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</p:sldMasterIdLst>
  <p:notesMasterIdLst>
    <p:notesMasterId r:id="rId20"/>
  </p:notesMasterIdLst>
  <p:sldIdLst>
    <p:sldId id="420" r:id="rId5"/>
    <p:sldId id="417" r:id="rId6"/>
    <p:sldId id="421" r:id="rId7"/>
    <p:sldId id="435" r:id="rId8"/>
    <p:sldId id="436" r:id="rId9"/>
    <p:sldId id="442" r:id="rId10"/>
    <p:sldId id="424" r:id="rId11"/>
    <p:sldId id="437" r:id="rId12"/>
    <p:sldId id="430" r:id="rId13"/>
    <p:sldId id="443" r:id="rId14"/>
    <p:sldId id="426" r:id="rId15"/>
    <p:sldId id="433" r:id="rId16"/>
    <p:sldId id="428" r:id="rId17"/>
    <p:sldId id="434" r:id="rId18"/>
    <p:sldId id="419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GÓLNE" id="{039C377B-A336-4E2B-9F6A-5C512CF37AEE}">
          <p14:sldIdLst>
            <p14:sldId id="420"/>
            <p14:sldId id="417"/>
            <p14:sldId id="421"/>
            <p14:sldId id="435"/>
            <p14:sldId id="436"/>
            <p14:sldId id="442"/>
            <p14:sldId id="424"/>
            <p14:sldId id="437"/>
            <p14:sldId id="430"/>
            <p14:sldId id="443"/>
            <p14:sldId id="426"/>
            <p14:sldId id="433"/>
            <p14:sldId id="428"/>
            <p14:sldId id="434"/>
            <p14:sldId id="4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00B0F0"/>
    <a:srgbClr val="BE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56608" autoAdjust="0"/>
  </p:normalViewPr>
  <p:slideViewPr>
    <p:cSldViewPr snapToGrid="0">
      <p:cViewPr varScale="1">
        <p:scale>
          <a:sx n="65" d="100"/>
          <a:sy n="65" d="100"/>
        </p:scale>
        <p:origin x="22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vmfzgr01\AnalizUdzial$\LOBR\Bach%20Roksana\Uczniowie%20wg%20podgrup%20kierunk&#243;w%20kszta&#322;cenia%20wzrosty%20spadki%20%20Ela%20K.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AnalizUdzial$\LOBR\Bach%20Roksana\Uczniowie%20wg%20podgrup%20kierunk&#243;w%20kszta&#322;cenia%20wzrosty%20spadki%20%20Ela%20K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analizudzial$\LOBR\Wawrzusik%20Piotr\Prezentacja%20dane%20do%20wykres&#243;w%20i%20map%20dla%20Piotra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fzgr01\analizudzial$\LOBR\Wawrzusik%20Piotr\Prezentacja%20dane%20do%20wykres&#243;w%20i%20map%20dla%20Piotra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957006094913049"/>
          <c:y val="0.10648148148148148"/>
          <c:w val="0.59077979672975023"/>
          <c:h val="0.680215806357538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'Uczniowie branżowe'!$C$22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'Uczniowie branżowe'!$B$23:$B$30</c:f>
              <c:strCache>
                <c:ptCount val="8"/>
                <c:pt idx="0">
                  <c:v>artystyczna</c:v>
                </c:pt>
                <c:pt idx="1">
                  <c:v>rolnicza</c:v>
                </c:pt>
                <c:pt idx="2">
                  <c:v>leśna</c:v>
                </c:pt>
                <c:pt idx="3">
                  <c:v>produkcji i przetwórstwa</c:v>
                </c:pt>
                <c:pt idx="4">
                  <c:v>architektury i budownictwa</c:v>
                </c:pt>
                <c:pt idx="5">
                  <c:v>biznesu i administracji</c:v>
                </c:pt>
                <c:pt idx="6">
                  <c:v>usług dla ludności</c:v>
                </c:pt>
                <c:pt idx="7">
                  <c:v>inżynieryjno-techniczna</c:v>
                </c:pt>
              </c:strCache>
            </c:strRef>
          </c:cat>
          <c:val>
            <c:numRef>
              <c:f>'Uczniowie branżowe'!$C$23:$C$30</c:f>
              <c:numCache>
                <c:formatCode>General</c:formatCode>
                <c:ptCount val="8"/>
                <c:pt idx="0">
                  <c:v>0.8</c:v>
                </c:pt>
                <c:pt idx="1">
                  <c:v>0.2</c:v>
                </c:pt>
                <c:pt idx="2">
                  <c:v>0</c:v>
                </c:pt>
                <c:pt idx="3">
                  <c:v>7.8</c:v>
                </c:pt>
                <c:pt idx="4">
                  <c:v>0.5</c:v>
                </c:pt>
                <c:pt idx="5">
                  <c:v>29.8</c:v>
                </c:pt>
                <c:pt idx="6">
                  <c:v>59.1</c:v>
                </c:pt>
                <c:pt idx="7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9-44F9-B22B-2A5BFD316A8C}"/>
            </c:ext>
          </c:extLst>
        </c:ser>
        <c:ser>
          <c:idx val="1"/>
          <c:order val="1"/>
          <c:tx>
            <c:strRef>
              <c:f>'Uczniowie branżowe'!$D$22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'Uczniowie branżowe'!$B$23:$B$30</c:f>
              <c:strCache>
                <c:ptCount val="8"/>
                <c:pt idx="0">
                  <c:v>artystyczna</c:v>
                </c:pt>
                <c:pt idx="1">
                  <c:v>rolnicza</c:v>
                </c:pt>
                <c:pt idx="2">
                  <c:v>leśna</c:v>
                </c:pt>
                <c:pt idx="3">
                  <c:v>produkcji i przetwórstwa</c:v>
                </c:pt>
                <c:pt idx="4">
                  <c:v>architektury i budownictwa</c:v>
                </c:pt>
                <c:pt idx="5">
                  <c:v>biznesu i administracji</c:v>
                </c:pt>
                <c:pt idx="6">
                  <c:v>usług dla ludności</c:v>
                </c:pt>
                <c:pt idx="7">
                  <c:v>inżynieryjno-techniczna</c:v>
                </c:pt>
              </c:strCache>
            </c:strRef>
          </c:cat>
          <c:val>
            <c:numRef>
              <c:f>'Uczniowie branżowe'!$D$23:$D$30</c:f>
              <c:numCache>
                <c:formatCode>General</c:formatCode>
                <c:ptCount val="8"/>
                <c:pt idx="0">
                  <c:v>0.5</c:v>
                </c:pt>
                <c:pt idx="1">
                  <c:v>0.6</c:v>
                </c:pt>
                <c:pt idx="2">
                  <c:v>0.8</c:v>
                </c:pt>
                <c:pt idx="3">
                  <c:v>8.8000000000000007</c:v>
                </c:pt>
                <c:pt idx="4">
                  <c:v>9.1</c:v>
                </c:pt>
                <c:pt idx="5">
                  <c:v>12.4</c:v>
                </c:pt>
                <c:pt idx="6">
                  <c:v>27.4</c:v>
                </c:pt>
                <c:pt idx="7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9-44F9-B22B-2A5BFD316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-12"/>
        <c:axId val="118997904"/>
        <c:axId val="119001040"/>
      </c:barChart>
      <c:catAx>
        <c:axId val="118997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119001040"/>
        <c:crosses val="autoZero"/>
        <c:auto val="1"/>
        <c:lblAlgn val="ctr"/>
        <c:lblOffset val="100"/>
        <c:noMultiLvlLbl val="0"/>
      </c:catAx>
      <c:valAx>
        <c:axId val="119001040"/>
        <c:scaling>
          <c:orientation val="minMax"/>
          <c:max val="7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1189979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287507907544081"/>
          <c:y val="0.84615487415791046"/>
          <c:w val="0.17983964824056628"/>
          <c:h val="7.5511216141144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'uczniowie technika'!$G$26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'uczniowie technika'!$E$27:$E$37</c:f>
              <c:strCache>
                <c:ptCount val="11"/>
                <c:pt idx="0">
                  <c:v>rolnicza</c:v>
                </c:pt>
                <c:pt idx="1">
                  <c:v>artystyczna</c:v>
                </c:pt>
                <c:pt idx="2">
                  <c:v>weterynaryjna</c:v>
                </c:pt>
                <c:pt idx="3">
                  <c:v>leśna</c:v>
                </c:pt>
                <c:pt idx="4">
                  <c:v>usług transportowych</c:v>
                </c:pt>
                <c:pt idx="5">
                  <c:v>społeczna</c:v>
                </c:pt>
                <c:pt idx="6">
                  <c:v>architektury i budownictwa</c:v>
                </c:pt>
                <c:pt idx="7">
                  <c:v>technologii teleinformacyjnych</c:v>
                </c:pt>
                <c:pt idx="8">
                  <c:v>usług dla ludności</c:v>
                </c:pt>
                <c:pt idx="9">
                  <c:v>biznesu i administracji</c:v>
                </c:pt>
                <c:pt idx="10">
                  <c:v>inżynieryjno-techniczna</c:v>
                </c:pt>
              </c:strCache>
            </c:strRef>
          </c:cat>
          <c:val>
            <c:numRef>
              <c:f>'uczniowie technika'!$G$27:$G$37</c:f>
              <c:numCache>
                <c:formatCode>General</c:formatCode>
                <c:ptCount val="11"/>
                <c:pt idx="0">
                  <c:v>0.2</c:v>
                </c:pt>
                <c:pt idx="1">
                  <c:v>2.1</c:v>
                </c:pt>
                <c:pt idx="2">
                  <c:v>2.5</c:v>
                </c:pt>
                <c:pt idx="3">
                  <c:v>1.8</c:v>
                </c:pt>
                <c:pt idx="4">
                  <c:v>3.4</c:v>
                </c:pt>
                <c:pt idx="5">
                  <c:v>12</c:v>
                </c:pt>
                <c:pt idx="6">
                  <c:v>8.1</c:v>
                </c:pt>
                <c:pt idx="7">
                  <c:v>3.9</c:v>
                </c:pt>
                <c:pt idx="8">
                  <c:v>32.9</c:v>
                </c:pt>
                <c:pt idx="9">
                  <c:v>25</c:v>
                </c:pt>
                <c:pt idx="1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E-4D14-9187-A867046F83E5}"/>
            </c:ext>
          </c:extLst>
        </c:ser>
        <c:ser>
          <c:idx val="1"/>
          <c:order val="1"/>
          <c:tx>
            <c:strRef>
              <c:f>'uczniowie technika'!$F$26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'uczniowie technika'!$E$27:$E$37</c:f>
              <c:strCache>
                <c:ptCount val="11"/>
                <c:pt idx="0">
                  <c:v>rolnicza</c:v>
                </c:pt>
                <c:pt idx="1">
                  <c:v>artystyczna</c:v>
                </c:pt>
                <c:pt idx="2">
                  <c:v>weterynaryjna</c:v>
                </c:pt>
                <c:pt idx="3">
                  <c:v>leśna</c:v>
                </c:pt>
                <c:pt idx="4">
                  <c:v>usług transportowych</c:v>
                </c:pt>
                <c:pt idx="5">
                  <c:v>społeczna</c:v>
                </c:pt>
                <c:pt idx="6">
                  <c:v>architektury i budownictwa</c:v>
                </c:pt>
                <c:pt idx="7">
                  <c:v>technologii teleinformacyjnych</c:v>
                </c:pt>
                <c:pt idx="8">
                  <c:v>usług dla ludności</c:v>
                </c:pt>
                <c:pt idx="9">
                  <c:v>biznesu i administracji</c:v>
                </c:pt>
                <c:pt idx="10">
                  <c:v>inżynieryjno-techniczna</c:v>
                </c:pt>
              </c:strCache>
            </c:strRef>
          </c:cat>
          <c:val>
            <c:numRef>
              <c:f>'uczniowie technika'!$F$27:$F$37</c:f>
              <c:numCache>
                <c:formatCode>General</c:formatCode>
                <c:ptCount val="11"/>
                <c:pt idx="0">
                  <c:v>0.7</c:v>
                </c:pt>
                <c:pt idx="1">
                  <c:v>1.2</c:v>
                </c:pt>
                <c:pt idx="2">
                  <c:v>1.3</c:v>
                </c:pt>
                <c:pt idx="3">
                  <c:v>2.1</c:v>
                </c:pt>
                <c:pt idx="4">
                  <c:v>4</c:v>
                </c:pt>
                <c:pt idx="5">
                  <c:v>6.9</c:v>
                </c:pt>
                <c:pt idx="6">
                  <c:v>7.4</c:v>
                </c:pt>
                <c:pt idx="7">
                  <c:v>17.3</c:v>
                </c:pt>
                <c:pt idx="8">
                  <c:v>17.399999999999999</c:v>
                </c:pt>
                <c:pt idx="9">
                  <c:v>20</c:v>
                </c:pt>
                <c:pt idx="1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EE-4D14-9187-A867046F8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-12"/>
        <c:axId val="118996336"/>
        <c:axId val="118998688"/>
      </c:barChart>
      <c:catAx>
        <c:axId val="11899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118998688"/>
        <c:crosses val="autoZero"/>
        <c:auto val="1"/>
        <c:lblAlgn val="ctr"/>
        <c:lblOffset val="100"/>
        <c:noMultiLvlLbl val="0"/>
      </c:catAx>
      <c:valAx>
        <c:axId val="118998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11899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725763454405383"/>
          <c:y val="7.8725553546022092E-2"/>
          <c:w val="0.62029663364427812"/>
          <c:h val="0.7207762066829688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'wykres 3. abs. sz. bran.podgr.'!$F$20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'wykres 3. abs. sz. bran.podgr.'!$D$21:$D$28</c:f>
              <c:strCache>
                <c:ptCount val="8"/>
                <c:pt idx="0">
                  <c:v>artystyczna (3)</c:v>
                </c:pt>
                <c:pt idx="1">
                  <c:v>rolnicza (2)</c:v>
                </c:pt>
                <c:pt idx="2">
                  <c:v>leśna (1)</c:v>
                </c:pt>
                <c:pt idx="3">
                  <c:v>produkcji i przetwórstwa (27)</c:v>
                </c:pt>
                <c:pt idx="4">
                  <c:v>architektury i budownictwa (15)</c:v>
                </c:pt>
                <c:pt idx="5">
                  <c:v>biznesu i administracji (30)</c:v>
                </c:pt>
                <c:pt idx="6">
                  <c:v>usług dla ludności (40)</c:v>
                </c:pt>
                <c:pt idx="7">
                  <c:v>inżynieryjno-techniczna (38)</c:v>
                </c:pt>
              </c:strCache>
            </c:strRef>
          </c:cat>
          <c:val>
            <c:numRef>
              <c:f>'wykres 3. abs. sz. bran.podgr.'!$F$21:$F$28</c:f>
              <c:numCache>
                <c:formatCode>General</c:formatCode>
                <c:ptCount val="8"/>
                <c:pt idx="0">
                  <c:v>0.8</c:v>
                </c:pt>
                <c:pt idx="1">
                  <c:v>0</c:v>
                </c:pt>
                <c:pt idx="2">
                  <c:v>0</c:v>
                </c:pt>
                <c:pt idx="3">
                  <c:v>9.8000000000000007</c:v>
                </c:pt>
                <c:pt idx="4">
                  <c:v>0.3</c:v>
                </c:pt>
                <c:pt idx="5">
                  <c:v>30.1</c:v>
                </c:pt>
                <c:pt idx="6">
                  <c:v>56.2</c:v>
                </c:pt>
                <c:pt idx="7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2-475E-9573-D09181F111B9}"/>
            </c:ext>
          </c:extLst>
        </c:ser>
        <c:ser>
          <c:idx val="0"/>
          <c:order val="1"/>
          <c:tx>
            <c:strRef>
              <c:f>'wykres 3. abs. sz. bran.podgr.'!$E$20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'wykres 3. abs. sz. bran.podgr.'!$D$21:$D$28</c:f>
              <c:strCache>
                <c:ptCount val="8"/>
                <c:pt idx="0">
                  <c:v>artystyczna (3)</c:v>
                </c:pt>
                <c:pt idx="1">
                  <c:v>rolnicza (2)</c:v>
                </c:pt>
                <c:pt idx="2">
                  <c:v>leśna (1)</c:v>
                </c:pt>
                <c:pt idx="3">
                  <c:v>produkcji i przetwórstwa (27)</c:v>
                </c:pt>
                <c:pt idx="4">
                  <c:v>architektury i budownictwa (15)</c:v>
                </c:pt>
                <c:pt idx="5">
                  <c:v>biznesu i administracji (30)</c:v>
                </c:pt>
                <c:pt idx="6">
                  <c:v>usług dla ludności (40)</c:v>
                </c:pt>
                <c:pt idx="7">
                  <c:v>inżynieryjno-techniczna (38)</c:v>
                </c:pt>
              </c:strCache>
            </c:strRef>
          </c:cat>
          <c:val>
            <c:numRef>
              <c:f>'wykres 3. abs. sz. bran.podgr.'!$E$21:$E$28</c:f>
              <c:numCache>
                <c:formatCode>General</c:formatCode>
                <c:ptCount val="8"/>
                <c:pt idx="0">
                  <c:v>0.2</c:v>
                </c:pt>
                <c:pt idx="1">
                  <c:v>0.2</c:v>
                </c:pt>
                <c:pt idx="2">
                  <c:v>1.3</c:v>
                </c:pt>
                <c:pt idx="3">
                  <c:v>7.6</c:v>
                </c:pt>
                <c:pt idx="4">
                  <c:v>8.5</c:v>
                </c:pt>
                <c:pt idx="5">
                  <c:v>12.2</c:v>
                </c:pt>
                <c:pt idx="6">
                  <c:v>26.7</c:v>
                </c:pt>
                <c:pt idx="7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02-475E-9573-D09181F11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5977264"/>
        <c:axId val="43769792"/>
      </c:barChart>
      <c:catAx>
        <c:axId val="209597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43769792"/>
        <c:crosses val="autoZero"/>
        <c:auto val="1"/>
        <c:lblAlgn val="ctr"/>
        <c:lblOffset val="100"/>
        <c:noMultiLvlLbl val="0"/>
      </c:catAx>
      <c:valAx>
        <c:axId val="43769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209597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</a:defRPr>
      </a:pPr>
      <a:endParaRPr lang="pl-P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725763454405383"/>
          <c:y val="7.8725553546022092E-2"/>
          <c:w val="0.62036100427350427"/>
          <c:h val="0.720776206682968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'wykres 4. abs. techn podgr.'!$H$20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'wykres 4. abs. techn podgr.'!$F$21:$F$31</c:f>
              <c:strCache>
                <c:ptCount val="11"/>
                <c:pt idx="0">
                  <c:v>artystyczna (1)</c:v>
                </c:pt>
                <c:pt idx="1">
                  <c:v>rolnicza (1)</c:v>
                </c:pt>
                <c:pt idx="2">
                  <c:v>weterynaryjna (2)</c:v>
                </c:pt>
                <c:pt idx="3">
                  <c:v>leśna (2)</c:v>
                </c:pt>
                <c:pt idx="4">
                  <c:v>usług transportowych (7)</c:v>
                </c:pt>
                <c:pt idx="5">
                  <c:v>architektury i budownictwa (12)</c:v>
                </c:pt>
                <c:pt idx="6">
                  <c:v>społeczna (16)</c:v>
                </c:pt>
                <c:pt idx="7">
                  <c:v>usług dla ludności (22)</c:v>
                </c:pt>
                <c:pt idx="8">
                  <c:v>technologii teleinformacyjnych (25)</c:v>
                </c:pt>
                <c:pt idx="9">
                  <c:v>inżynieryjno-techniczna (23)</c:v>
                </c:pt>
                <c:pt idx="10">
                  <c:v>biznesu i administracji (23)</c:v>
                </c:pt>
              </c:strCache>
            </c:strRef>
          </c:cat>
          <c:val>
            <c:numRef>
              <c:f>'wykres 4. abs. techn podgr.'!$H$21:$H$31</c:f>
              <c:numCache>
                <c:formatCode>General</c:formatCode>
                <c:ptCount val="11"/>
                <c:pt idx="0">
                  <c:v>0.3</c:v>
                </c:pt>
                <c:pt idx="1">
                  <c:v>0</c:v>
                </c:pt>
                <c:pt idx="2">
                  <c:v>1.2</c:v>
                </c:pt>
                <c:pt idx="3">
                  <c:v>2.1</c:v>
                </c:pt>
                <c:pt idx="4">
                  <c:v>3.2</c:v>
                </c:pt>
                <c:pt idx="5">
                  <c:v>7.1</c:v>
                </c:pt>
                <c:pt idx="6">
                  <c:v>15.7</c:v>
                </c:pt>
                <c:pt idx="7">
                  <c:v>32.700000000000003</c:v>
                </c:pt>
                <c:pt idx="8">
                  <c:v>4.5999999999999996</c:v>
                </c:pt>
                <c:pt idx="9">
                  <c:v>6.6</c:v>
                </c:pt>
                <c:pt idx="10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A1-4154-8A52-400634E43FB8}"/>
            </c:ext>
          </c:extLst>
        </c:ser>
        <c:ser>
          <c:idx val="1"/>
          <c:order val="1"/>
          <c:tx>
            <c:strRef>
              <c:f>'wykres 4. abs. techn podgr.'!$G$20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'wykres 4. abs. techn podgr.'!$F$21:$F$31</c:f>
              <c:strCache>
                <c:ptCount val="11"/>
                <c:pt idx="0">
                  <c:v>artystyczna (1)</c:v>
                </c:pt>
                <c:pt idx="1">
                  <c:v>rolnicza (1)</c:v>
                </c:pt>
                <c:pt idx="2">
                  <c:v>weterynaryjna (2)</c:v>
                </c:pt>
                <c:pt idx="3">
                  <c:v>leśna (2)</c:v>
                </c:pt>
                <c:pt idx="4">
                  <c:v>usług transportowych (7)</c:v>
                </c:pt>
                <c:pt idx="5">
                  <c:v>architektury i budownictwa (12)</c:v>
                </c:pt>
                <c:pt idx="6">
                  <c:v>społeczna (16)</c:v>
                </c:pt>
                <c:pt idx="7">
                  <c:v>usług dla ludności (22)</c:v>
                </c:pt>
                <c:pt idx="8">
                  <c:v>technologii teleinformacyjnych (25)</c:v>
                </c:pt>
                <c:pt idx="9">
                  <c:v>inżynieryjno-techniczna (23)</c:v>
                </c:pt>
                <c:pt idx="10">
                  <c:v>biznesu i administracji (23)</c:v>
                </c:pt>
              </c:strCache>
            </c:strRef>
          </c:cat>
          <c:val>
            <c:numRef>
              <c:f>'wykres 4. abs. techn podgr.'!$G$21:$G$31</c:f>
              <c:numCache>
                <c:formatCode>General</c:formatCode>
                <c:ptCount val="11"/>
                <c:pt idx="0">
                  <c:v>0.1</c:v>
                </c:pt>
                <c:pt idx="1">
                  <c:v>0.5</c:v>
                </c:pt>
                <c:pt idx="2">
                  <c:v>0.6</c:v>
                </c:pt>
                <c:pt idx="3">
                  <c:v>2.2000000000000002</c:v>
                </c:pt>
                <c:pt idx="4">
                  <c:v>3.5</c:v>
                </c:pt>
                <c:pt idx="5">
                  <c:v>6.4</c:v>
                </c:pt>
                <c:pt idx="6">
                  <c:v>9.1</c:v>
                </c:pt>
                <c:pt idx="7">
                  <c:v>17.899999999999999</c:v>
                </c:pt>
                <c:pt idx="8">
                  <c:v>18.3</c:v>
                </c:pt>
                <c:pt idx="9">
                  <c:v>19.899999999999999</c:v>
                </c:pt>
                <c:pt idx="10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A1-4154-8A52-400634E43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5977264"/>
        <c:axId val="43769792"/>
      </c:barChart>
      <c:catAx>
        <c:axId val="209597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43769792"/>
        <c:crosses val="autoZero"/>
        <c:auto val="1"/>
        <c:lblAlgn val="ctr"/>
        <c:lblOffset val="100"/>
        <c:noMultiLvlLbl val="0"/>
      </c:catAx>
      <c:valAx>
        <c:axId val="43769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pPr>
            <a:endParaRPr lang="pl-PL"/>
          </a:p>
        </c:txPr>
        <c:crossAx val="209597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Fira Sans" panose="020B0503050000020004" pitchFamily="34" charset="0"/>
              <a:ea typeface="Fira Sans" panose="020B0503050000020004" pitchFamily="34" charset="0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>
          <a:latin typeface="Fira Sans" panose="020B0503050000020004" pitchFamily="34" charset="0"/>
          <a:ea typeface="Fira Sans" panose="020B0503050000020004" pitchFamily="34" charset="0"/>
        </a:defRPr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0.21108</cdr:x>
      <cdr:y>0.02724</cdr:y>
    </cdr:from>
    <cdr:to>
      <cdr:x>0.41062</cdr:x>
      <cdr:y>0.10148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579755" y="137835"/>
          <a:ext cx="2438678" cy="375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800" dirty="0">
              <a:latin typeface="Fira Sans" panose="020B0503050000020004" pitchFamily="34" charset="0"/>
              <a:ea typeface="Fira Sans" panose="020B0503050000020004" pitchFamily="34" charset="0"/>
            </a:rPr>
            <a:t>Podgrupa:</a:t>
          </a:r>
        </a:p>
      </cdr:txBody>
    </cdr:sp>
  </cdr:relSizeAnchor>
  <cdr:relSizeAnchor xmlns:cdr="http://schemas.openxmlformats.org/drawingml/2006/chartDrawing">
    <cdr:from>
      <cdr:x>0.91087</cdr:x>
      <cdr:y>0.79991</cdr:y>
    </cdr:from>
    <cdr:to>
      <cdr:x>1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9945189" y="3890611"/>
          <a:ext cx="973182" cy="973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400" dirty="0">
              <a:solidFill>
                <a:sysClr val="windowText" lastClr="000000"/>
              </a:solidFill>
              <a:latin typeface="Fira Sans" panose="020B0503050000020004" pitchFamily="34" charset="0"/>
              <a:ea typeface="Fira Sans" panose="020B0503050000020004" pitchFamily="34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0.9749</cdr:x>
      <cdr:y>0.8208</cdr:y>
    </cdr:from>
    <cdr:to>
      <cdr:x>0.99417</cdr:x>
      <cdr:y>0.86803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111A7AC2-27F1-4C38-99F6-07CA883A09E8}"/>
            </a:ext>
          </a:extLst>
        </cdr:cNvPr>
        <cdr:cNvSpPr txBox="1"/>
      </cdr:nvSpPr>
      <cdr:spPr>
        <a:xfrm xmlns:a="http://schemas.openxmlformats.org/drawingml/2006/main">
          <a:off x="9082012" y="4137095"/>
          <a:ext cx="179515" cy="23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400" dirty="0"/>
            <a:t>%</a:t>
          </a:r>
        </a:p>
      </cdr:txBody>
    </cdr:sp>
  </cdr:relSizeAnchor>
  <cdr:relSizeAnchor xmlns:cdr="http://schemas.openxmlformats.org/drawingml/2006/chartDrawing">
    <cdr:from>
      <cdr:x>0.23215</cdr:x>
      <cdr:y>0.02988</cdr:y>
    </cdr:from>
    <cdr:to>
      <cdr:x>0.33279</cdr:x>
      <cdr:y>0.08545</cdr:y>
    </cdr:to>
    <cdr:sp macro="" textlink="">
      <cdr:nvSpPr>
        <cdr:cNvPr id="3" name="pole tekstowe 1">
          <a:extLst xmlns:a="http://schemas.openxmlformats.org/drawingml/2006/main">
            <a:ext uri="{FF2B5EF4-FFF2-40B4-BE49-F238E27FC236}">
              <a16:creationId xmlns:a16="http://schemas.microsoft.com/office/drawing/2014/main" id="{0D43F1CB-7884-4D3F-8244-6CF938E81E25}"/>
            </a:ext>
          </a:extLst>
        </cdr:cNvPr>
        <cdr:cNvSpPr txBox="1"/>
      </cdr:nvSpPr>
      <cdr:spPr>
        <a:xfrm xmlns:a="http://schemas.openxmlformats.org/drawingml/2006/main">
          <a:off x="2162703" y="150594"/>
          <a:ext cx="937542" cy="280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400" dirty="0">
              <a:latin typeface="Fira Sans" panose="020B0503050000020004" pitchFamily="34" charset="0"/>
              <a:ea typeface="Fira Sans" panose="020B0503050000020004" pitchFamily="34" charset="0"/>
            </a:rPr>
            <a:t>Podgrupa: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0.97298</cdr:x>
      <cdr:y>0.82368</cdr:y>
    </cdr:from>
    <cdr:to>
      <cdr:x>0.99225</cdr:x>
      <cdr:y>0.87091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111A7AC2-27F1-4C38-99F6-07CA883A09E8}"/>
            </a:ext>
          </a:extLst>
        </cdr:cNvPr>
        <cdr:cNvSpPr txBox="1"/>
      </cdr:nvSpPr>
      <cdr:spPr>
        <a:xfrm xmlns:a="http://schemas.openxmlformats.org/drawingml/2006/main">
          <a:off x="9107061" y="4151325"/>
          <a:ext cx="180367" cy="238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400" dirty="0"/>
            <a:t>%</a:t>
          </a:r>
        </a:p>
      </cdr:txBody>
    </cdr:sp>
  </cdr:relSizeAnchor>
  <cdr:relSizeAnchor xmlns:cdr="http://schemas.openxmlformats.org/drawingml/2006/chartDrawing">
    <cdr:from>
      <cdr:x>0.00624</cdr:x>
      <cdr:y>0.0126</cdr:y>
    </cdr:from>
    <cdr:to>
      <cdr:x>0.10688</cdr:x>
      <cdr:y>0.06817</cdr:y>
    </cdr:to>
    <cdr:sp macro="" textlink="">
      <cdr:nvSpPr>
        <cdr:cNvPr id="3" name="pole tekstowe 1">
          <a:extLst xmlns:a="http://schemas.openxmlformats.org/drawingml/2006/main">
            <a:ext uri="{FF2B5EF4-FFF2-40B4-BE49-F238E27FC236}">
              <a16:creationId xmlns:a16="http://schemas.microsoft.com/office/drawing/2014/main" id="{0D43F1CB-7884-4D3F-8244-6CF938E81E25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819286" cy="224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400">
              <a:latin typeface="Fira Sans" panose="020B0503050000020004" pitchFamily="34" charset="0"/>
              <a:ea typeface="Fira Sans" panose="020B0503050000020004" pitchFamily="34" charset="0"/>
            </a:rPr>
            <a:t>Podgrupa: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4CBEF-C6CE-40CD-8DB7-E7C80CF67160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70BB-B631-4D1A-AA74-7BF67FB36D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15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>
                <a:solidFill>
                  <a:schemeClr val="tx1"/>
                </a:solidFill>
              </a:rPr>
              <a:t>Szkoły ponadpodstawowe obejmują: szkoły branżowe I </a:t>
            </a:r>
            <a:r>
              <a:rPr lang="pl-PL" sz="1200" dirty="0" err="1">
                <a:solidFill>
                  <a:schemeClr val="tx1"/>
                </a:solidFill>
              </a:rPr>
              <a:t>i</a:t>
            </a:r>
            <a:r>
              <a:rPr lang="pl-PL" sz="1200" dirty="0">
                <a:solidFill>
                  <a:schemeClr val="tx1"/>
                </a:solidFill>
              </a:rPr>
              <a:t> II stopnia, technika, licea ogólnokształcące, policealne łącznie z kolegiami, specjalne szkoły przysposabiające do pracy, szkoły artystyczne dające uprawnienia zawodowe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16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UCZNIOWIE</a:t>
            </a:r>
            <a:r>
              <a:rPr lang="pl-PL" dirty="0"/>
              <a:t> (struktura). W roku szkolnym 2021/20 wśród uczniów szkół ponadpodstawowych najwyższy odsetek stanowili uczniowie </a:t>
            </a:r>
            <a:r>
              <a:rPr lang="pl-PL" b="1" dirty="0"/>
              <a:t>techników </a:t>
            </a:r>
            <a:r>
              <a:rPr lang="pl-PL" dirty="0"/>
              <a:t>(39,5% wobec 39,1% w ub. roku tj. o 0,4 p. proc. więcej), </a:t>
            </a:r>
            <a:r>
              <a:rPr lang="pl-PL" b="1" dirty="0"/>
              <a:t>następnie uczniowie LO </a:t>
            </a:r>
            <a:r>
              <a:rPr lang="pl-PL" dirty="0"/>
              <a:t>(27,9% wobec 28,3% w ub. roku, tj. o 0,4 p. proc. mniej), uczniowie </a:t>
            </a:r>
            <a:r>
              <a:rPr lang="pl-PL" b="1" dirty="0"/>
              <a:t>szkół branżowych I st. </a:t>
            </a:r>
            <a:r>
              <a:rPr lang="pl-PL" dirty="0"/>
              <a:t>stanowili 13,8% wobec 13,5%, tj. o 0,3 </a:t>
            </a:r>
            <a:r>
              <a:rPr lang="pl-PL" dirty="0" err="1"/>
              <a:t>p.proc</a:t>
            </a:r>
            <a:r>
              <a:rPr lang="pl-PL" dirty="0"/>
              <a:t>. więcej). I uczniowie </a:t>
            </a:r>
            <a:r>
              <a:rPr lang="pl-PL" b="1" dirty="0"/>
              <a:t>szkół policealnych </a:t>
            </a:r>
            <a:r>
              <a:rPr lang="pl-PL" dirty="0"/>
              <a:t>- 11,8% wobec 11,1% tj. o 0,7 p. proc. więcej. </a:t>
            </a:r>
          </a:p>
          <a:p>
            <a:endParaRPr lang="pl-PL" b="1" dirty="0"/>
          </a:p>
          <a:p>
            <a:r>
              <a:rPr lang="pl-PL" b="1" dirty="0"/>
              <a:t>ABSOLWENCI</a:t>
            </a:r>
            <a:r>
              <a:rPr lang="pl-PL" dirty="0"/>
              <a:t>. Podobnie, jak wśród uczniów, tak wśród absolwentów szkół ponadpodstawowych, najwyższy odsetek stanowili absolwenci techników (31,2% wobec 31,4%, tj. o 0,2 p. proc. mniej), następnie absolwenci LO (30,9% wobec 34,3%, tj. o 3,4 p. proc. mniej) i absolwenci szkół branżowych I st. (12,0% wobec 12,5%, tj. o 0,5 p. proc. mniej). Odsetek absolwentów szkół policealnych wyniósł 16,1% wobec 16,7% tj. mniej o 0,6 p. proc. </a:t>
            </a:r>
          </a:p>
          <a:p>
            <a:endParaRPr lang="pl-PL" b="1" dirty="0"/>
          </a:p>
          <a:p>
            <a:r>
              <a:rPr lang="pl-PL" b="1" dirty="0"/>
              <a:t>KATEGORIA POZOSTAŁE </a:t>
            </a:r>
            <a:r>
              <a:rPr lang="pl-PL" dirty="0"/>
              <a:t>obejmuje uczniów/absolwentów szkół artystycznych dających uprawnienia zawodowe, szkół specjalnych przysposabiających do pracy oraz szkół dla dorosłych.</a:t>
            </a:r>
          </a:p>
          <a:p>
            <a:r>
              <a:rPr lang="pl-PL" dirty="0"/>
              <a:t>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580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Dane dotyczące uczniów i absolwentów szkół ponadpodstawowych obejmują szkoły dla młodzieży łącznie ze specjalnymi (poza szkołami policealnymi, które dotyczą młodzieży i dorosłych łącznie z kolegiami). </a:t>
            </a:r>
            <a:r>
              <a:rPr lang="pl-PL" b="1" dirty="0">
                <a:solidFill>
                  <a:srgbClr val="FF0000"/>
                </a:solidFill>
              </a:rPr>
              <a:t>UCZNIOWIE.</a:t>
            </a:r>
            <a:r>
              <a:rPr lang="pl-PL" dirty="0"/>
              <a:t>  W roku szkolnym 2021/22 w porównaniu z rokiem 2020/21 nastąpił wzrost liczby uczniów w każdym z prezentowanych typów szkół ponadpodstawowych. </a:t>
            </a:r>
            <a:r>
              <a:rPr lang="pl-PL" b="1" dirty="0"/>
              <a:t>SZKOŁY POLICEALNE </a:t>
            </a:r>
            <a:r>
              <a:rPr lang="pl-PL" dirty="0"/>
              <a:t>o 10,2%, w tym kobiety o 7,5% i w klasach 1 o 14,1%. </a:t>
            </a:r>
            <a:r>
              <a:rPr lang="pl-PL" b="1" dirty="0"/>
              <a:t>SZKOŁY BRANŻOWE I ST</a:t>
            </a:r>
            <a:r>
              <a:rPr lang="pl-PL" dirty="0"/>
              <a:t>. o 6,0%, w tym kobiety o 6,2% i w klasach 1 o 4,0%. </a:t>
            </a:r>
            <a:r>
              <a:rPr lang="pl-PL" b="1" dirty="0"/>
              <a:t>TECHNIKA </a:t>
            </a:r>
            <a:r>
              <a:rPr lang="pl-PL" dirty="0"/>
              <a:t>o 4,6%, w tym kobiety o 4,9% i w klasach 1 o 10,3%. </a:t>
            </a:r>
            <a:r>
              <a:rPr lang="pl-PL" b="1" dirty="0"/>
              <a:t>LICEA OGÓLNOKSZTAŁCĄCE </a:t>
            </a:r>
            <a:r>
              <a:rPr lang="pl-PL" dirty="0"/>
              <a:t>o 2,2%, w tym kobiety o 2,1% i w klasach 1 o 9,3%. </a:t>
            </a:r>
          </a:p>
          <a:p>
            <a:endParaRPr lang="pl-PL" b="1" dirty="0"/>
          </a:p>
          <a:p>
            <a:r>
              <a:rPr lang="pl-PL" b="1" dirty="0"/>
              <a:t>ABSOLWENCI. </a:t>
            </a:r>
            <a:r>
              <a:rPr lang="pl-PL" dirty="0"/>
              <a:t>W roku szkolnym 2020/21 w porównaniu z rokiem szkolnym 2019/20 wystąpił wzrost liczby absolwentów we wszystkich prezentowanych szkołach, poza LO, gdzie wystąpił spadek o 3,1%, w tym wśród kobiet o 2,2%. Najwyższy wzrost liczby absolwentów odnotowano w </a:t>
            </a:r>
            <a:r>
              <a:rPr lang="pl-PL" b="1" dirty="0"/>
              <a:t>SZKOŁACH POLICEALNYCH</a:t>
            </a:r>
            <a:r>
              <a:rPr lang="pl-PL" dirty="0"/>
              <a:t>, tj. o 47,4%, w tym wśród kobiet o 37,5%. W </a:t>
            </a:r>
            <a:r>
              <a:rPr lang="pl-PL" b="1" dirty="0"/>
              <a:t>TECHNIKACH</a:t>
            </a:r>
            <a:r>
              <a:rPr lang="pl-PL" dirty="0"/>
              <a:t> o 6,5%, w tym kobiety o 14,1%. W </a:t>
            </a:r>
            <a:r>
              <a:rPr lang="pl-PL" b="1" dirty="0"/>
              <a:t>SZKOŁACH BRANŻOWYCH I ST</a:t>
            </a:r>
            <a:r>
              <a:rPr lang="pl-PL" dirty="0"/>
              <a:t>. o 3,4%, w tym kobiety o 13,8%.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166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szkołach branżowych I st. najwięcej uczniów </a:t>
            </a:r>
            <a:r>
              <a:rPr lang="pl-PL" b="1" dirty="0"/>
              <a:t>(40,4%) </a:t>
            </a:r>
            <a:r>
              <a:rPr lang="pl-PL" dirty="0"/>
              <a:t>uczyło się w podgrupie </a:t>
            </a:r>
            <a:r>
              <a:rPr lang="pl-PL" b="1" dirty="0"/>
              <a:t>inżynieryjno-technicznej </a:t>
            </a:r>
            <a:r>
              <a:rPr lang="pl-PL" dirty="0"/>
              <a:t>(branża elektryczna, naprawa urządzeń elektrycznych, instalacje elektryczne, elektronika, instalowanie urządzeń komunikacyjnych, branża mechaniczna, metalurgia). Następnie kierunki związane z </a:t>
            </a:r>
            <a:r>
              <a:rPr lang="pl-PL" b="1" dirty="0"/>
              <a:t>usługami dla ludności( 27,4%) </a:t>
            </a:r>
            <a:r>
              <a:rPr lang="pl-PL" dirty="0"/>
              <a:t>(pielęgnacja urody, hotele, turystyka, gastronomia). I kierunki w podgrupie </a:t>
            </a:r>
            <a:r>
              <a:rPr lang="pl-PL" b="1" dirty="0"/>
              <a:t>biznesu i administracji (12,4%) </a:t>
            </a:r>
            <a:r>
              <a:rPr lang="pl-PL" dirty="0"/>
              <a:t>(handel). Kolejne kierunki odnoszą się do </a:t>
            </a:r>
            <a:r>
              <a:rPr lang="pl-PL" b="1" dirty="0"/>
              <a:t>architektury i budownictwa (9,1%) </a:t>
            </a:r>
            <a:r>
              <a:rPr lang="pl-PL" dirty="0"/>
              <a:t>i </a:t>
            </a:r>
            <a:r>
              <a:rPr lang="pl-PL" b="1" dirty="0"/>
              <a:t>produkcji i przetwórstwa (8,8%). </a:t>
            </a:r>
            <a:r>
              <a:rPr lang="pl-PL" dirty="0"/>
              <a:t>Niewielki odsetek uczniów wybierał kierunki artystyczne (rękodzieło, ceramika, wyplatanie), rolnicze i leśne - 0,5 do 0,8% uczniów. </a:t>
            </a:r>
          </a:p>
          <a:p>
            <a:endParaRPr lang="pl-PL" b="1" dirty="0"/>
          </a:p>
          <a:p>
            <a:r>
              <a:rPr lang="pl-PL" b="1" dirty="0"/>
              <a:t>W porównaniu z rokiem szkolnym 2016/17</a:t>
            </a:r>
            <a:r>
              <a:rPr lang="pl-PL" dirty="0"/>
              <a:t> w wyborach kierunków kształcenia nie zaszły znaczące zmiany. Jedynie w podgrupie biznesu i administracji nastąpił wzrost o </a:t>
            </a:r>
            <a:r>
              <a:rPr lang="pl-PL" b="1" dirty="0"/>
              <a:t>(z 10,2% do 12,4%, tj. o 2,2 p. proc.) </a:t>
            </a:r>
            <a:r>
              <a:rPr lang="pl-PL" dirty="0"/>
              <a:t>i spadek </a:t>
            </a:r>
            <a:r>
              <a:rPr lang="pl-PL" b="1" dirty="0"/>
              <a:t>(z 11,1% do 9,1% tj.  o 2,0 p. proc.) </a:t>
            </a:r>
            <a:r>
              <a:rPr lang="pl-PL" dirty="0"/>
              <a:t>na kierunkach związanych z budownictwem oraz spadek </a:t>
            </a:r>
            <a:r>
              <a:rPr lang="pl-PL" b="1" dirty="0"/>
              <a:t>(z 41,4% do 40,4%, tj. o 1,0 p. proc.) </a:t>
            </a:r>
            <a:r>
              <a:rPr lang="pl-PL" dirty="0"/>
              <a:t>na kierunkach technicznych. Na przestrzeni 5 lat na takim samym poziomie pozostała liczba uczniów na kierunkach rolniczych. </a:t>
            </a:r>
          </a:p>
          <a:p>
            <a:endParaRPr lang="pl-P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/>
              <a:t>Wśród kobiet, </a:t>
            </a:r>
            <a:r>
              <a:rPr lang="pl-PL" dirty="0"/>
              <a:t>najwięcej uczyło się na kierunkach związanych z usługami dla ludności (59,1%) oraz z biznesem i administracją (29,8%) i w tej podgrupie nastąpił wzrost  (z 28,2% , tj. o 1,6 p. proc).. </a:t>
            </a:r>
            <a:r>
              <a:rPr lang="pl-PL" b="1" dirty="0"/>
              <a:t>Liczba uczennic zmniejszyła </a:t>
            </a:r>
            <a:r>
              <a:rPr lang="pl-PL" dirty="0"/>
              <a:t>się o 1 p. proc. na kierunkach technicznych </a:t>
            </a:r>
            <a:r>
              <a:rPr lang="pl-PL" b="1" dirty="0"/>
              <a:t>(z 2,8% do 1,8%) </a:t>
            </a:r>
            <a:r>
              <a:rPr lang="pl-PL" dirty="0"/>
              <a:t>i związanych z produkcją i przetwórstwem </a:t>
            </a:r>
            <a:r>
              <a:rPr lang="pl-PL" b="1" dirty="0"/>
              <a:t>(z 8,8% do 7,8%).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861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technikach największy odsetek uczniów stanowiły osoby uczące się na kierunkach inżynieryjno-technicznych </a:t>
            </a:r>
            <a:r>
              <a:rPr lang="pl-PL" b="1" dirty="0"/>
              <a:t>(21,6%) </a:t>
            </a:r>
            <a:r>
              <a:rPr lang="pl-PL" dirty="0"/>
              <a:t>(branża elektryczna, elektronika i automatyka, robotyka, inżynieria komputerowa), na kierunkach biznesu i administracji </a:t>
            </a:r>
            <a:r>
              <a:rPr lang="pl-PL" b="1" dirty="0"/>
              <a:t>(20,0%) </a:t>
            </a:r>
            <a:r>
              <a:rPr lang="pl-PL" dirty="0"/>
              <a:t>(rachunkowość podatkowa, marketing, reklama, usługi administracyjne i sekretarskie) następnie na kierunkach usług dla ludności </a:t>
            </a:r>
            <a:r>
              <a:rPr lang="pl-PL" b="1" dirty="0"/>
              <a:t>(17,4%) </a:t>
            </a:r>
            <a:r>
              <a:rPr lang="pl-PL" dirty="0"/>
              <a:t>technologii teleinformacyjnych </a:t>
            </a:r>
            <a:r>
              <a:rPr lang="pl-PL" b="1" dirty="0"/>
              <a:t>(17,3%)</a:t>
            </a:r>
            <a:r>
              <a:rPr lang="pl-PL" dirty="0"/>
              <a:t>, architektury i budownictwa </a:t>
            </a:r>
            <a:r>
              <a:rPr lang="pl-PL" b="1" dirty="0"/>
              <a:t>(7,4%) </a:t>
            </a:r>
            <a:r>
              <a:rPr lang="pl-PL" dirty="0"/>
              <a:t>i na kierunkach społecznych - 6,9% (kierunki związane z ekonomią). Kierunki usług transportowych wybrało 4,0% uczniów. </a:t>
            </a:r>
          </a:p>
          <a:p>
            <a:endParaRPr lang="pl-PL" dirty="0"/>
          </a:p>
          <a:p>
            <a:r>
              <a:rPr lang="pl-PL" b="1" dirty="0"/>
              <a:t>Na przestrzeni 5 lat </a:t>
            </a:r>
            <a:r>
              <a:rPr lang="pl-PL" dirty="0"/>
              <a:t>wzrósł odsetek uczniów kształcących się na kierunkach biznesu i administracji </a:t>
            </a:r>
            <a:r>
              <a:rPr lang="pl-PL" b="1" dirty="0"/>
              <a:t>(z 16% do 20% tj. o 4 p. proc.) </a:t>
            </a:r>
            <a:r>
              <a:rPr lang="pl-PL" dirty="0"/>
              <a:t>i technologii teleinformacyjnych </a:t>
            </a:r>
            <a:r>
              <a:rPr lang="pl-PL" b="1" dirty="0"/>
              <a:t>(z 14.3% do 17,3%, tj. o 3,0 p. proc.). </a:t>
            </a:r>
            <a:r>
              <a:rPr lang="pl-PL" dirty="0"/>
              <a:t>Także w podgrupie artystycznej odnotowano wzrost liczby uczniów </a:t>
            </a:r>
            <a:r>
              <a:rPr lang="pl-PL" b="1" dirty="0"/>
              <a:t>(z 0,1% do 1,2% tj. o 1,1 p. proc.) </a:t>
            </a:r>
            <a:r>
              <a:rPr lang="pl-PL" dirty="0"/>
              <a:t>(tj. techniki audiowizualne, sztuki plastyczne, rękodzieło). </a:t>
            </a:r>
            <a:r>
              <a:rPr lang="pl-PL" b="1" dirty="0"/>
              <a:t>Zmniejszyła się </a:t>
            </a:r>
            <a:r>
              <a:rPr lang="pl-PL" dirty="0"/>
              <a:t>natomiast na kierunkach inżynieryjno-technicznych </a:t>
            </a:r>
            <a:r>
              <a:rPr lang="pl-PL" b="1" dirty="0"/>
              <a:t>(z 24,4% do 21,6%) i </a:t>
            </a:r>
            <a:r>
              <a:rPr lang="pl-PL" dirty="0"/>
              <a:t>w usługach dla ludności </a:t>
            </a:r>
            <a:r>
              <a:rPr lang="pl-PL" b="1" dirty="0"/>
              <a:t>(z 20,2% do 17,4%) </a:t>
            </a:r>
            <a:r>
              <a:rPr lang="pl-PL" dirty="0"/>
              <a:t>(o 2,8 p. proc. na każdym z tych kierunków). A także na kierunkach z podgrupy społecznej </a:t>
            </a:r>
            <a:r>
              <a:rPr lang="pl-PL" b="1" dirty="0"/>
              <a:t>(z 9,1% do 6,9%, tj. o 2,2 p. proc. mniej).</a:t>
            </a:r>
          </a:p>
          <a:p>
            <a:endParaRPr lang="pl-P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/>
              <a:t>Wśród kobiet </a:t>
            </a:r>
            <a:r>
              <a:rPr lang="pl-PL" dirty="0"/>
              <a:t>uczących się w technikach, największy odsetek uplasował się w usługach dla ludności (</a:t>
            </a:r>
            <a:r>
              <a:rPr lang="pl-PL" b="1" dirty="0"/>
              <a:t>32,9%</a:t>
            </a:r>
            <a:r>
              <a:rPr lang="pl-PL" dirty="0"/>
              <a:t>), następnie na kierunkach biznesu i administracji (25,0%), społecznych (12,0%) i ponad 8,0% na każdym z kierunków: inżynieryjno-technicznych i architektury i budownictwa. </a:t>
            </a:r>
            <a:r>
              <a:rPr lang="pl-PL" b="1" dirty="0"/>
              <a:t>Największy wzrost liczby uczniów wśród kobiet </a:t>
            </a:r>
            <a:r>
              <a:rPr lang="pl-PL" dirty="0"/>
              <a:t>wystąpił na kierunkach biznesu i administracji </a:t>
            </a:r>
            <a:r>
              <a:rPr lang="pl-PL" b="1" dirty="0"/>
              <a:t>(z 19,6% do 225%, tj. o 5,4 p. proc.</a:t>
            </a:r>
            <a:r>
              <a:rPr lang="pl-PL" dirty="0"/>
              <a:t>) i artystycznych </a:t>
            </a:r>
            <a:r>
              <a:rPr lang="pl-PL" b="1" dirty="0"/>
              <a:t>(z 0,2% do 2,1%, tj. o 1,9 p. proc.). </a:t>
            </a:r>
            <a:r>
              <a:rPr lang="pl-PL" dirty="0"/>
              <a:t>Spadła zaś liczba kobiet uczących się w podgrupie kierunków usługi dla ludności (</a:t>
            </a:r>
            <a:r>
              <a:rPr lang="pl-PL" b="1" dirty="0"/>
              <a:t>z 37,1% do 32,9%, tj. o 4,2 p. proc.) </a:t>
            </a:r>
            <a:r>
              <a:rPr lang="pl-PL" dirty="0"/>
              <a:t>i społecznych </a:t>
            </a:r>
            <a:r>
              <a:rPr lang="pl-PL" b="1" dirty="0"/>
              <a:t>(z 15,6% do 12%, tj. o 3,6 p. proc. mniej).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573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roku szkolnym 2020/21 (w porównaniu z rokiem poprzednim tj. 2019/20)  w woj. lubuskim odnotowano wzrost liczby absolwentów w </a:t>
            </a:r>
            <a:r>
              <a:rPr lang="pl-PL" b="1" dirty="0"/>
              <a:t>szkołach branżowych I st</a:t>
            </a:r>
            <a:r>
              <a:rPr lang="pl-PL" dirty="0"/>
              <a:t>.  o 3,4%. </a:t>
            </a:r>
          </a:p>
          <a:p>
            <a:r>
              <a:rPr lang="pl-PL" dirty="0"/>
              <a:t>Wśród powiatów i miast na prawach powiatów, </a:t>
            </a:r>
            <a:r>
              <a:rPr lang="pl-PL" b="1" dirty="0"/>
              <a:t>najwięcej absolwentów </a:t>
            </a:r>
            <a:r>
              <a:rPr lang="pl-PL" dirty="0"/>
              <a:t>szkół branżowych I st. odnotowano w Gorzowie Wlkp. (185 osób), następnie w Zielonej Górze (184 osoby), w powiecie świebodzińskim (116 os.) i żarskim (108 os.). </a:t>
            </a:r>
          </a:p>
          <a:p>
            <a:endParaRPr lang="pl-PL" b="1" dirty="0"/>
          </a:p>
          <a:p>
            <a:r>
              <a:rPr lang="pl-PL" b="1" dirty="0"/>
              <a:t>Najmniej </a:t>
            </a:r>
            <a:r>
              <a:rPr lang="pl-PL" dirty="0"/>
              <a:t>w powiecie słubickim (18 os.), krośnieńskim (26 os.) i sulęcińskim (35 os.). </a:t>
            </a:r>
          </a:p>
          <a:p>
            <a:endParaRPr lang="pl-PL" b="1" dirty="0"/>
          </a:p>
          <a:p>
            <a:r>
              <a:rPr lang="pl-PL" b="1" dirty="0"/>
              <a:t>Największy wzrost </a:t>
            </a:r>
            <a:r>
              <a:rPr lang="pl-PL" dirty="0"/>
              <a:t>w por. z poprzednim rokiem szkolnym wystąpił w Zielonej Górze (o 61,4%), następnie  w powiecie żarskim (o 33,3%). </a:t>
            </a:r>
          </a:p>
          <a:p>
            <a:endParaRPr lang="pl-PL" b="1" dirty="0"/>
          </a:p>
          <a:p>
            <a:r>
              <a:rPr lang="pl-PL" b="1" dirty="0"/>
              <a:t>Największy spadek </a:t>
            </a:r>
            <a:r>
              <a:rPr lang="pl-PL" dirty="0"/>
              <a:t>odnotowano w powiecie krośnieńskim (o 50,0%), a następnie w strzelecko-drezdeneckim (o 27,9%), międzyrzeckim (o 25,4%) i sulęcińskim (o 22,2%).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623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roku szkolnym 2020/21 wśród absolwentów szkół branżowych I stopnia najwyższy odsetek stanowiły osoby z kwalifikacjami zawodowymi </a:t>
            </a:r>
            <a:r>
              <a:rPr lang="pl-PL" b="1" dirty="0"/>
              <a:t>w podgrupie kierunków inżynieryjno-technicznych (43,3%), </a:t>
            </a:r>
            <a:r>
              <a:rPr lang="pl-PL" dirty="0"/>
              <a:t>następnie na kierunkach </a:t>
            </a:r>
            <a:r>
              <a:rPr lang="pl-PL" b="1" dirty="0"/>
              <a:t>usług dla ludności (26,7%)</a:t>
            </a:r>
            <a:r>
              <a:rPr lang="pl-PL" dirty="0"/>
              <a:t> i na kierunkach </a:t>
            </a:r>
            <a:r>
              <a:rPr lang="pl-PL" b="1" dirty="0"/>
              <a:t>biznesu i administracji (12,2%). </a:t>
            </a:r>
            <a:r>
              <a:rPr lang="pl-PL" dirty="0"/>
              <a:t>Absolwentów z kwalifikacjami uzyskanymi na kierunku </a:t>
            </a:r>
            <a:r>
              <a:rPr lang="pl-PL" b="1" dirty="0"/>
              <a:t>budownictwa było 8,5% </a:t>
            </a:r>
            <a:r>
              <a:rPr lang="pl-PL" dirty="0"/>
              <a:t>i mniejszy odsetek (o 1%) stanowili absolwenci z kierunków </a:t>
            </a:r>
            <a:r>
              <a:rPr lang="pl-PL" b="1" dirty="0"/>
              <a:t>produkcji i przetwórstwa (7,6%). </a:t>
            </a:r>
          </a:p>
          <a:p>
            <a:r>
              <a:rPr lang="pl-PL" b="1" dirty="0"/>
              <a:t>Wśród kobiet – absolwentek – największy odsetek </a:t>
            </a:r>
            <a:r>
              <a:rPr lang="pl-PL" b="0" dirty="0"/>
              <a:t>stanowiły absolwentki kierunków usług dla ludności (56,2%) oraz absolwentki kierunków związanych z biznesem (30,1%). Blisko </a:t>
            </a:r>
            <a:r>
              <a:rPr lang="pl-PL" b="1" dirty="0"/>
              <a:t>10%</a:t>
            </a:r>
            <a:r>
              <a:rPr lang="pl-PL" b="0" dirty="0"/>
              <a:t> (9,8%) stanowiły absolwentki kierunków produkcji i przetwórstwa i prawie </a:t>
            </a:r>
            <a:r>
              <a:rPr lang="pl-PL" b="1" dirty="0"/>
              <a:t>3%</a:t>
            </a:r>
            <a:r>
              <a:rPr lang="pl-PL" b="0" dirty="0"/>
              <a:t> (2,8%) absolwentki kierunków inżynieryjno-technicznych. W omawianym roku szkolnym nie odnotowano absolwentek na kierunkach rolniczych i leśnych.</a:t>
            </a:r>
          </a:p>
          <a:p>
            <a:endParaRPr lang="pl-PL" b="1" dirty="0"/>
          </a:p>
          <a:p>
            <a:r>
              <a:rPr lang="pl-PL" b="1" dirty="0"/>
              <a:t>W porównaniu </a:t>
            </a:r>
            <a:r>
              <a:rPr lang="pl-PL" b="0" dirty="0"/>
              <a:t>z poprzednim rokiem szkolnym (2019/20) </a:t>
            </a:r>
            <a:r>
              <a:rPr lang="pl-PL" b="1" dirty="0"/>
              <a:t>spadł </a:t>
            </a:r>
            <a:r>
              <a:rPr lang="pl-PL" b="0" dirty="0"/>
              <a:t>odsetek absolwentów z kierunków inżynieryjno-technicznych </a:t>
            </a:r>
            <a:r>
              <a:rPr lang="pl-PL" b="1" dirty="0"/>
              <a:t>( z 44,8% do 43,3% tj. o 1,5 p. proc.). </a:t>
            </a:r>
            <a:r>
              <a:rPr lang="pl-PL" b="0" dirty="0"/>
              <a:t>Zmniejszył się także  (poniżej 1 p. proc. ) odsetek absolwentów z kierunków związanych z rolnictwem, budownictwem).</a:t>
            </a:r>
          </a:p>
          <a:p>
            <a:r>
              <a:rPr lang="pl-PL" b="1" dirty="0"/>
              <a:t>Wzrósł natomiast </a:t>
            </a:r>
            <a:r>
              <a:rPr lang="pl-PL" b="0" dirty="0"/>
              <a:t>(o 1,2 p. proc.) odsetek absolwentów w podgrupach kierunków: usługi dla ludności </a:t>
            </a:r>
            <a:r>
              <a:rPr lang="pl-PL" b="1" dirty="0"/>
              <a:t>(z 25,5% do 26,7%) </a:t>
            </a:r>
            <a:r>
              <a:rPr lang="pl-PL" b="0" dirty="0"/>
              <a:t>i biznes (</a:t>
            </a:r>
            <a:r>
              <a:rPr lang="pl-PL" b="1" dirty="0"/>
              <a:t>z 11% do 12,2%). I nieznaczny wzrost  </a:t>
            </a:r>
            <a:r>
              <a:rPr lang="pl-PL" b="0" dirty="0"/>
              <a:t>(o 0,3 p. proc.) wystąpił wśród absolwentów kierunków produkcji i przetwórstwa oraz kierunków leśnych.</a:t>
            </a:r>
          </a:p>
          <a:p>
            <a:endParaRPr lang="pl-PL" b="0" dirty="0"/>
          </a:p>
          <a:p>
            <a:r>
              <a:rPr lang="pl-PL" b="0" dirty="0"/>
              <a:t>Warto także podkreślić, że najwięcej szkół branżowych I st. w województwie, to są szkoły, które dają uprawnienia zawodowe na kierunkach </a:t>
            </a:r>
            <a:r>
              <a:rPr lang="pl-PL" b="1" dirty="0"/>
              <a:t>usług dla ludności </a:t>
            </a:r>
            <a:r>
              <a:rPr lang="pl-PL" b="0" dirty="0"/>
              <a:t>– 40 szkół. </a:t>
            </a:r>
          </a:p>
          <a:p>
            <a:r>
              <a:rPr lang="pl-PL" b="1" dirty="0"/>
              <a:t>Następnie, </a:t>
            </a:r>
            <a:r>
              <a:rPr lang="pl-PL" b="0" dirty="0"/>
              <a:t>38 szkół, które wypuszczają na rynek pracy absolwentów kierunków inżynieryjno-technicznych. I 27 szkół dających możliwość uzyskania kwalifikacji zawodowych na kierunkach produkcji i przetwórstwa oraz 15 szkół, które wypuściło na rynek pracy „budowlańców”</a:t>
            </a:r>
          </a:p>
          <a:p>
            <a:endParaRPr lang="pl-PL" b="0" dirty="0"/>
          </a:p>
          <a:p>
            <a:endParaRPr lang="pl-PL" b="0" dirty="0"/>
          </a:p>
          <a:p>
            <a:endParaRPr lang="pl-PL" b="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844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roku szkolnym 2021/20 (w porównaniu z rokiem poprzednim tj. 2019/20)  w woj. lubuskim odnotowano wzrost liczby absolwentów w </a:t>
            </a:r>
            <a:r>
              <a:rPr lang="pl-PL" b="1" dirty="0"/>
              <a:t>technikach o 6,5%. Wśród powiatów i miast </a:t>
            </a:r>
            <a:r>
              <a:rPr lang="pl-PL" b="0" dirty="0"/>
              <a:t>na prawach powiatów</a:t>
            </a:r>
            <a:r>
              <a:rPr lang="pl-PL" b="1" dirty="0"/>
              <a:t>,</a:t>
            </a:r>
            <a:r>
              <a:rPr lang="pl-PL" dirty="0"/>
              <a:t> </a:t>
            </a:r>
            <a:r>
              <a:rPr lang="pl-PL" b="1" dirty="0"/>
              <a:t>najwięcej absolwentów</a:t>
            </a:r>
            <a:r>
              <a:rPr lang="pl-PL" dirty="0"/>
              <a:t>, odnotowano w Gorzowie Wlkp. (652 os.), Zielonej Górze (590 os.), w powiecie żarskim (387 os.), żagańskim (205 os.) i świebodzińskim (194 os.). </a:t>
            </a:r>
          </a:p>
          <a:p>
            <a:endParaRPr lang="pl-PL" b="1" dirty="0"/>
          </a:p>
          <a:p>
            <a:r>
              <a:rPr lang="pl-PL" b="1" dirty="0"/>
              <a:t>Najmniej </a:t>
            </a:r>
            <a:r>
              <a:rPr lang="pl-PL" dirty="0"/>
              <a:t>osób ukończyło technika w powiatach: sulęcińskim (59), zielonogórskim (64) i strzelecko drezdeneckim (66). </a:t>
            </a:r>
          </a:p>
          <a:p>
            <a:endParaRPr lang="pl-PL" b="1" dirty="0"/>
          </a:p>
          <a:p>
            <a:r>
              <a:rPr lang="pl-PL" b="1" dirty="0"/>
              <a:t>Liczba absolwentów w por. z poprzednim rokiem szkolnym zwiększyła się </a:t>
            </a:r>
            <a:r>
              <a:rPr lang="pl-PL" dirty="0"/>
              <a:t>najbardziej w powiecie żagańskim (o 68,0%), żarskim (o 27,7%) oraz w Gorzowie Wlkp. (o 12,6%). </a:t>
            </a:r>
          </a:p>
          <a:p>
            <a:endParaRPr lang="pl-PL" b="1" dirty="0"/>
          </a:p>
          <a:p>
            <a:r>
              <a:rPr lang="pl-PL" b="1" dirty="0"/>
              <a:t>Największy spadek </a:t>
            </a:r>
            <a:r>
              <a:rPr lang="pl-PL" dirty="0"/>
              <a:t>liczby absolwentów wystąpił w powiecie zielonogórskim (o 32,6%) i strzelecko-drezdeneckim (o 21,4%)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522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Wśród absolwentów techników </a:t>
            </a:r>
            <a:r>
              <a:rPr lang="pl-PL" dirty="0"/>
              <a:t>najwyższy odsetek stanowili absolwenci kierunku </a:t>
            </a:r>
            <a:r>
              <a:rPr lang="pl-PL" b="1" dirty="0"/>
              <a:t>biznesu i administracji (21,5%), </a:t>
            </a:r>
            <a:r>
              <a:rPr lang="pl-PL" dirty="0"/>
              <a:t>następnie kierunku </a:t>
            </a:r>
            <a:r>
              <a:rPr lang="pl-PL" b="1" dirty="0"/>
              <a:t>inżynieryjno-technicznego (19,9%), </a:t>
            </a:r>
            <a:r>
              <a:rPr lang="pl-PL" dirty="0"/>
              <a:t>kierunku </a:t>
            </a:r>
            <a:r>
              <a:rPr lang="pl-PL" b="1" dirty="0"/>
              <a:t>technologii teleinformacyjnych (18,3%) </a:t>
            </a:r>
            <a:r>
              <a:rPr lang="pl-PL" dirty="0"/>
              <a:t>i absolwenci kierunków </a:t>
            </a:r>
            <a:r>
              <a:rPr lang="pl-PL" b="1" dirty="0"/>
              <a:t>usług dla ludności (17,9%). </a:t>
            </a:r>
            <a:r>
              <a:rPr lang="pl-PL" dirty="0"/>
              <a:t>Absolwentów z kierunków społecznych było 9,1%. , z kwalifikacjami zawodowymi w obszarze budownictwa było 6,4%, usług transportowych 3,5%, i leśnictwa 2,2%. Mniej absolwentów wypuściły technika o kierunkach kształcenia jak rolnictwo, weterynaria i kierunki artystyczne.</a:t>
            </a:r>
          </a:p>
          <a:p>
            <a:endParaRPr lang="pl-PL" dirty="0"/>
          </a:p>
          <a:p>
            <a:r>
              <a:rPr lang="pl-PL" b="1" dirty="0"/>
              <a:t>Wśród kobiet </a:t>
            </a:r>
            <a:r>
              <a:rPr lang="pl-PL" dirty="0"/>
              <a:t>kończących technika, </a:t>
            </a:r>
            <a:r>
              <a:rPr lang="pl-PL" b="1" dirty="0"/>
              <a:t>największy odsetek </a:t>
            </a:r>
            <a:r>
              <a:rPr lang="pl-PL" dirty="0"/>
              <a:t>stanowiły absolwentki z kierunków </a:t>
            </a:r>
            <a:r>
              <a:rPr lang="pl-PL" b="1" dirty="0"/>
              <a:t>usług dla ludności (32,7%), </a:t>
            </a:r>
            <a:r>
              <a:rPr lang="pl-PL" dirty="0"/>
              <a:t>następnie z kierunków </a:t>
            </a:r>
            <a:r>
              <a:rPr lang="pl-PL" b="1" dirty="0"/>
              <a:t>biznesu i administracji (26,5%) </a:t>
            </a:r>
            <a:r>
              <a:rPr lang="pl-PL" dirty="0"/>
              <a:t>i z kierunków </a:t>
            </a:r>
            <a:r>
              <a:rPr lang="pl-PL" b="1" dirty="0"/>
              <a:t>społecznych (15,7%).</a:t>
            </a:r>
          </a:p>
          <a:p>
            <a:r>
              <a:rPr lang="pl-PL" b="1" dirty="0"/>
              <a:t>Kierunki </a:t>
            </a:r>
            <a:r>
              <a:rPr lang="pl-PL" b="0" dirty="0"/>
              <a:t>w obszarze architektury i budownictwa ukończyło </a:t>
            </a:r>
            <a:r>
              <a:rPr lang="pl-PL" b="1" dirty="0"/>
              <a:t>7,1% </a:t>
            </a:r>
            <a:r>
              <a:rPr lang="pl-PL" b="0" dirty="0"/>
              <a:t>kobiet, a inżynieryjno-techniczne </a:t>
            </a:r>
            <a:r>
              <a:rPr lang="pl-PL" b="1" dirty="0"/>
              <a:t>6,6%. Mniej </a:t>
            </a:r>
            <a:r>
              <a:rPr lang="pl-PL" b="0" dirty="0"/>
              <a:t>kobiet ukończyło technika na kierunkach: weterynaryjnych i artystycznych (a na kierunkach rolniczych nie było absolwentek wśród kobiet).</a:t>
            </a:r>
          </a:p>
          <a:p>
            <a:r>
              <a:rPr lang="pl-PL" b="1" dirty="0"/>
              <a:t>W porównaniu z poprzednim rokiem</a:t>
            </a:r>
            <a:r>
              <a:rPr lang="pl-PL" b="0" dirty="0"/>
              <a:t> szkolnym odsetek absolwentów techników nie uległ znacznym zmianom. A zauważalne różnice dotyczą kierunków: biznesu i administracji </a:t>
            </a:r>
            <a:r>
              <a:rPr lang="pl-PL" b="1" dirty="0"/>
              <a:t>(z 19,3% do  21,5%, tj. wzrost o 2,2 p. proc.)</a:t>
            </a:r>
            <a:r>
              <a:rPr lang="pl-PL" b="0" dirty="0"/>
              <a:t>; technologii teleinformacyjnych </a:t>
            </a:r>
            <a:r>
              <a:rPr lang="pl-PL" b="1" dirty="0"/>
              <a:t>(z 16,5% do 18,3%, tj. wzrost o 1,8 p. proc.). </a:t>
            </a:r>
            <a:r>
              <a:rPr lang="pl-PL" b="0" dirty="0"/>
              <a:t>Natomiast zmniejszył się odsetek absolwentów na kierunkach budownictwa </a:t>
            </a:r>
            <a:r>
              <a:rPr lang="pl-PL" b="1" dirty="0"/>
              <a:t>(z 8,2% do 6,4%, tj. o 1,8 p. proc. mniej). </a:t>
            </a:r>
          </a:p>
          <a:p>
            <a:endParaRPr lang="pl-PL" b="0" dirty="0"/>
          </a:p>
          <a:p>
            <a:r>
              <a:rPr lang="pl-PL" b="1" dirty="0"/>
              <a:t>Najwięcej szkół w województwie </a:t>
            </a:r>
            <a:r>
              <a:rPr lang="pl-PL" b="0" dirty="0"/>
              <a:t>nadawało uprawnienia zawodowe w zakresie kierunku technologii teleinformacyjnych (25), następnie w 23 szkołach dostępne były kierunki kształcenia w obszarach biznesu i administracji i w 23 kierunki inżynieryjno- </a:t>
            </a:r>
            <a:r>
              <a:rPr lang="pl-PL" b="0" dirty="0" err="1"/>
              <a:t>technicze</a:t>
            </a:r>
            <a:r>
              <a:rPr lang="pl-PL" b="0" dirty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D70BB-B631-4D1A-AA74-7BF67FB36D6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86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1989" y="6129001"/>
            <a:ext cx="10234011" cy="540088"/>
          </a:xfrm>
          <a:prstGeom prst="rect">
            <a:avLst/>
          </a:prstGeom>
        </p:spPr>
        <p:txBody>
          <a:bodyPr vert="horz" lIns="0" tIns="45720" rIns="0" bIns="45720" rtlCol="0" anchor="ctr" anchorCtr="0"/>
          <a:lstStyle>
            <a:lvl1pPr algn="l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 dirty="0"/>
              <a:t>Warszawa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59999" y="6129000"/>
            <a:ext cx="901990" cy="540000"/>
          </a:xfrm>
          <a:prstGeom prst="rect">
            <a:avLst/>
          </a:prstGeom>
        </p:spPr>
        <p:txBody>
          <a:bodyPr vert="horz" lIns="0" tIns="45720" rIns="0" bIns="45720" rtlCol="0" anchor="ctr" anchorCtr="0"/>
          <a:lstStyle>
            <a:lvl1pPr algn="r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pPr algn="l"/>
            <a:r>
              <a:rPr lang="pl-PL" dirty="0"/>
              <a:t>02.01.2018</a:t>
            </a:r>
          </a:p>
        </p:txBody>
      </p:sp>
      <p:sp>
        <p:nvSpPr>
          <p:cNvPr id="8" name="Dane autora"/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4689474"/>
            <a:ext cx="11518900" cy="1439526"/>
          </a:xfrm>
        </p:spPr>
        <p:txBody>
          <a:bodyPr lIns="0" rIns="0">
            <a:normAutofit/>
          </a:bodyPr>
          <a:lstStyle>
            <a:lvl1pPr marL="342900" indent="-342900">
              <a:buFont typeface="Arial" panose="020B0604020202020204" pitchFamily="34" charset="0"/>
              <a:buNone/>
              <a:defRPr lang="pl-PL" sz="2000" kern="1200" dirty="0" smtClean="0">
                <a:solidFill>
                  <a:schemeClr val="bg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Dane autora</a:t>
            </a:r>
          </a:p>
        </p:txBody>
      </p:sp>
      <p:sp>
        <p:nvSpPr>
          <p:cNvPr id="7" name="Poddtytuł prezentacji"/>
          <p:cNvSpPr>
            <a:spLocks noGrp="1"/>
          </p:cNvSpPr>
          <p:nvPr>
            <p:ph type="body" sz="quarter" idx="13" hasCustomPrompt="1"/>
          </p:nvPr>
        </p:nvSpPr>
        <p:spPr>
          <a:xfrm>
            <a:off x="336001" y="3069001"/>
            <a:ext cx="11519450" cy="1440498"/>
          </a:xfrm>
        </p:spPr>
        <p:txBody>
          <a:bodyPr lIns="0" rIns="0"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Poddtytuł</a:t>
            </a:r>
            <a:r>
              <a:rPr lang="pl-PL" dirty="0"/>
              <a:t> prezentacji</a:t>
            </a:r>
          </a:p>
        </p:txBody>
      </p:sp>
      <p:sp>
        <p:nvSpPr>
          <p:cNvPr id="6" name="Tytuł prezentacji"/>
          <p:cNvSpPr>
            <a:spLocks noGrp="1"/>
          </p:cNvSpPr>
          <p:nvPr>
            <p:ph type="title" hasCustomPrompt="1"/>
          </p:nvPr>
        </p:nvSpPr>
        <p:spPr>
          <a:xfrm>
            <a:off x="336001" y="1089025"/>
            <a:ext cx="11518900" cy="1823525"/>
          </a:xfr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pic>
        <p:nvPicPr>
          <p:cNvPr id="9" name="Logo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336001" y="188913"/>
            <a:ext cx="124732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2946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opka"/>
          <p:cNvSpPr txBox="1"/>
          <p:nvPr userDrawn="1"/>
        </p:nvSpPr>
        <p:spPr>
          <a:xfrm>
            <a:off x="10596000" y="6245199"/>
            <a:ext cx="900000" cy="307777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/>
              <a:t>stat.gov.pl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6550" y="1089025"/>
            <a:ext cx="11518900" cy="5039975"/>
          </a:xfrm>
        </p:spPr>
        <p:txBody>
          <a:bodyPr anchor="ctr" anchorCtr="0"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85800" indent="-228600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2pPr>
            <a:lvl3pPr marL="1143000" indent="-228600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3pPr>
            <a:lvl4pPr marL="1600200" indent="-228600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4pPr>
            <a:lvl5pPr marL="2057400" indent="-228600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36550" y="188913"/>
            <a:ext cx="11518900" cy="720000"/>
          </a:xfrm>
        </p:spPr>
        <p:txBody>
          <a:bodyPr/>
          <a:lstStyle>
            <a:lvl1pPr>
              <a:defRPr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Logo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331634" y="6129000"/>
            <a:ext cx="124732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7745"/>
      </p:ext>
    </p:extLst>
  </p:cSld>
  <p:clrMapOvr>
    <a:masterClrMapping/>
  </p:clrMapOvr>
  <p:hf hdr="0" ftr="0"/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opka końcowa"/>
          <p:cNvSpPr txBox="1"/>
          <p:nvPr userDrawn="1"/>
        </p:nvSpPr>
        <p:spPr>
          <a:xfrm>
            <a:off x="336001" y="6267739"/>
            <a:ext cx="1079999" cy="307777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/>
              <a:t>stat.gov.pl</a:t>
            </a:r>
          </a:p>
        </p:txBody>
      </p:sp>
      <p:sp>
        <p:nvSpPr>
          <p:cNvPr id="7" name="Dane autora"/>
          <p:cNvSpPr>
            <a:spLocks noGrp="1"/>
          </p:cNvSpPr>
          <p:nvPr>
            <p:ph type="body" sz="quarter" idx="14" hasCustomPrompt="1"/>
          </p:nvPr>
        </p:nvSpPr>
        <p:spPr>
          <a:xfrm>
            <a:off x="336550" y="4689474"/>
            <a:ext cx="11518900" cy="1439526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None/>
              <a:defRPr lang="pl-PL" sz="2000" kern="1200" dirty="0" smtClean="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Dane autora</a:t>
            </a:r>
          </a:p>
        </p:txBody>
      </p:sp>
      <p:sp>
        <p:nvSpPr>
          <p:cNvPr id="6" name="Dodatkowe informacje"/>
          <p:cNvSpPr>
            <a:spLocks noGrp="1"/>
          </p:cNvSpPr>
          <p:nvPr>
            <p:ph type="body" sz="quarter" idx="13" hasCustomPrompt="1"/>
          </p:nvPr>
        </p:nvSpPr>
        <p:spPr>
          <a:xfrm>
            <a:off x="336001" y="3069001"/>
            <a:ext cx="11519450" cy="144049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Dodatkowe informacje</a:t>
            </a:r>
          </a:p>
        </p:txBody>
      </p:sp>
      <p:sp>
        <p:nvSpPr>
          <p:cNvPr id="8" name="Więcej na: stat.gov.pl"/>
          <p:cNvSpPr>
            <a:spLocks noGrp="1"/>
          </p:cNvSpPr>
          <p:nvPr>
            <p:ph type="body" sz="quarter" idx="15" hasCustomPrompt="1"/>
          </p:nvPr>
        </p:nvSpPr>
        <p:spPr>
          <a:xfrm>
            <a:off x="336001" y="1089025"/>
            <a:ext cx="11519449" cy="18002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  <a:latin typeface="Fira Sans SemiBold" panose="020B0603050000020004" pitchFamily="34" charset="0"/>
                <a:ea typeface="Fira Sans SemiBold" panose="020B0603050000020004" pitchFamily="34" charset="0"/>
              </a:defRPr>
            </a:lvl1pPr>
          </a:lstStyle>
          <a:p>
            <a:pPr lvl="0"/>
            <a:r>
              <a:rPr lang="pl-PL" dirty="0"/>
              <a:t>Więcej informacji: stat.gov.pl</a:t>
            </a:r>
          </a:p>
        </p:txBody>
      </p:sp>
      <p:pic>
        <p:nvPicPr>
          <p:cNvPr id="9" name="Logo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336001" y="188913"/>
            <a:ext cx="124732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587400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umer slajdu"/>
          <p:cNvSpPr txBox="1">
            <a:spLocks/>
          </p:cNvSpPr>
          <p:nvPr userDrawn="1"/>
        </p:nvSpPr>
        <p:spPr>
          <a:xfrm>
            <a:off x="11568000" y="6273000"/>
            <a:ext cx="756000" cy="252000"/>
          </a:xfrm>
          <a:prstGeom prst="flowChartTerminator">
            <a:avLst/>
          </a:prstGeom>
          <a:solidFill>
            <a:srgbClr val="2C2276"/>
          </a:solidFill>
        </p:spPr>
        <p:txBody>
          <a:bodyPr vert="horz" lIns="36000" tIns="45720" rIns="270000" bIns="45720" rtlCol="0" anchor="ctr"/>
          <a:lstStyle>
            <a:defPPr>
              <a:defRPr lang="pl-PL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Fira Sans SemiBold" panose="020B0603050000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07FC74E-4485-49A2-BB8C-3F11C6A1A0FF}" type="slidenum">
              <a:rPr lang="pl-PL" smtClean="0"/>
              <a:pPr algn="r"/>
              <a:t>‹#›</a:t>
            </a:fld>
            <a:endParaRPr lang="pl-PL" dirty="0"/>
          </a:p>
        </p:txBody>
      </p:sp>
      <p:sp>
        <p:nvSpPr>
          <p:cNvPr id="7" name="Stopka"/>
          <p:cNvSpPr>
            <a:spLocks noGrp="1"/>
          </p:cNvSpPr>
          <p:nvPr>
            <p:ph type="ftr" sz="quarter" idx="3"/>
          </p:nvPr>
        </p:nvSpPr>
        <p:spPr>
          <a:xfrm>
            <a:off x="10596000" y="6130800"/>
            <a:ext cx="900000" cy="540088"/>
          </a:xfrm>
          <a:prstGeom prst="rect">
            <a:avLst/>
          </a:prstGeom>
        </p:spPr>
        <p:txBody>
          <a:bodyPr lIns="0" rIns="0" anchor="ctr" anchorCtr="0"/>
          <a:lstStyle>
            <a:lvl1pPr algn="r">
              <a:defRPr sz="1400"/>
            </a:lvl1pPr>
          </a:lstStyle>
          <a:p>
            <a:r>
              <a:rPr lang="pl-PL"/>
              <a:t>stat.gov.pl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999" y="6129000"/>
            <a:ext cx="901990" cy="540000"/>
          </a:xfrm>
          <a:prstGeom prst="rect">
            <a:avLst/>
          </a:prstGeom>
        </p:spPr>
        <p:txBody>
          <a:bodyPr vert="horz" lIns="0" tIns="45720" rIns="36000" bIns="45720" rtlCol="0" anchor="ctr" anchorCtr="0"/>
          <a:lstStyle>
            <a:lvl1pPr algn="r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pPr algn="l"/>
            <a:r>
              <a:rPr lang="pl-PL"/>
              <a:t>02.01.2018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550" y="2358960"/>
            <a:ext cx="11518900" cy="37700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6550" y="1089025"/>
            <a:ext cx="11518900" cy="1089935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8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2C2276"/>
          </a:solidFill>
          <a:latin typeface="Fira Sans SemiBold" panose="020B0603050000020004" pitchFamily="34" charset="0"/>
          <a:ea typeface="Fira Sans SemiBold" panose="020B06030500000200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>
          <p15:clr>
            <a:srgbClr val="F26B43"/>
          </p15:clr>
        </p15:guide>
        <p15:guide id="2" orient="horz" pos="3861">
          <p15:clr>
            <a:srgbClr val="F26B43"/>
          </p15:clr>
        </p15:guide>
        <p15:guide id="3" pos="212">
          <p15:clr>
            <a:srgbClr val="F26B43"/>
          </p15:clr>
        </p15:guide>
        <p15:guide id="4" pos="7468">
          <p15:clr>
            <a:srgbClr val="F26B43"/>
          </p15:clr>
        </p15:guide>
        <p15:guide id="5" orient="horz" pos="686">
          <p15:clr>
            <a:srgbClr val="F26B43"/>
          </p15:clr>
        </p15:guide>
        <p15:guide id="6" orient="horz" pos="1480">
          <p15:clr>
            <a:srgbClr val="F26B43"/>
          </p15:clr>
        </p15:guide>
        <p15:guide id="8" orient="horz" pos="42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1266737" y="6129001"/>
            <a:ext cx="10229263" cy="540088"/>
          </a:xfrm>
        </p:spPr>
        <p:txBody>
          <a:bodyPr/>
          <a:lstStyle/>
          <a:p>
            <a:r>
              <a:rPr lang="pl-PL" dirty="0"/>
              <a:t>Zielona Góra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2"/>
          </p:nvPr>
        </p:nvSpPr>
        <p:spPr>
          <a:xfrm>
            <a:off x="336550" y="6129000"/>
            <a:ext cx="2104646" cy="540000"/>
          </a:xfrm>
        </p:spPr>
        <p:txBody>
          <a:bodyPr/>
          <a:lstStyle/>
          <a:p>
            <a:pPr algn="l"/>
            <a:r>
              <a:rPr lang="pl-PL" dirty="0"/>
              <a:t>19.12.2022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4"/>
          </p:nvPr>
        </p:nvSpPr>
        <p:spPr>
          <a:xfrm>
            <a:off x="336550" y="4213986"/>
            <a:ext cx="11518900" cy="1439526"/>
          </a:xfrm>
        </p:spPr>
        <p:txBody>
          <a:bodyPr/>
          <a:lstStyle/>
          <a:p>
            <a:r>
              <a:rPr lang="pl-PL" dirty="0"/>
              <a:t>Elżbieta Kaliszewska</a:t>
            </a:r>
          </a:p>
          <a:p>
            <a:r>
              <a:rPr lang="pl-PL" dirty="0"/>
              <a:t>Lubuski Ośrodek Badań Regionalnych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3"/>
          </p:nvPr>
        </p:nvSpPr>
        <p:spPr>
          <a:xfrm>
            <a:off x="109058" y="1988502"/>
            <a:ext cx="7776594" cy="2054992"/>
          </a:xfrm>
        </p:spPr>
        <p:txBody>
          <a:bodyPr>
            <a:normAutofit/>
          </a:bodyPr>
          <a:lstStyle/>
          <a:p>
            <a:r>
              <a:rPr lang="pl-PL" sz="3600" dirty="0"/>
              <a:t>Edukacja w województwie lubuskim w świetle danych zgromadzonych </a:t>
            </a:r>
            <a:br>
              <a:rPr lang="pl-PL" sz="3600" dirty="0"/>
            </a:br>
            <a:r>
              <a:rPr lang="pl-PL" sz="3600" dirty="0"/>
              <a:t>w Systemie Informacji Oświatowej </a:t>
            </a: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369116" y="1162479"/>
            <a:ext cx="9460855" cy="2183550"/>
          </a:xfrm>
        </p:spPr>
        <p:txBody>
          <a:bodyPr>
            <a:normAutofit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977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Wykres 22"/>
          <p:cNvGraphicFramePr>
            <a:graphicFrameLocks/>
          </p:cNvGraphicFramePr>
          <p:nvPr>
            <p:extLst/>
          </p:nvPr>
        </p:nvGraphicFramePr>
        <p:xfrm>
          <a:off x="1335042" y="1343025"/>
          <a:ext cx="7924800" cy="4946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ytuł 2">
            <a:extLst>
              <a:ext uri="{FF2B5EF4-FFF2-40B4-BE49-F238E27FC236}">
                <a16:creationId xmlns:a16="http://schemas.microsoft.com/office/drawing/2014/main" id="{D4712F66-9886-4D10-8F51-EDEDE8F2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50" y="188913"/>
            <a:ext cx="11518900" cy="900112"/>
          </a:xfrm>
        </p:spPr>
        <p:txBody>
          <a:bodyPr>
            <a:normAutofit fontScale="90000"/>
          </a:bodyPr>
          <a:lstStyle/>
          <a:p>
            <a:r>
              <a:rPr lang="pl-PL" dirty="0"/>
              <a:t>Odsetek uczniów techników według podgrup kierunków kształcenia w roku szkolnym 2021/22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2755392" y="1158358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Podgrupa: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9058275" y="5572125"/>
            <a:ext cx="71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18528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6FFAF66-2489-43C8-9C09-C9CC1C7A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Absolwenci branżowe I</a:t>
            </a:r>
          </a:p>
        </p:txBody>
      </p:sp>
      <p:grpSp>
        <p:nvGrpSpPr>
          <p:cNvPr id="124" name="Grupa 123">
            <a:extLst>
              <a:ext uri="{FF2B5EF4-FFF2-40B4-BE49-F238E27FC236}">
                <a16:creationId xmlns:a16="http://schemas.microsoft.com/office/drawing/2014/main" id="{C1D07413-B8A6-4061-81F2-D1D9C9CBEAF3}"/>
              </a:ext>
            </a:extLst>
          </p:cNvPr>
          <p:cNvGrpSpPr>
            <a:grpSpLocks noChangeAspect="1"/>
          </p:cNvGrpSpPr>
          <p:nvPr/>
        </p:nvGrpSpPr>
        <p:grpSpPr>
          <a:xfrm>
            <a:off x="2318245" y="1170218"/>
            <a:ext cx="3240000" cy="4959120"/>
            <a:chOff x="2508250" y="17463"/>
            <a:chExt cx="4437063" cy="6791325"/>
          </a:xfrm>
        </p:grpSpPr>
        <p:sp>
          <p:nvSpPr>
            <p:cNvPr id="56" name="Freeform 48">
              <a:extLst>
                <a:ext uri="{FF2B5EF4-FFF2-40B4-BE49-F238E27FC236}">
                  <a16:creationId xmlns:a16="http://schemas.microsoft.com/office/drawing/2014/main" id="{E4BEC427-7D6C-4BBD-9FFE-A62B5579C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2050" y="3567113"/>
              <a:ext cx="2289175" cy="1827213"/>
            </a:xfrm>
            <a:custGeom>
              <a:avLst/>
              <a:gdLst>
                <a:gd name="T0" fmla="*/ 4163 w 6064"/>
                <a:gd name="T1" fmla="*/ 3249 h 4838"/>
                <a:gd name="T2" fmla="*/ 3732 w 6064"/>
                <a:gd name="T3" fmla="*/ 3183 h 4838"/>
                <a:gd name="T4" fmla="*/ 3625 w 6064"/>
                <a:gd name="T5" fmla="*/ 3472 h 4838"/>
                <a:gd name="T6" fmla="*/ 3611 w 6064"/>
                <a:gd name="T7" fmla="*/ 3698 h 4838"/>
                <a:gd name="T8" fmla="*/ 3356 w 6064"/>
                <a:gd name="T9" fmla="*/ 3729 h 4838"/>
                <a:gd name="T10" fmla="*/ 3009 w 6064"/>
                <a:gd name="T11" fmla="*/ 3828 h 4838"/>
                <a:gd name="T12" fmla="*/ 2853 w 6064"/>
                <a:gd name="T13" fmla="*/ 3874 h 4838"/>
                <a:gd name="T14" fmla="*/ 2543 w 6064"/>
                <a:gd name="T15" fmla="*/ 3941 h 4838"/>
                <a:gd name="T16" fmla="*/ 2398 w 6064"/>
                <a:gd name="T17" fmla="*/ 4299 h 4838"/>
                <a:gd name="T18" fmla="*/ 2129 w 6064"/>
                <a:gd name="T19" fmla="*/ 4470 h 4838"/>
                <a:gd name="T20" fmla="*/ 2005 w 6064"/>
                <a:gd name="T21" fmla="*/ 4664 h 4838"/>
                <a:gd name="T22" fmla="*/ 1666 w 6064"/>
                <a:gd name="T23" fmla="*/ 4838 h 4838"/>
                <a:gd name="T24" fmla="*/ 1444 w 6064"/>
                <a:gd name="T25" fmla="*/ 4710 h 4838"/>
                <a:gd name="T26" fmla="*/ 1253 w 6064"/>
                <a:gd name="T27" fmla="*/ 4566 h 4838"/>
                <a:gd name="T28" fmla="*/ 1030 w 6064"/>
                <a:gd name="T29" fmla="*/ 4730 h 4838"/>
                <a:gd name="T30" fmla="*/ 856 w 6064"/>
                <a:gd name="T31" fmla="*/ 4395 h 4838"/>
                <a:gd name="T32" fmla="*/ 636 w 6064"/>
                <a:gd name="T33" fmla="*/ 4499 h 4838"/>
                <a:gd name="T34" fmla="*/ 298 w 6064"/>
                <a:gd name="T35" fmla="*/ 4432 h 4838"/>
                <a:gd name="T36" fmla="*/ 370 w 6064"/>
                <a:gd name="T37" fmla="*/ 4302 h 4838"/>
                <a:gd name="T38" fmla="*/ 564 w 6064"/>
                <a:gd name="T39" fmla="*/ 4013 h 4838"/>
                <a:gd name="T40" fmla="*/ 240 w 6064"/>
                <a:gd name="T41" fmla="*/ 3654 h 4838"/>
                <a:gd name="T42" fmla="*/ 153 w 6064"/>
                <a:gd name="T43" fmla="*/ 3481 h 4838"/>
                <a:gd name="T44" fmla="*/ 501 w 6064"/>
                <a:gd name="T45" fmla="*/ 3298 h 4838"/>
                <a:gd name="T46" fmla="*/ 836 w 6064"/>
                <a:gd name="T47" fmla="*/ 3096 h 4838"/>
                <a:gd name="T48" fmla="*/ 1157 w 6064"/>
                <a:gd name="T49" fmla="*/ 2760 h 4838"/>
                <a:gd name="T50" fmla="*/ 1406 w 6064"/>
                <a:gd name="T51" fmla="*/ 2529 h 4838"/>
                <a:gd name="T52" fmla="*/ 1368 w 6064"/>
                <a:gd name="T53" fmla="*/ 2277 h 4838"/>
                <a:gd name="T54" fmla="*/ 1270 w 6064"/>
                <a:gd name="T55" fmla="*/ 1933 h 4838"/>
                <a:gd name="T56" fmla="*/ 1354 w 6064"/>
                <a:gd name="T57" fmla="*/ 1664 h 4838"/>
                <a:gd name="T58" fmla="*/ 1331 w 6064"/>
                <a:gd name="T59" fmla="*/ 1308 h 4838"/>
                <a:gd name="T60" fmla="*/ 1513 w 6064"/>
                <a:gd name="T61" fmla="*/ 1221 h 4838"/>
                <a:gd name="T62" fmla="*/ 1542 w 6064"/>
                <a:gd name="T63" fmla="*/ 828 h 4838"/>
                <a:gd name="T64" fmla="*/ 1736 w 6064"/>
                <a:gd name="T65" fmla="*/ 787 h 4838"/>
                <a:gd name="T66" fmla="*/ 2283 w 6064"/>
                <a:gd name="T67" fmla="*/ 914 h 4838"/>
                <a:gd name="T68" fmla="*/ 2390 w 6064"/>
                <a:gd name="T69" fmla="*/ 1027 h 4838"/>
                <a:gd name="T70" fmla="*/ 2699 w 6064"/>
                <a:gd name="T71" fmla="*/ 1085 h 4838"/>
                <a:gd name="T72" fmla="*/ 3035 w 6064"/>
                <a:gd name="T73" fmla="*/ 854 h 4838"/>
                <a:gd name="T74" fmla="*/ 3336 w 6064"/>
                <a:gd name="T75" fmla="*/ 796 h 4838"/>
                <a:gd name="T76" fmla="*/ 3556 w 6064"/>
                <a:gd name="T77" fmla="*/ 480 h 4838"/>
                <a:gd name="T78" fmla="*/ 3787 w 6064"/>
                <a:gd name="T79" fmla="*/ 327 h 4838"/>
                <a:gd name="T80" fmla="*/ 4010 w 6064"/>
                <a:gd name="T81" fmla="*/ 498 h 4838"/>
                <a:gd name="T82" fmla="*/ 4357 w 6064"/>
                <a:gd name="T83" fmla="*/ 402 h 4838"/>
                <a:gd name="T84" fmla="*/ 4667 w 6064"/>
                <a:gd name="T85" fmla="*/ 182 h 4838"/>
                <a:gd name="T86" fmla="*/ 4916 w 6064"/>
                <a:gd name="T87" fmla="*/ 67 h 4838"/>
                <a:gd name="T88" fmla="*/ 5176 w 6064"/>
                <a:gd name="T89" fmla="*/ 153 h 4838"/>
                <a:gd name="T90" fmla="*/ 5231 w 6064"/>
                <a:gd name="T91" fmla="*/ 524 h 4838"/>
                <a:gd name="T92" fmla="*/ 5254 w 6064"/>
                <a:gd name="T93" fmla="*/ 894 h 4838"/>
                <a:gd name="T94" fmla="*/ 5002 w 6064"/>
                <a:gd name="T95" fmla="*/ 1126 h 4838"/>
                <a:gd name="T96" fmla="*/ 5159 w 6064"/>
                <a:gd name="T97" fmla="*/ 1354 h 4838"/>
                <a:gd name="T98" fmla="*/ 5387 w 6064"/>
                <a:gd name="T99" fmla="*/ 1461 h 4838"/>
                <a:gd name="T100" fmla="*/ 5674 w 6064"/>
                <a:gd name="T101" fmla="*/ 1360 h 4838"/>
                <a:gd name="T102" fmla="*/ 5882 w 6064"/>
                <a:gd name="T103" fmla="*/ 1528 h 4838"/>
                <a:gd name="T104" fmla="*/ 6021 w 6064"/>
                <a:gd name="T105" fmla="*/ 1736 h 4838"/>
                <a:gd name="T106" fmla="*/ 5726 w 6064"/>
                <a:gd name="T107" fmla="*/ 1999 h 4838"/>
                <a:gd name="T108" fmla="*/ 5399 w 6064"/>
                <a:gd name="T109" fmla="*/ 1866 h 4838"/>
                <a:gd name="T110" fmla="*/ 5514 w 6064"/>
                <a:gd name="T111" fmla="*/ 2048 h 4838"/>
                <a:gd name="T112" fmla="*/ 5514 w 6064"/>
                <a:gd name="T113" fmla="*/ 2488 h 4838"/>
                <a:gd name="T114" fmla="*/ 5263 w 6064"/>
                <a:gd name="T115" fmla="*/ 2702 h 4838"/>
                <a:gd name="T116" fmla="*/ 5052 w 6064"/>
                <a:gd name="T117" fmla="*/ 2856 h 4838"/>
                <a:gd name="T118" fmla="*/ 5023 w 6064"/>
                <a:gd name="T119" fmla="*/ 3105 h 4838"/>
                <a:gd name="T120" fmla="*/ 4710 w 6064"/>
                <a:gd name="T121" fmla="*/ 3342 h 4838"/>
                <a:gd name="T122" fmla="*/ 4403 w 6064"/>
                <a:gd name="T123" fmla="*/ 3348 h 4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064" h="4838">
                  <a:moveTo>
                    <a:pt x="4444" y="3249"/>
                  </a:moveTo>
                  <a:lnTo>
                    <a:pt x="4444" y="3240"/>
                  </a:lnTo>
                  <a:lnTo>
                    <a:pt x="4424" y="3220"/>
                  </a:lnTo>
                  <a:lnTo>
                    <a:pt x="4415" y="3229"/>
                  </a:lnTo>
                  <a:lnTo>
                    <a:pt x="4409" y="3229"/>
                  </a:lnTo>
                  <a:lnTo>
                    <a:pt x="4403" y="3229"/>
                  </a:lnTo>
                  <a:lnTo>
                    <a:pt x="4386" y="3249"/>
                  </a:lnTo>
                  <a:lnTo>
                    <a:pt x="4377" y="3249"/>
                  </a:lnTo>
                  <a:lnTo>
                    <a:pt x="4357" y="3229"/>
                  </a:lnTo>
                  <a:lnTo>
                    <a:pt x="4348" y="3240"/>
                  </a:lnTo>
                  <a:lnTo>
                    <a:pt x="4343" y="3240"/>
                  </a:lnTo>
                  <a:lnTo>
                    <a:pt x="4337" y="3240"/>
                  </a:lnTo>
                  <a:lnTo>
                    <a:pt x="4328" y="3229"/>
                  </a:lnTo>
                  <a:lnTo>
                    <a:pt x="4299" y="3229"/>
                  </a:lnTo>
                  <a:lnTo>
                    <a:pt x="4291" y="3220"/>
                  </a:lnTo>
                  <a:lnTo>
                    <a:pt x="4279" y="3220"/>
                  </a:lnTo>
                  <a:lnTo>
                    <a:pt x="4262" y="3240"/>
                  </a:lnTo>
                  <a:lnTo>
                    <a:pt x="4250" y="3240"/>
                  </a:lnTo>
                  <a:lnTo>
                    <a:pt x="4247" y="3246"/>
                  </a:lnTo>
                  <a:lnTo>
                    <a:pt x="4241" y="3249"/>
                  </a:lnTo>
                  <a:lnTo>
                    <a:pt x="4241" y="3258"/>
                  </a:lnTo>
                  <a:lnTo>
                    <a:pt x="4212" y="3258"/>
                  </a:lnTo>
                  <a:lnTo>
                    <a:pt x="4184" y="3258"/>
                  </a:lnTo>
                  <a:lnTo>
                    <a:pt x="4181" y="3255"/>
                  </a:lnTo>
                  <a:lnTo>
                    <a:pt x="4172" y="3249"/>
                  </a:lnTo>
                  <a:lnTo>
                    <a:pt x="4169" y="3249"/>
                  </a:lnTo>
                  <a:lnTo>
                    <a:pt x="4163" y="3249"/>
                  </a:lnTo>
                  <a:lnTo>
                    <a:pt x="4126" y="3287"/>
                  </a:lnTo>
                  <a:lnTo>
                    <a:pt x="4088" y="3327"/>
                  </a:lnTo>
                  <a:lnTo>
                    <a:pt x="4059" y="3327"/>
                  </a:lnTo>
                  <a:lnTo>
                    <a:pt x="4048" y="3319"/>
                  </a:lnTo>
                  <a:lnTo>
                    <a:pt x="4030" y="3319"/>
                  </a:lnTo>
                  <a:lnTo>
                    <a:pt x="4019" y="3307"/>
                  </a:lnTo>
                  <a:lnTo>
                    <a:pt x="4010" y="3307"/>
                  </a:lnTo>
                  <a:lnTo>
                    <a:pt x="3981" y="3278"/>
                  </a:lnTo>
                  <a:lnTo>
                    <a:pt x="3978" y="3278"/>
                  </a:lnTo>
                  <a:lnTo>
                    <a:pt x="3969" y="3278"/>
                  </a:lnTo>
                  <a:lnTo>
                    <a:pt x="3967" y="3275"/>
                  </a:lnTo>
                  <a:lnTo>
                    <a:pt x="3961" y="3269"/>
                  </a:lnTo>
                  <a:lnTo>
                    <a:pt x="3914" y="3269"/>
                  </a:lnTo>
                  <a:lnTo>
                    <a:pt x="3909" y="3264"/>
                  </a:lnTo>
                  <a:lnTo>
                    <a:pt x="3903" y="3258"/>
                  </a:lnTo>
                  <a:lnTo>
                    <a:pt x="3894" y="3258"/>
                  </a:lnTo>
                  <a:lnTo>
                    <a:pt x="3886" y="3249"/>
                  </a:lnTo>
                  <a:lnTo>
                    <a:pt x="3865" y="3249"/>
                  </a:lnTo>
                  <a:lnTo>
                    <a:pt x="3857" y="3240"/>
                  </a:lnTo>
                  <a:lnTo>
                    <a:pt x="3845" y="3240"/>
                  </a:lnTo>
                  <a:lnTo>
                    <a:pt x="3816" y="3212"/>
                  </a:lnTo>
                  <a:lnTo>
                    <a:pt x="3807" y="3212"/>
                  </a:lnTo>
                  <a:lnTo>
                    <a:pt x="3799" y="3200"/>
                  </a:lnTo>
                  <a:lnTo>
                    <a:pt x="3779" y="3200"/>
                  </a:lnTo>
                  <a:lnTo>
                    <a:pt x="3770" y="3194"/>
                  </a:lnTo>
                  <a:lnTo>
                    <a:pt x="3741" y="3194"/>
                  </a:lnTo>
                  <a:lnTo>
                    <a:pt x="3732" y="3183"/>
                  </a:lnTo>
                  <a:lnTo>
                    <a:pt x="3700" y="3183"/>
                  </a:lnTo>
                  <a:lnTo>
                    <a:pt x="3698" y="3188"/>
                  </a:lnTo>
                  <a:lnTo>
                    <a:pt x="3692" y="3194"/>
                  </a:lnTo>
                  <a:lnTo>
                    <a:pt x="3683" y="3183"/>
                  </a:lnTo>
                  <a:lnTo>
                    <a:pt x="3634" y="3183"/>
                  </a:lnTo>
                  <a:lnTo>
                    <a:pt x="3634" y="3229"/>
                  </a:lnTo>
                  <a:lnTo>
                    <a:pt x="3625" y="3240"/>
                  </a:lnTo>
                  <a:lnTo>
                    <a:pt x="3625" y="3258"/>
                  </a:lnTo>
                  <a:lnTo>
                    <a:pt x="3614" y="3269"/>
                  </a:lnTo>
                  <a:lnTo>
                    <a:pt x="3625" y="3278"/>
                  </a:lnTo>
                  <a:lnTo>
                    <a:pt x="3631" y="3278"/>
                  </a:lnTo>
                  <a:lnTo>
                    <a:pt x="3634" y="3278"/>
                  </a:lnTo>
                  <a:lnTo>
                    <a:pt x="3643" y="3287"/>
                  </a:lnTo>
                  <a:lnTo>
                    <a:pt x="3654" y="3287"/>
                  </a:lnTo>
                  <a:lnTo>
                    <a:pt x="3663" y="3298"/>
                  </a:lnTo>
                  <a:lnTo>
                    <a:pt x="3671" y="3307"/>
                  </a:lnTo>
                  <a:lnTo>
                    <a:pt x="3671" y="3319"/>
                  </a:lnTo>
                  <a:lnTo>
                    <a:pt x="3683" y="3327"/>
                  </a:lnTo>
                  <a:lnTo>
                    <a:pt x="3683" y="3356"/>
                  </a:lnTo>
                  <a:lnTo>
                    <a:pt x="3671" y="3356"/>
                  </a:lnTo>
                  <a:lnTo>
                    <a:pt x="3663" y="3365"/>
                  </a:lnTo>
                  <a:lnTo>
                    <a:pt x="3643" y="3365"/>
                  </a:lnTo>
                  <a:lnTo>
                    <a:pt x="3634" y="3374"/>
                  </a:lnTo>
                  <a:lnTo>
                    <a:pt x="3634" y="3385"/>
                  </a:lnTo>
                  <a:lnTo>
                    <a:pt x="3605" y="3414"/>
                  </a:lnTo>
                  <a:lnTo>
                    <a:pt x="3605" y="3452"/>
                  </a:lnTo>
                  <a:lnTo>
                    <a:pt x="3625" y="3472"/>
                  </a:lnTo>
                  <a:lnTo>
                    <a:pt x="3643" y="3472"/>
                  </a:lnTo>
                  <a:lnTo>
                    <a:pt x="3654" y="3481"/>
                  </a:lnTo>
                  <a:lnTo>
                    <a:pt x="3663" y="3481"/>
                  </a:lnTo>
                  <a:lnTo>
                    <a:pt x="3671" y="3489"/>
                  </a:lnTo>
                  <a:lnTo>
                    <a:pt x="3686" y="3489"/>
                  </a:lnTo>
                  <a:lnTo>
                    <a:pt x="3700" y="3489"/>
                  </a:lnTo>
                  <a:lnTo>
                    <a:pt x="3700" y="3510"/>
                  </a:lnTo>
                  <a:lnTo>
                    <a:pt x="3698" y="3515"/>
                  </a:lnTo>
                  <a:lnTo>
                    <a:pt x="3692" y="3518"/>
                  </a:lnTo>
                  <a:lnTo>
                    <a:pt x="3692" y="3530"/>
                  </a:lnTo>
                  <a:lnTo>
                    <a:pt x="3683" y="3538"/>
                  </a:lnTo>
                  <a:lnTo>
                    <a:pt x="3671" y="3538"/>
                  </a:lnTo>
                  <a:lnTo>
                    <a:pt x="3663" y="3547"/>
                  </a:lnTo>
                  <a:lnTo>
                    <a:pt x="3663" y="3559"/>
                  </a:lnTo>
                  <a:lnTo>
                    <a:pt x="3657" y="3562"/>
                  </a:lnTo>
                  <a:lnTo>
                    <a:pt x="3654" y="3567"/>
                  </a:lnTo>
                  <a:lnTo>
                    <a:pt x="3640" y="3567"/>
                  </a:lnTo>
                  <a:lnTo>
                    <a:pt x="3625" y="3567"/>
                  </a:lnTo>
                  <a:lnTo>
                    <a:pt x="3614" y="3559"/>
                  </a:lnTo>
                  <a:lnTo>
                    <a:pt x="3605" y="3559"/>
                  </a:lnTo>
                  <a:lnTo>
                    <a:pt x="3605" y="3596"/>
                  </a:lnTo>
                  <a:lnTo>
                    <a:pt x="3625" y="3596"/>
                  </a:lnTo>
                  <a:lnTo>
                    <a:pt x="3625" y="3643"/>
                  </a:lnTo>
                  <a:lnTo>
                    <a:pt x="3605" y="3643"/>
                  </a:lnTo>
                  <a:lnTo>
                    <a:pt x="3605" y="3669"/>
                  </a:lnTo>
                  <a:lnTo>
                    <a:pt x="3605" y="3692"/>
                  </a:lnTo>
                  <a:lnTo>
                    <a:pt x="3611" y="3698"/>
                  </a:lnTo>
                  <a:lnTo>
                    <a:pt x="3614" y="3701"/>
                  </a:lnTo>
                  <a:lnTo>
                    <a:pt x="3614" y="3706"/>
                  </a:lnTo>
                  <a:lnTo>
                    <a:pt x="3614" y="3712"/>
                  </a:lnTo>
                  <a:lnTo>
                    <a:pt x="3625" y="3721"/>
                  </a:lnTo>
                  <a:lnTo>
                    <a:pt x="3643" y="3721"/>
                  </a:lnTo>
                  <a:lnTo>
                    <a:pt x="3643" y="3741"/>
                  </a:lnTo>
                  <a:lnTo>
                    <a:pt x="3663" y="3741"/>
                  </a:lnTo>
                  <a:lnTo>
                    <a:pt x="3663" y="3779"/>
                  </a:lnTo>
                  <a:lnTo>
                    <a:pt x="3625" y="3779"/>
                  </a:lnTo>
                  <a:lnTo>
                    <a:pt x="3619" y="3784"/>
                  </a:lnTo>
                  <a:lnTo>
                    <a:pt x="3614" y="3787"/>
                  </a:lnTo>
                  <a:lnTo>
                    <a:pt x="3585" y="3787"/>
                  </a:lnTo>
                  <a:lnTo>
                    <a:pt x="3556" y="3787"/>
                  </a:lnTo>
                  <a:lnTo>
                    <a:pt x="3556" y="3779"/>
                  </a:lnTo>
                  <a:lnTo>
                    <a:pt x="3547" y="3770"/>
                  </a:lnTo>
                  <a:lnTo>
                    <a:pt x="3547" y="3741"/>
                  </a:lnTo>
                  <a:lnTo>
                    <a:pt x="3518" y="3741"/>
                  </a:lnTo>
                  <a:lnTo>
                    <a:pt x="3518" y="3721"/>
                  </a:lnTo>
                  <a:lnTo>
                    <a:pt x="3509" y="3721"/>
                  </a:lnTo>
                  <a:lnTo>
                    <a:pt x="3498" y="3729"/>
                  </a:lnTo>
                  <a:lnTo>
                    <a:pt x="3498" y="3741"/>
                  </a:lnTo>
                  <a:lnTo>
                    <a:pt x="3469" y="3741"/>
                  </a:lnTo>
                  <a:lnTo>
                    <a:pt x="3460" y="3729"/>
                  </a:lnTo>
                  <a:lnTo>
                    <a:pt x="3382" y="3729"/>
                  </a:lnTo>
                  <a:lnTo>
                    <a:pt x="3373" y="3721"/>
                  </a:lnTo>
                  <a:lnTo>
                    <a:pt x="3356" y="3721"/>
                  </a:lnTo>
                  <a:lnTo>
                    <a:pt x="3356" y="3729"/>
                  </a:lnTo>
                  <a:lnTo>
                    <a:pt x="3345" y="3741"/>
                  </a:lnTo>
                  <a:lnTo>
                    <a:pt x="3345" y="3750"/>
                  </a:lnTo>
                  <a:lnTo>
                    <a:pt x="3336" y="3758"/>
                  </a:lnTo>
                  <a:lnTo>
                    <a:pt x="3336" y="3779"/>
                  </a:lnTo>
                  <a:lnTo>
                    <a:pt x="3330" y="3784"/>
                  </a:lnTo>
                  <a:lnTo>
                    <a:pt x="3324" y="3787"/>
                  </a:lnTo>
                  <a:lnTo>
                    <a:pt x="3324" y="3799"/>
                  </a:lnTo>
                  <a:lnTo>
                    <a:pt x="3316" y="3799"/>
                  </a:lnTo>
                  <a:lnTo>
                    <a:pt x="3307" y="3787"/>
                  </a:lnTo>
                  <a:lnTo>
                    <a:pt x="3266" y="3787"/>
                  </a:lnTo>
                  <a:lnTo>
                    <a:pt x="3258" y="3779"/>
                  </a:lnTo>
                  <a:lnTo>
                    <a:pt x="3249" y="3779"/>
                  </a:lnTo>
                  <a:lnTo>
                    <a:pt x="3249" y="3799"/>
                  </a:lnTo>
                  <a:lnTo>
                    <a:pt x="3220" y="3799"/>
                  </a:lnTo>
                  <a:lnTo>
                    <a:pt x="3188" y="3828"/>
                  </a:lnTo>
                  <a:lnTo>
                    <a:pt x="3188" y="3845"/>
                  </a:lnTo>
                  <a:lnTo>
                    <a:pt x="3185" y="3851"/>
                  </a:lnTo>
                  <a:lnTo>
                    <a:pt x="3180" y="3854"/>
                  </a:lnTo>
                  <a:lnTo>
                    <a:pt x="3154" y="3854"/>
                  </a:lnTo>
                  <a:lnTo>
                    <a:pt x="3154" y="3836"/>
                  </a:lnTo>
                  <a:lnTo>
                    <a:pt x="3133" y="3836"/>
                  </a:lnTo>
                  <a:lnTo>
                    <a:pt x="3125" y="3845"/>
                  </a:lnTo>
                  <a:lnTo>
                    <a:pt x="3064" y="3845"/>
                  </a:lnTo>
                  <a:lnTo>
                    <a:pt x="3055" y="3836"/>
                  </a:lnTo>
                  <a:lnTo>
                    <a:pt x="3026" y="3836"/>
                  </a:lnTo>
                  <a:lnTo>
                    <a:pt x="3018" y="3828"/>
                  </a:lnTo>
                  <a:lnTo>
                    <a:pt x="3009" y="3828"/>
                  </a:lnTo>
                  <a:lnTo>
                    <a:pt x="2997" y="3816"/>
                  </a:lnTo>
                  <a:lnTo>
                    <a:pt x="2977" y="3816"/>
                  </a:lnTo>
                  <a:lnTo>
                    <a:pt x="2968" y="3808"/>
                  </a:lnTo>
                  <a:lnTo>
                    <a:pt x="2948" y="3808"/>
                  </a:lnTo>
                  <a:lnTo>
                    <a:pt x="2939" y="3799"/>
                  </a:lnTo>
                  <a:lnTo>
                    <a:pt x="2931" y="3799"/>
                  </a:lnTo>
                  <a:lnTo>
                    <a:pt x="2922" y="3787"/>
                  </a:lnTo>
                  <a:lnTo>
                    <a:pt x="2911" y="3787"/>
                  </a:lnTo>
                  <a:lnTo>
                    <a:pt x="2905" y="3784"/>
                  </a:lnTo>
                  <a:lnTo>
                    <a:pt x="2902" y="3779"/>
                  </a:lnTo>
                  <a:lnTo>
                    <a:pt x="2873" y="3779"/>
                  </a:lnTo>
                  <a:lnTo>
                    <a:pt x="2873" y="3770"/>
                  </a:lnTo>
                  <a:lnTo>
                    <a:pt x="2853" y="3750"/>
                  </a:lnTo>
                  <a:lnTo>
                    <a:pt x="2844" y="3758"/>
                  </a:lnTo>
                  <a:lnTo>
                    <a:pt x="2844" y="3770"/>
                  </a:lnTo>
                  <a:lnTo>
                    <a:pt x="2832" y="3779"/>
                  </a:lnTo>
                  <a:lnTo>
                    <a:pt x="2832" y="3787"/>
                  </a:lnTo>
                  <a:lnTo>
                    <a:pt x="2844" y="3799"/>
                  </a:lnTo>
                  <a:lnTo>
                    <a:pt x="2844" y="3808"/>
                  </a:lnTo>
                  <a:lnTo>
                    <a:pt x="2847" y="3810"/>
                  </a:lnTo>
                  <a:lnTo>
                    <a:pt x="2853" y="3816"/>
                  </a:lnTo>
                  <a:lnTo>
                    <a:pt x="2844" y="3828"/>
                  </a:lnTo>
                  <a:lnTo>
                    <a:pt x="2844" y="3836"/>
                  </a:lnTo>
                  <a:lnTo>
                    <a:pt x="2847" y="3842"/>
                  </a:lnTo>
                  <a:lnTo>
                    <a:pt x="2853" y="3845"/>
                  </a:lnTo>
                  <a:lnTo>
                    <a:pt x="2853" y="3860"/>
                  </a:lnTo>
                  <a:lnTo>
                    <a:pt x="2853" y="3874"/>
                  </a:lnTo>
                  <a:lnTo>
                    <a:pt x="2861" y="3886"/>
                  </a:lnTo>
                  <a:lnTo>
                    <a:pt x="2861" y="3903"/>
                  </a:lnTo>
                  <a:lnTo>
                    <a:pt x="2890" y="3932"/>
                  </a:lnTo>
                  <a:lnTo>
                    <a:pt x="2890" y="3941"/>
                  </a:lnTo>
                  <a:lnTo>
                    <a:pt x="2902" y="3952"/>
                  </a:lnTo>
                  <a:lnTo>
                    <a:pt x="2902" y="3981"/>
                  </a:lnTo>
                  <a:lnTo>
                    <a:pt x="2896" y="3984"/>
                  </a:lnTo>
                  <a:lnTo>
                    <a:pt x="2890" y="3990"/>
                  </a:lnTo>
                  <a:lnTo>
                    <a:pt x="2879" y="3990"/>
                  </a:lnTo>
                  <a:lnTo>
                    <a:pt x="2861" y="3990"/>
                  </a:lnTo>
                  <a:lnTo>
                    <a:pt x="2844" y="4010"/>
                  </a:lnTo>
                  <a:lnTo>
                    <a:pt x="2824" y="4010"/>
                  </a:lnTo>
                  <a:lnTo>
                    <a:pt x="2815" y="4019"/>
                  </a:lnTo>
                  <a:lnTo>
                    <a:pt x="2737" y="4019"/>
                  </a:lnTo>
                  <a:lnTo>
                    <a:pt x="2728" y="4010"/>
                  </a:lnTo>
                  <a:lnTo>
                    <a:pt x="2720" y="4010"/>
                  </a:lnTo>
                  <a:lnTo>
                    <a:pt x="2708" y="3999"/>
                  </a:lnTo>
                  <a:lnTo>
                    <a:pt x="2699" y="3999"/>
                  </a:lnTo>
                  <a:lnTo>
                    <a:pt x="2688" y="3990"/>
                  </a:lnTo>
                  <a:lnTo>
                    <a:pt x="2641" y="3990"/>
                  </a:lnTo>
                  <a:lnTo>
                    <a:pt x="2630" y="3999"/>
                  </a:lnTo>
                  <a:lnTo>
                    <a:pt x="2601" y="3999"/>
                  </a:lnTo>
                  <a:lnTo>
                    <a:pt x="2563" y="3961"/>
                  </a:lnTo>
                  <a:lnTo>
                    <a:pt x="2555" y="3961"/>
                  </a:lnTo>
                  <a:lnTo>
                    <a:pt x="2543" y="3952"/>
                  </a:lnTo>
                  <a:lnTo>
                    <a:pt x="2543" y="3946"/>
                  </a:lnTo>
                  <a:lnTo>
                    <a:pt x="2543" y="3941"/>
                  </a:lnTo>
                  <a:lnTo>
                    <a:pt x="2534" y="3932"/>
                  </a:lnTo>
                  <a:lnTo>
                    <a:pt x="2517" y="3932"/>
                  </a:lnTo>
                  <a:lnTo>
                    <a:pt x="2506" y="3923"/>
                  </a:lnTo>
                  <a:lnTo>
                    <a:pt x="2497" y="3932"/>
                  </a:lnTo>
                  <a:lnTo>
                    <a:pt x="2497" y="4059"/>
                  </a:lnTo>
                  <a:lnTo>
                    <a:pt x="2477" y="4077"/>
                  </a:lnTo>
                  <a:lnTo>
                    <a:pt x="2477" y="4085"/>
                  </a:lnTo>
                  <a:lnTo>
                    <a:pt x="2456" y="4106"/>
                  </a:lnTo>
                  <a:lnTo>
                    <a:pt x="2448" y="4106"/>
                  </a:lnTo>
                  <a:lnTo>
                    <a:pt x="2442" y="4111"/>
                  </a:lnTo>
                  <a:lnTo>
                    <a:pt x="2439" y="4117"/>
                  </a:lnTo>
                  <a:lnTo>
                    <a:pt x="2439" y="4126"/>
                  </a:lnTo>
                  <a:lnTo>
                    <a:pt x="2427" y="4134"/>
                  </a:lnTo>
                  <a:lnTo>
                    <a:pt x="2419" y="4134"/>
                  </a:lnTo>
                  <a:lnTo>
                    <a:pt x="2410" y="4143"/>
                  </a:lnTo>
                  <a:lnTo>
                    <a:pt x="2410" y="4163"/>
                  </a:lnTo>
                  <a:lnTo>
                    <a:pt x="2398" y="4172"/>
                  </a:lnTo>
                  <a:lnTo>
                    <a:pt x="2398" y="4192"/>
                  </a:lnTo>
                  <a:lnTo>
                    <a:pt x="2381" y="4210"/>
                  </a:lnTo>
                  <a:lnTo>
                    <a:pt x="2381" y="4230"/>
                  </a:lnTo>
                  <a:lnTo>
                    <a:pt x="2375" y="4236"/>
                  </a:lnTo>
                  <a:lnTo>
                    <a:pt x="2372" y="4242"/>
                  </a:lnTo>
                  <a:lnTo>
                    <a:pt x="2372" y="4250"/>
                  </a:lnTo>
                  <a:lnTo>
                    <a:pt x="2381" y="4259"/>
                  </a:lnTo>
                  <a:lnTo>
                    <a:pt x="2381" y="4270"/>
                  </a:lnTo>
                  <a:lnTo>
                    <a:pt x="2398" y="4288"/>
                  </a:lnTo>
                  <a:lnTo>
                    <a:pt x="2398" y="4299"/>
                  </a:lnTo>
                  <a:lnTo>
                    <a:pt x="2427" y="4328"/>
                  </a:lnTo>
                  <a:lnTo>
                    <a:pt x="2448" y="4328"/>
                  </a:lnTo>
                  <a:lnTo>
                    <a:pt x="2456" y="4337"/>
                  </a:lnTo>
                  <a:lnTo>
                    <a:pt x="2468" y="4337"/>
                  </a:lnTo>
                  <a:lnTo>
                    <a:pt x="2468" y="4354"/>
                  </a:lnTo>
                  <a:lnTo>
                    <a:pt x="2448" y="4354"/>
                  </a:lnTo>
                  <a:lnTo>
                    <a:pt x="2442" y="4360"/>
                  </a:lnTo>
                  <a:lnTo>
                    <a:pt x="2439" y="4366"/>
                  </a:lnTo>
                  <a:lnTo>
                    <a:pt x="2427" y="4366"/>
                  </a:lnTo>
                  <a:lnTo>
                    <a:pt x="2419" y="4375"/>
                  </a:lnTo>
                  <a:lnTo>
                    <a:pt x="2419" y="4383"/>
                  </a:lnTo>
                  <a:lnTo>
                    <a:pt x="2410" y="4383"/>
                  </a:lnTo>
                  <a:lnTo>
                    <a:pt x="2398" y="4395"/>
                  </a:lnTo>
                  <a:lnTo>
                    <a:pt x="2323" y="4395"/>
                  </a:lnTo>
                  <a:lnTo>
                    <a:pt x="2312" y="4404"/>
                  </a:lnTo>
                  <a:lnTo>
                    <a:pt x="2265" y="4404"/>
                  </a:lnTo>
                  <a:lnTo>
                    <a:pt x="2254" y="4415"/>
                  </a:lnTo>
                  <a:lnTo>
                    <a:pt x="2236" y="4415"/>
                  </a:lnTo>
                  <a:lnTo>
                    <a:pt x="2228" y="4421"/>
                  </a:lnTo>
                  <a:lnTo>
                    <a:pt x="2187" y="4421"/>
                  </a:lnTo>
                  <a:lnTo>
                    <a:pt x="2167" y="4441"/>
                  </a:lnTo>
                  <a:lnTo>
                    <a:pt x="2167" y="4453"/>
                  </a:lnTo>
                  <a:lnTo>
                    <a:pt x="2164" y="4456"/>
                  </a:lnTo>
                  <a:lnTo>
                    <a:pt x="2158" y="4461"/>
                  </a:lnTo>
                  <a:lnTo>
                    <a:pt x="2150" y="4461"/>
                  </a:lnTo>
                  <a:lnTo>
                    <a:pt x="2141" y="4470"/>
                  </a:lnTo>
                  <a:lnTo>
                    <a:pt x="2129" y="4470"/>
                  </a:lnTo>
                  <a:lnTo>
                    <a:pt x="2121" y="4482"/>
                  </a:lnTo>
                  <a:lnTo>
                    <a:pt x="2092" y="4482"/>
                  </a:lnTo>
                  <a:lnTo>
                    <a:pt x="2072" y="4499"/>
                  </a:lnTo>
                  <a:lnTo>
                    <a:pt x="2043" y="4499"/>
                  </a:lnTo>
                  <a:lnTo>
                    <a:pt x="2034" y="4511"/>
                  </a:lnTo>
                  <a:lnTo>
                    <a:pt x="2005" y="4511"/>
                  </a:lnTo>
                  <a:lnTo>
                    <a:pt x="2005" y="4540"/>
                  </a:lnTo>
                  <a:lnTo>
                    <a:pt x="2014" y="4540"/>
                  </a:lnTo>
                  <a:lnTo>
                    <a:pt x="2022" y="4548"/>
                  </a:lnTo>
                  <a:lnTo>
                    <a:pt x="2022" y="4586"/>
                  </a:lnTo>
                  <a:lnTo>
                    <a:pt x="2066" y="4629"/>
                  </a:lnTo>
                  <a:lnTo>
                    <a:pt x="2112" y="4673"/>
                  </a:lnTo>
                  <a:lnTo>
                    <a:pt x="2112" y="4681"/>
                  </a:lnTo>
                  <a:lnTo>
                    <a:pt x="2106" y="4687"/>
                  </a:lnTo>
                  <a:lnTo>
                    <a:pt x="2100" y="4693"/>
                  </a:lnTo>
                  <a:lnTo>
                    <a:pt x="2098" y="4693"/>
                  </a:lnTo>
                  <a:lnTo>
                    <a:pt x="2092" y="4693"/>
                  </a:lnTo>
                  <a:lnTo>
                    <a:pt x="2086" y="4696"/>
                  </a:lnTo>
                  <a:lnTo>
                    <a:pt x="2080" y="4702"/>
                  </a:lnTo>
                  <a:lnTo>
                    <a:pt x="2072" y="4702"/>
                  </a:lnTo>
                  <a:lnTo>
                    <a:pt x="2063" y="4710"/>
                  </a:lnTo>
                  <a:lnTo>
                    <a:pt x="2051" y="4710"/>
                  </a:lnTo>
                  <a:lnTo>
                    <a:pt x="2034" y="4693"/>
                  </a:lnTo>
                  <a:lnTo>
                    <a:pt x="2022" y="4693"/>
                  </a:lnTo>
                  <a:lnTo>
                    <a:pt x="2005" y="4673"/>
                  </a:lnTo>
                  <a:lnTo>
                    <a:pt x="2005" y="4670"/>
                  </a:lnTo>
                  <a:lnTo>
                    <a:pt x="2005" y="4664"/>
                  </a:lnTo>
                  <a:lnTo>
                    <a:pt x="1996" y="4664"/>
                  </a:lnTo>
                  <a:lnTo>
                    <a:pt x="1976" y="4681"/>
                  </a:lnTo>
                  <a:lnTo>
                    <a:pt x="1938" y="4681"/>
                  </a:lnTo>
                  <a:lnTo>
                    <a:pt x="1910" y="4710"/>
                  </a:lnTo>
                  <a:lnTo>
                    <a:pt x="1910" y="4739"/>
                  </a:lnTo>
                  <a:lnTo>
                    <a:pt x="1889" y="4759"/>
                  </a:lnTo>
                  <a:lnTo>
                    <a:pt x="1883" y="4759"/>
                  </a:lnTo>
                  <a:lnTo>
                    <a:pt x="1878" y="4759"/>
                  </a:lnTo>
                  <a:lnTo>
                    <a:pt x="1875" y="4765"/>
                  </a:lnTo>
                  <a:lnTo>
                    <a:pt x="1869" y="4768"/>
                  </a:lnTo>
                  <a:lnTo>
                    <a:pt x="1860" y="4768"/>
                  </a:lnTo>
                  <a:lnTo>
                    <a:pt x="1855" y="4774"/>
                  </a:lnTo>
                  <a:lnTo>
                    <a:pt x="1849" y="4780"/>
                  </a:lnTo>
                  <a:lnTo>
                    <a:pt x="1840" y="4780"/>
                  </a:lnTo>
                  <a:lnTo>
                    <a:pt x="1831" y="4788"/>
                  </a:lnTo>
                  <a:lnTo>
                    <a:pt x="1802" y="4788"/>
                  </a:lnTo>
                  <a:lnTo>
                    <a:pt x="1774" y="4817"/>
                  </a:lnTo>
                  <a:lnTo>
                    <a:pt x="1745" y="4817"/>
                  </a:lnTo>
                  <a:lnTo>
                    <a:pt x="1736" y="4809"/>
                  </a:lnTo>
                  <a:lnTo>
                    <a:pt x="1724" y="4809"/>
                  </a:lnTo>
                  <a:lnTo>
                    <a:pt x="1724" y="4838"/>
                  </a:lnTo>
                  <a:lnTo>
                    <a:pt x="1716" y="4838"/>
                  </a:lnTo>
                  <a:lnTo>
                    <a:pt x="1707" y="4829"/>
                  </a:lnTo>
                  <a:lnTo>
                    <a:pt x="1695" y="4829"/>
                  </a:lnTo>
                  <a:lnTo>
                    <a:pt x="1693" y="4832"/>
                  </a:lnTo>
                  <a:lnTo>
                    <a:pt x="1687" y="4838"/>
                  </a:lnTo>
                  <a:lnTo>
                    <a:pt x="1666" y="4838"/>
                  </a:lnTo>
                  <a:lnTo>
                    <a:pt x="1638" y="4809"/>
                  </a:lnTo>
                  <a:lnTo>
                    <a:pt x="1638" y="4803"/>
                  </a:lnTo>
                  <a:lnTo>
                    <a:pt x="1638" y="4797"/>
                  </a:lnTo>
                  <a:lnTo>
                    <a:pt x="1629" y="4788"/>
                  </a:lnTo>
                  <a:lnTo>
                    <a:pt x="1629" y="4780"/>
                  </a:lnTo>
                  <a:lnTo>
                    <a:pt x="1617" y="4768"/>
                  </a:lnTo>
                  <a:lnTo>
                    <a:pt x="1617" y="4759"/>
                  </a:lnTo>
                  <a:lnTo>
                    <a:pt x="1609" y="4751"/>
                  </a:lnTo>
                  <a:lnTo>
                    <a:pt x="1600" y="4759"/>
                  </a:lnTo>
                  <a:lnTo>
                    <a:pt x="1600" y="4768"/>
                  </a:lnTo>
                  <a:lnTo>
                    <a:pt x="1600" y="4780"/>
                  </a:lnTo>
                  <a:lnTo>
                    <a:pt x="1588" y="4780"/>
                  </a:lnTo>
                  <a:lnTo>
                    <a:pt x="1580" y="4768"/>
                  </a:lnTo>
                  <a:lnTo>
                    <a:pt x="1571" y="4768"/>
                  </a:lnTo>
                  <a:lnTo>
                    <a:pt x="1562" y="4759"/>
                  </a:lnTo>
                  <a:lnTo>
                    <a:pt x="1530" y="4759"/>
                  </a:lnTo>
                  <a:lnTo>
                    <a:pt x="1504" y="4759"/>
                  </a:lnTo>
                  <a:lnTo>
                    <a:pt x="1499" y="4765"/>
                  </a:lnTo>
                  <a:lnTo>
                    <a:pt x="1493" y="4768"/>
                  </a:lnTo>
                  <a:lnTo>
                    <a:pt x="1470" y="4768"/>
                  </a:lnTo>
                  <a:lnTo>
                    <a:pt x="1444" y="4768"/>
                  </a:lnTo>
                  <a:lnTo>
                    <a:pt x="1444" y="4759"/>
                  </a:lnTo>
                  <a:lnTo>
                    <a:pt x="1435" y="4751"/>
                  </a:lnTo>
                  <a:lnTo>
                    <a:pt x="1435" y="4730"/>
                  </a:lnTo>
                  <a:lnTo>
                    <a:pt x="1444" y="4722"/>
                  </a:lnTo>
                  <a:lnTo>
                    <a:pt x="1444" y="4716"/>
                  </a:lnTo>
                  <a:lnTo>
                    <a:pt x="1444" y="4710"/>
                  </a:lnTo>
                  <a:lnTo>
                    <a:pt x="1455" y="4702"/>
                  </a:lnTo>
                  <a:lnTo>
                    <a:pt x="1455" y="4681"/>
                  </a:lnTo>
                  <a:lnTo>
                    <a:pt x="1449" y="4678"/>
                  </a:lnTo>
                  <a:lnTo>
                    <a:pt x="1444" y="4673"/>
                  </a:lnTo>
                  <a:lnTo>
                    <a:pt x="1444" y="4670"/>
                  </a:lnTo>
                  <a:lnTo>
                    <a:pt x="1444" y="4664"/>
                  </a:lnTo>
                  <a:lnTo>
                    <a:pt x="1435" y="4652"/>
                  </a:lnTo>
                  <a:lnTo>
                    <a:pt x="1444" y="4644"/>
                  </a:lnTo>
                  <a:lnTo>
                    <a:pt x="1444" y="4606"/>
                  </a:lnTo>
                  <a:lnTo>
                    <a:pt x="1435" y="4606"/>
                  </a:lnTo>
                  <a:lnTo>
                    <a:pt x="1426" y="4597"/>
                  </a:lnTo>
                  <a:lnTo>
                    <a:pt x="1412" y="4597"/>
                  </a:lnTo>
                  <a:lnTo>
                    <a:pt x="1397" y="4597"/>
                  </a:lnTo>
                  <a:lnTo>
                    <a:pt x="1397" y="4615"/>
                  </a:lnTo>
                  <a:lnTo>
                    <a:pt x="1377" y="4635"/>
                  </a:lnTo>
                  <a:lnTo>
                    <a:pt x="1348" y="4635"/>
                  </a:lnTo>
                  <a:lnTo>
                    <a:pt x="1340" y="4626"/>
                  </a:lnTo>
                  <a:lnTo>
                    <a:pt x="1319" y="4626"/>
                  </a:lnTo>
                  <a:lnTo>
                    <a:pt x="1316" y="4621"/>
                  </a:lnTo>
                  <a:lnTo>
                    <a:pt x="1311" y="4615"/>
                  </a:lnTo>
                  <a:lnTo>
                    <a:pt x="1305" y="4615"/>
                  </a:lnTo>
                  <a:lnTo>
                    <a:pt x="1302" y="4615"/>
                  </a:lnTo>
                  <a:lnTo>
                    <a:pt x="1290" y="4606"/>
                  </a:lnTo>
                  <a:lnTo>
                    <a:pt x="1290" y="4577"/>
                  </a:lnTo>
                  <a:lnTo>
                    <a:pt x="1261" y="4577"/>
                  </a:lnTo>
                  <a:lnTo>
                    <a:pt x="1259" y="4571"/>
                  </a:lnTo>
                  <a:lnTo>
                    <a:pt x="1253" y="4566"/>
                  </a:lnTo>
                  <a:lnTo>
                    <a:pt x="1241" y="4566"/>
                  </a:lnTo>
                  <a:lnTo>
                    <a:pt x="1238" y="4563"/>
                  </a:lnTo>
                  <a:lnTo>
                    <a:pt x="1232" y="4557"/>
                  </a:lnTo>
                  <a:lnTo>
                    <a:pt x="1186" y="4557"/>
                  </a:lnTo>
                  <a:lnTo>
                    <a:pt x="1186" y="4571"/>
                  </a:lnTo>
                  <a:lnTo>
                    <a:pt x="1186" y="4586"/>
                  </a:lnTo>
                  <a:lnTo>
                    <a:pt x="1195" y="4597"/>
                  </a:lnTo>
                  <a:lnTo>
                    <a:pt x="1195" y="4644"/>
                  </a:lnTo>
                  <a:lnTo>
                    <a:pt x="1186" y="4652"/>
                  </a:lnTo>
                  <a:lnTo>
                    <a:pt x="1186" y="4664"/>
                  </a:lnTo>
                  <a:lnTo>
                    <a:pt x="1180" y="4667"/>
                  </a:lnTo>
                  <a:lnTo>
                    <a:pt x="1175" y="4673"/>
                  </a:lnTo>
                  <a:lnTo>
                    <a:pt x="1175" y="4681"/>
                  </a:lnTo>
                  <a:lnTo>
                    <a:pt x="1166" y="4681"/>
                  </a:lnTo>
                  <a:lnTo>
                    <a:pt x="1157" y="4693"/>
                  </a:lnTo>
                  <a:lnTo>
                    <a:pt x="1137" y="4693"/>
                  </a:lnTo>
                  <a:lnTo>
                    <a:pt x="1128" y="4681"/>
                  </a:lnTo>
                  <a:lnTo>
                    <a:pt x="1088" y="4681"/>
                  </a:lnTo>
                  <a:lnTo>
                    <a:pt x="1088" y="4664"/>
                  </a:lnTo>
                  <a:lnTo>
                    <a:pt x="1079" y="4652"/>
                  </a:lnTo>
                  <a:lnTo>
                    <a:pt x="1059" y="4652"/>
                  </a:lnTo>
                  <a:lnTo>
                    <a:pt x="1050" y="4644"/>
                  </a:lnTo>
                  <a:lnTo>
                    <a:pt x="1039" y="4652"/>
                  </a:lnTo>
                  <a:lnTo>
                    <a:pt x="1039" y="4673"/>
                  </a:lnTo>
                  <a:lnTo>
                    <a:pt x="1021" y="4693"/>
                  </a:lnTo>
                  <a:lnTo>
                    <a:pt x="1021" y="4722"/>
                  </a:lnTo>
                  <a:lnTo>
                    <a:pt x="1030" y="4730"/>
                  </a:lnTo>
                  <a:lnTo>
                    <a:pt x="1030" y="4739"/>
                  </a:lnTo>
                  <a:lnTo>
                    <a:pt x="1021" y="4751"/>
                  </a:lnTo>
                  <a:lnTo>
                    <a:pt x="1013" y="4751"/>
                  </a:lnTo>
                  <a:lnTo>
                    <a:pt x="1004" y="4759"/>
                  </a:lnTo>
                  <a:lnTo>
                    <a:pt x="943" y="4759"/>
                  </a:lnTo>
                  <a:lnTo>
                    <a:pt x="934" y="4751"/>
                  </a:lnTo>
                  <a:lnTo>
                    <a:pt x="934" y="4730"/>
                  </a:lnTo>
                  <a:lnTo>
                    <a:pt x="926" y="4722"/>
                  </a:lnTo>
                  <a:lnTo>
                    <a:pt x="926" y="4716"/>
                  </a:lnTo>
                  <a:lnTo>
                    <a:pt x="926" y="4710"/>
                  </a:lnTo>
                  <a:lnTo>
                    <a:pt x="914" y="4702"/>
                  </a:lnTo>
                  <a:lnTo>
                    <a:pt x="914" y="4681"/>
                  </a:lnTo>
                  <a:lnTo>
                    <a:pt x="906" y="4673"/>
                  </a:lnTo>
                  <a:lnTo>
                    <a:pt x="906" y="4621"/>
                  </a:lnTo>
                  <a:lnTo>
                    <a:pt x="906" y="4566"/>
                  </a:lnTo>
                  <a:lnTo>
                    <a:pt x="897" y="4557"/>
                  </a:lnTo>
                  <a:lnTo>
                    <a:pt x="897" y="4534"/>
                  </a:lnTo>
                  <a:lnTo>
                    <a:pt x="897" y="4511"/>
                  </a:lnTo>
                  <a:lnTo>
                    <a:pt x="885" y="4499"/>
                  </a:lnTo>
                  <a:lnTo>
                    <a:pt x="885" y="4470"/>
                  </a:lnTo>
                  <a:lnTo>
                    <a:pt x="882" y="4467"/>
                  </a:lnTo>
                  <a:lnTo>
                    <a:pt x="877" y="4461"/>
                  </a:lnTo>
                  <a:lnTo>
                    <a:pt x="877" y="4453"/>
                  </a:lnTo>
                  <a:lnTo>
                    <a:pt x="868" y="4441"/>
                  </a:lnTo>
                  <a:lnTo>
                    <a:pt x="868" y="4421"/>
                  </a:lnTo>
                  <a:lnTo>
                    <a:pt x="856" y="4415"/>
                  </a:lnTo>
                  <a:lnTo>
                    <a:pt x="856" y="4395"/>
                  </a:lnTo>
                  <a:lnTo>
                    <a:pt x="885" y="4366"/>
                  </a:lnTo>
                  <a:lnTo>
                    <a:pt x="885" y="4346"/>
                  </a:lnTo>
                  <a:lnTo>
                    <a:pt x="868" y="4346"/>
                  </a:lnTo>
                  <a:lnTo>
                    <a:pt x="856" y="4337"/>
                  </a:lnTo>
                  <a:lnTo>
                    <a:pt x="856" y="4317"/>
                  </a:lnTo>
                  <a:lnTo>
                    <a:pt x="848" y="4317"/>
                  </a:lnTo>
                  <a:lnTo>
                    <a:pt x="836" y="4308"/>
                  </a:lnTo>
                  <a:lnTo>
                    <a:pt x="819" y="4328"/>
                  </a:lnTo>
                  <a:lnTo>
                    <a:pt x="781" y="4328"/>
                  </a:lnTo>
                  <a:lnTo>
                    <a:pt x="761" y="4308"/>
                  </a:lnTo>
                  <a:lnTo>
                    <a:pt x="761" y="4299"/>
                  </a:lnTo>
                  <a:lnTo>
                    <a:pt x="732" y="4299"/>
                  </a:lnTo>
                  <a:lnTo>
                    <a:pt x="732" y="4308"/>
                  </a:lnTo>
                  <a:lnTo>
                    <a:pt x="723" y="4317"/>
                  </a:lnTo>
                  <a:lnTo>
                    <a:pt x="723" y="4337"/>
                  </a:lnTo>
                  <a:lnTo>
                    <a:pt x="712" y="4346"/>
                  </a:lnTo>
                  <a:lnTo>
                    <a:pt x="712" y="4354"/>
                  </a:lnTo>
                  <a:lnTo>
                    <a:pt x="683" y="4383"/>
                  </a:lnTo>
                  <a:lnTo>
                    <a:pt x="683" y="4404"/>
                  </a:lnTo>
                  <a:lnTo>
                    <a:pt x="680" y="4409"/>
                  </a:lnTo>
                  <a:lnTo>
                    <a:pt x="674" y="4415"/>
                  </a:lnTo>
                  <a:lnTo>
                    <a:pt x="674" y="4432"/>
                  </a:lnTo>
                  <a:lnTo>
                    <a:pt x="668" y="4438"/>
                  </a:lnTo>
                  <a:lnTo>
                    <a:pt x="663" y="4441"/>
                  </a:lnTo>
                  <a:lnTo>
                    <a:pt x="663" y="4456"/>
                  </a:lnTo>
                  <a:lnTo>
                    <a:pt x="663" y="4470"/>
                  </a:lnTo>
                  <a:lnTo>
                    <a:pt x="636" y="4499"/>
                  </a:lnTo>
                  <a:lnTo>
                    <a:pt x="636" y="4511"/>
                  </a:lnTo>
                  <a:lnTo>
                    <a:pt x="625" y="4519"/>
                  </a:lnTo>
                  <a:lnTo>
                    <a:pt x="625" y="4528"/>
                  </a:lnTo>
                  <a:lnTo>
                    <a:pt x="596" y="4557"/>
                  </a:lnTo>
                  <a:lnTo>
                    <a:pt x="596" y="4566"/>
                  </a:lnTo>
                  <a:lnTo>
                    <a:pt x="567" y="4566"/>
                  </a:lnTo>
                  <a:lnTo>
                    <a:pt x="567" y="4577"/>
                  </a:lnTo>
                  <a:lnTo>
                    <a:pt x="550" y="4597"/>
                  </a:lnTo>
                  <a:lnTo>
                    <a:pt x="492" y="4597"/>
                  </a:lnTo>
                  <a:lnTo>
                    <a:pt x="480" y="4606"/>
                  </a:lnTo>
                  <a:lnTo>
                    <a:pt x="451" y="4606"/>
                  </a:lnTo>
                  <a:lnTo>
                    <a:pt x="443" y="4597"/>
                  </a:lnTo>
                  <a:lnTo>
                    <a:pt x="414" y="4597"/>
                  </a:lnTo>
                  <a:lnTo>
                    <a:pt x="393" y="4577"/>
                  </a:lnTo>
                  <a:lnTo>
                    <a:pt x="385" y="4577"/>
                  </a:lnTo>
                  <a:lnTo>
                    <a:pt x="376" y="4566"/>
                  </a:lnTo>
                  <a:lnTo>
                    <a:pt x="365" y="4566"/>
                  </a:lnTo>
                  <a:lnTo>
                    <a:pt x="356" y="4557"/>
                  </a:lnTo>
                  <a:lnTo>
                    <a:pt x="347" y="4557"/>
                  </a:lnTo>
                  <a:lnTo>
                    <a:pt x="336" y="4548"/>
                  </a:lnTo>
                  <a:lnTo>
                    <a:pt x="318" y="4548"/>
                  </a:lnTo>
                  <a:lnTo>
                    <a:pt x="318" y="4540"/>
                  </a:lnTo>
                  <a:lnTo>
                    <a:pt x="327" y="4528"/>
                  </a:lnTo>
                  <a:lnTo>
                    <a:pt x="327" y="4482"/>
                  </a:lnTo>
                  <a:lnTo>
                    <a:pt x="318" y="4470"/>
                  </a:lnTo>
                  <a:lnTo>
                    <a:pt x="318" y="4453"/>
                  </a:lnTo>
                  <a:lnTo>
                    <a:pt x="298" y="4432"/>
                  </a:lnTo>
                  <a:lnTo>
                    <a:pt x="289" y="4432"/>
                  </a:lnTo>
                  <a:lnTo>
                    <a:pt x="278" y="4424"/>
                  </a:lnTo>
                  <a:lnTo>
                    <a:pt x="269" y="4415"/>
                  </a:lnTo>
                  <a:lnTo>
                    <a:pt x="223" y="4415"/>
                  </a:lnTo>
                  <a:lnTo>
                    <a:pt x="191" y="4383"/>
                  </a:lnTo>
                  <a:lnTo>
                    <a:pt x="182" y="4383"/>
                  </a:lnTo>
                  <a:lnTo>
                    <a:pt x="153" y="4354"/>
                  </a:lnTo>
                  <a:lnTo>
                    <a:pt x="153" y="4351"/>
                  </a:lnTo>
                  <a:lnTo>
                    <a:pt x="153" y="4346"/>
                  </a:lnTo>
                  <a:lnTo>
                    <a:pt x="174" y="4346"/>
                  </a:lnTo>
                  <a:lnTo>
                    <a:pt x="182" y="4354"/>
                  </a:lnTo>
                  <a:lnTo>
                    <a:pt x="203" y="4354"/>
                  </a:lnTo>
                  <a:lnTo>
                    <a:pt x="211" y="4366"/>
                  </a:lnTo>
                  <a:lnTo>
                    <a:pt x="217" y="4366"/>
                  </a:lnTo>
                  <a:lnTo>
                    <a:pt x="223" y="4366"/>
                  </a:lnTo>
                  <a:lnTo>
                    <a:pt x="223" y="4346"/>
                  </a:lnTo>
                  <a:lnTo>
                    <a:pt x="240" y="4328"/>
                  </a:lnTo>
                  <a:lnTo>
                    <a:pt x="278" y="4328"/>
                  </a:lnTo>
                  <a:lnTo>
                    <a:pt x="298" y="4308"/>
                  </a:lnTo>
                  <a:lnTo>
                    <a:pt x="318" y="4328"/>
                  </a:lnTo>
                  <a:lnTo>
                    <a:pt x="347" y="4328"/>
                  </a:lnTo>
                  <a:lnTo>
                    <a:pt x="347" y="4346"/>
                  </a:lnTo>
                  <a:lnTo>
                    <a:pt x="385" y="4346"/>
                  </a:lnTo>
                  <a:lnTo>
                    <a:pt x="385" y="4317"/>
                  </a:lnTo>
                  <a:lnTo>
                    <a:pt x="365" y="4317"/>
                  </a:lnTo>
                  <a:lnTo>
                    <a:pt x="365" y="4308"/>
                  </a:lnTo>
                  <a:lnTo>
                    <a:pt x="370" y="4302"/>
                  </a:lnTo>
                  <a:lnTo>
                    <a:pt x="376" y="4299"/>
                  </a:lnTo>
                  <a:lnTo>
                    <a:pt x="376" y="4288"/>
                  </a:lnTo>
                  <a:lnTo>
                    <a:pt x="379" y="4285"/>
                  </a:lnTo>
                  <a:lnTo>
                    <a:pt x="385" y="4279"/>
                  </a:lnTo>
                  <a:lnTo>
                    <a:pt x="411" y="4279"/>
                  </a:lnTo>
                  <a:lnTo>
                    <a:pt x="434" y="4279"/>
                  </a:lnTo>
                  <a:lnTo>
                    <a:pt x="434" y="4265"/>
                  </a:lnTo>
                  <a:lnTo>
                    <a:pt x="434" y="4250"/>
                  </a:lnTo>
                  <a:lnTo>
                    <a:pt x="422" y="4242"/>
                  </a:lnTo>
                  <a:lnTo>
                    <a:pt x="422" y="4192"/>
                  </a:lnTo>
                  <a:lnTo>
                    <a:pt x="417" y="4187"/>
                  </a:lnTo>
                  <a:lnTo>
                    <a:pt x="414" y="4184"/>
                  </a:lnTo>
                  <a:lnTo>
                    <a:pt x="414" y="4152"/>
                  </a:lnTo>
                  <a:lnTo>
                    <a:pt x="405" y="4143"/>
                  </a:lnTo>
                  <a:lnTo>
                    <a:pt x="405" y="4097"/>
                  </a:lnTo>
                  <a:lnTo>
                    <a:pt x="393" y="4085"/>
                  </a:lnTo>
                  <a:lnTo>
                    <a:pt x="393" y="4068"/>
                  </a:lnTo>
                  <a:lnTo>
                    <a:pt x="414" y="4068"/>
                  </a:lnTo>
                  <a:lnTo>
                    <a:pt x="434" y="4068"/>
                  </a:lnTo>
                  <a:lnTo>
                    <a:pt x="443" y="4059"/>
                  </a:lnTo>
                  <a:lnTo>
                    <a:pt x="521" y="4059"/>
                  </a:lnTo>
                  <a:lnTo>
                    <a:pt x="524" y="4053"/>
                  </a:lnTo>
                  <a:lnTo>
                    <a:pt x="529" y="4048"/>
                  </a:lnTo>
                  <a:lnTo>
                    <a:pt x="550" y="4048"/>
                  </a:lnTo>
                  <a:lnTo>
                    <a:pt x="567" y="4048"/>
                  </a:lnTo>
                  <a:lnTo>
                    <a:pt x="567" y="4019"/>
                  </a:lnTo>
                  <a:lnTo>
                    <a:pt x="564" y="4013"/>
                  </a:lnTo>
                  <a:lnTo>
                    <a:pt x="558" y="4010"/>
                  </a:lnTo>
                  <a:lnTo>
                    <a:pt x="558" y="3981"/>
                  </a:lnTo>
                  <a:lnTo>
                    <a:pt x="550" y="3970"/>
                  </a:lnTo>
                  <a:lnTo>
                    <a:pt x="550" y="3932"/>
                  </a:lnTo>
                  <a:lnTo>
                    <a:pt x="538" y="3923"/>
                  </a:lnTo>
                  <a:lnTo>
                    <a:pt x="538" y="3903"/>
                  </a:lnTo>
                  <a:lnTo>
                    <a:pt x="529" y="3894"/>
                  </a:lnTo>
                  <a:lnTo>
                    <a:pt x="529" y="3845"/>
                  </a:lnTo>
                  <a:lnTo>
                    <a:pt x="524" y="3842"/>
                  </a:lnTo>
                  <a:lnTo>
                    <a:pt x="521" y="3836"/>
                  </a:lnTo>
                  <a:lnTo>
                    <a:pt x="521" y="3808"/>
                  </a:lnTo>
                  <a:lnTo>
                    <a:pt x="509" y="3799"/>
                  </a:lnTo>
                  <a:lnTo>
                    <a:pt x="509" y="3758"/>
                  </a:lnTo>
                  <a:lnTo>
                    <a:pt x="503" y="3755"/>
                  </a:lnTo>
                  <a:lnTo>
                    <a:pt x="501" y="3750"/>
                  </a:lnTo>
                  <a:lnTo>
                    <a:pt x="501" y="3721"/>
                  </a:lnTo>
                  <a:lnTo>
                    <a:pt x="492" y="3712"/>
                  </a:lnTo>
                  <a:lnTo>
                    <a:pt x="492" y="3672"/>
                  </a:lnTo>
                  <a:lnTo>
                    <a:pt x="480" y="3663"/>
                  </a:lnTo>
                  <a:lnTo>
                    <a:pt x="480" y="3648"/>
                  </a:lnTo>
                  <a:lnTo>
                    <a:pt x="480" y="3634"/>
                  </a:lnTo>
                  <a:lnTo>
                    <a:pt x="434" y="3634"/>
                  </a:lnTo>
                  <a:lnTo>
                    <a:pt x="428" y="3640"/>
                  </a:lnTo>
                  <a:lnTo>
                    <a:pt x="422" y="3643"/>
                  </a:lnTo>
                  <a:lnTo>
                    <a:pt x="336" y="3643"/>
                  </a:lnTo>
                  <a:lnTo>
                    <a:pt x="327" y="3654"/>
                  </a:lnTo>
                  <a:lnTo>
                    <a:pt x="240" y="3654"/>
                  </a:lnTo>
                  <a:lnTo>
                    <a:pt x="229" y="3663"/>
                  </a:lnTo>
                  <a:lnTo>
                    <a:pt x="145" y="3663"/>
                  </a:lnTo>
                  <a:lnTo>
                    <a:pt x="133" y="3672"/>
                  </a:lnTo>
                  <a:lnTo>
                    <a:pt x="95" y="3672"/>
                  </a:lnTo>
                  <a:lnTo>
                    <a:pt x="58" y="3672"/>
                  </a:lnTo>
                  <a:lnTo>
                    <a:pt x="46" y="3683"/>
                  </a:lnTo>
                  <a:lnTo>
                    <a:pt x="0" y="3683"/>
                  </a:lnTo>
                  <a:lnTo>
                    <a:pt x="0" y="3672"/>
                  </a:lnTo>
                  <a:lnTo>
                    <a:pt x="17" y="3654"/>
                  </a:lnTo>
                  <a:lnTo>
                    <a:pt x="17" y="3643"/>
                  </a:lnTo>
                  <a:lnTo>
                    <a:pt x="23" y="3640"/>
                  </a:lnTo>
                  <a:lnTo>
                    <a:pt x="26" y="3634"/>
                  </a:lnTo>
                  <a:lnTo>
                    <a:pt x="26" y="3625"/>
                  </a:lnTo>
                  <a:lnTo>
                    <a:pt x="46" y="3605"/>
                  </a:lnTo>
                  <a:lnTo>
                    <a:pt x="46" y="3596"/>
                  </a:lnTo>
                  <a:lnTo>
                    <a:pt x="67" y="3576"/>
                  </a:lnTo>
                  <a:lnTo>
                    <a:pt x="75" y="3576"/>
                  </a:lnTo>
                  <a:lnTo>
                    <a:pt x="81" y="3573"/>
                  </a:lnTo>
                  <a:lnTo>
                    <a:pt x="87" y="3567"/>
                  </a:lnTo>
                  <a:lnTo>
                    <a:pt x="95" y="3567"/>
                  </a:lnTo>
                  <a:lnTo>
                    <a:pt x="104" y="3559"/>
                  </a:lnTo>
                  <a:lnTo>
                    <a:pt x="104" y="3547"/>
                  </a:lnTo>
                  <a:lnTo>
                    <a:pt x="133" y="3518"/>
                  </a:lnTo>
                  <a:lnTo>
                    <a:pt x="133" y="3515"/>
                  </a:lnTo>
                  <a:lnTo>
                    <a:pt x="133" y="3510"/>
                  </a:lnTo>
                  <a:lnTo>
                    <a:pt x="153" y="3489"/>
                  </a:lnTo>
                  <a:lnTo>
                    <a:pt x="153" y="3481"/>
                  </a:lnTo>
                  <a:lnTo>
                    <a:pt x="162" y="3472"/>
                  </a:lnTo>
                  <a:lnTo>
                    <a:pt x="162" y="3452"/>
                  </a:lnTo>
                  <a:lnTo>
                    <a:pt x="191" y="3452"/>
                  </a:lnTo>
                  <a:lnTo>
                    <a:pt x="211" y="3431"/>
                  </a:lnTo>
                  <a:lnTo>
                    <a:pt x="240" y="3431"/>
                  </a:lnTo>
                  <a:lnTo>
                    <a:pt x="246" y="3429"/>
                  </a:lnTo>
                  <a:lnTo>
                    <a:pt x="249" y="3423"/>
                  </a:lnTo>
                  <a:lnTo>
                    <a:pt x="269" y="3423"/>
                  </a:lnTo>
                  <a:lnTo>
                    <a:pt x="278" y="3414"/>
                  </a:lnTo>
                  <a:lnTo>
                    <a:pt x="289" y="3414"/>
                  </a:lnTo>
                  <a:lnTo>
                    <a:pt x="298" y="3405"/>
                  </a:lnTo>
                  <a:lnTo>
                    <a:pt x="307" y="3405"/>
                  </a:lnTo>
                  <a:lnTo>
                    <a:pt x="327" y="3385"/>
                  </a:lnTo>
                  <a:lnTo>
                    <a:pt x="336" y="3385"/>
                  </a:lnTo>
                  <a:lnTo>
                    <a:pt x="347" y="3374"/>
                  </a:lnTo>
                  <a:lnTo>
                    <a:pt x="356" y="3374"/>
                  </a:lnTo>
                  <a:lnTo>
                    <a:pt x="362" y="3371"/>
                  </a:lnTo>
                  <a:lnTo>
                    <a:pt x="365" y="3365"/>
                  </a:lnTo>
                  <a:lnTo>
                    <a:pt x="370" y="3365"/>
                  </a:lnTo>
                  <a:lnTo>
                    <a:pt x="376" y="3365"/>
                  </a:lnTo>
                  <a:lnTo>
                    <a:pt x="405" y="3336"/>
                  </a:lnTo>
                  <a:lnTo>
                    <a:pt x="422" y="3336"/>
                  </a:lnTo>
                  <a:lnTo>
                    <a:pt x="434" y="3327"/>
                  </a:lnTo>
                  <a:lnTo>
                    <a:pt x="451" y="3327"/>
                  </a:lnTo>
                  <a:lnTo>
                    <a:pt x="460" y="3319"/>
                  </a:lnTo>
                  <a:lnTo>
                    <a:pt x="480" y="3319"/>
                  </a:lnTo>
                  <a:lnTo>
                    <a:pt x="501" y="3298"/>
                  </a:lnTo>
                  <a:lnTo>
                    <a:pt x="503" y="3298"/>
                  </a:lnTo>
                  <a:lnTo>
                    <a:pt x="509" y="3298"/>
                  </a:lnTo>
                  <a:lnTo>
                    <a:pt x="509" y="3278"/>
                  </a:lnTo>
                  <a:lnTo>
                    <a:pt x="521" y="3269"/>
                  </a:lnTo>
                  <a:lnTo>
                    <a:pt x="521" y="3258"/>
                  </a:lnTo>
                  <a:lnTo>
                    <a:pt x="544" y="3258"/>
                  </a:lnTo>
                  <a:lnTo>
                    <a:pt x="567" y="3258"/>
                  </a:lnTo>
                  <a:lnTo>
                    <a:pt x="573" y="3264"/>
                  </a:lnTo>
                  <a:lnTo>
                    <a:pt x="579" y="3269"/>
                  </a:lnTo>
                  <a:lnTo>
                    <a:pt x="610" y="3235"/>
                  </a:lnTo>
                  <a:lnTo>
                    <a:pt x="645" y="3203"/>
                  </a:lnTo>
                  <a:lnTo>
                    <a:pt x="645" y="3183"/>
                  </a:lnTo>
                  <a:lnTo>
                    <a:pt x="663" y="3162"/>
                  </a:lnTo>
                  <a:lnTo>
                    <a:pt x="694" y="3162"/>
                  </a:lnTo>
                  <a:lnTo>
                    <a:pt x="703" y="3154"/>
                  </a:lnTo>
                  <a:lnTo>
                    <a:pt x="718" y="3154"/>
                  </a:lnTo>
                  <a:lnTo>
                    <a:pt x="732" y="3154"/>
                  </a:lnTo>
                  <a:lnTo>
                    <a:pt x="738" y="3148"/>
                  </a:lnTo>
                  <a:lnTo>
                    <a:pt x="741" y="3142"/>
                  </a:lnTo>
                  <a:lnTo>
                    <a:pt x="761" y="3142"/>
                  </a:lnTo>
                  <a:lnTo>
                    <a:pt x="770" y="3133"/>
                  </a:lnTo>
                  <a:lnTo>
                    <a:pt x="799" y="3133"/>
                  </a:lnTo>
                  <a:lnTo>
                    <a:pt x="799" y="3125"/>
                  </a:lnTo>
                  <a:lnTo>
                    <a:pt x="819" y="3105"/>
                  </a:lnTo>
                  <a:lnTo>
                    <a:pt x="827" y="3105"/>
                  </a:lnTo>
                  <a:lnTo>
                    <a:pt x="833" y="3102"/>
                  </a:lnTo>
                  <a:lnTo>
                    <a:pt x="836" y="3096"/>
                  </a:lnTo>
                  <a:lnTo>
                    <a:pt x="934" y="3096"/>
                  </a:lnTo>
                  <a:lnTo>
                    <a:pt x="943" y="3105"/>
                  </a:lnTo>
                  <a:lnTo>
                    <a:pt x="972" y="3105"/>
                  </a:lnTo>
                  <a:lnTo>
                    <a:pt x="984" y="3116"/>
                  </a:lnTo>
                  <a:lnTo>
                    <a:pt x="1021" y="3116"/>
                  </a:lnTo>
                  <a:lnTo>
                    <a:pt x="1030" y="3105"/>
                  </a:lnTo>
                  <a:lnTo>
                    <a:pt x="1030" y="3096"/>
                  </a:lnTo>
                  <a:lnTo>
                    <a:pt x="1059" y="3067"/>
                  </a:lnTo>
                  <a:lnTo>
                    <a:pt x="1059" y="3029"/>
                  </a:lnTo>
                  <a:lnTo>
                    <a:pt x="1050" y="3018"/>
                  </a:lnTo>
                  <a:lnTo>
                    <a:pt x="1050" y="2931"/>
                  </a:lnTo>
                  <a:lnTo>
                    <a:pt x="1056" y="2928"/>
                  </a:lnTo>
                  <a:lnTo>
                    <a:pt x="1059" y="2922"/>
                  </a:lnTo>
                  <a:lnTo>
                    <a:pt x="1059" y="2914"/>
                  </a:lnTo>
                  <a:lnTo>
                    <a:pt x="1079" y="2893"/>
                  </a:lnTo>
                  <a:lnTo>
                    <a:pt x="1079" y="2876"/>
                  </a:lnTo>
                  <a:lnTo>
                    <a:pt x="1082" y="2870"/>
                  </a:lnTo>
                  <a:lnTo>
                    <a:pt x="1088" y="2864"/>
                  </a:lnTo>
                  <a:lnTo>
                    <a:pt x="1088" y="2847"/>
                  </a:lnTo>
                  <a:lnTo>
                    <a:pt x="1099" y="2835"/>
                  </a:lnTo>
                  <a:lnTo>
                    <a:pt x="1099" y="2827"/>
                  </a:lnTo>
                  <a:lnTo>
                    <a:pt x="1108" y="2818"/>
                  </a:lnTo>
                  <a:lnTo>
                    <a:pt x="1108" y="2807"/>
                  </a:lnTo>
                  <a:lnTo>
                    <a:pt x="1137" y="2778"/>
                  </a:lnTo>
                  <a:lnTo>
                    <a:pt x="1137" y="2769"/>
                  </a:lnTo>
                  <a:lnTo>
                    <a:pt x="1146" y="2760"/>
                  </a:lnTo>
                  <a:lnTo>
                    <a:pt x="1157" y="2760"/>
                  </a:lnTo>
                  <a:lnTo>
                    <a:pt x="1166" y="2769"/>
                  </a:lnTo>
                  <a:lnTo>
                    <a:pt x="1195" y="2769"/>
                  </a:lnTo>
                  <a:lnTo>
                    <a:pt x="1204" y="2778"/>
                  </a:lnTo>
                  <a:lnTo>
                    <a:pt x="1282" y="2778"/>
                  </a:lnTo>
                  <a:lnTo>
                    <a:pt x="1290" y="2769"/>
                  </a:lnTo>
                  <a:lnTo>
                    <a:pt x="1302" y="2769"/>
                  </a:lnTo>
                  <a:lnTo>
                    <a:pt x="1311" y="2760"/>
                  </a:lnTo>
                  <a:lnTo>
                    <a:pt x="1311" y="2749"/>
                  </a:lnTo>
                  <a:lnTo>
                    <a:pt x="1319" y="2740"/>
                  </a:lnTo>
                  <a:lnTo>
                    <a:pt x="1319" y="2711"/>
                  </a:lnTo>
                  <a:lnTo>
                    <a:pt x="1340" y="2694"/>
                  </a:lnTo>
                  <a:lnTo>
                    <a:pt x="1340" y="2673"/>
                  </a:lnTo>
                  <a:lnTo>
                    <a:pt x="1342" y="2668"/>
                  </a:lnTo>
                  <a:lnTo>
                    <a:pt x="1348" y="2665"/>
                  </a:lnTo>
                  <a:lnTo>
                    <a:pt x="1348" y="2644"/>
                  </a:lnTo>
                  <a:lnTo>
                    <a:pt x="1368" y="2624"/>
                  </a:lnTo>
                  <a:lnTo>
                    <a:pt x="1368" y="2616"/>
                  </a:lnTo>
                  <a:lnTo>
                    <a:pt x="1377" y="2607"/>
                  </a:lnTo>
                  <a:lnTo>
                    <a:pt x="1377" y="2595"/>
                  </a:lnTo>
                  <a:lnTo>
                    <a:pt x="1386" y="2587"/>
                  </a:lnTo>
                  <a:lnTo>
                    <a:pt x="1386" y="2578"/>
                  </a:lnTo>
                  <a:lnTo>
                    <a:pt x="1392" y="2572"/>
                  </a:lnTo>
                  <a:lnTo>
                    <a:pt x="1397" y="2566"/>
                  </a:lnTo>
                  <a:lnTo>
                    <a:pt x="1397" y="2563"/>
                  </a:lnTo>
                  <a:lnTo>
                    <a:pt x="1397" y="2558"/>
                  </a:lnTo>
                  <a:lnTo>
                    <a:pt x="1406" y="2546"/>
                  </a:lnTo>
                  <a:lnTo>
                    <a:pt x="1406" y="2529"/>
                  </a:lnTo>
                  <a:lnTo>
                    <a:pt x="1412" y="2523"/>
                  </a:lnTo>
                  <a:lnTo>
                    <a:pt x="1418" y="2517"/>
                  </a:lnTo>
                  <a:lnTo>
                    <a:pt x="1418" y="2509"/>
                  </a:lnTo>
                  <a:lnTo>
                    <a:pt x="1426" y="2500"/>
                  </a:lnTo>
                  <a:lnTo>
                    <a:pt x="1426" y="2494"/>
                  </a:lnTo>
                  <a:lnTo>
                    <a:pt x="1426" y="2488"/>
                  </a:lnTo>
                  <a:lnTo>
                    <a:pt x="1429" y="2485"/>
                  </a:lnTo>
                  <a:lnTo>
                    <a:pt x="1435" y="2480"/>
                  </a:lnTo>
                  <a:lnTo>
                    <a:pt x="1435" y="2468"/>
                  </a:lnTo>
                  <a:lnTo>
                    <a:pt x="1435" y="2451"/>
                  </a:lnTo>
                  <a:lnTo>
                    <a:pt x="1426" y="2442"/>
                  </a:lnTo>
                  <a:lnTo>
                    <a:pt x="1426" y="2422"/>
                  </a:lnTo>
                  <a:lnTo>
                    <a:pt x="1406" y="2404"/>
                  </a:lnTo>
                  <a:lnTo>
                    <a:pt x="1406" y="2396"/>
                  </a:lnTo>
                  <a:lnTo>
                    <a:pt x="1397" y="2384"/>
                  </a:lnTo>
                  <a:lnTo>
                    <a:pt x="1386" y="2384"/>
                  </a:lnTo>
                  <a:lnTo>
                    <a:pt x="1368" y="2364"/>
                  </a:lnTo>
                  <a:lnTo>
                    <a:pt x="1360" y="2364"/>
                  </a:lnTo>
                  <a:lnTo>
                    <a:pt x="1348" y="2355"/>
                  </a:lnTo>
                  <a:lnTo>
                    <a:pt x="1348" y="2352"/>
                  </a:lnTo>
                  <a:lnTo>
                    <a:pt x="1348" y="2346"/>
                  </a:lnTo>
                  <a:lnTo>
                    <a:pt x="1348" y="2326"/>
                  </a:lnTo>
                  <a:lnTo>
                    <a:pt x="1360" y="2318"/>
                  </a:lnTo>
                  <a:lnTo>
                    <a:pt x="1360" y="2297"/>
                  </a:lnTo>
                  <a:lnTo>
                    <a:pt x="1363" y="2294"/>
                  </a:lnTo>
                  <a:lnTo>
                    <a:pt x="1368" y="2289"/>
                  </a:lnTo>
                  <a:lnTo>
                    <a:pt x="1368" y="2277"/>
                  </a:lnTo>
                  <a:lnTo>
                    <a:pt x="1377" y="2268"/>
                  </a:lnTo>
                  <a:lnTo>
                    <a:pt x="1377" y="2251"/>
                  </a:lnTo>
                  <a:lnTo>
                    <a:pt x="1368" y="2239"/>
                  </a:lnTo>
                  <a:lnTo>
                    <a:pt x="1368" y="2202"/>
                  </a:lnTo>
                  <a:lnTo>
                    <a:pt x="1360" y="2193"/>
                  </a:lnTo>
                  <a:lnTo>
                    <a:pt x="1360" y="2153"/>
                  </a:lnTo>
                  <a:lnTo>
                    <a:pt x="1348" y="2144"/>
                  </a:lnTo>
                  <a:lnTo>
                    <a:pt x="1348" y="2135"/>
                  </a:lnTo>
                  <a:lnTo>
                    <a:pt x="1340" y="2124"/>
                  </a:lnTo>
                  <a:lnTo>
                    <a:pt x="1340" y="2106"/>
                  </a:lnTo>
                  <a:lnTo>
                    <a:pt x="1331" y="2095"/>
                  </a:lnTo>
                  <a:lnTo>
                    <a:pt x="1331" y="2092"/>
                  </a:lnTo>
                  <a:lnTo>
                    <a:pt x="1331" y="2086"/>
                  </a:lnTo>
                  <a:lnTo>
                    <a:pt x="1311" y="2066"/>
                  </a:lnTo>
                  <a:lnTo>
                    <a:pt x="1290" y="2066"/>
                  </a:lnTo>
                  <a:lnTo>
                    <a:pt x="1282" y="2057"/>
                  </a:lnTo>
                  <a:lnTo>
                    <a:pt x="1261" y="2057"/>
                  </a:lnTo>
                  <a:lnTo>
                    <a:pt x="1259" y="2054"/>
                  </a:lnTo>
                  <a:lnTo>
                    <a:pt x="1253" y="2048"/>
                  </a:lnTo>
                  <a:lnTo>
                    <a:pt x="1253" y="2037"/>
                  </a:lnTo>
                  <a:lnTo>
                    <a:pt x="1247" y="2034"/>
                  </a:lnTo>
                  <a:lnTo>
                    <a:pt x="1241" y="2028"/>
                  </a:lnTo>
                  <a:lnTo>
                    <a:pt x="1253" y="2020"/>
                  </a:lnTo>
                  <a:lnTo>
                    <a:pt x="1253" y="2008"/>
                  </a:lnTo>
                  <a:lnTo>
                    <a:pt x="1261" y="1999"/>
                  </a:lnTo>
                  <a:lnTo>
                    <a:pt x="1261" y="1941"/>
                  </a:lnTo>
                  <a:lnTo>
                    <a:pt x="1270" y="1933"/>
                  </a:lnTo>
                  <a:lnTo>
                    <a:pt x="1270" y="1921"/>
                  </a:lnTo>
                  <a:lnTo>
                    <a:pt x="1290" y="1904"/>
                  </a:lnTo>
                  <a:lnTo>
                    <a:pt x="1302" y="1904"/>
                  </a:lnTo>
                  <a:lnTo>
                    <a:pt x="1331" y="1875"/>
                  </a:lnTo>
                  <a:lnTo>
                    <a:pt x="1340" y="1875"/>
                  </a:lnTo>
                  <a:lnTo>
                    <a:pt x="1360" y="1855"/>
                  </a:lnTo>
                  <a:lnTo>
                    <a:pt x="1363" y="1855"/>
                  </a:lnTo>
                  <a:lnTo>
                    <a:pt x="1368" y="1855"/>
                  </a:lnTo>
                  <a:lnTo>
                    <a:pt x="1371" y="1852"/>
                  </a:lnTo>
                  <a:lnTo>
                    <a:pt x="1377" y="1846"/>
                  </a:lnTo>
                  <a:lnTo>
                    <a:pt x="1377" y="1817"/>
                  </a:lnTo>
                  <a:lnTo>
                    <a:pt x="1368" y="1805"/>
                  </a:lnTo>
                  <a:lnTo>
                    <a:pt x="1368" y="1777"/>
                  </a:lnTo>
                  <a:lnTo>
                    <a:pt x="1363" y="1774"/>
                  </a:lnTo>
                  <a:lnTo>
                    <a:pt x="1360" y="1768"/>
                  </a:lnTo>
                  <a:lnTo>
                    <a:pt x="1360" y="1759"/>
                  </a:lnTo>
                  <a:lnTo>
                    <a:pt x="1331" y="1730"/>
                  </a:lnTo>
                  <a:lnTo>
                    <a:pt x="1331" y="1722"/>
                  </a:lnTo>
                  <a:lnTo>
                    <a:pt x="1325" y="1716"/>
                  </a:lnTo>
                  <a:lnTo>
                    <a:pt x="1319" y="1710"/>
                  </a:lnTo>
                  <a:lnTo>
                    <a:pt x="1319" y="1707"/>
                  </a:lnTo>
                  <a:lnTo>
                    <a:pt x="1319" y="1701"/>
                  </a:lnTo>
                  <a:lnTo>
                    <a:pt x="1331" y="1693"/>
                  </a:lnTo>
                  <a:lnTo>
                    <a:pt x="1331" y="1684"/>
                  </a:lnTo>
                  <a:lnTo>
                    <a:pt x="1340" y="1672"/>
                  </a:lnTo>
                  <a:lnTo>
                    <a:pt x="1340" y="1664"/>
                  </a:lnTo>
                  <a:lnTo>
                    <a:pt x="1354" y="1664"/>
                  </a:lnTo>
                  <a:lnTo>
                    <a:pt x="1368" y="1664"/>
                  </a:lnTo>
                  <a:lnTo>
                    <a:pt x="1377" y="1655"/>
                  </a:lnTo>
                  <a:lnTo>
                    <a:pt x="1377" y="1643"/>
                  </a:lnTo>
                  <a:lnTo>
                    <a:pt x="1374" y="1641"/>
                  </a:lnTo>
                  <a:lnTo>
                    <a:pt x="1368" y="1635"/>
                  </a:lnTo>
                  <a:lnTo>
                    <a:pt x="1368" y="1623"/>
                  </a:lnTo>
                  <a:lnTo>
                    <a:pt x="1360" y="1615"/>
                  </a:lnTo>
                  <a:lnTo>
                    <a:pt x="1360" y="1507"/>
                  </a:lnTo>
                  <a:lnTo>
                    <a:pt x="1348" y="1499"/>
                  </a:lnTo>
                  <a:lnTo>
                    <a:pt x="1348" y="1481"/>
                  </a:lnTo>
                  <a:lnTo>
                    <a:pt x="1348" y="1473"/>
                  </a:lnTo>
                  <a:lnTo>
                    <a:pt x="1340" y="1461"/>
                  </a:lnTo>
                  <a:lnTo>
                    <a:pt x="1340" y="1453"/>
                  </a:lnTo>
                  <a:lnTo>
                    <a:pt x="1334" y="1447"/>
                  </a:lnTo>
                  <a:lnTo>
                    <a:pt x="1331" y="1441"/>
                  </a:lnTo>
                  <a:lnTo>
                    <a:pt x="1331" y="1412"/>
                  </a:lnTo>
                  <a:lnTo>
                    <a:pt x="1331" y="1383"/>
                  </a:lnTo>
                  <a:lnTo>
                    <a:pt x="1302" y="1383"/>
                  </a:lnTo>
                  <a:lnTo>
                    <a:pt x="1302" y="1371"/>
                  </a:lnTo>
                  <a:lnTo>
                    <a:pt x="1302" y="1354"/>
                  </a:lnTo>
                  <a:lnTo>
                    <a:pt x="1311" y="1345"/>
                  </a:lnTo>
                  <a:lnTo>
                    <a:pt x="1311" y="1337"/>
                  </a:lnTo>
                  <a:lnTo>
                    <a:pt x="1305" y="1331"/>
                  </a:lnTo>
                  <a:lnTo>
                    <a:pt x="1302" y="1325"/>
                  </a:lnTo>
                  <a:lnTo>
                    <a:pt x="1302" y="1296"/>
                  </a:lnTo>
                  <a:lnTo>
                    <a:pt x="1319" y="1296"/>
                  </a:lnTo>
                  <a:lnTo>
                    <a:pt x="1331" y="1308"/>
                  </a:lnTo>
                  <a:lnTo>
                    <a:pt x="1340" y="1308"/>
                  </a:lnTo>
                  <a:lnTo>
                    <a:pt x="1342" y="1302"/>
                  </a:lnTo>
                  <a:lnTo>
                    <a:pt x="1348" y="1296"/>
                  </a:lnTo>
                  <a:lnTo>
                    <a:pt x="1348" y="1250"/>
                  </a:lnTo>
                  <a:lnTo>
                    <a:pt x="1368" y="1250"/>
                  </a:lnTo>
                  <a:lnTo>
                    <a:pt x="1377" y="1241"/>
                  </a:lnTo>
                  <a:lnTo>
                    <a:pt x="1377" y="1221"/>
                  </a:lnTo>
                  <a:lnTo>
                    <a:pt x="1368" y="1209"/>
                  </a:lnTo>
                  <a:lnTo>
                    <a:pt x="1368" y="1172"/>
                  </a:lnTo>
                  <a:lnTo>
                    <a:pt x="1377" y="1172"/>
                  </a:lnTo>
                  <a:lnTo>
                    <a:pt x="1386" y="1183"/>
                  </a:lnTo>
                  <a:lnTo>
                    <a:pt x="1386" y="1221"/>
                  </a:lnTo>
                  <a:lnTo>
                    <a:pt x="1406" y="1241"/>
                  </a:lnTo>
                  <a:lnTo>
                    <a:pt x="1406" y="1279"/>
                  </a:lnTo>
                  <a:lnTo>
                    <a:pt x="1418" y="1288"/>
                  </a:lnTo>
                  <a:lnTo>
                    <a:pt x="1426" y="1288"/>
                  </a:lnTo>
                  <a:lnTo>
                    <a:pt x="1444" y="1267"/>
                  </a:lnTo>
                  <a:lnTo>
                    <a:pt x="1435" y="1259"/>
                  </a:lnTo>
                  <a:lnTo>
                    <a:pt x="1444" y="1250"/>
                  </a:lnTo>
                  <a:lnTo>
                    <a:pt x="1444" y="1241"/>
                  </a:lnTo>
                  <a:lnTo>
                    <a:pt x="1449" y="1236"/>
                  </a:lnTo>
                  <a:lnTo>
                    <a:pt x="1455" y="1230"/>
                  </a:lnTo>
                  <a:lnTo>
                    <a:pt x="1455" y="1209"/>
                  </a:lnTo>
                  <a:lnTo>
                    <a:pt x="1464" y="1209"/>
                  </a:lnTo>
                  <a:lnTo>
                    <a:pt x="1484" y="1230"/>
                  </a:lnTo>
                  <a:lnTo>
                    <a:pt x="1504" y="1230"/>
                  </a:lnTo>
                  <a:lnTo>
                    <a:pt x="1513" y="1221"/>
                  </a:lnTo>
                  <a:lnTo>
                    <a:pt x="1522" y="1221"/>
                  </a:lnTo>
                  <a:lnTo>
                    <a:pt x="1522" y="1209"/>
                  </a:lnTo>
                  <a:lnTo>
                    <a:pt x="1513" y="1201"/>
                  </a:lnTo>
                  <a:lnTo>
                    <a:pt x="1513" y="1192"/>
                  </a:lnTo>
                  <a:lnTo>
                    <a:pt x="1504" y="1183"/>
                  </a:lnTo>
                  <a:lnTo>
                    <a:pt x="1504" y="1172"/>
                  </a:lnTo>
                  <a:lnTo>
                    <a:pt x="1484" y="1154"/>
                  </a:lnTo>
                  <a:lnTo>
                    <a:pt x="1484" y="1137"/>
                  </a:lnTo>
                  <a:lnTo>
                    <a:pt x="1484" y="1126"/>
                  </a:lnTo>
                  <a:lnTo>
                    <a:pt x="1473" y="1114"/>
                  </a:lnTo>
                  <a:lnTo>
                    <a:pt x="1484" y="1105"/>
                  </a:lnTo>
                  <a:lnTo>
                    <a:pt x="1484" y="998"/>
                  </a:lnTo>
                  <a:lnTo>
                    <a:pt x="1473" y="990"/>
                  </a:lnTo>
                  <a:lnTo>
                    <a:pt x="1473" y="972"/>
                  </a:lnTo>
                  <a:lnTo>
                    <a:pt x="1478" y="966"/>
                  </a:lnTo>
                  <a:lnTo>
                    <a:pt x="1484" y="961"/>
                  </a:lnTo>
                  <a:lnTo>
                    <a:pt x="1493" y="961"/>
                  </a:lnTo>
                  <a:lnTo>
                    <a:pt x="1499" y="955"/>
                  </a:lnTo>
                  <a:lnTo>
                    <a:pt x="1504" y="952"/>
                  </a:lnTo>
                  <a:lnTo>
                    <a:pt x="1513" y="952"/>
                  </a:lnTo>
                  <a:lnTo>
                    <a:pt x="1513" y="917"/>
                  </a:lnTo>
                  <a:lnTo>
                    <a:pt x="1513" y="883"/>
                  </a:lnTo>
                  <a:lnTo>
                    <a:pt x="1522" y="883"/>
                  </a:lnTo>
                  <a:lnTo>
                    <a:pt x="1533" y="874"/>
                  </a:lnTo>
                  <a:lnTo>
                    <a:pt x="1533" y="854"/>
                  </a:lnTo>
                  <a:lnTo>
                    <a:pt x="1542" y="845"/>
                  </a:lnTo>
                  <a:lnTo>
                    <a:pt x="1542" y="828"/>
                  </a:lnTo>
                  <a:lnTo>
                    <a:pt x="1551" y="816"/>
                  </a:lnTo>
                  <a:lnTo>
                    <a:pt x="1551" y="796"/>
                  </a:lnTo>
                  <a:lnTo>
                    <a:pt x="1565" y="784"/>
                  </a:lnTo>
                  <a:lnTo>
                    <a:pt x="1580" y="770"/>
                  </a:lnTo>
                  <a:lnTo>
                    <a:pt x="1585" y="770"/>
                  </a:lnTo>
                  <a:lnTo>
                    <a:pt x="1591" y="770"/>
                  </a:lnTo>
                  <a:lnTo>
                    <a:pt x="1600" y="761"/>
                  </a:lnTo>
                  <a:lnTo>
                    <a:pt x="1600" y="749"/>
                  </a:lnTo>
                  <a:lnTo>
                    <a:pt x="1609" y="741"/>
                  </a:lnTo>
                  <a:lnTo>
                    <a:pt x="1609" y="735"/>
                  </a:lnTo>
                  <a:lnTo>
                    <a:pt x="1609" y="729"/>
                  </a:lnTo>
                  <a:lnTo>
                    <a:pt x="1617" y="721"/>
                  </a:lnTo>
                  <a:lnTo>
                    <a:pt x="1617" y="712"/>
                  </a:lnTo>
                  <a:lnTo>
                    <a:pt x="1623" y="712"/>
                  </a:lnTo>
                  <a:lnTo>
                    <a:pt x="1629" y="712"/>
                  </a:lnTo>
                  <a:lnTo>
                    <a:pt x="1638" y="721"/>
                  </a:lnTo>
                  <a:lnTo>
                    <a:pt x="1666" y="721"/>
                  </a:lnTo>
                  <a:lnTo>
                    <a:pt x="1666" y="729"/>
                  </a:lnTo>
                  <a:lnTo>
                    <a:pt x="1672" y="735"/>
                  </a:lnTo>
                  <a:lnTo>
                    <a:pt x="1675" y="741"/>
                  </a:lnTo>
                  <a:lnTo>
                    <a:pt x="1687" y="741"/>
                  </a:lnTo>
                  <a:lnTo>
                    <a:pt x="1695" y="749"/>
                  </a:lnTo>
                  <a:lnTo>
                    <a:pt x="1707" y="749"/>
                  </a:lnTo>
                  <a:lnTo>
                    <a:pt x="1724" y="770"/>
                  </a:lnTo>
                  <a:lnTo>
                    <a:pt x="1736" y="770"/>
                  </a:lnTo>
                  <a:lnTo>
                    <a:pt x="1745" y="778"/>
                  </a:lnTo>
                  <a:lnTo>
                    <a:pt x="1736" y="787"/>
                  </a:lnTo>
                  <a:lnTo>
                    <a:pt x="1736" y="796"/>
                  </a:lnTo>
                  <a:lnTo>
                    <a:pt x="1745" y="807"/>
                  </a:lnTo>
                  <a:lnTo>
                    <a:pt x="1745" y="816"/>
                  </a:lnTo>
                  <a:lnTo>
                    <a:pt x="1753" y="828"/>
                  </a:lnTo>
                  <a:lnTo>
                    <a:pt x="1774" y="828"/>
                  </a:lnTo>
                  <a:lnTo>
                    <a:pt x="1782" y="836"/>
                  </a:lnTo>
                  <a:lnTo>
                    <a:pt x="1808" y="836"/>
                  </a:lnTo>
                  <a:lnTo>
                    <a:pt x="1831" y="836"/>
                  </a:lnTo>
                  <a:lnTo>
                    <a:pt x="1840" y="845"/>
                  </a:lnTo>
                  <a:lnTo>
                    <a:pt x="1860" y="845"/>
                  </a:lnTo>
                  <a:lnTo>
                    <a:pt x="1878" y="865"/>
                  </a:lnTo>
                  <a:lnTo>
                    <a:pt x="1898" y="865"/>
                  </a:lnTo>
                  <a:lnTo>
                    <a:pt x="1910" y="874"/>
                  </a:lnTo>
                  <a:lnTo>
                    <a:pt x="1927" y="874"/>
                  </a:lnTo>
                  <a:lnTo>
                    <a:pt x="1938" y="883"/>
                  </a:lnTo>
                  <a:lnTo>
                    <a:pt x="1947" y="883"/>
                  </a:lnTo>
                  <a:lnTo>
                    <a:pt x="1976" y="914"/>
                  </a:lnTo>
                  <a:lnTo>
                    <a:pt x="2121" y="914"/>
                  </a:lnTo>
                  <a:lnTo>
                    <a:pt x="2129" y="923"/>
                  </a:lnTo>
                  <a:lnTo>
                    <a:pt x="2196" y="923"/>
                  </a:lnTo>
                  <a:lnTo>
                    <a:pt x="2208" y="914"/>
                  </a:lnTo>
                  <a:lnTo>
                    <a:pt x="2216" y="914"/>
                  </a:lnTo>
                  <a:lnTo>
                    <a:pt x="2222" y="909"/>
                  </a:lnTo>
                  <a:lnTo>
                    <a:pt x="2228" y="903"/>
                  </a:lnTo>
                  <a:lnTo>
                    <a:pt x="2254" y="903"/>
                  </a:lnTo>
                  <a:lnTo>
                    <a:pt x="2265" y="914"/>
                  </a:lnTo>
                  <a:lnTo>
                    <a:pt x="2283" y="914"/>
                  </a:lnTo>
                  <a:lnTo>
                    <a:pt x="2283" y="932"/>
                  </a:lnTo>
                  <a:lnTo>
                    <a:pt x="2274" y="932"/>
                  </a:lnTo>
                  <a:lnTo>
                    <a:pt x="2254" y="952"/>
                  </a:lnTo>
                  <a:lnTo>
                    <a:pt x="2245" y="952"/>
                  </a:lnTo>
                  <a:lnTo>
                    <a:pt x="2228" y="972"/>
                  </a:lnTo>
                  <a:lnTo>
                    <a:pt x="2228" y="1019"/>
                  </a:lnTo>
                  <a:lnTo>
                    <a:pt x="2196" y="1047"/>
                  </a:lnTo>
                  <a:lnTo>
                    <a:pt x="2196" y="1056"/>
                  </a:lnTo>
                  <a:lnTo>
                    <a:pt x="2202" y="1062"/>
                  </a:lnTo>
                  <a:lnTo>
                    <a:pt x="2208" y="1065"/>
                  </a:lnTo>
                  <a:lnTo>
                    <a:pt x="2208" y="1076"/>
                  </a:lnTo>
                  <a:lnTo>
                    <a:pt x="2228" y="1097"/>
                  </a:lnTo>
                  <a:lnTo>
                    <a:pt x="2228" y="1105"/>
                  </a:lnTo>
                  <a:lnTo>
                    <a:pt x="2236" y="1114"/>
                  </a:lnTo>
                  <a:lnTo>
                    <a:pt x="2245" y="1114"/>
                  </a:lnTo>
                  <a:lnTo>
                    <a:pt x="2254" y="1126"/>
                  </a:lnTo>
                  <a:lnTo>
                    <a:pt x="2265" y="1126"/>
                  </a:lnTo>
                  <a:lnTo>
                    <a:pt x="2283" y="1105"/>
                  </a:lnTo>
                  <a:lnTo>
                    <a:pt x="2303" y="1105"/>
                  </a:lnTo>
                  <a:lnTo>
                    <a:pt x="2303" y="1100"/>
                  </a:lnTo>
                  <a:lnTo>
                    <a:pt x="2303" y="1097"/>
                  </a:lnTo>
                  <a:lnTo>
                    <a:pt x="2323" y="1076"/>
                  </a:lnTo>
                  <a:lnTo>
                    <a:pt x="2323" y="1065"/>
                  </a:lnTo>
                  <a:lnTo>
                    <a:pt x="2332" y="1056"/>
                  </a:lnTo>
                  <a:lnTo>
                    <a:pt x="2372" y="1056"/>
                  </a:lnTo>
                  <a:lnTo>
                    <a:pt x="2372" y="1027"/>
                  </a:lnTo>
                  <a:lnTo>
                    <a:pt x="2390" y="1027"/>
                  </a:lnTo>
                  <a:lnTo>
                    <a:pt x="2410" y="1010"/>
                  </a:lnTo>
                  <a:lnTo>
                    <a:pt x="2419" y="1010"/>
                  </a:lnTo>
                  <a:lnTo>
                    <a:pt x="2433" y="995"/>
                  </a:lnTo>
                  <a:lnTo>
                    <a:pt x="2448" y="981"/>
                  </a:lnTo>
                  <a:lnTo>
                    <a:pt x="2468" y="981"/>
                  </a:lnTo>
                  <a:lnTo>
                    <a:pt x="2474" y="987"/>
                  </a:lnTo>
                  <a:lnTo>
                    <a:pt x="2477" y="990"/>
                  </a:lnTo>
                  <a:lnTo>
                    <a:pt x="2497" y="990"/>
                  </a:lnTo>
                  <a:lnTo>
                    <a:pt x="2517" y="1010"/>
                  </a:lnTo>
                  <a:lnTo>
                    <a:pt x="2543" y="1010"/>
                  </a:lnTo>
                  <a:lnTo>
                    <a:pt x="2555" y="998"/>
                  </a:lnTo>
                  <a:lnTo>
                    <a:pt x="2563" y="1010"/>
                  </a:lnTo>
                  <a:lnTo>
                    <a:pt x="2575" y="1010"/>
                  </a:lnTo>
                  <a:lnTo>
                    <a:pt x="2592" y="1027"/>
                  </a:lnTo>
                  <a:lnTo>
                    <a:pt x="2598" y="1027"/>
                  </a:lnTo>
                  <a:lnTo>
                    <a:pt x="2601" y="1027"/>
                  </a:lnTo>
                  <a:lnTo>
                    <a:pt x="2607" y="1033"/>
                  </a:lnTo>
                  <a:lnTo>
                    <a:pt x="2613" y="1039"/>
                  </a:lnTo>
                  <a:lnTo>
                    <a:pt x="2618" y="1039"/>
                  </a:lnTo>
                  <a:lnTo>
                    <a:pt x="2621" y="1039"/>
                  </a:lnTo>
                  <a:lnTo>
                    <a:pt x="2630" y="1047"/>
                  </a:lnTo>
                  <a:lnTo>
                    <a:pt x="2641" y="1047"/>
                  </a:lnTo>
                  <a:lnTo>
                    <a:pt x="2659" y="1065"/>
                  </a:lnTo>
                  <a:lnTo>
                    <a:pt x="2670" y="1065"/>
                  </a:lnTo>
                  <a:lnTo>
                    <a:pt x="2679" y="1076"/>
                  </a:lnTo>
                  <a:lnTo>
                    <a:pt x="2688" y="1076"/>
                  </a:lnTo>
                  <a:lnTo>
                    <a:pt x="2699" y="1085"/>
                  </a:lnTo>
                  <a:lnTo>
                    <a:pt x="2728" y="1085"/>
                  </a:lnTo>
                  <a:lnTo>
                    <a:pt x="2728" y="1076"/>
                  </a:lnTo>
                  <a:lnTo>
                    <a:pt x="2746" y="1056"/>
                  </a:lnTo>
                  <a:lnTo>
                    <a:pt x="2746" y="1047"/>
                  </a:lnTo>
                  <a:lnTo>
                    <a:pt x="2777" y="1019"/>
                  </a:lnTo>
                  <a:lnTo>
                    <a:pt x="2792" y="1019"/>
                  </a:lnTo>
                  <a:lnTo>
                    <a:pt x="2804" y="1019"/>
                  </a:lnTo>
                  <a:lnTo>
                    <a:pt x="2809" y="1016"/>
                  </a:lnTo>
                  <a:lnTo>
                    <a:pt x="2815" y="1010"/>
                  </a:lnTo>
                  <a:lnTo>
                    <a:pt x="2844" y="1010"/>
                  </a:lnTo>
                  <a:lnTo>
                    <a:pt x="2853" y="998"/>
                  </a:lnTo>
                  <a:lnTo>
                    <a:pt x="2861" y="998"/>
                  </a:lnTo>
                  <a:lnTo>
                    <a:pt x="2873" y="990"/>
                  </a:lnTo>
                  <a:lnTo>
                    <a:pt x="2882" y="990"/>
                  </a:lnTo>
                  <a:lnTo>
                    <a:pt x="2890" y="981"/>
                  </a:lnTo>
                  <a:lnTo>
                    <a:pt x="2890" y="972"/>
                  </a:lnTo>
                  <a:lnTo>
                    <a:pt x="2902" y="961"/>
                  </a:lnTo>
                  <a:lnTo>
                    <a:pt x="2902" y="955"/>
                  </a:lnTo>
                  <a:lnTo>
                    <a:pt x="2902" y="952"/>
                  </a:lnTo>
                  <a:lnTo>
                    <a:pt x="2939" y="914"/>
                  </a:lnTo>
                  <a:lnTo>
                    <a:pt x="2951" y="914"/>
                  </a:lnTo>
                  <a:lnTo>
                    <a:pt x="2968" y="894"/>
                  </a:lnTo>
                  <a:lnTo>
                    <a:pt x="2989" y="894"/>
                  </a:lnTo>
                  <a:lnTo>
                    <a:pt x="2989" y="883"/>
                  </a:lnTo>
                  <a:lnTo>
                    <a:pt x="3009" y="865"/>
                  </a:lnTo>
                  <a:lnTo>
                    <a:pt x="3026" y="865"/>
                  </a:lnTo>
                  <a:lnTo>
                    <a:pt x="3035" y="854"/>
                  </a:lnTo>
                  <a:lnTo>
                    <a:pt x="3067" y="854"/>
                  </a:lnTo>
                  <a:lnTo>
                    <a:pt x="3093" y="854"/>
                  </a:lnTo>
                  <a:lnTo>
                    <a:pt x="3104" y="845"/>
                  </a:lnTo>
                  <a:lnTo>
                    <a:pt x="3113" y="854"/>
                  </a:lnTo>
                  <a:lnTo>
                    <a:pt x="3113" y="880"/>
                  </a:lnTo>
                  <a:lnTo>
                    <a:pt x="3113" y="903"/>
                  </a:lnTo>
                  <a:lnTo>
                    <a:pt x="3128" y="903"/>
                  </a:lnTo>
                  <a:lnTo>
                    <a:pt x="3142" y="903"/>
                  </a:lnTo>
                  <a:lnTo>
                    <a:pt x="3142" y="874"/>
                  </a:lnTo>
                  <a:lnTo>
                    <a:pt x="3154" y="874"/>
                  </a:lnTo>
                  <a:lnTo>
                    <a:pt x="3162" y="883"/>
                  </a:lnTo>
                  <a:lnTo>
                    <a:pt x="3209" y="883"/>
                  </a:lnTo>
                  <a:lnTo>
                    <a:pt x="3209" y="865"/>
                  </a:lnTo>
                  <a:lnTo>
                    <a:pt x="3229" y="845"/>
                  </a:lnTo>
                  <a:lnTo>
                    <a:pt x="3237" y="845"/>
                  </a:lnTo>
                  <a:lnTo>
                    <a:pt x="3243" y="839"/>
                  </a:lnTo>
                  <a:lnTo>
                    <a:pt x="3249" y="836"/>
                  </a:lnTo>
                  <a:lnTo>
                    <a:pt x="3252" y="836"/>
                  </a:lnTo>
                  <a:lnTo>
                    <a:pt x="3258" y="836"/>
                  </a:lnTo>
                  <a:lnTo>
                    <a:pt x="3264" y="830"/>
                  </a:lnTo>
                  <a:lnTo>
                    <a:pt x="3266" y="828"/>
                  </a:lnTo>
                  <a:lnTo>
                    <a:pt x="3278" y="828"/>
                  </a:lnTo>
                  <a:lnTo>
                    <a:pt x="3295" y="807"/>
                  </a:lnTo>
                  <a:lnTo>
                    <a:pt x="3307" y="807"/>
                  </a:lnTo>
                  <a:lnTo>
                    <a:pt x="3313" y="802"/>
                  </a:lnTo>
                  <a:lnTo>
                    <a:pt x="3316" y="796"/>
                  </a:lnTo>
                  <a:lnTo>
                    <a:pt x="3336" y="796"/>
                  </a:lnTo>
                  <a:lnTo>
                    <a:pt x="3345" y="787"/>
                  </a:lnTo>
                  <a:lnTo>
                    <a:pt x="3356" y="787"/>
                  </a:lnTo>
                  <a:lnTo>
                    <a:pt x="3373" y="770"/>
                  </a:lnTo>
                  <a:lnTo>
                    <a:pt x="3382" y="770"/>
                  </a:lnTo>
                  <a:lnTo>
                    <a:pt x="3388" y="764"/>
                  </a:lnTo>
                  <a:lnTo>
                    <a:pt x="3391" y="761"/>
                  </a:lnTo>
                  <a:lnTo>
                    <a:pt x="3402" y="761"/>
                  </a:lnTo>
                  <a:lnTo>
                    <a:pt x="3408" y="755"/>
                  </a:lnTo>
                  <a:lnTo>
                    <a:pt x="3411" y="749"/>
                  </a:lnTo>
                  <a:lnTo>
                    <a:pt x="3431" y="749"/>
                  </a:lnTo>
                  <a:lnTo>
                    <a:pt x="3452" y="729"/>
                  </a:lnTo>
                  <a:lnTo>
                    <a:pt x="3452" y="700"/>
                  </a:lnTo>
                  <a:lnTo>
                    <a:pt x="3469" y="683"/>
                  </a:lnTo>
                  <a:lnTo>
                    <a:pt x="3469" y="671"/>
                  </a:lnTo>
                  <a:lnTo>
                    <a:pt x="3495" y="648"/>
                  </a:lnTo>
                  <a:lnTo>
                    <a:pt x="3518" y="625"/>
                  </a:lnTo>
                  <a:lnTo>
                    <a:pt x="3518" y="613"/>
                  </a:lnTo>
                  <a:lnTo>
                    <a:pt x="3538" y="596"/>
                  </a:lnTo>
                  <a:lnTo>
                    <a:pt x="3538" y="585"/>
                  </a:lnTo>
                  <a:lnTo>
                    <a:pt x="3547" y="576"/>
                  </a:lnTo>
                  <a:lnTo>
                    <a:pt x="3588" y="576"/>
                  </a:lnTo>
                  <a:lnTo>
                    <a:pt x="3588" y="550"/>
                  </a:lnTo>
                  <a:lnTo>
                    <a:pt x="3576" y="538"/>
                  </a:lnTo>
                  <a:lnTo>
                    <a:pt x="3576" y="518"/>
                  </a:lnTo>
                  <a:lnTo>
                    <a:pt x="3556" y="498"/>
                  </a:lnTo>
                  <a:lnTo>
                    <a:pt x="3556" y="489"/>
                  </a:lnTo>
                  <a:lnTo>
                    <a:pt x="3556" y="480"/>
                  </a:lnTo>
                  <a:lnTo>
                    <a:pt x="3576" y="460"/>
                  </a:lnTo>
                  <a:lnTo>
                    <a:pt x="3588" y="460"/>
                  </a:lnTo>
                  <a:lnTo>
                    <a:pt x="3596" y="451"/>
                  </a:lnTo>
                  <a:lnTo>
                    <a:pt x="3605" y="443"/>
                  </a:lnTo>
                  <a:lnTo>
                    <a:pt x="3625" y="443"/>
                  </a:lnTo>
                  <a:lnTo>
                    <a:pt x="3631" y="437"/>
                  </a:lnTo>
                  <a:lnTo>
                    <a:pt x="3634" y="431"/>
                  </a:lnTo>
                  <a:lnTo>
                    <a:pt x="3648" y="431"/>
                  </a:lnTo>
                  <a:lnTo>
                    <a:pt x="3663" y="431"/>
                  </a:lnTo>
                  <a:lnTo>
                    <a:pt x="3671" y="423"/>
                  </a:lnTo>
                  <a:lnTo>
                    <a:pt x="3692" y="423"/>
                  </a:lnTo>
                  <a:lnTo>
                    <a:pt x="3698" y="417"/>
                  </a:lnTo>
                  <a:lnTo>
                    <a:pt x="3700" y="414"/>
                  </a:lnTo>
                  <a:lnTo>
                    <a:pt x="3712" y="414"/>
                  </a:lnTo>
                  <a:lnTo>
                    <a:pt x="3721" y="402"/>
                  </a:lnTo>
                  <a:lnTo>
                    <a:pt x="3741" y="402"/>
                  </a:lnTo>
                  <a:lnTo>
                    <a:pt x="3741" y="394"/>
                  </a:lnTo>
                  <a:lnTo>
                    <a:pt x="3735" y="388"/>
                  </a:lnTo>
                  <a:lnTo>
                    <a:pt x="3732" y="385"/>
                  </a:lnTo>
                  <a:lnTo>
                    <a:pt x="3732" y="365"/>
                  </a:lnTo>
                  <a:lnTo>
                    <a:pt x="3721" y="356"/>
                  </a:lnTo>
                  <a:lnTo>
                    <a:pt x="3721" y="344"/>
                  </a:lnTo>
                  <a:lnTo>
                    <a:pt x="3735" y="344"/>
                  </a:lnTo>
                  <a:lnTo>
                    <a:pt x="3750" y="344"/>
                  </a:lnTo>
                  <a:lnTo>
                    <a:pt x="3758" y="336"/>
                  </a:lnTo>
                  <a:lnTo>
                    <a:pt x="3787" y="336"/>
                  </a:lnTo>
                  <a:lnTo>
                    <a:pt x="3787" y="327"/>
                  </a:lnTo>
                  <a:lnTo>
                    <a:pt x="3784" y="321"/>
                  </a:lnTo>
                  <a:lnTo>
                    <a:pt x="3779" y="315"/>
                  </a:lnTo>
                  <a:lnTo>
                    <a:pt x="3779" y="307"/>
                  </a:lnTo>
                  <a:lnTo>
                    <a:pt x="3816" y="307"/>
                  </a:lnTo>
                  <a:lnTo>
                    <a:pt x="3822" y="301"/>
                  </a:lnTo>
                  <a:lnTo>
                    <a:pt x="3828" y="298"/>
                  </a:lnTo>
                  <a:lnTo>
                    <a:pt x="3886" y="298"/>
                  </a:lnTo>
                  <a:lnTo>
                    <a:pt x="3894" y="307"/>
                  </a:lnTo>
                  <a:lnTo>
                    <a:pt x="3894" y="327"/>
                  </a:lnTo>
                  <a:lnTo>
                    <a:pt x="3903" y="336"/>
                  </a:lnTo>
                  <a:lnTo>
                    <a:pt x="3903" y="356"/>
                  </a:lnTo>
                  <a:lnTo>
                    <a:pt x="3909" y="362"/>
                  </a:lnTo>
                  <a:lnTo>
                    <a:pt x="3914" y="365"/>
                  </a:lnTo>
                  <a:lnTo>
                    <a:pt x="3923" y="365"/>
                  </a:lnTo>
                  <a:lnTo>
                    <a:pt x="3923" y="394"/>
                  </a:lnTo>
                  <a:lnTo>
                    <a:pt x="3923" y="423"/>
                  </a:lnTo>
                  <a:lnTo>
                    <a:pt x="3935" y="431"/>
                  </a:lnTo>
                  <a:lnTo>
                    <a:pt x="3935" y="451"/>
                  </a:lnTo>
                  <a:lnTo>
                    <a:pt x="3943" y="460"/>
                  </a:lnTo>
                  <a:lnTo>
                    <a:pt x="3943" y="489"/>
                  </a:lnTo>
                  <a:lnTo>
                    <a:pt x="3961" y="509"/>
                  </a:lnTo>
                  <a:lnTo>
                    <a:pt x="3961" y="518"/>
                  </a:lnTo>
                  <a:lnTo>
                    <a:pt x="3967" y="524"/>
                  </a:lnTo>
                  <a:lnTo>
                    <a:pt x="3969" y="530"/>
                  </a:lnTo>
                  <a:lnTo>
                    <a:pt x="3990" y="509"/>
                  </a:lnTo>
                  <a:lnTo>
                    <a:pt x="4001" y="509"/>
                  </a:lnTo>
                  <a:lnTo>
                    <a:pt x="4010" y="498"/>
                  </a:lnTo>
                  <a:lnTo>
                    <a:pt x="4019" y="498"/>
                  </a:lnTo>
                  <a:lnTo>
                    <a:pt x="4030" y="489"/>
                  </a:lnTo>
                  <a:lnTo>
                    <a:pt x="4068" y="489"/>
                  </a:lnTo>
                  <a:lnTo>
                    <a:pt x="4077" y="480"/>
                  </a:lnTo>
                  <a:lnTo>
                    <a:pt x="4088" y="480"/>
                  </a:lnTo>
                  <a:lnTo>
                    <a:pt x="4088" y="446"/>
                  </a:lnTo>
                  <a:lnTo>
                    <a:pt x="4088" y="414"/>
                  </a:lnTo>
                  <a:lnTo>
                    <a:pt x="4105" y="394"/>
                  </a:lnTo>
                  <a:lnTo>
                    <a:pt x="4146" y="394"/>
                  </a:lnTo>
                  <a:lnTo>
                    <a:pt x="4155" y="402"/>
                  </a:lnTo>
                  <a:lnTo>
                    <a:pt x="4155" y="414"/>
                  </a:lnTo>
                  <a:lnTo>
                    <a:pt x="4160" y="417"/>
                  </a:lnTo>
                  <a:lnTo>
                    <a:pt x="4163" y="423"/>
                  </a:lnTo>
                  <a:lnTo>
                    <a:pt x="4155" y="431"/>
                  </a:lnTo>
                  <a:lnTo>
                    <a:pt x="4155" y="472"/>
                  </a:lnTo>
                  <a:lnTo>
                    <a:pt x="4163" y="480"/>
                  </a:lnTo>
                  <a:lnTo>
                    <a:pt x="4221" y="480"/>
                  </a:lnTo>
                  <a:lnTo>
                    <a:pt x="4233" y="472"/>
                  </a:lnTo>
                  <a:lnTo>
                    <a:pt x="4270" y="472"/>
                  </a:lnTo>
                  <a:lnTo>
                    <a:pt x="4279" y="460"/>
                  </a:lnTo>
                  <a:lnTo>
                    <a:pt x="4308" y="460"/>
                  </a:lnTo>
                  <a:lnTo>
                    <a:pt x="4314" y="460"/>
                  </a:lnTo>
                  <a:lnTo>
                    <a:pt x="4320" y="460"/>
                  </a:lnTo>
                  <a:lnTo>
                    <a:pt x="4328" y="451"/>
                  </a:lnTo>
                  <a:lnTo>
                    <a:pt x="4328" y="443"/>
                  </a:lnTo>
                  <a:lnTo>
                    <a:pt x="4357" y="414"/>
                  </a:lnTo>
                  <a:lnTo>
                    <a:pt x="4357" y="402"/>
                  </a:lnTo>
                  <a:lnTo>
                    <a:pt x="4363" y="399"/>
                  </a:lnTo>
                  <a:lnTo>
                    <a:pt x="4369" y="394"/>
                  </a:lnTo>
                  <a:lnTo>
                    <a:pt x="4369" y="373"/>
                  </a:lnTo>
                  <a:lnTo>
                    <a:pt x="4372" y="370"/>
                  </a:lnTo>
                  <a:lnTo>
                    <a:pt x="4377" y="365"/>
                  </a:lnTo>
                  <a:lnTo>
                    <a:pt x="4377" y="336"/>
                  </a:lnTo>
                  <a:lnTo>
                    <a:pt x="4380" y="333"/>
                  </a:lnTo>
                  <a:lnTo>
                    <a:pt x="4386" y="327"/>
                  </a:lnTo>
                  <a:lnTo>
                    <a:pt x="4395" y="327"/>
                  </a:lnTo>
                  <a:lnTo>
                    <a:pt x="4395" y="315"/>
                  </a:lnTo>
                  <a:lnTo>
                    <a:pt x="4403" y="307"/>
                  </a:lnTo>
                  <a:lnTo>
                    <a:pt x="4403" y="298"/>
                  </a:lnTo>
                  <a:lnTo>
                    <a:pt x="4395" y="287"/>
                  </a:lnTo>
                  <a:lnTo>
                    <a:pt x="4395" y="255"/>
                  </a:lnTo>
                  <a:lnTo>
                    <a:pt x="4395" y="220"/>
                  </a:lnTo>
                  <a:lnTo>
                    <a:pt x="4424" y="220"/>
                  </a:lnTo>
                  <a:lnTo>
                    <a:pt x="4453" y="220"/>
                  </a:lnTo>
                  <a:lnTo>
                    <a:pt x="4458" y="226"/>
                  </a:lnTo>
                  <a:lnTo>
                    <a:pt x="4464" y="232"/>
                  </a:lnTo>
                  <a:lnTo>
                    <a:pt x="4493" y="232"/>
                  </a:lnTo>
                  <a:lnTo>
                    <a:pt x="4502" y="220"/>
                  </a:lnTo>
                  <a:lnTo>
                    <a:pt x="4560" y="220"/>
                  </a:lnTo>
                  <a:lnTo>
                    <a:pt x="4618" y="220"/>
                  </a:lnTo>
                  <a:lnTo>
                    <a:pt x="4623" y="214"/>
                  </a:lnTo>
                  <a:lnTo>
                    <a:pt x="4626" y="211"/>
                  </a:lnTo>
                  <a:lnTo>
                    <a:pt x="4638" y="211"/>
                  </a:lnTo>
                  <a:lnTo>
                    <a:pt x="4667" y="182"/>
                  </a:lnTo>
                  <a:lnTo>
                    <a:pt x="4675" y="182"/>
                  </a:lnTo>
                  <a:lnTo>
                    <a:pt x="4696" y="162"/>
                  </a:lnTo>
                  <a:lnTo>
                    <a:pt x="4704" y="162"/>
                  </a:lnTo>
                  <a:lnTo>
                    <a:pt x="4725" y="142"/>
                  </a:lnTo>
                  <a:lnTo>
                    <a:pt x="4725" y="133"/>
                  </a:lnTo>
                  <a:lnTo>
                    <a:pt x="4739" y="119"/>
                  </a:lnTo>
                  <a:lnTo>
                    <a:pt x="4751" y="104"/>
                  </a:lnTo>
                  <a:lnTo>
                    <a:pt x="4762" y="104"/>
                  </a:lnTo>
                  <a:lnTo>
                    <a:pt x="4791" y="75"/>
                  </a:lnTo>
                  <a:lnTo>
                    <a:pt x="4800" y="75"/>
                  </a:lnTo>
                  <a:lnTo>
                    <a:pt x="4811" y="67"/>
                  </a:lnTo>
                  <a:lnTo>
                    <a:pt x="4820" y="67"/>
                  </a:lnTo>
                  <a:lnTo>
                    <a:pt x="4826" y="61"/>
                  </a:lnTo>
                  <a:lnTo>
                    <a:pt x="4829" y="58"/>
                  </a:lnTo>
                  <a:lnTo>
                    <a:pt x="4829" y="38"/>
                  </a:lnTo>
                  <a:lnTo>
                    <a:pt x="4820" y="29"/>
                  </a:lnTo>
                  <a:lnTo>
                    <a:pt x="4820" y="20"/>
                  </a:lnTo>
                  <a:lnTo>
                    <a:pt x="4826" y="15"/>
                  </a:lnTo>
                  <a:lnTo>
                    <a:pt x="4829" y="9"/>
                  </a:lnTo>
                  <a:lnTo>
                    <a:pt x="4849" y="9"/>
                  </a:lnTo>
                  <a:lnTo>
                    <a:pt x="4858" y="0"/>
                  </a:lnTo>
                  <a:lnTo>
                    <a:pt x="4869" y="0"/>
                  </a:lnTo>
                  <a:lnTo>
                    <a:pt x="4869" y="29"/>
                  </a:lnTo>
                  <a:lnTo>
                    <a:pt x="4887" y="49"/>
                  </a:lnTo>
                  <a:lnTo>
                    <a:pt x="4887" y="58"/>
                  </a:lnTo>
                  <a:lnTo>
                    <a:pt x="4898" y="67"/>
                  </a:lnTo>
                  <a:lnTo>
                    <a:pt x="4916" y="67"/>
                  </a:lnTo>
                  <a:lnTo>
                    <a:pt x="4921" y="72"/>
                  </a:lnTo>
                  <a:lnTo>
                    <a:pt x="4927" y="75"/>
                  </a:lnTo>
                  <a:lnTo>
                    <a:pt x="4936" y="75"/>
                  </a:lnTo>
                  <a:lnTo>
                    <a:pt x="4947" y="84"/>
                  </a:lnTo>
                  <a:lnTo>
                    <a:pt x="5014" y="84"/>
                  </a:lnTo>
                  <a:lnTo>
                    <a:pt x="5023" y="75"/>
                  </a:lnTo>
                  <a:lnTo>
                    <a:pt x="5043" y="75"/>
                  </a:lnTo>
                  <a:lnTo>
                    <a:pt x="5052" y="67"/>
                  </a:lnTo>
                  <a:lnTo>
                    <a:pt x="5057" y="67"/>
                  </a:lnTo>
                  <a:lnTo>
                    <a:pt x="5060" y="67"/>
                  </a:lnTo>
                  <a:lnTo>
                    <a:pt x="5072" y="58"/>
                  </a:lnTo>
                  <a:lnTo>
                    <a:pt x="5089" y="58"/>
                  </a:lnTo>
                  <a:lnTo>
                    <a:pt x="5095" y="52"/>
                  </a:lnTo>
                  <a:lnTo>
                    <a:pt x="5101" y="49"/>
                  </a:lnTo>
                  <a:lnTo>
                    <a:pt x="5109" y="49"/>
                  </a:lnTo>
                  <a:lnTo>
                    <a:pt x="5115" y="44"/>
                  </a:lnTo>
                  <a:lnTo>
                    <a:pt x="5118" y="38"/>
                  </a:lnTo>
                  <a:lnTo>
                    <a:pt x="5124" y="38"/>
                  </a:lnTo>
                  <a:lnTo>
                    <a:pt x="5130" y="38"/>
                  </a:lnTo>
                  <a:lnTo>
                    <a:pt x="5138" y="29"/>
                  </a:lnTo>
                  <a:lnTo>
                    <a:pt x="5147" y="38"/>
                  </a:lnTo>
                  <a:lnTo>
                    <a:pt x="5147" y="75"/>
                  </a:lnTo>
                  <a:lnTo>
                    <a:pt x="5159" y="84"/>
                  </a:lnTo>
                  <a:lnTo>
                    <a:pt x="5159" y="116"/>
                  </a:lnTo>
                  <a:lnTo>
                    <a:pt x="5176" y="133"/>
                  </a:lnTo>
                  <a:lnTo>
                    <a:pt x="5176" y="145"/>
                  </a:lnTo>
                  <a:lnTo>
                    <a:pt x="5176" y="153"/>
                  </a:lnTo>
                  <a:lnTo>
                    <a:pt x="5182" y="159"/>
                  </a:lnTo>
                  <a:lnTo>
                    <a:pt x="5185" y="162"/>
                  </a:lnTo>
                  <a:lnTo>
                    <a:pt x="5185" y="182"/>
                  </a:lnTo>
                  <a:lnTo>
                    <a:pt x="5196" y="191"/>
                  </a:lnTo>
                  <a:lnTo>
                    <a:pt x="5196" y="211"/>
                  </a:lnTo>
                  <a:lnTo>
                    <a:pt x="5190" y="217"/>
                  </a:lnTo>
                  <a:lnTo>
                    <a:pt x="5185" y="220"/>
                  </a:lnTo>
                  <a:lnTo>
                    <a:pt x="5185" y="255"/>
                  </a:lnTo>
                  <a:lnTo>
                    <a:pt x="5185" y="287"/>
                  </a:lnTo>
                  <a:lnTo>
                    <a:pt x="5176" y="298"/>
                  </a:lnTo>
                  <a:lnTo>
                    <a:pt x="5176" y="327"/>
                  </a:lnTo>
                  <a:lnTo>
                    <a:pt x="5182" y="333"/>
                  </a:lnTo>
                  <a:lnTo>
                    <a:pt x="5185" y="336"/>
                  </a:lnTo>
                  <a:lnTo>
                    <a:pt x="5185" y="356"/>
                  </a:lnTo>
                  <a:lnTo>
                    <a:pt x="5196" y="365"/>
                  </a:lnTo>
                  <a:lnTo>
                    <a:pt x="5196" y="414"/>
                  </a:lnTo>
                  <a:lnTo>
                    <a:pt x="5176" y="431"/>
                  </a:lnTo>
                  <a:lnTo>
                    <a:pt x="5176" y="443"/>
                  </a:lnTo>
                  <a:lnTo>
                    <a:pt x="5167" y="451"/>
                  </a:lnTo>
                  <a:lnTo>
                    <a:pt x="5167" y="498"/>
                  </a:lnTo>
                  <a:lnTo>
                    <a:pt x="5176" y="498"/>
                  </a:lnTo>
                  <a:lnTo>
                    <a:pt x="5182" y="504"/>
                  </a:lnTo>
                  <a:lnTo>
                    <a:pt x="5185" y="509"/>
                  </a:lnTo>
                  <a:lnTo>
                    <a:pt x="5205" y="509"/>
                  </a:lnTo>
                  <a:lnTo>
                    <a:pt x="5214" y="518"/>
                  </a:lnTo>
                  <a:lnTo>
                    <a:pt x="5225" y="518"/>
                  </a:lnTo>
                  <a:lnTo>
                    <a:pt x="5231" y="524"/>
                  </a:lnTo>
                  <a:lnTo>
                    <a:pt x="5234" y="530"/>
                  </a:lnTo>
                  <a:lnTo>
                    <a:pt x="5274" y="530"/>
                  </a:lnTo>
                  <a:lnTo>
                    <a:pt x="5283" y="538"/>
                  </a:lnTo>
                  <a:lnTo>
                    <a:pt x="5283" y="550"/>
                  </a:lnTo>
                  <a:lnTo>
                    <a:pt x="5292" y="559"/>
                  </a:lnTo>
                  <a:lnTo>
                    <a:pt x="5312" y="559"/>
                  </a:lnTo>
                  <a:lnTo>
                    <a:pt x="5321" y="567"/>
                  </a:lnTo>
                  <a:lnTo>
                    <a:pt x="5312" y="576"/>
                  </a:lnTo>
                  <a:lnTo>
                    <a:pt x="5312" y="605"/>
                  </a:lnTo>
                  <a:lnTo>
                    <a:pt x="5312" y="634"/>
                  </a:lnTo>
                  <a:lnTo>
                    <a:pt x="5321" y="642"/>
                  </a:lnTo>
                  <a:lnTo>
                    <a:pt x="5321" y="663"/>
                  </a:lnTo>
                  <a:lnTo>
                    <a:pt x="5312" y="671"/>
                  </a:lnTo>
                  <a:lnTo>
                    <a:pt x="5312" y="692"/>
                  </a:lnTo>
                  <a:lnTo>
                    <a:pt x="5306" y="697"/>
                  </a:lnTo>
                  <a:lnTo>
                    <a:pt x="5303" y="700"/>
                  </a:lnTo>
                  <a:lnTo>
                    <a:pt x="5303" y="741"/>
                  </a:lnTo>
                  <a:lnTo>
                    <a:pt x="5292" y="749"/>
                  </a:lnTo>
                  <a:lnTo>
                    <a:pt x="5292" y="761"/>
                  </a:lnTo>
                  <a:lnTo>
                    <a:pt x="5286" y="764"/>
                  </a:lnTo>
                  <a:lnTo>
                    <a:pt x="5283" y="770"/>
                  </a:lnTo>
                  <a:lnTo>
                    <a:pt x="5283" y="796"/>
                  </a:lnTo>
                  <a:lnTo>
                    <a:pt x="5274" y="807"/>
                  </a:lnTo>
                  <a:lnTo>
                    <a:pt x="5274" y="845"/>
                  </a:lnTo>
                  <a:lnTo>
                    <a:pt x="5263" y="854"/>
                  </a:lnTo>
                  <a:lnTo>
                    <a:pt x="5263" y="883"/>
                  </a:lnTo>
                  <a:lnTo>
                    <a:pt x="5254" y="894"/>
                  </a:lnTo>
                  <a:lnTo>
                    <a:pt x="5254" y="903"/>
                  </a:lnTo>
                  <a:lnTo>
                    <a:pt x="5225" y="903"/>
                  </a:lnTo>
                  <a:lnTo>
                    <a:pt x="5214" y="914"/>
                  </a:lnTo>
                  <a:lnTo>
                    <a:pt x="5205" y="914"/>
                  </a:lnTo>
                  <a:lnTo>
                    <a:pt x="5182" y="938"/>
                  </a:lnTo>
                  <a:lnTo>
                    <a:pt x="5159" y="961"/>
                  </a:lnTo>
                  <a:lnTo>
                    <a:pt x="5138" y="961"/>
                  </a:lnTo>
                  <a:lnTo>
                    <a:pt x="5130" y="972"/>
                  </a:lnTo>
                  <a:lnTo>
                    <a:pt x="5130" y="981"/>
                  </a:lnTo>
                  <a:lnTo>
                    <a:pt x="5118" y="990"/>
                  </a:lnTo>
                  <a:lnTo>
                    <a:pt x="5118" y="1010"/>
                  </a:lnTo>
                  <a:lnTo>
                    <a:pt x="5124" y="1016"/>
                  </a:lnTo>
                  <a:lnTo>
                    <a:pt x="5130" y="1019"/>
                  </a:lnTo>
                  <a:lnTo>
                    <a:pt x="5118" y="1027"/>
                  </a:lnTo>
                  <a:lnTo>
                    <a:pt x="5118" y="1039"/>
                  </a:lnTo>
                  <a:lnTo>
                    <a:pt x="5089" y="1065"/>
                  </a:lnTo>
                  <a:lnTo>
                    <a:pt x="5060" y="1065"/>
                  </a:lnTo>
                  <a:lnTo>
                    <a:pt x="5052" y="1076"/>
                  </a:lnTo>
                  <a:lnTo>
                    <a:pt x="5043" y="1076"/>
                  </a:lnTo>
                  <a:lnTo>
                    <a:pt x="5031" y="1085"/>
                  </a:lnTo>
                  <a:lnTo>
                    <a:pt x="5025" y="1085"/>
                  </a:lnTo>
                  <a:lnTo>
                    <a:pt x="5023" y="1085"/>
                  </a:lnTo>
                  <a:lnTo>
                    <a:pt x="5017" y="1091"/>
                  </a:lnTo>
                  <a:lnTo>
                    <a:pt x="5014" y="1097"/>
                  </a:lnTo>
                  <a:lnTo>
                    <a:pt x="4994" y="1097"/>
                  </a:lnTo>
                  <a:lnTo>
                    <a:pt x="4994" y="1114"/>
                  </a:lnTo>
                  <a:lnTo>
                    <a:pt x="5002" y="1126"/>
                  </a:lnTo>
                  <a:lnTo>
                    <a:pt x="5002" y="1134"/>
                  </a:lnTo>
                  <a:lnTo>
                    <a:pt x="5002" y="1143"/>
                  </a:lnTo>
                  <a:lnTo>
                    <a:pt x="5014" y="1154"/>
                  </a:lnTo>
                  <a:lnTo>
                    <a:pt x="5014" y="1163"/>
                  </a:lnTo>
                  <a:lnTo>
                    <a:pt x="5031" y="1183"/>
                  </a:lnTo>
                  <a:lnTo>
                    <a:pt x="5031" y="1192"/>
                  </a:lnTo>
                  <a:lnTo>
                    <a:pt x="5043" y="1201"/>
                  </a:lnTo>
                  <a:lnTo>
                    <a:pt x="5043" y="1212"/>
                  </a:lnTo>
                  <a:lnTo>
                    <a:pt x="5052" y="1221"/>
                  </a:lnTo>
                  <a:lnTo>
                    <a:pt x="5072" y="1221"/>
                  </a:lnTo>
                  <a:lnTo>
                    <a:pt x="5080" y="1230"/>
                  </a:lnTo>
                  <a:lnTo>
                    <a:pt x="5080" y="1236"/>
                  </a:lnTo>
                  <a:lnTo>
                    <a:pt x="5080" y="1241"/>
                  </a:lnTo>
                  <a:lnTo>
                    <a:pt x="5089" y="1250"/>
                  </a:lnTo>
                  <a:lnTo>
                    <a:pt x="5089" y="1259"/>
                  </a:lnTo>
                  <a:lnTo>
                    <a:pt x="5109" y="1279"/>
                  </a:lnTo>
                  <a:lnTo>
                    <a:pt x="5109" y="1288"/>
                  </a:lnTo>
                  <a:lnTo>
                    <a:pt x="5118" y="1296"/>
                  </a:lnTo>
                  <a:lnTo>
                    <a:pt x="5118" y="1302"/>
                  </a:lnTo>
                  <a:lnTo>
                    <a:pt x="5118" y="1308"/>
                  </a:lnTo>
                  <a:lnTo>
                    <a:pt x="5124" y="1314"/>
                  </a:lnTo>
                  <a:lnTo>
                    <a:pt x="5130" y="1317"/>
                  </a:lnTo>
                  <a:lnTo>
                    <a:pt x="5130" y="1325"/>
                  </a:lnTo>
                  <a:lnTo>
                    <a:pt x="5138" y="1337"/>
                  </a:lnTo>
                  <a:lnTo>
                    <a:pt x="5138" y="1345"/>
                  </a:lnTo>
                  <a:lnTo>
                    <a:pt x="5147" y="1354"/>
                  </a:lnTo>
                  <a:lnTo>
                    <a:pt x="5159" y="1354"/>
                  </a:lnTo>
                  <a:lnTo>
                    <a:pt x="5161" y="1360"/>
                  </a:lnTo>
                  <a:lnTo>
                    <a:pt x="5167" y="1366"/>
                  </a:lnTo>
                  <a:lnTo>
                    <a:pt x="5196" y="1366"/>
                  </a:lnTo>
                  <a:lnTo>
                    <a:pt x="5202" y="1360"/>
                  </a:lnTo>
                  <a:lnTo>
                    <a:pt x="5205" y="1354"/>
                  </a:lnTo>
                  <a:lnTo>
                    <a:pt x="5234" y="1354"/>
                  </a:lnTo>
                  <a:lnTo>
                    <a:pt x="5245" y="1345"/>
                  </a:lnTo>
                  <a:lnTo>
                    <a:pt x="5254" y="1345"/>
                  </a:lnTo>
                  <a:lnTo>
                    <a:pt x="5263" y="1345"/>
                  </a:lnTo>
                  <a:lnTo>
                    <a:pt x="5269" y="1351"/>
                  </a:lnTo>
                  <a:lnTo>
                    <a:pt x="5274" y="1354"/>
                  </a:lnTo>
                  <a:lnTo>
                    <a:pt x="5283" y="1354"/>
                  </a:lnTo>
                  <a:lnTo>
                    <a:pt x="5283" y="1360"/>
                  </a:lnTo>
                  <a:lnTo>
                    <a:pt x="5283" y="1366"/>
                  </a:lnTo>
                  <a:lnTo>
                    <a:pt x="5292" y="1374"/>
                  </a:lnTo>
                  <a:lnTo>
                    <a:pt x="5303" y="1374"/>
                  </a:lnTo>
                  <a:lnTo>
                    <a:pt x="5306" y="1380"/>
                  </a:lnTo>
                  <a:lnTo>
                    <a:pt x="5312" y="1383"/>
                  </a:lnTo>
                  <a:lnTo>
                    <a:pt x="5329" y="1383"/>
                  </a:lnTo>
                  <a:lnTo>
                    <a:pt x="5350" y="1403"/>
                  </a:lnTo>
                  <a:lnTo>
                    <a:pt x="5350" y="1412"/>
                  </a:lnTo>
                  <a:lnTo>
                    <a:pt x="5370" y="1432"/>
                  </a:lnTo>
                  <a:lnTo>
                    <a:pt x="5370" y="1441"/>
                  </a:lnTo>
                  <a:lnTo>
                    <a:pt x="5376" y="1447"/>
                  </a:lnTo>
                  <a:lnTo>
                    <a:pt x="5378" y="1453"/>
                  </a:lnTo>
                  <a:lnTo>
                    <a:pt x="5378" y="1461"/>
                  </a:lnTo>
                  <a:lnTo>
                    <a:pt x="5387" y="1461"/>
                  </a:lnTo>
                  <a:lnTo>
                    <a:pt x="5393" y="1467"/>
                  </a:lnTo>
                  <a:lnTo>
                    <a:pt x="5399" y="1473"/>
                  </a:lnTo>
                  <a:lnTo>
                    <a:pt x="5407" y="1473"/>
                  </a:lnTo>
                  <a:lnTo>
                    <a:pt x="5436" y="1499"/>
                  </a:lnTo>
                  <a:lnTo>
                    <a:pt x="5448" y="1499"/>
                  </a:lnTo>
                  <a:lnTo>
                    <a:pt x="5451" y="1505"/>
                  </a:lnTo>
                  <a:lnTo>
                    <a:pt x="5457" y="1507"/>
                  </a:lnTo>
                  <a:lnTo>
                    <a:pt x="5462" y="1507"/>
                  </a:lnTo>
                  <a:lnTo>
                    <a:pt x="5465" y="1507"/>
                  </a:lnTo>
                  <a:lnTo>
                    <a:pt x="5471" y="1513"/>
                  </a:lnTo>
                  <a:lnTo>
                    <a:pt x="5477" y="1519"/>
                  </a:lnTo>
                  <a:lnTo>
                    <a:pt x="5486" y="1519"/>
                  </a:lnTo>
                  <a:lnTo>
                    <a:pt x="5506" y="1539"/>
                  </a:lnTo>
                  <a:lnTo>
                    <a:pt x="5514" y="1539"/>
                  </a:lnTo>
                  <a:lnTo>
                    <a:pt x="5529" y="1554"/>
                  </a:lnTo>
                  <a:lnTo>
                    <a:pt x="5543" y="1565"/>
                  </a:lnTo>
                  <a:lnTo>
                    <a:pt x="5552" y="1557"/>
                  </a:lnTo>
                  <a:lnTo>
                    <a:pt x="5552" y="1534"/>
                  </a:lnTo>
                  <a:lnTo>
                    <a:pt x="5552" y="1507"/>
                  </a:lnTo>
                  <a:lnTo>
                    <a:pt x="5561" y="1499"/>
                  </a:lnTo>
                  <a:lnTo>
                    <a:pt x="5561" y="1473"/>
                  </a:lnTo>
                  <a:lnTo>
                    <a:pt x="5593" y="1441"/>
                  </a:lnTo>
                  <a:lnTo>
                    <a:pt x="5593" y="1432"/>
                  </a:lnTo>
                  <a:lnTo>
                    <a:pt x="5601" y="1424"/>
                  </a:lnTo>
                  <a:lnTo>
                    <a:pt x="5601" y="1354"/>
                  </a:lnTo>
                  <a:lnTo>
                    <a:pt x="5668" y="1354"/>
                  </a:lnTo>
                  <a:lnTo>
                    <a:pt x="5674" y="1360"/>
                  </a:lnTo>
                  <a:lnTo>
                    <a:pt x="5676" y="1366"/>
                  </a:lnTo>
                  <a:lnTo>
                    <a:pt x="5697" y="1366"/>
                  </a:lnTo>
                  <a:lnTo>
                    <a:pt x="5702" y="1369"/>
                  </a:lnTo>
                  <a:lnTo>
                    <a:pt x="5708" y="1374"/>
                  </a:lnTo>
                  <a:lnTo>
                    <a:pt x="5726" y="1374"/>
                  </a:lnTo>
                  <a:lnTo>
                    <a:pt x="5731" y="1380"/>
                  </a:lnTo>
                  <a:lnTo>
                    <a:pt x="5737" y="1383"/>
                  </a:lnTo>
                  <a:lnTo>
                    <a:pt x="5746" y="1383"/>
                  </a:lnTo>
                  <a:lnTo>
                    <a:pt x="5763" y="1403"/>
                  </a:lnTo>
                  <a:lnTo>
                    <a:pt x="5769" y="1403"/>
                  </a:lnTo>
                  <a:lnTo>
                    <a:pt x="5775" y="1403"/>
                  </a:lnTo>
                  <a:lnTo>
                    <a:pt x="5783" y="1412"/>
                  </a:lnTo>
                  <a:lnTo>
                    <a:pt x="5792" y="1412"/>
                  </a:lnTo>
                  <a:lnTo>
                    <a:pt x="5804" y="1424"/>
                  </a:lnTo>
                  <a:lnTo>
                    <a:pt x="5821" y="1424"/>
                  </a:lnTo>
                  <a:lnTo>
                    <a:pt x="5821" y="1429"/>
                  </a:lnTo>
                  <a:lnTo>
                    <a:pt x="5821" y="1432"/>
                  </a:lnTo>
                  <a:lnTo>
                    <a:pt x="5841" y="1453"/>
                  </a:lnTo>
                  <a:lnTo>
                    <a:pt x="5841" y="1473"/>
                  </a:lnTo>
                  <a:lnTo>
                    <a:pt x="5853" y="1481"/>
                  </a:lnTo>
                  <a:lnTo>
                    <a:pt x="5841" y="1490"/>
                  </a:lnTo>
                  <a:lnTo>
                    <a:pt x="5841" y="1499"/>
                  </a:lnTo>
                  <a:lnTo>
                    <a:pt x="5853" y="1499"/>
                  </a:lnTo>
                  <a:lnTo>
                    <a:pt x="5856" y="1505"/>
                  </a:lnTo>
                  <a:lnTo>
                    <a:pt x="5862" y="1507"/>
                  </a:lnTo>
                  <a:lnTo>
                    <a:pt x="5882" y="1507"/>
                  </a:lnTo>
                  <a:lnTo>
                    <a:pt x="5882" y="1528"/>
                  </a:lnTo>
                  <a:lnTo>
                    <a:pt x="5899" y="1548"/>
                  </a:lnTo>
                  <a:lnTo>
                    <a:pt x="5908" y="1548"/>
                  </a:lnTo>
                  <a:lnTo>
                    <a:pt x="5914" y="1554"/>
                  </a:lnTo>
                  <a:lnTo>
                    <a:pt x="5919" y="1557"/>
                  </a:lnTo>
                  <a:lnTo>
                    <a:pt x="5940" y="1557"/>
                  </a:lnTo>
                  <a:lnTo>
                    <a:pt x="5940" y="1577"/>
                  </a:lnTo>
                  <a:lnTo>
                    <a:pt x="5948" y="1586"/>
                  </a:lnTo>
                  <a:lnTo>
                    <a:pt x="5948" y="1615"/>
                  </a:lnTo>
                  <a:lnTo>
                    <a:pt x="5957" y="1623"/>
                  </a:lnTo>
                  <a:lnTo>
                    <a:pt x="5948" y="1635"/>
                  </a:lnTo>
                  <a:lnTo>
                    <a:pt x="5948" y="1641"/>
                  </a:lnTo>
                  <a:lnTo>
                    <a:pt x="5948" y="1643"/>
                  </a:lnTo>
                  <a:lnTo>
                    <a:pt x="5954" y="1649"/>
                  </a:lnTo>
                  <a:lnTo>
                    <a:pt x="5957" y="1655"/>
                  </a:lnTo>
                  <a:lnTo>
                    <a:pt x="5966" y="1655"/>
                  </a:lnTo>
                  <a:lnTo>
                    <a:pt x="5986" y="1672"/>
                  </a:lnTo>
                  <a:lnTo>
                    <a:pt x="6015" y="1672"/>
                  </a:lnTo>
                  <a:lnTo>
                    <a:pt x="6024" y="1684"/>
                  </a:lnTo>
                  <a:lnTo>
                    <a:pt x="6035" y="1684"/>
                  </a:lnTo>
                  <a:lnTo>
                    <a:pt x="6055" y="1701"/>
                  </a:lnTo>
                  <a:lnTo>
                    <a:pt x="6055" y="1707"/>
                  </a:lnTo>
                  <a:lnTo>
                    <a:pt x="6055" y="1710"/>
                  </a:lnTo>
                  <a:lnTo>
                    <a:pt x="6058" y="1716"/>
                  </a:lnTo>
                  <a:lnTo>
                    <a:pt x="6064" y="1722"/>
                  </a:lnTo>
                  <a:lnTo>
                    <a:pt x="6055" y="1730"/>
                  </a:lnTo>
                  <a:lnTo>
                    <a:pt x="6024" y="1730"/>
                  </a:lnTo>
                  <a:lnTo>
                    <a:pt x="6021" y="1736"/>
                  </a:lnTo>
                  <a:lnTo>
                    <a:pt x="6015" y="1739"/>
                  </a:lnTo>
                  <a:lnTo>
                    <a:pt x="6006" y="1739"/>
                  </a:lnTo>
                  <a:lnTo>
                    <a:pt x="5986" y="1759"/>
                  </a:lnTo>
                  <a:lnTo>
                    <a:pt x="5966" y="1759"/>
                  </a:lnTo>
                  <a:lnTo>
                    <a:pt x="5966" y="1774"/>
                  </a:lnTo>
                  <a:lnTo>
                    <a:pt x="5966" y="1788"/>
                  </a:lnTo>
                  <a:lnTo>
                    <a:pt x="5963" y="1794"/>
                  </a:lnTo>
                  <a:lnTo>
                    <a:pt x="5957" y="1797"/>
                  </a:lnTo>
                  <a:lnTo>
                    <a:pt x="5957" y="1817"/>
                  </a:lnTo>
                  <a:lnTo>
                    <a:pt x="5948" y="1826"/>
                  </a:lnTo>
                  <a:lnTo>
                    <a:pt x="5948" y="1855"/>
                  </a:lnTo>
                  <a:lnTo>
                    <a:pt x="5954" y="1860"/>
                  </a:lnTo>
                  <a:lnTo>
                    <a:pt x="5957" y="1866"/>
                  </a:lnTo>
                  <a:lnTo>
                    <a:pt x="5957" y="1875"/>
                  </a:lnTo>
                  <a:lnTo>
                    <a:pt x="5963" y="1881"/>
                  </a:lnTo>
                  <a:lnTo>
                    <a:pt x="5966" y="1884"/>
                  </a:lnTo>
                  <a:lnTo>
                    <a:pt x="5966" y="1895"/>
                  </a:lnTo>
                  <a:lnTo>
                    <a:pt x="5977" y="1904"/>
                  </a:lnTo>
                  <a:lnTo>
                    <a:pt x="5977" y="1924"/>
                  </a:lnTo>
                  <a:lnTo>
                    <a:pt x="5783" y="1924"/>
                  </a:lnTo>
                  <a:lnTo>
                    <a:pt x="5783" y="1933"/>
                  </a:lnTo>
                  <a:lnTo>
                    <a:pt x="5792" y="1941"/>
                  </a:lnTo>
                  <a:lnTo>
                    <a:pt x="5792" y="1962"/>
                  </a:lnTo>
                  <a:lnTo>
                    <a:pt x="5804" y="1970"/>
                  </a:lnTo>
                  <a:lnTo>
                    <a:pt x="5792" y="1982"/>
                  </a:lnTo>
                  <a:lnTo>
                    <a:pt x="5792" y="1999"/>
                  </a:lnTo>
                  <a:lnTo>
                    <a:pt x="5726" y="1999"/>
                  </a:lnTo>
                  <a:lnTo>
                    <a:pt x="5708" y="1982"/>
                  </a:lnTo>
                  <a:lnTo>
                    <a:pt x="5708" y="1962"/>
                  </a:lnTo>
                  <a:lnTo>
                    <a:pt x="5668" y="1924"/>
                  </a:lnTo>
                  <a:lnTo>
                    <a:pt x="5659" y="1933"/>
                  </a:lnTo>
                  <a:lnTo>
                    <a:pt x="5650" y="1933"/>
                  </a:lnTo>
                  <a:lnTo>
                    <a:pt x="5639" y="1941"/>
                  </a:lnTo>
                  <a:lnTo>
                    <a:pt x="5639" y="1962"/>
                  </a:lnTo>
                  <a:lnTo>
                    <a:pt x="5630" y="1962"/>
                  </a:lnTo>
                  <a:lnTo>
                    <a:pt x="5619" y="1970"/>
                  </a:lnTo>
                  <a:lnTo>
                    <a:pt x="5601" y="1953"/>
                  </a:lnTo>
                  <a:lnTo>
                    <a:pt x="5595" y="1953"/>
                  </a:lnTo>
                  <a:lnTo>
                    <a:pt x="5593" y="1953"/>
                  </a:lnTo>
                  <a:lnTo>
                    <a:pt x="5572" y="1933"/>
                  </a:lnTo>
                  <a:lnTo>
                    <a:pt x="5572" y="1913"/>
                  </a:lnTo>
                  <a:lnTo>
                    <a:pt x="5552" y="1895"/>
                  </a:lnTo>
                  <a:lnTo>
                    <a:pt x="5543" y="1895"/>
                  </a:lnTo>
                  <a:lnTo>
                    <a:pt x="5532" y="1884"/>
                  </a:lnTo>
                  <a:lnTo>
                    <a:pt x="5486" y="1884"/>
                  </a:lnTo>
                  <a:lnTo>
                    <a:pt x="5477" y="1895"/>
                  </a:lnTo>
                  <a:lnTo>
                    <a:pt x="5457" y="1895"/>
                  </a:lnTo>
                  <a:lnTo>
                    <a:pt x="5448" y="1884"/>
                  </a:lnTo>
                  <a:lnTo>
                    <a:pt x="5448" y="1875"/>
                  </a:lnTo>
                  <a:lnTo>
                    <a:pt x="5428" y="1855"/>
                  </a:lnTo>
                  <a:lnTo>
                    <a:pt x="5416" y="1855"/>
                  </a:lnTo>
                  <a:lnTo>
                    <a:pt x="5413" y="1860"/>
                  </a:lnTo>
                  <a:lnTo>
                    <a:pt x="5407" y="1866"/>
                  </a:lnTo>
                  <a:lnTo>
                    <a:pt x="5399" y="1866"/>
                  </a:lnTo>
                  <a:lnTo>
                    <a:pt x="5387" y="1875"/>
                  </a:lnTo>
                  <a:lnTo>
                    <a:pt x="5378" y="1875"/>
                  </a:lnTo>
                  <a:lnTo>
                    <a:pt x="5378" y="1881"/>
                  </a:lnTo>
                  <a:lnTo>
                    <a:pt x="5378" y="1884"/>
                  </a:lnTo>
                  <a:lnTo>
                    <a:pt x="5387" y="1895"/>
                  </a:lnTo>
                  <a:lnTo>
                    <a:pt x="5387" y="1913"/>
                  </a:lnTo>
                  <a:lnTo>
                    <a:pt x="5407" y="1933"/>
                  </a:lnTo>
                  <a:lnTo>
                    <a:pt x="5436" y="1933"/>
                  </a:lnTo>
                  <a:lnTo>
                    <a:pt x="5448" y="1941"/>
                  </a:lnTo>
                  <a:lnTo>
                    <a:pt x="5448" y="1962"/>
                  </a:lnTo>
                  <a:lnTo>
                    <a:pt x="5457" y="1970"/>
                  </a:lnTo>
                  <a:lnTo>
                    <a:pt x="5457" y="1982"/>
                  </a:lnTo>
                  <a:lnTo>
                    <a:pt x="5448" y="1982"/>
                  </a:lnTo>
                  <a:lnTo>
                    <a:pt x="5436" y="1991"/>
                  </a:lnTo>
                  <a:lnTo>
                    <a:pt x="5436" y="1999"/>
                  </a:lnTo>
                  <a:lnTo>
                    <a:pt x="5431" y="2005"/>
                  </a:lnTo>
                  <a:lnTo>
                    <a:pt x="5428" y="2008"/>
                  </a:lnTo>
                  <a:lnTo>
                    <a:pt x="5436" y="2020"/>
                  </a:lnTo>
                  <a:lnTo>
                    <a:pt x="5448" y="2020"/>
                  </a:lnTo>
                  <a:lnTo>
                    <a:pt x="5448" y="2037"/>
                  </a:lnTo>
                  <a:lnTo>
                    <a:pt x="5457" y="2037"/>
                  </a:lnTo>
                  <a:lnTo>
                    <a:pt x="5462" y="2043"/>
                  </a:lnTo>
                  <a:lnTo>
                    <a:pt x="5465" y="2048"/>
                  </a:lnTo>
                  <a:lnTo>
                    <a:pt x="5465" y="2057"/>
                  </a:lnTo>
                  <a:lnTo>
                    <a:pt x="5486" y="2057"/>
                  </a:lnTo>
                  <a:lnTo>
                    <a:pt x="5506" y="2057"/>
                  </a:lnTo>
                  <a:lnTo>
                    <a:pt x="5514" y="2048"/>
                  </a:lnTo>
                  <a:lnTo>
                    <a:pt x="5523" y="2048"/>
                  </a:lnTo>
                  <a:lnTo>
                    <a:pt x="5523" y="2066"/>
                  </a:lnTo>
                  <a:lnTo>
                    <a:pt x="5503" y="2086"/>
                  </a:lnTo>
                  <a:lnTo>
                    <a:pt x="5486" y="2106"/>
                  </a:lnTo>
                  <a:lnTo>
                    <a:pt x="5486" y="2135"/>
                  </a:lnTo>
                  <a:lnTo>
                    <a:pt x="5477" y="2144"/>
                  </a:lnTo>
                  <a:lnTo>
                    <a:pt x="5477" y="2164"/>
                  </a:lnTo>
                  <a:lnTo>
                    <a:pt x="5477" y="2173"/>
                  </a:lnTo>
                  <a:lnTo>
                    <a:pt x="5486" y="2182"/>
                  </a:lnTo>
                  <a:lnTo>
                    <a:pt x="5486" y="2231"/>
                  </a:lnTo>
                  <a:lnTo>
                    <a:pt x="5494" y="2239"/>
                  </a:lnTo>
                  <a:lnTo>
                    <a:pt x="5494" y="2297"/>
                  </a:lnTo>
                  <a:lnTo>
                    <a:pt x="5506" y="2306"/>
                  </a:lnTo>
                  <a:lnTo>
                    <a:pt x="5506" y="2326"/>
                  </a:lnTo>
                  <a:lnTo>
                    <a:pt x="5514" y="2335"/>
                  </a:lnTo>
                  <a:lnTo>
                    <a:pt x="5514" y="2352"/>
                  </a:lnTo>
                  <a:lnTo>
                    <a:pt x="5514" y="2364"/>
                  </a:lnTo>
                  <a:lnTo>
                    <a:pt x="5552" y="2404"/>
                  </a:lnTo>
                  <a:lnTo>
                    <a:pt x="5552" y="2413"/>
                  </a:lnTo>
                  <a:lnTo>
                    <a:pt x="5558" y="2419"/>
                  </a:lnTo>
                  <a:lnTo>
                    <a:pt x="5561" y="2422"/>
                  </a:lnTo>
                  <a:lnTo>
                    <a:pt x="5561" y="2448"/>
                  </a:lnTo>
                  <a:lnTo>
                    <a:pt x="5561" y="2471"/>
                  </a:lnTo>
                  <a:lnTo>
                    <a:pt x="5552" y="2482"/>
                  </a:lnTo>
                  <a:lnTo>
                    <a:pt x="5543" y="2482"/>
                  </a:lnTo>
                  <a:lnTo>
                    <a:pt x="5532" y="2488"/>
                  </a:lnTo>
                  <a:lnTo>
                    <a:pt x="5514" y="2488"/>
                  </a:lnTo>
                  <a:lnTo>
                    <a:pt x="5509" y="2494"/>
                  </a:lnTo>
                  <a:lnTo>
                    <a:pt x="5506" y="2500"/>
                  </a:lnTo>
                  <a:lnTo>
                    <a:pt x="5486" y="2500"/>
                  </a:lnTo>
                  <a:lnTo>
                    <a:pt x="5465" y="2517"/>
                  </a:lnTo>
                  <a:lnTo>
                    <a:pt x="5448" y="2517"/>
                  </a:lnTo>
                  <a:lnTo>
                    <a:pt x="5428" y="2537"/>
                  </a:lnTo>
                  <a:lnTo>
                    <a:pt x="5387" y="2537"/>
                  </a:lnTo>
                  <a:lnTo>
                    <a:pt x="5387" y="2529"/>
                  </a:lnTo>
                  <a:lnTo>
                    <a:pt x="5378" y="2517"/>
                  </a:lnTo>
                  <a:lnTo>
                    <a:pt x="5378" y="2509"/>
                  </a:lnTo>
                  <a:lnTo>
                    <a:pt x="5361" y="2509"/>
                  </a:lnTo>
                  <a:lnTo>
                    <a:pt x="5361" y="2537"/>
                  </a:lnTo>
                  <a:lnTo>
                    <a:pt x="5370" y="2546"/>
                  </a:lnTo>
                  <a:lnTo>
                    <a:pt x="5370" y="2607"/>
                  </a:lnTo>
                  <a:lnTo>
                    <a:pt x="5378" y="2616"/>
                  </a:lnTo>
                  <a:lnTo>
                    <a:pt x="5378" y="2636"/>
                  </a:lnTo>
                  <a:lnTo>
                    <a:pt x="5387" y="2644"/>
                  </a:lnTo>
                  <a:lnTo>
                    <a:pt x="5387" y="2653"/>
                  </a:lnTo>
                  <a:lnTo>
                    <a:pt x="5384" y="2659"/>
                  </a:lnTo>
                  <a:lnTo>
                    <a:pt x="5378" y="2665"/>
                  </a:lnTo>
                  <a:lnTo>
                    <a:pt x="5378" y="2673"/>
                  </a:lnTo>
                  <a:lnTo>
                    <a:pt x="5370" y="2673"/>
                  </a:lnTo>
                  <a:lnTo>
                    <a:pt x="5361" y="2682"/>
                  </a:lnTo>
                  <a:lnTo>
                    <a:pt x="5341" y="2682"/>
                  </a:lnTo>
                  <a:lnTo>
                    <a:pt x="5303" y="2720"/>
                  </a:lnTo>
                  <a:lnTo>
                    <a:pt x="5283" y="2720"/>
                  </a:lnTo>
                  <a:lnTo>
                    <a:pt x="5263" y="2702"/>
                  </a:lnTo>
                  <a:lnTo>
                    <a:pt x="5254" y="2702"/>
                  </a:lnTo>
                  <a:lnTo>
                    <a:pt x="5248" y="2697"/>
                  </a:lnTo>
                  <a:lnTo>
                    <a:pt x="5245" y="2694"/>
                  </a:lnTo>
                  <a:lnTo>
                    <a:pt x="5214" y="2694"/>
                  </a:lnTo>
                  <a:lnTo>
                    <a:pt x="5205" y="2682"/>
                  </a:lnTo>
                  <a:lnTo>
                    <a:pt x="5185" y="2682"/>
                  </a:lnTo>
                  <a:lnTo>
                    <a:pt x="5176" y="2673"/>
                  </a:lnTo>
                  <a:lnTo>
                    <a:pt x="5159" y="2673"/>
                  </a:lnTo>
                  <a:lnTo>
                    <a:pt x="5159" y="2694"/>
                  </a:lnTo>
                  <a:lnTo>
                    <a:pt x="5167" y="2702"/>
                  </a:lnTo>
                  <a:lnTo>
                    <a:pt x="5167" y="2728"/>
                  </a:lnTo>
                  <a:lnTo>
                    <a:pt x="5173" y="2734"/>
                  </a:lnTo>
                  <a:lnTo>
                    <a:pt x="5176" y="2740"/>
                  </a:lnTo>
                  <a:lnTo>
                    <a:pt x="5176" y="2749"/>
                  </a:lnTo>
                  <a:lnTo>
                    <a:pt x="5182" y="2754"/>
                  </a:lnTo>
                  <a:lnTo>
                    <a:pt x="5185" y="2760"/>
                  </a:lnTo>
                  <a:lnTo>
                    <a:pt x="5185" y="2769"/>
                  </a:lnTo>
                  <a:lnTo>
                    <a:pt x="5159" y="2798"/>
                  </a:lnTo>
                  <a:lnTo>
                    <a:pt x="5159" y="2804"/>
                  </a:lnTo>
                  <a:lnTo>
                    <a:pt x="5159" y="2807"/>
                  </a:lnTo>
                  <a:lnTo>
                    <a:pt x="5147" y="2818"/>
                  </a:lnTo>
                  <a:lnTo>
                    <a:pt x="5138" y="2818"/>
                  </a:lnTo>
                  <a:lnTo>
                    <a:pt x="5130" y="2827"/>
                  </a:lnTo>
                  <a:lnTo>
                    <a:pt x="5089" y="2827"/>
                  </a:lnTo>
                  <a:lnTo>
                    <a:pt x="5089" y="2864"/>
                  </a:lnTo>
                  <a:lnTo>
                    <a:pt x="5060" y="2864"/>
                  </a:lnTo>
                  <a:lnTo>
                    <a:pt x="5052" y="2856"/>
                  </a:lnTo>
                  <a:lnTo>
                    <a:pt x="5037" y="2856"/>
                  </a:lnTo>
                  <a:lnTo>
                    <a:pt x="5023" y="2856"/>
                  </a:lnTo>
                  <a:lnTo>
                    <a:pt x="5023" y="2876"/>
                  </a:lnTo>
                  <a:lnTo>
                    <a:pt x="5017" y="2879"/>
                  </a:lnTo>
                  <a:lnTo>
                    <a:pt x="5014" y="2885"/>
                  </a:lnTo>
                  <a:lnTo>
                    <a:pt x="4994" y="2885"/>
                  </a:lnTo>
                  <a:lnTo>
                    <a:pt x="4982" y="2876"/>
                  </a:lnTo>
                  <a:lnTo>
                    <a:pt x="4973" y="2885"/>
                  </a:lnTo>
                  <a:lnTo>
                    <a:pt x="4973" y="2905"/>
                  </a:lnTo>
                  <a:lnTo>
                    <a:pt x="4965" y="2914"/>
                  </a:lnTo>
                  <a:lnTo>
                    <a:pt x="4965" y="2922"/>
                  </a:lnTo>
                  <a:lnTo>
                    <a:pt x="4982" y="2942"/>
                  </a:lnTo>
                  <a:lnTo>
                    <a:pt x="4982" y="2951"/>
                  </a:lnTo>
                  <a:lnTo>
                    <a:pt x="4994" y="2960"/>
                  </a:lnTo>
                  <a:lnTo>
                    <a:pt x="5052" y="2960"/>
                  </a:lnTo>
                  <a:lnTo>
                    <a:pt x="5057" y="2966"/>
                  </a:lnTo>
                  <a:lnTo>
                    <a:pt x="5060" y="2971"/>
                  </a:lnTo>
                  <a:lnTo>
                    <a:pt x="5072" y="2971"/>
                  </a:lnTo>
                  <a:lnTo>
                    <a:pt x="5109" y="3009"/>
                  </a:lnTo>
                  <a:lnTo>
                    <a:pt x="5109" y="3058"/>
                  </a:lnTo>
                  <a:lnTo>
                    <a:pt x="5118" y="3067"/>
                  </a:lnTo>
                  <a:lnTo>
                    <a:pt x="5118" y="3087"/>
                  </a:lnTo>
                  <a:lnTo>
                    <a:pt x="5089" y="3087"/>
                  </a:lnTo>
                  <a:lnTo>
                    <a:pt x="5080" y="3096"/>
                  </a:lnTo>
                  <a:lnTo>
                    <a:pt x="5031" y="3096"/>
                  </a:lnTo>
                  <a:lnTo>
                    <a:pt x="5028" y="3102"/>
                  </a:lnTo>
                  <a:lnTo>
                    <a:pt x="5023" y="3105"/>
                  </a:lnTo>
                  <a:lnTo>
                    <a:pt x="5014" y="3105"/>
                  </a:lnTo>
                  <a:lnTo>
                    <a:pt x="5002" y="3116"/>
                  </a:lnTo>
                  <a:lnTo>
                    <a:pt x="5002" y="3125"/>
                  </a:lnTo>
                  <a:lnTo>
                    <a:pt x="4994" y="3133"/>
                  </a:lnTo>
                  <a:lnTo>
                    <a:pt x="4994" y="3154"/>
                  </a:lnTo>
                  <a:lnTo>
                    <a:pt x="4965" y="3154"/>
                  </a:lnTo>
                  <a:lnTo>
                    <a:pt x="4956" y="3162"/>
                  </a:lnTo>
                  <a:lnTo>
                    <a:pt x="4936" y="3162"/>
                  </a:lnTo>
                  <a:lnTo>
                    <a:pt x="4907" y="3194"/>
                  </a:lnTo>
                  <a:lnTo>
                    <a:pt x="4887" y="3194"/>
                  </a:lnTo>
                  <a:lnTo>
                    <a:pt x="4878" y="3200"/>
                  </a:lnTo>
                  <a:lnTo>
                    <a:pt x="4869" y="3212"/>
                  </a:lnTo>
                  <a:lnTo>
                    <a:pt x="4835" y="3212"/>
                  </a:lnTo>
                  <a:lnTo>
                    <a:pt x="4800" y="3212"/>
                  </a:lnTo>
                  <a:lnTo>
                    <a:pt x="4791" y="3220"/>
                  </a:lnTo>
                  <a:lnTo>
                    <a:pt x="4780" y="3220"/>
                  </a:lnTo>
                  <a:lnTo>
                    <a:pt x="4751" y="3249"/>
                  </a:lnTo>
                  <a:lnTo>
                    <a:pt x="4751" y="3269"/>
                  </a:lnTo>
                  <a:lnTo>
                    <a:pt x="4771" y="3287"/>
                  </a:lnTo>
                  <a:lnTo>
                    <a:pt x="4762" y="3298"/>
                  </a:lnTo>
                  <a:lnTo>
                    <a:pt x="4762" y="3319"/>
                  </a:lnTo>
                  <a:lnTo>
                    <a:pt x="4751" y="3327"/>
                  </a:lnTo>
                  <a:lnTo>
                    <a:pt x="4733" y="3327"/>
                  </a:lnTo>
                  <a:lnTo>
                    <a:pt x="4727" y="3330"/>
                  </a:lnTo>
                  <a:lnTo>
                    <a:pt x="4725" y="3336"/>
                  </a:lnTo>
                  <a:lnTo>
                    <a:pt x="4713" y="3336"/>
                  </a:lnTo>
                  <a:lnTo>
                    <a:pt x="4710" y="3342"/>
                  </a:lnTo>
                  <a:lnTo>
                    <a:pt x="4704" y="3348"/>
                  </a:lnTo>
                  <a:lnTo>
                    <a:pt x="4704" y="3356"/>
                  </a:lnTo>
                  <a:lnTo>
                    <a:pt x="4684" y="3374"/>
                  </a:lnTo>
                  <a:lnTo>
                    <a:pt x="4681" y="3374"/>
                  </a:lnTo>
                  <a:lnTo>
                    <a:pt x="4675" y="3374"/>
                  </a:lnTo>
                  <a:lnTo>
                    <a:pt x="4667" y="3385"/>
                  </a:lnTo>
                  <a:lnTo>
                    <a:pt x="4667" y="3405"/>
                  </a:lnTo>
                  <a:lnTo>
                    <a:pt x="4638" y="3405"/>
                  </a:lnTo>
                  <a:lnTo>
                    <a:pt x="4632" y="3408"/>
                  </a:lnTo>
                  <a:lnTo>
                    <a:pt x="4626" y="3414"/>
                  </a:lnTo>
                  <a:lnTo>
                    <a:pt x="4606" y="3414"/>
                  </a:lnTo>
                  <a:lnTo>
                    <a:pt x="4603" y="3417"/>
                  </a:lnTo>
                  <a:lnTo>
                    <a:pt x="4597" y="3423"/>
                  </a:lnTo>
                  <a:lnTo>
                    <a:pt x="4589" y="3423"/>
                  </a:lnTo>
                  <a:lnTo>
                    <a:pt x="4568" y="3405"/>
                  </a:lnTo>
                  <a:lnTo>
                    <a:pt x="4548" y="3405"/>
                  </a:lnTo>
                  <a:lnTo>
                    <a:pt x="4539" y="3394"/>
                  </a:lnTo>
                  <a:lnTo>
                    <a:pt x="4510" y="3394"/>
                  </a:lnTo>
                  <a:lnTo>
                    <a:pt x="4502" y="3385"/>
                  </a:lnTo>
                  <a:lnTo>
                    <a:pt x="4493" y="3385"/>
                  </a:lnTo>
                  <a:lnTo>
                    <a:pt x="4482" y="3374"/>
                  </a:lnTo>
                  <a:lnTo>
                    <a:pt x="4453" y="3374"/>
                  </a:lnTo>
                  <a:lnTo>
                    <a:pt x="4444" y="3365"/>
                  </a:lnTo>
                  <a:lnTo>
                    <a:pt x="4415" y="3365"/>
                  </a:lnTo>
                  <a:lnTo>
                    <a:pt x="4409" y="3359"/>
                  </a:lnTo>
                  <a:lnTo>
                    <a:pt x="4403" y="3356"/>
                  </a:lnTo>
                  <a:lnTo>
                    <a:pt x="4403" y="3348"/>
                  </a:lnTo>
                  <a:lnTo>
                    <a:pt x="4395" y="3336"/>
                  </a:lnTo>
                  <a:lnTo>
                    <a:pt x="4403" y="3327"/>
                  </a:lnTo>
                  <a:lnTo>
                    <a:pt x="4403" y="3307"/>
                  </a:lnTo>
                  <a:lnTo>
                    <a:pt x="4415" y="3298"/>
                  </a:lnTo>
                  <a:lnTo>
                    <a:pt x="4424" y="3298"/>
                  </a:lnTo>
                  <a:lnTo>
                    <a:pt x="4444" y="3278"/>
                  </a:lnTo>
                  <a:lnTo>
                    <a:pt x="4444" y="3249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49">
              <a:extLst>
                <a:ext uri="{FF2B5EF4-FFF2-40B4-BE49-F238E27FC236}">
                  <a16:creationId xmlns:a16="http://schemas.microsoft.com/office/drawing/2014/main" id="{3B51C32C-0E24-4952-A8EB-361D86417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175" y="4267200"/>
              <a:ext cx="1412875" cy="1528763"/>
            </a:xfrm>
            <a:custGeom>
              <a:avLst/>
              <a:gdLst>
                <a:gd name="T0" fmla="*/ 2679 w 3741"/>
                <a:gd name="T1" fmla="*/ 3613 h 4050"/>
                <a:gd name="T2" fmla="*/ 2476 w 3741"/>
                <a:gd name="T3" fmla="*/ 3796 h 4050"/>
                <a:gd name="T4" fmla="*/ 2265 w 3741"/>
                <a:gd name="T5" fmla="*/ 3868 h 4050"/>
                <a:gd name="T6" fmla="*/ 1811 w 3741"/>
                <a:gd name="T7" fmla="*/ 4001 h 4050"/>
                <a:gd name="T8" fmla="*/ 1620 w 3741"/>
                <a:gd name="T9" fmla="*/ 3972 h 4050"/>
                <a:gd name="T10" fmla="*/ 1446 w 3741"/>
                <a:gd name="T11" fmla="*/ 3819 h 4050"/>
                <a:gd name="T12" fmla="*/ 1122 w 3741"/>
                <a:gd name="T13" fmla="*/ 3767 h 4050"/>
                <a:gd name="T14" fmla="*/ 931 w 3741"/>
                <a:gd name="T15" fmla="*/ 3642 h 4050"/>
                <a:gd name="T16" fmla="*/ 723 w 3741"/>
                <a:gd name="T17" fmla="*/ 3521 h 4050"/>
                <a:gd name="T18" fmla="*/ 442 w 3741"/>
                <a:gd name="T19" fmla="*/ 3579 h 4050"/>
                <a:gd name="T20" fmla="*/ 442 w 3741"/>
                <a:gd name="T21" fmla="*/ 3185 h 4050"/>
                <a:gd name="T22" fmla="*/ 309 w 3741"/>
                <a:gd name="T23" fmla="*/ 2974 h 4050"/>
                <a:gd name="T24" fmla="*/ 231 w 3741"/>
                <a:gd name="T25" fmla="*/ 2780 h 4050"/>
                <a:gd name="T26" fmla="*/ 8 w 3741"/>
                <a:gd name="T27" fmla="*/ 2540 h 4050"/>
                <a:gd name="T28" fmla="*/ 66 w 3741"/>
                <a:gd name="T29" fmla="*/ 2378 h 4050"/>
                <a:gd name="T30" fmla="*/ 222 w 3741"/>
                <a:gd name="T31" fmla="*/ 2077 h 4050"/>
                <a:gd name="T32" fmla="*/ 549 w 3741"/>
                <a:gd name="T33" fmla="*/ 2135 h 4050"/>
                <a:gd name="T34" fmla="*/ 538 w 3741"/>
                <a:gd name="T35" fmla="*/ 1895 h 4050"/>
                <a:gd name="T36" fmla="*/ 752 w 3741"/>
                <a:gd name="T37" fmla="*/ 1990 h 4050"/>
                <a:gd name="T38" fmla="*/ 1030 w 3741"/>
                <a:gd name="T39" fmla="*/ 1895 h 4050"/>
                <a:gd name="T40" fmla="*/ 1304 w 3741"/>
                <a:gd name="T41" fmla="*/ 1929 h 4050"/>
                <a:gd name="T42" fmla="*/ 1339 w 3741"/>
                <a:gd name="T43" fmla="*/ 1712 h 4050"/>
                <a:gd name="T44" fmla="*/ 1328 w 3741"/>
                <a:gd name="T45" fmla="*/ 1510 h 4050"/>
                <a:gd name="T46" fmla="*/ 1345 w 3741"/>
                <a:gd name="T47" fmla="*/ 1328 h 4050"/>
                <a:gd name="T48" fmla="*/ 1600 w 3741"/>
                <a:gd name="T49" fmla="*/ 1414 h 4050"/>
                <a:gd name="T50" fmla="*/ 1970 w 3741"/>
                <a:gd name="T51" fmla="*/ 1365 h 4050"/>
                <a:gd name="T52" fmla="*/ 2091 w 3741"/>
                <a:gd name="T53" fmla="*/ 1469 h 4050"/>
                <a:gd name="T54" fmla="*/ 2323 w 3741"/>
                <a:gd name="T55" fmla="*/ 1548 h 4050"/>
                <a:gd name="T56" fmla="*/ 2476 w 3741"/>
                <a:gd name="T57" fmla="*/ 1365 h 4050"/>
                <a:gd name="T58" fmla="*/ 2803 w 3741"/>
                <a:gd name="T59" fmla="*/ 1212 h 4050"/>
                <a:gd name="T60" fmla="*/ 2748 w 3741"/>
                <a:gd name="T61" fmla="*/ 1009 h 4050"/>
                <a:gd name="T62" fmla="*/ 2893 w 3741"/>
                <a:gd name="T63" fmla="*/ 827 h 4050"/>
                <a:gd name="T64" fmla="*/ 3052 w 3741"/>
                <a:gd name="T65" fmla="*/ 688 h 4050"/>
                <a:gd name="T66" fmla="*/ 3200 w 3741"/>
                <a:gd name="T67" fmla="*/ 509 h 4050"/>
                <a:gd name="T68" fmla="*/ 3194 w 3741"/>
                <a:gd name="T69" fmla="*/ 196 h 4050"/>
                <a:gd name="T70" fmla="*/ 3075 w 3741"/>
                <a:gd name="T71" fmla="*/ 58 h 4050"/>
                <a:gd name="T72" fmla="*/ 3237 w 3741"/>
                <a:gd name="T73" fmla="*/ 37 h 4050"/>
                <a:gd name="T74" fmla="*/ 3477 w 3741"/>
                <a:gd name="T75" fmla="*/ 280 h 4050"/>
                <a:gd name="T76" fmla="*/ 3593 w 3741"/>
                <a:gd name="T77" fmla="*/ 402 h 4050"/>
                <a:gd name="T78" fmla="*/ 3741 w 3741"/>
                <a:gd name="T79" fmla="*/ 633 h 4050"/>
                <a:gd name="T80" fmla="*/ 3625 w 3741"/>
                <a:gd name="T81" fmla="*/ 980 h 4050"/>
                <a:gd name="T82" fmla="*/ 3344 w 3741"/>
                <a:gd name="T83" fmla="*/ 1038 h 4050"/>
                <a:gd name="T84" fmla="*/ 3445 w 3741"/>
                <a:gd name="T85" fmla="*/ 1189 h 4050"/>
                <a:gd name="T86" fmla="*/ 3555 w 3741"/>
                <a:gd name="T87" fmla="*/ 1385 h 4050"/>
                <a:gd name="T88" fmla="*/ 3474 w 3741"/>
                <a:gd name="T89" fmla="*/ 1640 h 4050"/>
                <a:gd name="T90" fmla="*/ 3408 w 3741"/>
                <a:gd name="T91" fmla="*/ 1785 h 4050"/>
                <a:gd name="T92" fmla="*/ 3338 w 3741"/>
                <a:gd name="T93" fmla="*/ 1689 h 4050"/>
                <a:gd name="T94" fmla="*/ 3150 w 3741"/>
                <a:gd name="T95" fmla="*/ 1712 h 4050"/>
                <a:gd name="T96" fmla="*/ 3035 w 3741"/>
                <a:gd name="T97" fmla="*/ 1915 h 4050"/>
                <a:gd name="T98" fmla="*/ 2786 w 3741"/>
                <a:gd name="T99" fmla="*/ 1924 h 4050"/>
                <a:gd name="T100" fmla="*/ 2650 w 3741"/>
                <a:gd name="T101" fmla="*/ 1900 h 4050"/>
                <a:gd name="T102" fmla="*/ 2554 w 3741"/>
                <a:gd name="T103" fmla="*/ 2077 h 4050"/>
                <a:gd name="T104" fmla="*/ 2794 w 3741"/>
                <a:gd name="T105" fmla="*/ 2230 h 4050"/>
                <a:gd name="T106" fmla="*/ 2841 w 3741"/>
                <a:gd name="T107" fmla="*/ 2465 h 4050"/>
                <a:gd name="T108" fmla="*/ 3301 w 3741"/>
                <a:gd name="T109" fmla="*/ 2589 h 4050"/>
                <a:gd name="T110" fmla="*/ 3460 w 3741"/>
                <a:gd name="T111" fmla="*/ 2719 h 4050"/>
                <a:gd name="T112" fmla="*/ 3576 w 3741"/>
                <a:gd name="T113" fmla="*/ 2815 h 4050"/>
                <a:gd name="T114" fmla="*/ 3390 w 3741"/>
                <a:gd name="T115" fmla="*/ 2881 h 4050"/>
                <a:gd name="T116" fmla="*/ 3324 w 3741"/>
                <a:gd name="T117" fmla="*/ 3142 h 4050"/>
                <a:gd name="T118" fmla="*/ 3101 w 3741"/>
                <a:gd name="T119" fmla="*/ 3191 h 4050"/>
                <a:gd name="T120" fmla="*/ 2783 w 3741"/>
                <a:gd name="T121" fmla="*/ 3324 h 4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1" h="4050">
                  <a:moveTo>
                    <a:pt x="2737" y="3304"/>
                  </a:moveTo>
                  <a:lnTo>
                    <a:pt x="2725" y="3315"/>
                  </a:lnTo>
                  <a:lnTo>
                    <a:pt x="2725" y="3324"/>
                  </a:lnTo>
                  <a:lnTo>
                    <a:pt x="2716" y="3333"/>
                  </a:lnTo>
                  <a:lnTo>
                    <a:pt x="2716" y="3364"/>
                  </a:lnTo>
                  <a:lnTo>
                    <a:pt x="2708" y="3373"/>
                  </a:lnTo>
                  <a:lnTo>
                    <a:pt x="2708" y="3431"/>
                  </a:lnTo>
                  <a:lnTo>
                    <a:pt x="2696" y="3440"/>
                  </a:lnTo>
                  <a:lnTo>
                    <a:pt x="2687" y="3448"/>
                  </a:lnTo>
                  <a:lnTo>
                    <a:pt x="2687" y="3489"/>
                  </a:lnTo>
                  <a:lnTo>
                    <a:pt x="2679" y="3489"/>
                  </a:lnTo>
                  <a:lnTo>
                    <a:pt x="2673" y="3495"/>
                  </a:lnTo>
                  <a:lnTo>
                    <a:pt x="2667" y="3498"/>
                  </a:lnTo>
                  <a:lnTo>
                    <a:pt x="2667" y="3509"/>
                  </a:lnTo>
                  <a:lnTo>
                    <a:pt x="2679" y="3518"/>
                  </a:lnTo>
                  <a:lnTo>
                    <a:pt x="2679" y="3555"/>
                  </a:lnTo>
                  <a:lnTo>
                    <a:pt x="2687" y="3567"/>
                  </a:lnTo>
                  <a:lnTo>
                    <a:pt x="2687" y="3593"/>
                  </a:lnTo>
                  <a:lnTo>
                    <a:pt x="2679" y="3605"/>
                  </a:lnTo>
                  <a:lnTo>
                    <a:pt x="2679" y="3610"/>
                  </a:lnTo>
                  <a:lnTo>
                    <a:pt x="2679" y="3613"/>
                  </a:lnTo>
                  <a:lnTo>
                    <a:pt x="2647" y="3613"/>
                  </a:lnTo>
                  <a:lnTo>
                    <a:pt x="2638" y="3622"/>
                  </a:lnTo>
                  <a:lnTo>
                    <a:pt x="2612" y="3622"/>
                  </a:lnTo>
                  <a:lnTo>
                    <a:pt x="2612" y="3634"/>
                  </a:lnTo>
                  <a:lnTo>
                    <a:pt x="2606" y="3639"/>
                  </a:lnTo>
                  <a:lnTo>
                    <a:pt x="2601" y="3642"/>
                  </a:lnTo>
                  <a:lnTo>
                    <a:pt x="2601" y="3680"/>
                  </a:lnTo>
                  <a:lnTo>
                    <a:pt x="2583" y="3680"/>
                  </a:lnTo>
                  <a:lnTo>
                    <a:pt x="2563" y="3700"/>
                  </a:lnTo>
                  <a:lnTo>
                    <a:pt x="2549" y="3700"/>
                  </a:lnTo>
                  <a:lnTo>
                    <a:pt x="2534" y="3700"/>
                  </a:lnTo>
                  <a:lnTo>
                    <a:pt x="2534" y="3715"/>
                  </a:lnTo>
                  <a:lnTo>
                    <a:pt x="2534" y="3729"/>
                  </a:lnTo>
                  <a:lnTo>
                    <a:pt x="2540" y="3735"/>
                  </a:lnTo>
                  <a:lnTo>
                    <a:pt x="2543" y="3738"/>
                  </a:lnTo>
                  <a:lnTo>
                    <a:pt x="2543" y="3752"/>
                  </a:lnTo>
                  <a:lnTo>
                    <a:pt x="2543" y="3767"/>
                  </a:lnTo>
                  <a:lnTo>
                    <a:pt x="2534" y="3767"/>
                  </a:lnTo>
                  <a:lnTo>
                    <a:pt x="2523" y="3778"/>
                  </a:lnTo>
                  <a:lnTo>
                    <a:pt x="2494" y="3778"/>
                  </a:lnTo>
                  <a:lnTo>
                    <a:pt x="2476" y="3796"/>
                  </a:lnTo>
                  <a:lnTo>
                    <a:pt x="2447" y="3796"/>
                  </a:lnTo>
                  <a:lnTo>
                    <a:pt x="2442" y="3801"/>
                  </a:lnTo>
                  <a:lnTo>
                    <a:pt x="2436" y="3804"/>
                  </a:lnTo>
                  <a:lnTo>
                    <a:pt x="2427" y="3804"/>
                  </a:lnTo>
                  <a:lnTo>
                    <a:pt x="2418" y="3816"/>
                  </a:lnTo>
                  <a:lnTo>
                    <a:pt x="2410" y="3816"/>
                  </a:lnTo>
                  <a:lnTo>
                    <a:pt x="2398" y="3824"/>
                  </a:lnTo>
                  <a:lnTo>
                    <a:pt x="2389" y="3827"/>
                  </a:lnTo>
                  <a:lnTo>
                    <a:pt x="2381" y="3827"/>
                  </a:lnTo>
                  <a:lnTo>
                    <a:pt x="2369" y="3839"/>
                  </a:lnTo>
                  <a:lnTo>
                    <a:pt x="2352" y="3839"/>
                  </a:lnTo>
                  <a:lnTo>
                    <a:pt x="2346" y="3833"/>
                  </a:lnTo>
                  <a:lnTo>
                    <a:pt x="2340" y="3827"/>
                  </a:lnTo>
                  <a:lnTo>
                    <a:pt x="2303" y="3827"/>
                  </a:lnTo>
                  <a:lnTo>
                    <a:pt x="2294" y="3819"/>
                  </a:lnTo>
                  <a:lnTo>
                    <a:pt x="2285" y="3819"/>
                  </a:lnTo>
                  <a:lnTo>
                    <a:pt x="2280" y="3824"/>
                  </a:lnTo>
                  <a:lnTo>
                    <a:pt x="2274" y="3827"/>
                  </a:lnTo>
                  <a:lnTo>
                    <a:pt x="2274" y="3839"/>
                  </a:lnTo>
                  <a:lnTo>
                    <a:pt x="2265" y="3848"/>
                  </a:lnTo>
                  <a:lnTo>
                    <a:pt x="2265" y="3868"/>
                  </a:lnTo>
                  <a:lnTo>
                    <a:pt x="2259" y="3871"/>
                  </a:lnTo>
                  <a:lnTo>
                    <a:pt x="2253" y="3877"/>
                  </a:lnTo>
                  <a:lnTo>
                    <a:pt x="2216" y="3877"/>
                  </a:lnTo>
                  <a:lnTo>
                    <a:pt x="2216" y="3897"/>
                  </a:lnTo>
                  <a:lnTo>
                    <a:pt x="2196" y="3897"/>
                  </a:lnTo>
                  <a:lnTo>
                    <a:pt x="2187" y="3905"/>
                  </a:lnTo>
                  <a:lnTo>
                    <a:pt x="2178" y="3905"/>
                  </a:lnTo>
                  <a:lnTo>
                    <a:pt x="2170" y="3917"/>
                  </a:lnTo>
                  <a:lnTo>
                    <a:pt x="2120" y="3917"/>
                  </a:lnTo>
                  <a:lnTo>
                    <a:pt x="2115" y="3911"/>
                  </a:lnTo>
                  <a:lnTo>
                    <a:pt x="2109" y="3905"/>
                  </a:lnTo>
                  <a:lnTo>
                    <a:pt x="1955" y="3905"/>
                  </a:lnTo>
                  <a:lnTo>
                    <a:pt x="1955" y="3963"/>
                  </a:lnTo>
                  <a:lnTo>
                    <a:pt x="1947" y="3963"/>
                  </a:lnTo>
                  <a:lnTo>
                    <a:pt x="1935" y="3972"/>
                  </a:lnTo>
                  <a:lnTo>
                    <a:pt x="1912" y="3972"/>
                  </a:lnTo>
                  <a:lnTo>
                    <a:pt x="1889" y="3972"/>
                  </a:lnTo>
                  <a:lnTo>
                    <a:pt x="1880" y="3981"/>
                  </a:lnTo>
                  <a:lnTo>
                    <a:pt x="1840" y="3981"/>
                  </a:lnTo>
                  <a:lnTo>
                    <a:pt x="1822" y="4001"/>
                  </a:lnTo>
                  <a:lnTo>
                    <a:pt x="1811" y="4001"/>
                  </a:lnTo>
                  <a:lnTo>
                    <a:pt x="1791" y="4021"/>
                  </a:lnTo>
                  <a:lnTo>
                    <a:pt x="1791" y="4041"/>
                  </a:lnTo>
                  <a:lnTo>
                    <a:pt x="1782" y="4050"/>
                  </a:lnTo>
                  <a:lnTo>
                    <a:pt x="1779" y="4044"/>
                  </a:lnTo>
                  <a:lnTo>
                    <a:pt x="1773" y="4041"/>
                  </a:lnTo>
                  <a:lnTo>
                    <a:pt x="1762" y="4041"/>
                  </a:lnTo>
                  <a:lnTo>
                    <a:pt x="1750" y="4027"/>
                  </a:lnTo>
                  <a:lnTo>
                    <a:pt x="1736" y="4013"/>
                  </a:lnTo>
                  <a:lnTo>
                    <a:pt x="1724" y="4013"/>
                  </a:lnTo>
                  <a:lnTo>
                    <a:pt x="1715" y="4001"/>
                  </a:lnTo>
                  <a:lnTo>
                    <a:pt x="1710" y="4001"/>
                  </a:lnTo>
                  <a:lnTo>
                    <a:pt x="1704" y="4001"/>
                  </a:lnTo>
                  <a:lnTo>
                    <a:pt x="1695" y="3992"/>
                  </a:lnTo>
                  <a:lnTo>
                    <a:pt x="1695" y="3981"/>
                  </a:lnTo>
                  <a:lnTo>
                    <a:pt x="1686" y="3981"/>
                  </a:lnTo>
                  <a:lnTo>
                    <a:pt x="1681" y="3978"/>
                  </a:lnTo>
                  <a:lnTo>
                    <a:pt x="1678" y="3972"/>
                  </a:lnTo>
                  <a:lnTo>
                    <a:pt x="1657" y="3992"/>
                  </a:lnTo>
                  <a:lnTo>
                    <a:pt x="1649" y="3992"/>
                  </a:lnTo>
                  <a:lnTo>
                    <a:pt x="1629" y="3972"/>
                  </a:lnTo>
                  <a:lnTo>
                    <a:pt x="1620" y="3972"/>
                  </a:lnTo>
                  <a:lnTo>
                    <a:pt x="1608" y="3963"/>
                  </a:lnTo>
                  <a:lnTo>
                    <a:pt x="1608" y="3955"/>
                  </a:lnTo>
                  <a:lnTo>
                    <a:pt x="1629" y="3934"/>
                  </a:lnTo>
                  <a:lnTo>
                    <a:pt x="1629" y="3917"/>
                  </a:lnTo>
                  <a:lnTo>
                    <a:pt x="1608" y="3897"/>
                  </a:lnTo>
                  <a:lnTo>
                    <a:pt x="1591" y="3897"/>
                  </a:lnTo>
                  <a:lnTo>
                    <a:pt x="1579" y="3888"/>
                  </a:lnTo>
                  <a:lnTo>
                    <a:pt x="1559" y="3888"/>
                  </a:lnTo>
                  <a:lnTo>
                    <a:pt x="1542" y="3905"/>
                  </a:lnTo>
                  <a:lnTo>
                    <a:pt x="1536" y="3905"/>
                  </a:lnTo>
                  <a:lnTo>
                    <a:pt x="1530" y="3905"/>
                  </a:lnTo>
                  <a:lnTo>
                    <a:pt x="1524" y="3917"/>
                  </a:lnTo>
                  <a:lnTo>
                    <a:pt x="1493" y="3917"/>
                  </a:lnTo>
                  <a:lnTo>
                    <a:pt x="1478" y="3903"/>
                  </a:lnTo>
                  <a:lnTo>
                    <a:pt x="1464" y="3888"/>
                  </a:lnTo>
                  <a:lnTo>
                    <a:pt x="1464" y="3877"/>
                  </a:lnTo>
                  <a:lnTo>
                    <a:pt x="1472" y="3868"/>
                  </a:lnTo>
                  <a:lnTo>
                    <a:pt x="1472" y="3856"/>
                  </a:lnTo>
                  <a:lnTo>
                    <a:pt x="1484" y="3848"/>
                  </a:lnTo>
                  <a:lnTo>
                    <a:pt x="1455" y="3819"/>
                  </a:lnTo>
                  <a:lnTo>
                    <a:pt x="1446" y="3819"/>
                  </a:lnTo>
                  <a:lnTo>
                    <a:pt x="1435" y="3810"/>
                  </a:lnTo>
                  <a:lnTo>
                    <a:pt x="1432" y="3813"/>
                  </a:lnTo>
                  <a:lnTo>
                    <a:pt x="1426" y="3819"/>
                  </a:lnTo>
                  <a:lnTo>
                    <a:pt x="1417" y="3819"/>
                  </a:lnTo>
                  <a:lnTo>
                    <a:pt x="1406" y="3827"/>
                  </a:lnTo>
                  <a:lnTo>
                    <a:pt x="1403" y="3827"/>
                  </a:lnTo>
                  <a:lnTo>
                    <a:pt x="1397" y="3827"/>
                  </a:lnTo>
                  <a:lnTo>
                    <a:pt x="1397" y="3819"/>
                  </a:lnTo>
                  <a:lnTo>
                    <a:pt x="1377" y="3801"/>
                  </a:lnTo>
                  <a:lnTo>
                    <a:pt x="1377" y="3790"/>
                  </a:lnTo>
                  <a:lnTo>
                    <a:pt x="1368" y="3790"/>
                  </a:lnTo>
                  <a:lnTo>
                    <a:pt x="1348" y="3769"/>
                  </a:lnTo>
                  <a:lnTo>
                    <a:pt x="1319" y="3769"/>
                  </a:lnTo>
                  <a:lnTo>
                    <a:pt x="1316" y="3767"/>
                  </a:lnTo>
                  <a:lnTo>
                    <a:pt x="1310" y="3761"/>
                  </a:lnTo>
                  <a:lnTo>
                    <a:pt x="1302" y="3761"/>
                  </a:lnTo>
                  <a:lnTo>
                    <a:pt x="1290" y="3752"/>
                  </a:lnTo>
                  <a:lnTo>
                    <a:pt x="1261" y="3752"/>
                  </a:lnTo>
                  <a:lnTo>
                    <a:pt x="1261" y="3769"/>
                  </a:lnTo>
                  <a:lnTo>
                    <a:pt x="1125" y="3769"/>
                  </a:lnTo>
                  <a:lnTo>
                    <a:pt x="1122" y="3767"/>
                  </a:lnTo>
                  <a:lnTo>
                    <a:pt x="1116" y="3761"/>
                  </a:lnTo>
                  <a:lnTo>
                    <a:pt x="1114" y="3761"/>
                  </a:lnTo>
                  <a:lnTo>
                    <a:pt x="1108" y="3761"/>
                  </a:lnTo>
                  <a:lnTo>
                    <a:pt x="1079" y="3735"/>
                  </a:lnTo>
                  <a:lnTo>
                    <a:pt x="1073" y="3738"/>
                  </a:lnTo>
                  <a:lnTo>
                    <a:pt x="1070" y="3743"/>
                  </a:lnTo>
                  <a:lnTo>
                    <a:pt x="1064" y="3743"/>
                  </a:lnTo>
                  <a:lnTo>
                    <a:pt x="1059" y="3743"/>
                  </a:lnTo>
                  <a:lnTo>
                    <a:pt x="1056" y="3746"/>
                  </a:lnTo>
                  <a:lnTo>
                    <a:pt x="1050" y="3752"/>
                  </a:lnTo>
                  <a:lnTo>
                    <a:pt x="1041" y="3752"/>
                  </a:lnTo>
                  <a:lnTo>
                    <a:pt x="1021" y="3769"/>
                  </a:lnTo>
                  <a:lnTo>
                    <a:pt x="1018" y="3767"/>
                  </a:lnTo>
                  <a:lnTo>
                    <a:pt x="1012" y="3761"/>
                  </a:lnTo>
                  <a:lnTo>
                    <a:pt x="983" y="3761"/>
                  </a:lnTo>
                  <a:lnTo>
                    <a:pt x="963" y="3743"/>
                  </a:lnTo>
                  <a:lnTo>
                    <a:pt x="954" y="3743"/>
                  </a:lnTo>
                  <a:lnTo>
                    <a:pt x="954" y="3657"/>
                  </a:lnTo>
                  <a:lnTo>
                    <a:pt x="943" y="3645"/>
                  </a:lnTo>
                  <a:lnTo>
                    <a:pt x="934" y="3645"/>
                  </a:lnTo>
                  <a:lnTo>
                    <a:pt x="931" y="3642"/>
                  </a:lnTo>
                  <a:lnTo>
                    <a:pt x="925" y="3636"/>
                  </a:lnTo>
                  <a:lnTo>
                    <a:pt x="925" y="3628"/>
                  </a:lnTo>
                  <a:lnTo>
                    <a:pt x="920" y="3622"/>
                  </a:lnTo>
                  <a:lnTo>
                    <a:pt x="914" y="3616"/>
                  </a:lnTo>
                  <a:lnTo>
                    <a:pt x="914" y="3607"/>
                  </a:lnTo>
                  <a:lnTo>
                    <a:pt x="905" y="3599"/>
                  </a:lnTo>
                  <a:lnTo>
                    <a:pt x="905" y="3587"/>
                  </a:lnTo>
                  <a:lnTo>
                    <a:pt x="902" y="3584"/>
                  </a:lnTo>
                  <a:lnTo>
                    <a:pt x="894" y="3579"/>
                  </a:lnTo>
                  <a:lnTo>
                    <a:pt x="894" y="3570"/>
                  </a:lnTo>
                  <a:lnTo>
                    <a:pt x="891" y="3570"/>
                  </a:lnTo>
                  <a:lnTo>
                    <a:pt x="885" y="3570"/>
                  </a:lnTo>
                  <a:lnTo>
                    <a:pt x="859" y="3541"/>
                  </a:lnTo>
                  <a:lnTo>
                    <a:pt x="859" y="3532"/>
                  </a:lnTo>
                  <a:lnTo>
                    <a:pt x="847" y="3521"/>
                  </a:lnTo>
                  <a:lnTo>
                    <a:pt x="847" y="3512"/>
                  </a:lnTo>
                  <a:lnTo>
                    <a:pt x="839" y="3503"/>
                  </a:lnTo>
                  <a:lnTo>
                    <a:pt x="769" y="3503"/>
                  </a:lnTo>
                  <a:lnTo>
                    <a:pt x="761" y="3512"/>
                  </a:lnTo>
                  <a:lnTo>
                    <a:pt x="732" y="3512"/>
                  </a:lnTo>
                  <a:lnTo>
                    <a:pt x="723" y="3521"/>
                  </a:lnTo>
                  <a:lnTo>
                    <a:pt x="711" y="3521"/>
                  </a:lnTo>
                  <a:lnTo>
                    <a:pt x="703" y="3532"/>
                  </a:lnTo>
                  <a:lnTo>
                    <a:pt x="694" y="3532"/>
                  </a:lnTo>
                  <a:lnTo>
                    <a:pt x="674" y="3550"/>
                  </a:lnTo>
                  <a:lnTo>
                    <a:pt x="665" y="3550"/>
                  </a:lnTo>
                  <a:lnTo>
                    <a:pt x="656" y="3558"/>
                  </a:lnTo>
                  <a:lnTo>
                    <a:pt x="636" y="3558"/>
                  </a:lnTo>
                  <a:lnTo>
                    <a:pt x="627" y="3570"/>
                  </a:lnTo>
                  <a:lnTo>
                    <a:pt x="607" y="3570"/>
                  </a:lnTo>
                  <a:lnTo>
                    <a:pt x="587" y="3550"/>
                  </a:lnTo>
                  <a:lnTo>
                    <a:pt x="578" y="3550"/>
                  </a:lnTo>
                  <a:lnTo>
                    <a:pt x="567" y="3558"/>
                  </a:lnTo>
                  <a:lnTo>
                    <a:pt x="558" y="3558"/>
                  </a:lnTo>
                  <a:lnTo>
                    <a:pt x="555" y="3564"/>
                  </a:lnTo>
                  <a:lnTo>
                    <a:pt x="549" y="3570"/>
                  </a:lnTo>
                  <a:lnTo>
                    <a:pt x="520" y="3570"/>
                  </a:lnTo>
                  <a:lnTo>
                    <a:pt x="500" y="3587"/>
                  </a:lnTo>
                  <a:lnTo>
                    <a:pt x="483" y="3587"/>
                  </a:lnTo>
                  <a:lnTo>
                    <a:pt x="463" y="3587"/>
                  </a:lnTo>
                  <a:lnTo>
                    <a:pt x="454" y="3579"/>
                  </a:lnTo>
                  <a:lnTo>
                    <a:pt x="442" y="3579"/>
                  </a:lnTo>
                  <a:lnTo>
                    <a:pt x="442" y="3573"/>
                  </a:lnTo>
                  <a:lnTo>
                    <a:pt x="442" y="3564"/>
                  </a:lnTo>
                  <a:lnTo>
                    <a:pt x="442" y="3550"/>
                  </a:lnTo>
                  <a:lnTo>
                    <a:pt x="442" y="3532"/>
                  </a:lnTo>
                  <a:lnTo>
                    <a:pt x="442" y="3518"/>
                  </a:lnTo>
                  <a:lnTo>
                    <a:pt x="442" y="3503"/>
                  </a:lnTo>
                  <a:lnTo>
                    <a:pt x="425" y="3483"/>
                  </a:lnTo>
                  <a:lnTo>
                    <a:pt x="425" y="3471"/>
                  </a:lnTo>
                  <a:lnTo>
                    <a:pt x="413" y="3463"/>
                  </a:lnTo>
                  <a:lnTo>
                    <a:pt x="413" y="3434"/>
                  </a:lnTo>
                  <a:lnTo>
                    <a:pt x="419" y="3431"/>
                  </a:lnTo>
                  <a:lnTo>
                    <a:pt x="425" y="3425"/>
                  </a:lnTo>
                  <a:lnTo>
                    <a:pt x="425" y="3417"/>
                  </a:lnTo>
                  <a:lnTo>
                    <a:pt x="442" y="3396"/>
                  </a:lnTo>
                  <a:lnTo>
                    <a:pt x="442" y="3376"/>
                  </a:lnTo>
                  <a:lnTo>
                    <a:pt x="448" y="3373"/>
                  </a:lnTo>
                  <a:lnTo>
                    <a:pt x="454" y="3367"/>
                  </a:lnTo>
                  <a:lnTo>
                    <a:pt x="454" y="3301"/>
                  </a:lnTo>
                  <a:lnTo>
                    <a:pt x="463" y="3289"/>
                  </a:lnTo>
                  <a:lnTo>
                    <a:pt x="463" y="3202"/>
                  </a:lnTo>
                  <a:lnTo>
                    <a:pt x="442" y="3185"/>
                  </a:lnTo>
                  <a:lnTo>
                    <a:pt x="434" y="3185"/>
                  </a:lnTo>
                  <a:lnTo>
                    <a:pt x="425" y="3173"/>
                  </a:lnTo>
                  <a:lnTo>
                    <a:pt x="376" y="3173"/>
                  </a:lnTo>
                  <a:lnTo>
                    <a:pt x="364" y="3165"/>
                  </a:lnTo>
                  <a:lnTo>
                    <a:pt x="364" y="3145"/>
                  </a:lnTo>
                  <a:lnTo>
                    <a:pt x="364" y="3127"/>
                  </a:lnTo>
                  <a:lnTo>
                    <a:pt x="356" y="3116"/>
                  </a:lnTo>
                  <a:lnTo>
                    <a:pt x="356" y="3078"/>
                  </a:lnTo>
                  <a:lnTo>
                    <a:pt x="353" y="3075"/>
                  </a:lnTo>
                  <a:lnTo>
                    <a:pt x="347" y="3069"/>
                  </a:lnTo>
                  <a:lnTo>
                    <a:pt x="347" y="3040"/>
                  </a:lnTo>
                  <a:lnTo>
                    <a:pt x="364" y="3040"/>
                  </a:lnTo>
                  <a:lnTo>
                    <a:pt x="364" y="3020"/>
                  </a:lnTo>
                  <a:lnTo>
                    <a:pt x="356" y="3011"/>
                  </a:lnTo>
                  <a:lnTo>
                    <a:pt x="353" y="3011"/>
                  </a:lnTo>
                  <a:lnTo>
                    <a:pt x="347" y="3011"/>
                  </a:lnTo>
                  <a:lnTo>
                    <a:pt x="335" y="3003"/>
                  </a:lnTo>
                  <a:lnTo>
                    <a:pt x="318" y="3003"/>
                  </a:lnTo>
                  <a:lnTo>
                    <a:pt x="318" y="2983"/>
                  </a:lnTo>
                  <a:lnTo>
                    <a:pt x="312" y="2977"/>
                  </a:lnTo>
                  <a:lnTo>
                    <a:pt x="309" y="2974"/>
                  </a:lnTo>
                  <a:lnTo>
                    <a:pt x="309" y="2962"/>
                  </a:lnTo>
                  <a:lnTo>
                    <a:pt x="298" y="2962"/>
                  </a:lnTo>
                  <a:lnTo>
                    <a:pt x="289" y="2954"/>
                  </a:lnTo>
                  <a:lnTo>
                    <a:pt x="260" y="2954"/>
                  </a:lnTo>
                  <a:lnTo>
                    <a:pt x="248" y="2945"/>
                  </a:lnTo>
                  <a:lnTo>
                    <a:pt x="248" y="2913"/>
                  </a:lnTo>
                  <a:lnTo>
                    <a:pt x="260" y="2904"/>
                  </a:lnTo>
                  <a:lnTo>
                    <a:pt x="269" y="2913"/>
                  </a:lnTo>
                  <a:lnTo>
                    <a:pt x="289" y="2913"/>
                  </a:lnTo>
                  <a:lnTo>
                    <a:pt x="289" y="2887"/>
                  </a:lnTo>
                  <a:lnTo>
                    <a:pt x="309" y="2887"/>
                  </a:lnTo>
                  <a:lnTo>
                    <a:pt x="309" y="2875"/>
                  </a:lnTo>
                  <a:lnTo>
                    <a:pt x="298" y="2867"/>
                  </a:lnTo>
                  <a:lnTo>
                    <a:pt x="289" y="2867"/>
                  </a:lnTo>
                  <a:lnTo>
                    <a:pt x="269" y="2847"/>
                  </a:lnTo>
                  <a:lnTo>
                    <a:pt x="269" y="2838"/>
                  </a:lnTo>
                  <a:lnTo>
                    <a:pt x="248" y="2821"/>
                  </a:lnTo>
                  <a:lnTo>
                    <a:pt x="240" y="2821"/>
                  </a:lnTo>
                  <a:lnTo>
                    <a:pt x="231" y="2809"/>
                  </a:lnTo>
                  <a:lnTo>
                    <a:pt x="231" y="2794"/>
                  </a:lnTo>
                  <a:lnTo>
                    <a:pt x="231" y="2780"/>
                  </a:lnTo>
                  <a:lnTo>
                    <a:pt x="222" y="2771"/>
                  </a:lnTo>
                  <a:lnTo>
                    <a:pt x="211" y="2771"/>
                  </a:lnTo>
                  <a:lnTo>
                    <a:pt x="202" y="2760"/>
                  </a:lnTo>
                  <a:lnTo>
                    <a:pt x="202" y="2731"/>
                  </a:lnTo>
                  <a:lnTo>
                    <a:pt x="182" y="2713"/>
                  </a:lnTo>
                  <a:lnTo>
                    <a:pt x="182" y="2693"/>
                  </a:lnTo>
                  <a:lnTo>
                    <a:pt x="167" y="2679"/>
                  </a:lnTo>
                  <a:lnTo>
                    <a:pt x="153" y="2664"/>
                  </a:lnTo>
                  <a:lnTo>
                    <a:pt x="153" y="2656"/>
                  </a:lnTo>
                  <a:lnTo>
                    <a:pt x="139" y="2641"/>
                  </a:lnTo>
                  <a:lnTo>
                    <a:pt x="124" y="2627"/>
                  </a:lnTo>
                  <a:lnTo>
                    <a:pt x="95" y="2627"/>
                  </a:lnTo>
                  <a:lnTo>
                    <a:pt x="86" y="2635"/>
                  </a:lnTo>
                  <a:lnTo>
                    <a:pt x="20" y="2635"/>
                  </a:lnTo>
                  <a:lnTo>
                    <a:pt x="8" y="2627"/>
                  </a:lnTo>
                  <a:lnTo>
                    <a:pt x="8" y="2606"/>
                  </a:lnTo>
                  <a:lnTo>
                    <a:pt x="0" y="2598"/>
                  </a:lnTo>
                  <a:lnTo>
                    <a:pt x="0" y="2575"/>
                  </a:lnTo>
                  <a:lnTo>
                    <a:pt x="0" y="2549"/>
                  </a:lnTo>
                  <a:lnTo>
                    <a:pt x="3" y="2546"/>
                  </a:lnTo>
                  <a:lnTo>
                    <a:pt x="8" y="2540"/>
                  </a:lnTo>
                  <a:lnTo>
                    <a:pt x="86" y="2540"/>
                  </a:lnTo>
                  <a:lnTo>
                    <a:pt x="95" y="2531"/>
                  </a:lnTo>
                  <a:lnTo>
                    <a:pt x="104" y="2531"/>
                  </a:lnTo>
                  <a:lnTo>
                    <a:pt x="104" y="2520"/>
                  </a:lnTo>
                  <a:lnTo>
                    <a:pt x="115" y="2511"/>
                  </a:lnTo>
                  <a:lnTo>
                    <a:pt x="124" y="2511"/>
                  </a:lnTo>
                  <a:lnTo>
                    <a:pt x="133" y="2502"/>
                  </a:lnTo>
                  <a:lnTo>
                    <a:pt x="153" y="2502"/>
                  </a:lnTo>
                  <a:lnTo>
                    <a:pt x="153" y="2482"/>
                  </a:lnTo>
                  <a:lnTo>
                    <a:pt x="144" y="2482"/>
                  </a:lnTo>
                  <a:lnTo>
                    <a:pt x="139" y="2476"/>
                  </a:lnTo>
                  <a:lnTo>
                    <a:pt x="133" y="2473"/>
                  </a:lnTo>
                  <a:lnTo>
                    <a:pt x="115" y="2473"/>
                  </a:lnTo>
                  <a:lnTo>
                    <a:pt x="86" y="2444"/>
                  </a:lnTo>
                  <a:lnTo>
                    <a:pt x="86" y="2433"/>
                  </a:lnTo>
                  <a:lnTo>
                    <a:pt x="66" y="2413"/>
                  </a:lnTo>
                  <a:lnTo>
                    <a:pt x="66" y="2410"/>
                  </a:lnTo>
                  <a:lnTo>
                    <a:pt x="66" y="2404"/>
                  </a:lnTo>
                  <a:lnTo>
                    <a:pt x="58" y="2395"/>
                  </a:lnTo>
                  <a:lnTo>
                    <a:pt x="58" y="2387"/>
                  </a:lnTo>
                  <a:lnTo>
                    <a:pt x="66" y="2378"/>
                  </a:lnTo>
                  <a:lnTo>
                    <a:pt x="66" y="2358"/>
                  </a:lnTo>
                  <a:lnTo>
                    <a:pt x="86" y="2337"/>
                  </a:lnTo>
                  <a:lnTo>
                    <a:pt x="86" y="2320"/>
                  </a:lnTo>
                  <a:lnTo>
                    <a:pt x="95" y="2308"/>
                  </a:lnTo>
                  <a:lnTo>
                    <a:pt x="95" y="2288"/>
                  </a:lnTo>
                  <a:lnTo>
                    <a:pt x="101" y="2285"/>
                  </a:lnTo>
                  <a:lnTo>
                    <a:pt x="104" y="2279"/>
                  </a:lnTo>
                  <a:lnTo>
                    <a:pt x="115" y="2279"/>
                  </a:lnTo>
                  <a:lnTo>
                    <a:pt x="124" y="2271"/>
                  </a:lnTo>
                  <a:lnTo>
                    <a:pt x="124" y="2259"/>
                  </a:lnTo>
                  <a:lnTo>
                    <a:pt x="133" y="2251"/>
                  </a:lnTo>
                  <a:lnTo>
                    <a:pt x="139" y="2251"/>
                  </a:lnTo>
                  <a:lnTo>
                    <a:pt x="144" y="2251"/>
                  </a:lnTo>
                  <a:lnTo>
                    <a:pt x="165" y="2230"/>
                  </a:lnTo>
                  <a:lnTo>
                    <a:pt x="165" y="2222"/>
                  </a:lnTo>
                  <a:lnTo>
                    <a:pt x="173" y="2213"/>
                  </a:lnTo>
                  <a:lnTo>
                    <a:pt x="182" y="2201"/>
                  </a:lnTo>
                  <a:lnTo>
                    <a:pt x="182" y="2077"/>
                  </a:lnTo>
                  <a:lnTo>
                    <a:pt x="194" y="2068"/>
                  </a:lnTo>
                  <a:lnTo>
                    <a:pt x="202" y="2077"/>
                  </a:lnTo>
                  <a:lnTo>
                    <a:pt x="222" y="2077"/>
                  </a:lnTo>
                  <a:lnTo>
                    <a:pt x="231" y="2089"/>
                  </a:lnTo>
                  <a:lnTo>
                    <a:pt x="231" y="2097"/>
                  </a:lnTo>
                  <a:lnTo>
                    <a:pt x="240" y="2106"/>
                  </a:lnTo>
                  <a:lnTo>
                    <a:pt x="248" y="2106"/>
                  </a:lnTo>
                  <a:lnTo>
                    <a:pt x="269" y="2126"/>
                  </a:lnTo>
                  <a:lnTo>
                    <a:pt x="289" y="2146"/>
                  </a:lnTo>
                  <a:lnTo>
                    <a:pt x="303" y="2146"/>
                  </a:lnTo>
                  <a:lnTo>
                    <a:pt x="318" y="2146"/>
                  </a:lnTo>
                  <a:lnTo>
                    <a:pt x="327" y="2135"/>
                  </a:lnTo>
                  <a:lnTo>
                    <a:pt x="353" y="2135"/>
                  </a:lnTo>
                  <a:lnTo>
                    <a:pt x="376" y="2135"/>
                  </a:lnTo>
                  <a:lnTo>
                    <a:pt x="382" y="2141"/>
                  </a:lnTo>
                  <a:lnTo>
                    <a:pt x="384" y="2146"/>
                  </a:lnTo>
                  <a:lnTo>
                    <a:pt x="393" y="2146"/>
                  </a:lnTo>
                  <a:lnTo>
                    <a:pt x="405" y="2155"/>
                  </a:lnTo>
                  <a:lnTo>
                    <a:pt x="413" y="2155"/>
                  </a:lnTo>
                  <a:lnTo>
                    <a:pt x="425" y="2164"/>
                  </a:lnTo>
                  <a:lnTo>
                    <a:pt x="500" y="2164"/>
                  </a:lnTo>
                  <a:lnTo>
                    <a:pt x="512" y="2155"/>
                  </a:lnTo>
                  <a:lnTo>
                    <a:pt x="529" y="2155"/>
                  </a:lnTo>
                  <a:lnTo>
                    <a:pt x="549" y="2135"/>
                  </a:lnTo>
                  <a:lnTo>
                    <a:pt x="578" y="2135"/>
                  </a:lnTo>
                  <a:lnTo>
                    <a:pt x="587" y="2126"/>
                  </a:lnTo>
                  <a:lnTo>
                    <a:pt x="587" y="2097"/>
                  </a:lnTo>
                  <a:lnTo>
                    <a:pt x="581" y="2091"/>
                  </a:lnTo>
                  <a:lnTo>
                    <a:pt x="578" y="2089"/>
                  </a:lnTo>
                  <a:lnTo>
                    <a:pt x="578" y="2077"/>
                  </a:lnTo>
                  <a:lnTo>
                    <a:pt x="549" y="2048"/>
                  </a:lnTo>
                  <a:lnTo>
                    <a:pt x="549" y="2031"/>
                  </a:lnTo>
                  <a:lnTo>
                    <a:pt x="538" y="2019"/>
                  </a:lnTo>
                  <a:lnTo>
                    <a:pt x="538" y="2005"/>
                  </a:lnTo>
                  <a:lnTo>
                    <a:pt x="538" y="1990"/>
                  </a:lnTo>
                  <a:lnTo>
                    <a:pt x="529" y="1981"/>
                  </a:lnTo>
                  <a:lnTo>
                    <a:pt x="529" y="1970"/>
                  </a:lnTo>
                  <a:lnTo>
                    <a:pt x="538" y="1961"/>
                  </a:lnTo>
                  <a:lnTo>
                    <a:pt x="529" y="1953"/>
                  </a:lnTo>
                  <a:lnTo>
                    <a:pt x="529" y="1944"/>
                  </a:lnTo>
                  <a:lnTo>
                    <a:pt x="520" y="1932"/>
                  </a:lnTo>
                  <a:lnTo>
                    <a:pt x="520" y="1924"/>
                  </a:lnTo>
                  <a:lnTo>
                    <a:pt x="529" y="1915"/>
                  </a:lnTo>
                  <a:lnTo>
                    <a:pt x="529" y="1903"/>
                  </a:lnTo>
                  <a:lnTo>
                    <a:pt x="538" y="1895"/>
                  </a:lnTo>
                  <a:lnTo>
                    <a:pt x="558" y="1915"/>
                  </a:lnTo>
                  <a:lnTo>
                    <a:pt x="558" y="1924"/>
                  </a:lnTo>
                  <a:lnTo>
                    <a:pt x="587" y="1924"/>
                  </a:lnTo>
                  <a:lnTo>
                    <a:pt x="596" y="1932"/>
                  </a:lnTo>
                  <a:lnTo>
                    <a:pt x="607" y="1932"/>
                  </a:lnTo>
                  <a:lnTo>
                    <a:pt x="613" y="1938"/>
                  </a:lnTo>
                  <a:lnTo>
                    <a:pt x="616" y="1944"/>
                  </a:lnTo>
                  <a:lnTo>
                    <a:pt x="622" y="1944"/>
                  </a:lnTo>
                  <a:lnTo>
                    <a:pt x="627" y="1944"/>
                  </a:lnTo>
                  <a:lnTo>
                    <a:pt x="636" y="1953"/>
                  </a:lnTo>
                  <a:lnTo>
                    <a:pt x="656" y="1953"/>
                  </a:lnTo>
                  <a:lnTo>
                    <a:pt x="665" y="1961"/>
                  </a:lnTo>
                  <a:lnTo>
                    <a:pt x="682" y="1961"/>
                  </a:lnTo>
                  <a:lnTo>
                    <a:pt x="688" y="1967"/>
                  </a:lnTo>
                  <a:lnTo>
                    <a:pt x="694" y="1970"/>
                  </a:lnTo>
                  <a:lnTo>
                    <a:pt x="703" y="1970"/>
                  </a:lnTo>
                  <a:lnTo>
                    <a:pt x="711" y="1981"/>
                  </a:lnTo>
                  <a:lnTo>
                    <a:pt x="729" y="1981"/>
                  </a:lnTo>
                  <a:lnTo>
                    <a:pt x="740" y="1981"/>
                  </a:lnTo>
                  <a:lnTo>
                    <a:pt x="746" y="1987"/>
                  </a:lnTo>
                  <a:lnTo>
                    <a:pt x="752" y="1990"/>
                  </a:lnTo>
                  <a:lnTo>
                    <a:pt x="810" y="1990"/>
                  </a:lnTo>
                  <a:lnTo>
                    <a:pt x="818" y="1981"/>
                  </a:lnTo>
                  <a:lnTo>
                    <a:pt x="839" y="1981"/>
                  </a:lnTo>
                  <a:lnTo>
                    <a:pt x="839" y="2002"/>
                  </a:lnTo>
                  <a:lnTo>
                    <a:pt x="868" y="2002"/>
                  </a:lnTo>
                  <a:lnTo>
                    <a:pt x="876" y="1990"/>
                  </a:lnTo>
                  <a:lnTo>
                    <a:pt x="876" y="1970"/>
                  </a:lnTo>
                  <a:lnTo>
                    <a:pt x="905" y="1944"/>
                  </a:lnTo>
                  <a:lnTo>
                    <a:pt x="920" y="1944"/>
                  </a:lnTo>
                  <a:lnTo>
                    <a:pt x="934" y="1944"/>
                  </a:lnTo>
                  <a:lnTo>
                    <a:pt x="934" y="1924"/>
                  </a:lnTo>
                  <a:lnTo>
                    <a:pt x="943" y="1924"/>
                  </a:lnTo>
                  <a:lnTo>
                    <a:pt x="954" y="1932"/>
                  </a:lnTo>
                  <a:lnTo>
                    <a:pt x="992" y="1932"/>
                  </a:lnTo>
                  <a:lnTo>
                    <a:pt x="1001" y="1944"/>
                  </a:lnTo>
                  <a:lnTo>
                    <a:pt x="1012" y="1944"/>
                  </a:lnTo>
                  <a:lnTo>
                    <a:pt x="1012" y="1932"/>
                  </a:lnTo>
                  <a:lnTo>
                    <a:pt x="1021" y="1924"/>
                  </a:lnTo>
                  <a:lnTo>
                    <a:pt x="1021" y="1903"/>
                  </a:lnTo>
                  <a:lnTo>
                    <a:pt x="1027" y="1900"/>
                  </a:lnTo>
                  <a:lnTo>
                    <a:pt x="1030" y="1895"/>
                  </a:lnTo>
                  <a:lnTo>
                    <a:pt x="1030" y="1886"/>
                  </a:lnTo>
                  <a:lnTo>
                    <a:pt x="1041" y="1877"/>
                  </a:lnTo>
                  <a:lnTo>
                    <a:pt x="1041" y="1866"/>
                  </a:lnTo>
                  <a:lnTo>
                    <a:pt x="1059" y="1866"/>
                  </a:lnTo>
                  <a:lnTo>
                    <a:pt x="1070" y="1877"/>
                  </a:lnTo>
                  <a:lnTo>
                    <a:pt x="1108" y="1877"/>
                  </a:lnTo>
                  <a:lnTo>
                    <a:pt x="1145" y="1877"/>
                  </a:lnTo>
                  <a:lnTo>
                    <a:pt x="1151" y="1880"/>
                  </a:lnTo>
                  <a:lnTo>
                    <a:pt x="1157" y="1886"/>
                  </a:lnTo>
                  <a:lnTo>
                    <a:pt x="1186" y="1886"/>
                  </a:lnTo>
                  <a:lnTo>
                    <a:pt x="1186" y="1877"/>
                  </a:lnTo>
                  <a:lnTo>
                    <a:pt x="1195" y="1866"/>
                  </a:lnTo>
                  <a:lnTo>
                    <a:pt x="1203" y="1866"/>
                  </a:lnTo>
                  <a:lnTo>
                    <a:pt x="1203" y="1886"/>
                  </a:lnTo>
                  <a:lnTo>
                    <a:pt x="1232" y="1886"/>
                  </a:lnTo>
                  <a:lnTo>
                    <a:pt x="1232" y="1915"/>
                  </a:lnTo>
                  <a:lnTo>
                    <a:pt x="1238" y="1921"/>
                  </a:lnTo>
                  <a:lnTo>
                    <a:pt x="1244" y="1924"/>
                  </a:lnTo>
                  <a:lnTo>
                    <a:pt x="1244" y="1932"/>
                  </a:lnTo>
                  <a:lnTo>
                    <a:pt x="1302" y="1932"/>
                  </a:lnTo>
                  <a:lnTo>
                    <a:pt x="1304" y="1929"/>
                  </a:lnTo>
                  <a:lnTo>
                    <a:pt x="1310" y="1924"/>
                  </a:lnTo>
                  <a:lnTo>
                    <a:pt x="1348" y="1924"/>
                  </a:lnTo>
                  <a:lnTo>
                    <a:pt x="1348" y="1886"/>
                  </a:lnTo>
                  <a:lnTo>
                    <a:pt x="1328" y="1886"/>
                  </a:lnTo>
                  <a:lnTo>
                    <a:pt x="1328" y="1866"/>
                  </a:lnTo>
                  <a:lnTo>
                    <a:pt x="1310" y="1866"/>
                  </a:lnTo>
                  <a:lnTo>
                    <a:pt x="1302" y="1857"/>
                  </a:lnTo>
                  <a:lnTo>
                    <a:pt x="1302" y="1848"/>
                  </a:lnTo>
                  <a:lnTo>
                    <a:pt x="1296" y="1843"/>
                  </a:lnTo>
                  <a:lnTo>
                    <a:pt x="1290" y="1837"/>
                  </a:lnTo>
                  <a:lnTo>
                    <a:pt x="1290" y="1788"/>
                  </a:lnTo>
                  <a:lnTo>
                    <a:pt x="1310" y="1788"/>
                  </a:lnTo>
                  <a:lnTo>
                    <a:pt x="1310" y="1741"/>
                  </a:lnTo>
                  <a:lnTo>
                    <a:pt x="1290" y="1741"/>
                  </a:lnTo>
                  <a:lnTo>
                    <a:pt x="1290" y="1721"/>
                  </a:lnTo>
                  <a:lnTo>
                    <a:pt x="1290" y="1701"/>
                  </a:lnTo>
                  <a:lnTo>
                    <a:pt x="1296" y="1701"/>
                  </a:lnTo>
                  <a:lnTo>
                    <a:pt x="1302" y="1701"/>
                  </a:lnTo>
                  <a:lnTo>
                    <a:pt x="1304" y="1707"/>
                  </a:lnTo>
                  <a:lnTo>
                    <a:pt x="1310" y="1712"/>
                  </a:lnTo>
                  <a:lnTo>
                    <a:pt x="1339" y="1712"/>
                  </a:lnTo>
                  <a:lnTo>
                    <a:pt x="1345" y="1707"/>
                  </a:lnTo>
                  <a:lnTo>
                    <a:pt x="1348" y="1701"/>
                  </a:lnTo>
                  <a:lnTo>
                    <a:pt x="1348" y="1692"/>
                  </a:lnTo>
                  <a:lnTo>
                    <a:pt x="1354" y="1689"/>
                  </a:lnTo>
                  <a:lnTo>
                    <a:pt x="1357" y="1683"/>
                  </a:lnTo>
                  <a:lnTo>
                    <a:pt x="1368" y="1683"/>
                  </a:lnTo>
                  <a:lnTo>
                    <a:pt x="1377" y="1675"/>
                  </a:lnTo>
                  <a:lnTo>
                    <a:pt x="1377" y="1663"/>
                  </a:lnTo>
                  <a:lnTo>
                    <a:pt x="1388" y="1655"/>
                  </a:lnTo>
                  <a:lnTo>
                    <a:pt x="1388" y="1634"/>
                  </a:lnTo>
                  <a:lnTo>
                    <a:pt x="1357" y="1634"/>
                  </a:lnTo>
                  <a:lnTo>
                    <a:pt x="1348" y="1626"/>
                  </a:lnTo>
                  <a:lnTo>
                    <a:pt x="1339" y="1626"/>
                  </a:lnTo>
                  <a:lnTo>
                    <a:pt x="1336" y="1620"/>
                  </a:lnTo>
                  <a:lnTo>
                    <a:pt x="1328" y="1617"/>
                  </a:lnTo>
                  <a:lnTo>
                    <a:pt x="1310" y="1617"/>
                  </a:lnTo>
                  <a:lnTo>
                    <a:pt x="1290" y="1597"/>
                  </a:lnTo>
                  <a:lnTo>
                    <a:pt x="1290" y="1559"/>
                  </a:lnTo>
                  <a:lnTo>
                    <a:pt x="1319" y="1530"/>
                  </a:lnTo>
                  <a:lnTo>
                    <a:pt x="1319" y="1519"/>
                  </a:lnTo>
                  <a:lnTo>
                    <a:pt x="1328" y="1510"/>
                  </a:lnTo>
                  <a:lnTo>
                    <a:pt x="1348" y="1510"/>
                  </a:lnTo>
                  <a:lnTo>
                    <a:pt x="1357" y="1501"/>
                  </a:lnTo>
                  <a:lnTo>
                    <a:pt x="1368" y="1501"/>
                  </a:lnTo>
                  <a:lnTo>
                    <a:pt x="1368" y="1469"/>
                  </a:lnTo>
                  <a:lnTo>
                    <a:pt x="1357" y="1464"/>
                  </a:lnTo>
                  <a:lnTo>
                    <a:pt x="1357" y="1452"/>
                  </a:lnTo>
                  <a:lnTo>
                    <a:pt x="1339" y="1435"/>
                  </a:lnTo>
                  <a:lnTo>
                    <a:pt x="1336" y="1435"/>
                  </a:lnTo>
                  <a:lnTo>
                    <a:pt x="1328" y="1435"/>
                  </a:lnTo>
                  <a:lnTo>
                    <a:pt x="1325" y="1429"/>
                  </a:lnTo>
                  <a:lnTo>
                    <a:pt x="1319" y="1423"/>
                  </a:lnTo>
                  <a:lnTo>
                    <a:pt x="1310" y="1423"/>
                  </a:lnTo>
                  <a:lnTo>
                    <a:pt x="1302" y="1414"/>
                  </a:lnTo>
                  <a:lnTo>
                    <a:pt x="1304" y="1409"/>
                  </a:lnTo>
                  <a:lnTo>
                    <a:pt x="1310" y="1403"/>
                  </a:lnTo>
                  <a:lnTo>
                    <a:pt x="1310" y="1394"/>
                  </a:lnTo>
                  <a:lnTo>
                    <a:pt x="1310" y="1385"/>
                  </a:lnTo>
                  <a:lnTo>
                    <a:pt x="1319" y="1377"/>
                  </a:lnTo>
                  <a:lnTo>
                    <a:pt x="1319" y="1351"/>
                  </a:lnTo>
                  <a:lnTo>
                    <a:pt x="1319" y="1328"/>
                  </a:lnTo>
                  <a:lnTo>
                    <a:pt x="1345" y="1328"/>
                  </a:lnTo>
                  <a:lnTo>
                    <a:pt x="1368" y="1328"/>
                  </a:lnTo>
                  <a:lnTo>
                    <a:pt x="1374" y="1333"/>
                  </a:lnTo>
                  <a:lnTo>
                    <a:pt x="1377" y="1336"/>
                  </a:lnTo>
                  <a:lnTo>
                    <a:pt x="1388" y="1328"/>
                  </a:lnTo>
                  <a:lnTo>
                    <a:pt x="1417" y="1328"/>
                  </a:lnTo>
                  <a:lnTo>
                    <a:pt x="1420" y="1333"/>
                  </a:lnTo>
                  <a:lnTo>
                    <a:pt x="1426" y="1336"/>
                  </a:lnTo>
                  <a:lnTo>
                    <a:pt x="1455" y="1336"/>
                  </a:lnTo>
                  <a:lnTo>
                    <a:pt x="1464" y="1345"/>
                  </a:lnTo>
                  <a:lnTo>
                    <a:pt x="1484" y="1345"/>
                  </a:lnTo>
                  <a:lnTo>
                    <a:pt x="1493" y="1357"/>
                  </a:lnTo>
                  <a:lnTo>
                    <a:pt x="1504" y="1357"/>
                  </a:lnTo>
                  <a:lnTo>
                    <a:pt x="1533" y="1385"/>
                  </a:lnTo>
                  <a:lnTo>
                    <a:pt x="1542" y="1385"/>
                  </a:lnTo>
                  <a:lnTo>
                    <a:pt x="1550" y="1394"/>
                  </a:lnTo>
                  <a:lnTo>
                    <a:pt x="1571" y="1394"/>
                  </a:lnTo>
                  <a:lnTo>
                    <a:pt x="1576" y="1400"/>
                  </a:lnTo>
                  <a:lnTo>
                    <a:pt x="1579" y="1403"/>
                  </a:lnTo>
                  <a:lnTo>
                    <a:pt x="1591" y="1403"/>
                  </a:lnTo>
                  <a:lnTo>
                    <a:pt x="1594" y="1409"/>
                  </a:lnTo>
                  <a:lnTo>
                    <a:pt x="1600" y="1414"/>
                  </a:lnTo>
                  <a:lnTo>
                    <a:pt x="1623" y="1414"/>
                  </a:lnTo>
                  <a:lnTo>
                    <a:pt x="1649" y="1414"/>
                  </a:lnTo>
                  <a:lnTo>
                    <a:pt x="1657" y="1423"/>
                  </a:lnTo>
                  <a:lnTo>
                    <a:pt x="1666" y="1423"/>
                  </a:lnTo>
                  <a:lnTo>
                    <a:pt x="1695" y="1452"/>
                  </a:lnTo>
                  <a:lnTo>
                    <a:pt x="1704" y="1452"/>
                  </a:lnTo>
                  <a:lnTo>
                    <a:pt x="1710" y="1458"/>
                  </a:lnTo>
                  <a:lnTo>
                    <a:pt x="1715" y="1464"/>
                  </a:lnTo>
                  <a:lnTo>
                    <a:pt x="1736" y="1464"/>
                  </a:lnTo>
                  <a:lnTo>
                    <a:pt x="1744" y="1469"/>
                  </a:lnTo>
                  <a:lnTo>
                    <a:pt x="1773" y="1469"/>
                  </a:lnTo>
                  <a:lnTo>
                    <a:pt x="1851" y="1394"/>
                  </a:lnTo>
                  <a:lnTo>
                    <a:pt x="1860" y="1394"/>
                  </a:lnTo>
                  <a:lnTo>
                    <a:pt x="1866" y="1400"/>
                  </a:lnTo>
                  <a:lnTo>
                    <a:pt x="1869" y="1403"/>
                  </a:lnTo>
                  <a:lnTo>
                    <a:pt x="1927" y="1403"/>
                  </a:lnTo>
                  <a:lnTo>
                    <a:pt x="1927" y="1394"/>
                  </a:lnTo>
                  <a:lnTo>
                    <a:pt x="1935" y="1385"/>
                  </a:lnTo>
                  <a:lnTo>
                    <a:pt x="1947" y="1385"/>
                  </a:lnTo>
                  <a:lnTo>
                    <a:pt x="1964" y="1365"/>
                  </a:lnTo>
                  <a:lnTo>
                    <a:pt x="1970" y="1365"/>
                  </a:lnTo>
                  <a:lnTo>
                    <a:pt x="1976" y="1365"/>
                  </a:lnTo>
                  <a:lnTo>
                    <a:pt x="1984" y="1377"/>
                  </a:lnTo>
                  <a:lnTo>
                    <a:pt x="2013" y="1377"/>
                  </a:lnTo>
                  <a:lnTo>
                    <a:pt x="2025" y="1385"/>
                  </a:lnTo>
                  <a:lnTo>
                    <a:pt x="2034" y="1385"/>
                  </a:lnTo>
                  <a:lnTo>
                    <a:pt x="2039" y="1380"/>
                  </a:lnTo>
                  <a:lnTo>
                    <a:pt x="2042" y="1377"/>
                  </a:lnTo>
                  <a:lnTo>
                    <a:pt x="2063" y="1394"/>
                  </a:lnTo>
                  <a:lnTo>
                    <a:pt x="2071" y="1394"/>
                  </a:lnTo>
                  <a:lnTo>
                    <a:pt x="2091" y="1377"/>
                  </a:lnTo>
                  <a:lnTo>
                    <a:pt x="2100" y="1377"/>
                  </a:lnTo>
                  <a:lnTo>
                    <a:pt x="2106" y="1371"/>
                  </a:lnTo>
                  <a:lnTo>
                    <a:pt x="2109" y="1365"/>
                  </a:lnTo>
                  <a:lnTo>
                    <a:pt x="2129" y="1385"/>
                  </a:lnTo>
                  <a:lnTo>
                    <a:pt x="2129" y="1394"/>
                  </a:lnTo>
                  <a:lnTo>
                    <a:pt x="2129" y="1423"/>
                  </a:lnTo>
                  <a:lnTo>
                    <a:pt x="2109" y="1443"/>
                  </a:lnTo>
                  <a:lnTo>
                    <a:pt x="2100" y="1443"/>
                  </a:lnTo>
                  <a:lnTo>
                    <a:pt x="2091" y="1452"/>
                  </a:lnTo>
                  <a:lnTo>
                    <a:pt x="2091" y="1464"/>
                  </a:lnTo>
                  <a:lnTo>
                    <a:pt x="2091" y="1469"/>
                  </a:lnTo>
                  <a:lnTo>
                    <a:pt x="2086" y="1478"/>
                  </a:lnTo>
                  <a:lnTo>
                    <a:pt x="2083" y="1481"/>
                  </a:lnTo>
                  <a:lnTo>
                    <a:pt x="2091" y="1490"/>
                  </a:lnTo>
                  <a:lnTo>
                    <a:pt x="2091" y="1495"/>
                  </a:lnTo>
                  <a:lnTo>
                    <a:pt x="2091" y="1501"/>
                  </a:lnTo>
                  <a:lnTo>
                    <a:pt x="2100" y="1510"/>
                  </a:lnTo>
                  <a:lnTo>
                    <a:pt x="2129" y="1510"/>
                  </a:lnTo>
                  <a:lnTo>
                    <a:pt x="2138" y="1519"/>
                  </a:lnTo>
                  <a:lnTo>
                    <a:pt x="2170" y="1519"/>
                  </a:lnTo>
                  <a:lnTo>
                    <a:pt x="2178" y="1530"/>
                  </a:lnTo>
                  <a:lnTo>
                    <a:pt x="2187" y="1530"/>
                  </a:lnTo>
                  <a:lnTo>
                    <a:pt x="2196" y="1539"/>
                  </a:lnTo>
                  <a:lnTo>
                    <a:pt x="2227" y="1539"/>
                  </a:lnTo>
                  <a:lnTo>
                    <a:pt x="2236" y="1548"/>
                  </a:lnTo>
                  <a:lnTo>
                    <a:pt x="2253" y="1548"/>
                  </a:lnTo>
                  <a:lnTo>
                    <a:pt x="2274" y="1568"/>
                  </a:lnTo>
                  <a:lnTo>
                    <a:pt x="2280" y="1568"/>
                  </a:lnTo>
                  <a:lnTo>
                    <a:pt x="2285" y="1568"/>
                  </a:lnTo>
                  <a:lnTo>
                    <a:pt x="2294" y="1559"/>
                  </a:lnTo>
                  <a:lnTo>
                    <a:pt x="2314" y="1559"/>
                  </a:lnTo>
                  <a:lnTo>
                    <a:pt x="2323" y="1548"/>
                  </a:lnTo>
                  <a:lnTo>
                    <a:pt x="2352" y="1548"/>
                  </a:lnTo>
                  <a:lnTo>
                    <a:pt x="2352" y="1530"/>
                  </a:lnTo>
                  <a:lnTo>
                    <a:pt x="2358" y="1524"/>
                  </a:lnTo>
                  <a:lnTo>
                    <a:pt x="2361" y="1519"/>
                  </a:lnTo>
                  <a:lnTo>
                    <a:pt x="2369" y="1519"/>
                  </a:lnTo>
                  <a:lnTo>
                    <a:pt x="2389" y="1501"/>
                  </a:lnTo>
                  <a:lnTo>
                    <a:pt x="2389" y="1490"/>
                  </a:lnTo>
                  <a:lnTo>
                    <a:pt x="2398" y="1481"/>
                  </a:lnTo>
                  <a:lnTo>
                    <a:pt x="2404" y="1481"/>
                  </a:lnTo>
                  <a:lnTo>
                    <a:pt x="2410" y="1481"/>
                  </a:lnTo>
                  <a:lnTo>
                    <a:pt x="2418" y="1472"/>
                  </a:lnTo>
                  <a:lnTo>
                    <a:pt x="2439" y="1472"/>
                  </a:lnTo>
                  <a:lnTo>
                    <a:pt x="2444" y="1467"/>
                  </a:lnTo>
                  <a:lnTo>
                    <a:pt x="2447" y="1464"/>
                  </a:lnTo>
                  <a:lnTo>
                    <a:pt x="2447" y="1443"/>
                  </a:lnTo>
                  <a:lnTo>
                    <a:pt x="2459" y="1435"/>
                  </a:lnTo>
                  <a:lnTo>
                    <a:pt x="2439" y="1414"/>
                  </a:lnTo>
                  <a:lnTo>
                    <a:pt x="2439" y="1394"/>
                  </a:lnTo>
                  <a:lnTo>
                    <a:pt x="2453" y="1380"/>
                  </a:lnTo>
                  <a:lnTo>
                    <a:pt x="2468" y="1365"/>
                  </a:lnTo>
                  <a:lnTo>
                    <a:pt x="2476" y="1365"/>
                  </a:lnTo>
                  <a:lnTo>
                    <a:pt x="2485" y="1357"/>
                  </a:lnTo>
                  <a:lnTo>
                    <a:pt x="2554" y="1357"/>
                  </a:lnTo>
                  <a:lnTo>
                    <a:pt x="2572" y="1336"/>
                  </a:lnTo>
                  <a:lnTo>
                    <a:pt x="2592" y="1336"/>
                  </a:lnTo>
                  <a:lnTo>
                    <a:pt x="2621" y="1307"/>
                  </a:lnTo>
                  <a:lnTo>
                    <a:pt x="2641" y="1307"/>
                  </a:lnTo>
                  <a:lnTo>
                    <a:pt x="2650" y="1299"/>
                  </a:lnTo>
                  <a:lnTo>
                    <a:pt x="2664" y="1299"/>
                  </a:lnTo>
                  <a:lnTo>
                    <a:pt x="2679" y="1299"/>
                  </a:lnTo>
                  <a:lnTo>
                    <a:pt x="2679" y="1278"/>
                  </a:lnTo>
                  <a:lnTo>
                    <a:pt x="2685" y="1276"/>
                  </a:lnTo>
                  <a:lnTo>
                    <a:pt x="2687" y="1270"/>
                  </a:lnTo>
                  <a:lnTo>
                    <a:pt x="2687" y="1258"/>
                  </a:lnTo>
                  <a:lnTo>
                    <a:pt x="2693" y="1255"/>
                  </a:lnTo>
                  <a:lnTo>
                    <a:pt x="2699" y="1250"/>
                  </a:lnTo>
                  <a:lnTo>
                    <a:pt x="2708" y="1250"/>
                  </a:lnTo>
                  <a:lnTo>
                    <a:pt x="2716" y="1241"/>
                  </a:lnTo>
                  <a:lnTo>
                    <a:pt x="2766" y="1241"/>
                  </a:lnTo>
                  <a:lnTo>
                    <a:pt x="2774" y="1232"/>
                  </a:lnTo>
                  <a:lnTo>
                    <a:pt x="2803" y="1232"/>
                  </a:lnTo>
                  <a:lnTo>
                    <a:pt x="2803" y="1212"/>
                  </a:lnTo>
                  <a:lnTo>
                    <a:pt x="2794" y="1203"/>
                  </a:lnTo>
                  <a:lnTo>
                    <a:pt x="2794" y="1154"/>
                  </a:lnTo>
                  <a:lnTo>
                    <a:pt x="2757" y="1116"/>
                  </a:lnTo>
                  <a:lnTo>
                    <a:pt x="2748" y="1116"/>
                  </a:lnTo>
                  <a:lnTo>
                    <a:pt x="2737" y="1105"/>
                  </a:lnTo>
                  <a:lnTo>
                    <a:pt x="2679" y="1105"/>
                  </a:lnTo>
                  <a:lnTo>
                    <a:pt x="2670" y="1096"/>
                  </a:lnTo>
                  <a:lnTo>
                    <a:pt x="2670" y="1087"/>
                  </a:lnTo>
                  <a:lnTo>
                    <a:pt x="2650" y="1067"/>
                  </a:lnTo>
                  <a:lnTo>
                    <a:pt x="2650" y="1064"/>
                  </a:lnTo>
                  <a:lnTo>
                    <a:pt x="2650" y="1059"/>
                  </a:lnTo>
                  <a:lnTo>
                    <a:pt x="2656" y="1053"/>
                  </a:lnTo>
                  <a:lnTo>
                    <a:pt x="2661" y="1047"/>
                  </a:lnTo>
                  <a:lnTo>
                    <a:pt x="2661" y="1030"/>
                  </a:lnTo>
                  <a:lnTo>
                    <a:pt x="2670" y="1021"/>
                  </a:lnTo>
                  <a:lnTo>
                    <a:pt x="2679" y="1030"/>
                  </a:lnTo>
                  <a:lnTo>
                    <a:pt x="2699" y="1030"/>
                  </a:lnTo>
                  <a:lnTo>
                    <a:pt x="2708" y="1021"/>
                  </a:lnTo>
                  <a:lnTo>
                    <a:pt x="2708" y="1001"/>
                  </a:lnTo>
                  <a:lnTo>
                    <a:pt x="2737" y="1001"/>
                  </a:lnTo>
                  <a:lnTo>
                    <a:pt x="2748" y="1009"/>
                  </a:lnTo>
                  <a:lnTo>
                    <a:pt x="2760" y="1009"/>
                  </a:lnTo>
                  <a:lnTo>
                    <a:pt x="2774" y="1009"/>
                  </a:lnTo>
                  <a:lnTo>
                    <a:pt x="2774" y="992"/>
                  </a:lnTo>
                  <a:lnTo>
                    <a:pt x="2774" y="972"/>
                  </a:lnTo>
                  <a:lnTo>
                    <a:pt x="2794" y="972"/>
                  </a:lnTo>
                  <a:lnTo>
                    <a:pt x="2815" y="972"/>
                  </a:lnTo>
                  <a:lnTo>
                    <a:pt x="2823" y="963"/>
                  </a:lnTo>
                  <a:lnTo>
                    <a:pt x="2832" y="963"/>
                  </a:lnTo>
                  <a:lnTo>
                    <a:pt x="2844" y="952"/>
                  </a:lnTo>
                  <a:lnTo>
                    <a:pt x="2844" y="943"/>
                  </a:lnTo>
                  <a:lnTo>
                    <a:pt x="2873" y="914"/>
                  </a:lnTo>
                  <a:lnTo>
                    <a:pt x="2873" y="905"/>
                  </a:lnTo>
                  <a:lnTo>
                    <a:pt x="2864" y="894"/>
                  </a:lnTo>
                  <a:lnTo>
                    <a:pt x="2864" y="885"/>
                  </a:lnTo>
                  <a:lnTo>
                    <a:pt x="2852" y="873"/>
                  </a:lnTo>
                  <a:lnTo>
                    <a:pt x="2852" y="844"/>
                  </a:lnTo>
                  <a:lnTo>
                    <a:pt x="2844" y="836"/>
                  </a:lnTo>
                  <a:lnTo>
                    <a:pt x="2844" y="818"/>
                  </a:lnTo>
                  <a:lnTo>
                    <a:pt x="2864" y="818"/>
                  </a:lnTo>
                  <a:lnTo>
                    <a:pt x="2873" y="827"/>
                  </a:lnTo>
                  <a:lnTo>
                    <a:pt x="2893" y="827"/>
                  </a:lnTo>
                  <a:lnTo>
                    <a:pt x="2896" y="833"/>
                  </a:lnTo>
                  <a:lnTo>
                    <a:pt x="2902" y="836"/>
                  </a:lnTo>
                  <a:lnTo>
                    <a:pt x="2916" y="836"/>
                  </a:lnTo>
                  <a:lnTo>
                    <a:pt x="2930" y="836"/>
                  </a:lnTo>
                  <a:lnTo>
                    <a:pt x="2939" y="844"/>
                  </a:lnTo>
                  <a:lnTo>
                    <a:pt x="2948" y="844"/>
                  </a:lnTo>
                  <a:lnTo>
                    <a:pt x="2968" y="865"/>
                  </a:lnTo>
                  <a:lnTo>
                    <a:pt x="2988" y="865"/>
                  </a:lnTo>
                  <a:lnTo>
                    <a:pt x="3026" y="827"/>
                  </a:lnTo>
                  <a:lnTo>
                    <a:pt x="3046" y="827"/>
                  </a:lnTo>
                  <a:lnTo>
                    <a:pt x="3055" y="818"/>
                  </a:lnTo>
                  <a:lnTo>
                    <a:pt x="3064" y="818"/>
                  </a:lnTo>
                  <a:lnTo>
                    <a:pt x="3064" y="810"/>
                  </a:lnTo>
                  <a:lnTo>
                    <a:pt x="3075" y="798"/>
                  </a:lnTo>
                  <a:lnTo>
                    <a:pt x="3075" y="789"/>
                  </a:lnTo>
                  <a:lnTo>
                    <a:pt x="3069" y="784"/>
                  </a:lnTo>
                  <a:lnTo>
                    <a:pt x="3064" y="778"/>
                  </a:lnTo>
                  <a:lnTo>
                    <a:pt x="3064" y="758"/>
                  </a:lnTo>
                  <a:lnTo>
                    <a:pt x="3055" y="752"/>
                  </a:lnTo>
                  <a:lnTo>
                    <a:pt x="3055" y="691"/>
                  </a:lnTo>
                  <a:lnTo>
                    <a:pt x="3052" y="688"/>
                  </a:lnTo>
                  <a:lnTo>
                    <a:pt x="3046" y="682"/>
                  </a:lnTo>
                  <a:lnTo>
                    <a:pt x="3046" y="654"/>
                  </a:lnTo>
                  <a:lnTo>
                    <a:pt x="3064" y="654"/>
                  </a:lnTo>
                  <a:lnTo>
                    <a:pt x="3064" y="662"/>
                  </a:lnTo>
                  <a:lnTo>
                    <a:pt x="3075" y="674"/>
                  </a:lnTo>
                  <a:lnTo>
                    <a:pt x="3075" y="682"/>
                  </a:lnTo>
                  <a:lnTo>
                    <a:pt x="3113" y="682"/>
                  </a:lnTo>
                  <a:lnTo>
                    <a:pt x="3130" y="662"/>
                  </a:lnTo>
                  <a:lnTo>
                    <a:pt x="3150" y="662"/>
                  </a:lnTo>
                  <a:lnTo>
                    <a:pt x="3171" y="645"/>
                  </a:lnTo>
                  <a:lnTo>
                    <a:pt x="3191" y="645"/>
                  </a:lnTo>
                  <a:lnTo>
                    <a:pt x="3200" y="633"/>
                  </a:lnTo>
                  <a:lnTo>
                    <a:pt x="3220" y="633"/>
                  </a:lnTo>
                  <a:lnTo>
                    <a:pt x="3223" y="630"/>
                  </a:lnTo>
                  <a:lnTo>
                    <a:pt x="3228" y="625"/>
                  </a:lnTo>
                  <a:lnTo>
                    <a:pt x="3237" y="625"/>
                  </a:lnTo>
                  <a:lnTo>
                    <a:pt x="3249" y="616"/>
                  </a:lnTo>
                  <a:lnTo>
                    <a:pt x="3249" y="567"/>
                  </a:lnTo>
                  <a:lnTo>
                    <a:pt x="3237" y="558"/>
                  </a:lnTo>
                  <a:lnTo>
                    <a:pt x="3237" y="546"/>
                  </a:lnTo>
                  <a:lnTo>
                    <a:pt x="3200" y="509"/>
                  </a:lnTo>
                  <a:lnTo>
                    <a:pt x="3200" y="480"/>
                  </a:lnTo>
                  <a:lnTo>
                    <a:pt x="3194" y="477"/>
                  </a:lnTo>
                  <a:lnTo>
                    <a:pt x="3191" y="471"/>
                  </a:lnTo>
                  <a:lnTo>
                    <a:pt x="3191" y="451"/>
                  </a:lnTo>
                  <a:lnTo>
                    <a:pt x="3179" y="442"/>
                  </a:lnTo>
                  <a:lnTo>
                    <a:pt x="3179" y="413"/>
                  </a:lnTo>
                  <a:lnTo>
                    <a:pt x="3179" y="384"/>
                  </a:lnTo>
                  <a:lnTo>
                    <a:pt x="3171" y="376"/>
                  </a:lnTo>
                  <a:lnTo>
                    <a:pt x="3171" y="353"/>
                  </a:lnTo>
                  <a:lnTo>
                    <a:pt x="3171" y="327"/>
                  </a:lnTo>
                  <a:lnTo>
                    <a:pt x="3162" y="318"/>
                  </a:lnTo>
                  <a:lnTo>
                    <a:pt x="3162" y="309"/>
                  </a:lnTo>
                  <a:lnTo>
                    <a:pt x="3162" y="289"/>
                  </a:lnTo>
                  <a:lnTo>
                    <a:pt x="3165" y="283"/>
                  </a:lnTo>
                  <a:lnTo>
                    <a:pt x="3171" y="280"/>
                  </a:lnTo>
                  <a:lnTo>
                    <a:pt x="3171" y="248"/>
                  </a:lnTo>
                  <a:lnTo>
                    <a:pt x="3208" y="211"/>
                  </a:lnTo>
                  <a:lnTo>
                    <a:pt x="3208" y="191"/>
                  </a:lnTo>
                  <a:lnTo>
                    <a:pt x="3205" y="191"/>
                  </a:lnTo>
                  <a:lnTo>
                    <a:pt x="3200" y="191"/>
                  </a:lnTo>
                  <a:lnTo>
                    <a:pt x="3194" y="196"/>
                  </a:lnTo>
                  <a:lnTo>
                    <a:pt x="3191" y="202"/>
                  </a:lnTo>
                  <a:lnTo>
                    <a:pt x="3150" y="202"/>
                  </a:lnTo>
                  <a:lnTo>
                    <a:pt x="3150" y="191"/>
                  </a:lnTo>
                  <a:lnTo>
                    <a:pt x="3142" y="182"/>
                  </a:lnTo>
                  <a:lnTo>
                    <a:pt x="3130" y="182"/>
                  </a:lnTo>
                  <a:lnTo>
                    <a:pt x="3130" y="162"/>
                  </a:lnTo>
                  <a:lnTo>
                    <a:pt x="3127" y="162"/>
                  </a:lnTo>
                  <a:lnTo>
                    <a:pt x="3121" y="162"/>
                  </a:lnTo>
                  <a:lnTo>
                    <a:pt x="3113" y="153"/>
                  </a:lnTo>
                  <a:lnTo>
                    <a:pt x="3121" y="144"/>
                  </a:lnTo>
                  <a:lnTo>
                    <a:pt x="3121" y="139"/>
                  </a:lnTo>
                  <a:lnTo>
                    <a:pt x="3121" y="133"/>
                  </a:lnTo>
                  <a:lnTo>
                    <a:pt x="3130" y="124"/>
                  </a:lnTo>
                  <a:lnTo>
                    <a:pt x="3142" y="124"/>
                  </a:lnTo>
                  <a:lnTo>
                    <a:pt x="3142" y="112"/>
                  </a:lnTo>
                  <a:lnTo>
                    <a:pt x="3130" y="107"/>
                  </a:lnTo>
                  <a:lnTo>
                    <a:pt x="3130" y="86"/>
                  </a:lnTo>
                  <a:lnTo>
                    <a:pt x="3127" y="81"/>
                  </a:lnTo>
                  <a:lnTo>
                    <a:pt x="3121" y="78"/>
                  </a:lnTo>
                  <a:lnTo>
                    <a:pt x="3095" y="78"/>
                  </a:lnTo>
                  <a:lnTo>
                    <a:pt x="3075" y="58"/>
                  </a:lnTo>
                  <a:lnTo>
                    <a:pt x="3075" y="37"/>
                  </a:lnTo>
                  <a:lnTo>
                    <a:pt x="3069" y="34"/>
                  </a:lnTo>
                  <a:lnTo>
                    <a:pt x="3064" y="29"/>
                  </a:lnTo>
                  <a:lnTo>
                    <a:pt x="3064" y="20"/>
                  </a:lnTo>
                  <a:lnTo>
                    <a:pt x="3075" y="20"/>
                  </a:lnTo>
                  <a:lnTo>
                    <a:pt x="3084" y="8"/>
                  </a:lnTo>
                  <a:lnTo>
                    <a:pt x="3095" y="8"/>
                  </a:lnTo>
                  <a:lnTo>
                    <a:pt x="3098" y="5"/>
                  </a:lnTo>
                  <a:lnTo>
                    <a:pt x="3104" y="0"/>
                  </a:lnTo>
                  <a:lnTo>
                    <a:pt x="3107" y="0"/>
                  </a:lnTo>
                  <a:lnTo>
                    <a:pt x="3113" y="0"/>
                  </a:lnTo>
                  <a:lnTo>
                    <a:pt x="3130" y="20"/>
                  </a:lnTo>
                  <a:lnTo>
                    <a:pt x="3130" y="29"/>
                  </a:lnTo>
                  <a:lnTo>
                    <a:pt x="3142" y="37"/>
                  </a:lnTo>
                  <a:lnTo>
                    <a:pt x="3162" y="37"/>
                  </a:lnTo>
                  <a:lnTo>
                    <a:pt x="3165" y="34"/>
                  </a:lnTo>
                  <a:lnTo>
                    <a:pt x="3171" y="29"/>
                  </a:lnTo>
                  <a:lnTo>
                    <a:pt x="3220" y="29"/>
                  </a:lnTo>
                  <a:lnTo>
                    <a:pt x="3223" y="31"/>
                  </a:lnTo>
                  <a:lnTo>
                    <a:pt x="3228" y="37"/>
                  </a:lnTo>
                  <a:lnTo>
                    <a:pt x="3237" y="37"/>
                  </a:lnTo>
                  <a:lnTo>
                    <a:pt x="3257" y="58"/>
                  </a:lnTo>
                  <a:lnTo>
                    <a:pt x="3257" y="78"/>
                  </a:lnTo>
                  <a:lnTo>
                    <a:pt x="3278" y="95"/>
                  </a:lnTo>
                  <a:lnTo>
                    <a:pt x="3286" y="95"/>
                  </a:lnTo>
                  <a:lnTo>
                    <a:pt x="3307" y="112"/>
                  </a:lnTo>
                  <a:lnTo>
                    <a:pt x="3315" y="107"/>
                  </a:lnTo>
                  <a:lnTo>
                    <a:pt x="3324" y="107"/>
                  </a:lnTo>
                  <a:lnTo>
                    <a:pt x="3324" y="86"/>
                  </a:lnTo>
                  <a:lnTo>
                    <a:pt x="3333" y="78"/>
                  </a:lnTo>
                  <a:lnTo>
                    <a:pt x="3344" y="78"/>
                  </a:lnTo>
                  <a:lnTo>
                    <a:pt x="3353" y="66"/>
                  </a:lnTo>
                  <a:lnTo>
                    <a:pt x="3390" y="107"/>
                  </a:lnTo>
                  <a:lnTo>
                    <a:pt x="3390" y="124"/>
                  </a:lnTo>
                  <a:lnTo>
                    <a:pt x="3411" y="144"/>
                  </a:lnTo>
                  <a:lnTo>
                    <a:pt x="3477" y="144"/>
                  </a:lnTo>
                  <a:lnTo>
                    <a:pt x="3477" y="162"/>
                  </a:lnTo>
                  <a:lnTo>
                    <a:pt x="3469" y="173"/>
                  </a:lnTo>
                  <a:lnTo>
                    <a:pt x="3469" y="248"/>
                  </a:lnTo>
                  <a:lnTo>
                    <a:pt x="3474" y="254"/>
                  </a:lnTo>
                  <a:lnTo>
                    <a:pt x="3477" y="260"/>
                  </a:lnTo>
                  <a:lnTo>
                    <a:pt x="3477" y="280"/>
                  </a:lnTo>
                  <a:lnTo>
                    <a:pt x="3489" y="289"/>
                  </a:lnTo>
                  <a:lnTo>
                    <a:pt x="3489" y="393"/>
                  </a:lnTo>
                  <a:lnTo>
                    <a:pt x="3495" y="399"/>
                  </a:lnTo>
                  <a:lnTo>
                    <a:pt x="3498" y="402"/>
                  </a:lnTo>
                  <a:lnTo>
                    <a:pt x="3498" y="408"/>
                  </a:lnTo>
                  <a:lnTo>
                    <a:pt x="3498" y="413"/>
                  </a:lnTo>
                  <a:lnTo>
                    <a:pt x="3509" y="422"/>
                  </a:lnTo>
                  <a:lnTo>
                    <a:pt x="3509" y="431"/>
                  </a:lnTo>
                  <a:lnTo>
                    <a:pt x="3518" y="442"/>
                  </a:lnTo>
                  <a:lnTo>
                    <a:pt x="3538" y="442"/>
                  </a:lnTo>
                  <a:lnTo>
                    <a:pt x="3547" y="431"/>
                  </a:lnTo>
                  <a:lnTo>
                    <a:pt x="3564" y="451"/>
                  </a:lnTo>
                  <a:lnTo>
                    <a:pt x="3584" y="451"/>
                  </a:lnTo>
                  <a:lnTo>
                    <a:pt x="3584" y="471"/>
                  </a:lnTo>
                  <a:lnTo>
                    <a:pt x="3605" y="471"/>
                  </a:lnTo>
                  <a:lnTo>
                    <a:pt x="3613" y="463"/>
                  </a:lnTo>
                  <a:lnTo>
                    <a:pt x="3607" y="457"/>
                  </a:lnTo>
                  <a:lnTo>
                    <a:pt x="3605" y="451"/>
                  </a:lnTo>
                  <a:lnTo>
                    <a:pt x="3605" y="413"/>
                  </a:lnTo>
                  <a:lnTo>
                    <a:pt x="3599" y="408"/>
                  </a:lnTo>
                  <a:lnTo>
                    <a:pt x="3593" y="402"/>
                  </a:lnTo>
                  <a:lnTo>
                    <a:pt x="3593" y="384"/>
                  </a:lnTo>
                  <a:lnTo>
                    <a:pt x="3613" y="384"/>
                  </a:lnTo>
                  <a:lnTo>
                    <a:pt x="3613" y="393"/>
                  </a:lnTo>
                  <a:lnTo>
                    <a:pt x="3619" y="399"/>
                  </a:lnTo>
                  <a:lnTo>
                    <a:pt x="3625" y="402"/>
                  </a:lnTo>
                  <a:lnTo>
                    <a:pt x="3625" y="408"/>
                  </a:lnTo>
                  <a:lnTo>
                    <a:pt x="3625" y="413"/>
                  </a:lnTo>
                  <a:lnTo>
                    <a:pt x="3642" y="431"/>
                  </a:lnTo>
                  <a:lnTo>
                    <a:pt x="3648" y="431"/>
                  </a:lnTo>
                  <a:lnTo>
                    <a:pt x="3654" y="431"/>
                  </a:lnTo>
                  <a:lnTo>
                    <a:pt x="3683" y="463"/>
                  </a:lnTo>
                  <a:lnTo>
                    <a:pt x="3709" y="491"/>
                  </a:lnTo>
                  <a:lnTo>
                    <a:pt x="3709" y="500"/>
                  </a:lnTo>
                  <a:lnTo>
                    <a:pt x="3715" y="506"/>
                  </a:lnTo>
                  <a:lnTo>
                    <a:pt x="3720" y="509"/>
                  </a:lnTo>
                  <a:lnTo>
                    <a:pt x="3720" y="520"/>
                  </a:lnTo>
                  <a:lnTo>
                    <a:pt x="3729" y="529"/>
                  </a:lnTo>
                  <a:lnTo>
                    <a:pt x="3729" y="558"/>
                  </a:lnTo>
                  <a:lnTo>
                    <a:pt x="3741" y="567"/>
                  </a:lnTo>
                  <a:lnTo>
                    <a:pt x="3741" y="625"/>
                  </a:lnTo>
                  <a:lnTo>
                    <a:pt x="3741" y="633"/>
                  </a:lnTo>
                  <a:lnTo>
                    <a:pt x="3729" y="645"/>
                  </a:lnTo>
                  <a:lnTo>
                    <a:pt x="3729" y="740"/>
                  </a:lnTo>
                  <a:lnTo>
                    <a:pt x="3741" y="752"/>
                  </a:lnTo>
                  <a:lnTo>
                    <a:pt x="3741" y="798"/>
                  </a:lnTo>
                  <a:lnTo>
                    <a:pt x="3729" y="810"/>
                  </a:lnTo>
                  <a:lnTo>
                    <a:pt x="3729" y="818"/>
                  </a:lnTo>
                  <a:lnTo>
                    <a:pt x="3720" y="818"/>
                  </a:lnTo>
                  <a:lnTo>
                    <a:pt x="3700" y="836"/>
                  </a:lnTo>
                  <a:lnTo>
                    <a:pt x="3700" y="844"/>
                  </a:lnTo>
                  <a:lnTo>
                    <a:pt x="3691" y="844"/>
                  </a:lnTo>
                  <a:lnTo>
                    <a:pt x="3683" y="856"/>
                  </a:lnTo>
                  <a:lnTo>
                    <a:pt x="3683" y="865"/>
                  </a:lnTo>
                  <a:lnTo>
                    <a:pt x="3671" y="873"/>
                  </a:lnTo>
                  <a:lnTo>
                    <a:pt x="3671" y="894"/>
                  </a:lnTo>
                  <a:lnTo>
                    <a:pt x="3662" y="905"/>
                  </a:lnTo>
                  <a:lnTo>
                    <a:pt x="3662" y="934"/>
                  </a:lnTo>
                  <a:lnTo>
                    <a:pt x="3654" y="943"/>
                  </a:lnTo>
                  <a:lnTo>
                    <a:pt x="3654" y="952"/>
                  </a:lnTo>
                  <a:lnTo>
                    <a:pt x="3642" y="963"/>
                  </a:lnTo>
                  <a:lnTo>
                    <a:pt x="3642" y="980"/>
                  </a:lnTo>
                  <a:lnTo>
                    <a:pt x="3625" y="980"/>
                  </a:lnTo>
                  <a:lnTo>
                    <a:pt x="3613" y="989"/>
                  </a:lnTo>
                  <a:lnTo>
                    <a:pt x="3607" y="989"/>
                  </a:lnTo>
                  <a:lnTo>
                    <a:pt x="3605" y="989"/>
                  </a:lnTo>
                  <a:lnTo>
                    <a:pt x="3599" y="995"/>
                  </a:lnTo>
                  <a:lnTo>
                    <a:pt x="3593" y="1001"/>
                  </a:lnTo>
                  <a:lnTo>
                    <a:pt x="3576" y="1001"/>
                  </a:lnTo>
                  <a:lnTo>
                    <a:pt x="3564" y="1009"/>
                  </a:lnTo>
                  <a:lnTo>
                    <a:pt x="3538" y="1009"/>
                  </a:lnTo>
                  <a:lnTo>
                    <a:pt x="3526" y="1021"/>
                  </a:lnTo>
                  <a:lnTo>
                    <a:pt x="3489" y="1021"/>
                  </a:lnTo>
                  <a:lnTo>
                    <a:pt x="3477" y="1030"/>
                  </a:lnTo>
                  <a:lnTo>
                    <a:pt x="3451" y="1030"/>
                  </a:lnTo>
                  <a:lnTo>
                    <a:pt x="3440" y="1021"/>
                  </a:lnTo>
                  <a:lnTo>
                    <a:pt x="3434" y="1021"/>
                  </a:lnTo>
                  <a:lnTo>
                    <a:pt x="3431" y="1021"/>
                  </a:lnTo>
                  <a:lnTo>
                    <a:pt x="3422" y="1009"/>
                  </a:lnTo>
                  <a:lnTo>
                    <a:pt x="3390" y="1009"/>
                  </a:lnTo>
                  <a:lnTo>
                    <a:pt x="3382" y="1021"/>
                  </a:lnTo>
                  <a:lnTo>
                    <a:pt x="3373" y="1021"/>
                  </a:lnTo>
                  <a:lnTo>
                    <a:pt x="3353" y="1038"/>
                  </a:lnTo>
                  <a:lnTo>
                    <a:pt x="3344" y="1038"/>
                  </a:lnTo>
                  <a:lnTo>
                    <a:pt x="3338" y="1044"/>
                  </a:lnTo>
                  <a:lnTo>
                    <a:pt x="3333" y="1047"/>
                  </a:lnTo>
                  <a:lnTo>
                    <a:pt x="3324" y="1047"/>
                  </a:lnTo>
                  <a:lnTo>
                    <a:pt x="3307" y="1067"/>
                  </a:lnTo>
                  <a:lnTo>
                    <a:pt x="3307" y="1076"/>
                  </a:lnTo>
                  <a:lnTo>
                    <a:pt x="3315" y="1087"/>
                  </a:lnTo>
                  <a:lnTo>
                    <a:pt x="3315" y="1105"/>
                  </a:lnTo>
                  <a:lnTo>
                    <a:pt x="3324" y="1116"/>
                  </a:lnTo>
                  <a:lnTo>
                    <a:pt x="3353" y="1116"/>
                  </a:lnTo>
                  <a:lnTo>
                    <a:pt x="3359" y="1119"/>
                  </a:lnTo>
                  <a:lnTo>
                    <a:pt x="3362" y="1125"/>
                  </a:lnTo>
                  <a:lnTo>
                    <a:pt x="3362" y="1134"/>
                  </a:lnTo>
                  <a:lnTo>
                    <a:pt x="3373" y="1145"/>
                  </a:lnTo>
                  <a:lnTo>
                    <a:pt x="3390" y="1145"/>
                  </a:lnTo>
                  <a:lnTo>
                    <a:pt x="3396" y="1151"/>
                  </a:lnTo>
                  <a:lnTo>
                    <a:pt x="3402" y="1154"/>
                  </a:lnTo>
                  <a:lnTo>
                    <a:pt x="3402" y="1163"/>
                  </a:lnTo>
                  <a:lnTo>
                    <a:pt x="3408" y="1169"/>
                  </a:lnTo>
                  <a:lnTo>
                    <a:pt x="3411" y="1174"/>
                  </a:lnTo>
                  <a:lnTo>
                    <a:pt x="3431" y="1174"/>
                  </a:lnTo>
                  <a:lnTo>
                    <a:pt x="3445" y="1189"/>
                  </a:lnTo>
                  <a:lnTo>
                    <a:pt x="3460" y="1203"/>
                  </a:lnTo>
                  <a:lnTo>
                    <a:pt x="3460" y="1232"/>
                  </a:lnTo>
                  <a:lnTo>
                    <a:pt x="3451" y="1232"/>
                  </a:lnTo>
                  <a:lnTo>
                    <a:pt x="3440" y="1241"/>
                  </a:lnTo>
                  <a:lnTo>
                    <a:pt x="3362" y="1241"/>
                  </a:lnTo>
                  <a:lnTo>
                    <a:pt x="3362" y="1258"/>
                  </a:lnTo>
                  <a:lnTo>
                    <a:pt x="3373" y="1270"/>
                  </a:lnTo>
                  <a:lnTo>
                    <a:pt x="3382" y="1270"/>
                  </a:lnTo>
                  <a:lnTo>
                    <a:pt x="3388" y="1270"/>
                  </a:lnTo>
                  <a:lnTo>
                    <a:pt x="3390" y="1270"/>
                  </a:lnTo>
                  <a:lnTo>
                    <a:pt x="3396" y="1276"/>
                  </a:lnTo>
                  <a:lnTo>
                    <a:pt x="3402" y="1278"/>
                  </a:lnTo>
                  <a:lnTo>
                    <a:pt x="3422" y="1278"/>
                  </a:lnTo>
                  <a:lnTo>
                    <a:pt x="3431" y="1287"/>
                  </a:lnTo>
                  <a:lnTo>
                    <a:pt x="3440" y="1287"/>
                  </a:lnTo>
                  <a:lnTo>
                    <a:pt x="3509" y="1357"/>
                  </a:lnTo>
                  <a:lnTo>
                    <a:pt x="3526" y="1357"/>
                  </a:lnTo>
                  <a:lnTo>
                    <a:pt x="3535" y="1365"/>
                  </a:lnTo>
                  <a:lnTo>
                    <a:pt x="3535" y="1377"/>
                  </a:lnTo>
                  <a:lnTo>
                    <a:pt x="3547" y="1385"/>
                  </a:lnTo>
                  <a:lnTo>
                    <a:pt x="3555" y="1385"/>
                  </a:lnTo>
                  <a:lnTo>
                    <a:pt x="3555" y="1394"/>
                  </a:lnTo>
                  <a:lnTo>
                    <a:pt x="3555" y="1403"/>
                  </a:lnTo>
                  <a:lnTo>
                    <a:pt x="3593" y="1443"/>
                  </a:lnTo>
                  <a:lnTo>
                    <a:pt x="3584" y="1452"/>
                  </a:lnTo>
                  <a:lnTo>
                    <a:pt x="3584" y="1464"/>
                  </a:lnTo>
                  <a:lnTo>
                    <a:pt x="3593" y="1472"/>
                  </a:lnTo>
                  <a:lnTo>
                    <a:pt x="3593" y="1519"/>
                  </a:lnTo>
                  <a:lnTo>
                    <a:pt x="3605" y="1530"/>
                  </a:lnTo>
                  <a:lnTo>
                    <a:pt x="3599" y="1536"/>
                  </a:lnTo>
                  <a:lnTo>
                    <a:pt x="3593" y="1539"/>
                  </a:lnTo>
                  <a:lnTo>
                    <a:pt x="3593" y="1559"/>
                  </a:lnTo>
                  <a:lnTo>
                    <a:pt x="3564" y="1559"/>
                  </a:lnTo>
                  <a:lnTo>
                    <a:pt x="3555" y="1548"/>
                  </a:lnTo>
                  <a:lnTo>
                    <a:pt x="3526" y="1548"/>
                  </a:lnTo>
                  <a:lnTo>
                    <a:pt x="3518" y="1559"/>
                  </a:lnTo>
                  <a:lnTo>
                    <a:pt x="3509" y="1559"/>
                  </a:lnTo>
                  <a:lnTo>
                    <a:pt x="3489" y="1576"/>
                  </a:lnTo>
                  <a:lnTo>
                    <a:pt x="3489" y="1617"/>
                  </a:lnTo>
                  <a:lnTo>
                    <a:pt x="3477" y="1626"/>
                  </a:lnTo>
                  <a:lnTo>
                    <a:pt x="3477" y="1634"/>
                  </a:lnTo>
                  <a:lnTo>
                    <a:pt x="3474" y="1640"/>
                  </a:lnTo>
                  <a:lnTo>
                    <a:pt x="3469" y="1646"/>
                  </a:lnTo>
                  <a:lnTo>
                    <a:pt x="3469" y="1675"/>
                  </a:lnTo>
                  <a:lnTo>
                    <a:pt x="3477" y="1683"/>
                  </a:lnTo>
                  <a:lnTo>
                    <a:pt x="3477" y="1692"/>
                  </a:lnTo>
                  <a:lnTo>
                    <a:pt x="3489" y="1701"/>
                  </a:lnTo>
                  <a:lnTo>
                    <a:pt x="3489" y="1712"/>
                  </a:lnTo>
                  <a:lnTo>
                    <a:pt x="3498" y="1721"/>
                  </a:lnTo>
                  <a:lnTo>
                    <a:pt x="3498" y="1741"/>
                  </a:lnTo>
                  <a:lnTo>
                    <a:pt x="3495" y="1744"/>
                  </a:lnTo>
                  <a:lnTo>
                    <a:pt x="3489" y="1750"/>
                  </a:lnTo>
                  <a:lnTo>
                    <a:pt x="3489" y="1759"/>
                  </a:lnTo>
                  <a:lnTo>
                    <a:pt x="3469" y="1779"/>
                  </a:lnTo>
                  <a:lnTo>
                    <a:pt x="3466" y="1779"/>
                  </a:lnTo>
                  <a:lnTo>
                    <a:pt x="3460" y="1779"/>
                  </a:lnTo>
                  <a:lnTo>
                    <a:pt x="3451" y="1770"/>
                  </a:lnTo>
                  <a:lnTo>
                    <a:pt x="3440" y="1770"/>
                  </a:lnTo>
                  <a:lnTo>
                    <a:pt x="3437" y="1765"/>
                  </a:lnTo>
                  <a:lnTo>
                    <a:pt x="3431" y="1759"/>
                  </a:lnTo>
                  <a:lnTo>
                    <a:pt x="3411" y="1759"/>
                  </a:lnTo>
                  <a:lnTo>
                    <a:pt x="3411" y="1779"/>
                  </a:lnTo>
                  <a:lnTo>
                    <a:pt x="3408" y="1785"/>
                  </a:lnTo>
                  <a:lnTo>
                    <a:pt x="3402" y="1788"/>
                  </a:lnTo>
                  <a:lnTo>
                    <a:pt x="3402" y="1793"/>
                  </a:lnTo>
                  <a:lnTo>
                    <a:pt x="3402" y="1799"/>
                  </a:lnTo>
                  <a:lnTo>
                    <a:pt x="3396" y="1799"/>
                  </a:lnTo>
                  <a:lnTo>
                    <a:pt x="3390" y="1799"/>
                  </a:lnTo>
                  <a:lnTo>
                    <a:pt x="3382" y="1788"/>
                  </a:lnTo>
                  <a:lnTo>
                    <a:pt x="3362" y="1788"/>
                  </a:lnTo>
                  <a:lnTo>
                    <a:pt x="3353" y="1779"/>
                  </a:lnTo>
                  <a:lnTo>
                    <a:pt x="3324" y="1779"/>
                  </a:lnTo>
                  <a:lnTo>
                    <a:pt x="3315" y="1770"/>
                  </a:lnTo>
                  <a:lnTo>
                    <a:pt x="3307" y="1770"/>
                  </a:lnTo>
                  <a:lnTo>
                    <a:pt x="3307" y="1750"/>
                  </a:lnTo>
                  <a:lnTo>
                    <a:pt x="3315" y="1741"/>
                  </a:lnTo>
                  <a:lnTo>
                    <a:pt x="3315" y="1733"/>
                  </a:lnTo>
                  <a:lnTo>
                    <a:pt x="3324" y="1721"/>
                  </a:lnTo>
                  <a:lnTo>
                    <a:pt x="3333" y="1721"/>
                  </a:lnTo>
                  <a:lnTo>
                    <a:pt x="3333" y="1712"/>
                  </a:lnTo>
                  <a:lnTo>
                    <a:pt x="3338" y="1707"/>
                  </a:lnTo>
                  <a:lnTo>
                    <a:pt x="3344" y="1701"/>
                  </a:lnTo>
                  <a:lnTo>
                    <a:pt x="3344" y="1692"/>
                  </a:lnTo>
                  <a:lnTo>
                    <a:pt x="3338" y="1689"/>
                  </a:lnTo>
                  <a:lnTo>
                    <a:pt x="3333" y="1683"/>
                  </a:lnTo>
                  <a:lnTo>
                    <a:pt x="3330" y="1683"/>
                  </a:lnTo>
                  <a:lnTo>
                    <a:pt x="3324" y="1683"/>
                  </a:lnTo>
                  <a:lnTo>
                    <a:pt x="3315" y="1692"/>
                  </a:lnTo>
                  <a:lnTo>
                    <a:pt x="3295" y="1675"/>
                  </a:lnTo>
                  <a:lnTo>
                    <a:pt x="3286" y="1675"/>
                  </a:lnTo>
                  <a:lnTo>
                    <a:pt x="3278" y="1683"/>
                  </a:lnTo>
                  <a:lnTo>
                    <a:pt x="3278" y="1692"/>
                  </a:lnTo>
                  <a:lnTo>
                    <a:pt x="3266" y="1701"/>
                  </a:lnTo>
                  <a:lnTo>
                    <a:pt x="3266" y="1712"/>
                  </a:lnTo>
                  <a:lnTo>
                    <a:pt x="3237" y="1712"/>
                  </a:lnTo>
                  <a:lnTo>
                    <a:pt x="3234" y="1707"/>
                  </a:lnTo>
                  <a:lnTo>
                    <a:pt x="3228" y="1701"/>
                  </a:lnTo>
                  <a:lnTo>
                    <a:pt x="3208" y="1701"/>
                  </a:lnTo>
                  <a:lnTo>
                    <a:pt x="3205" y="1707"/>
                  </a:lnTo>
                  <a:lnTo>
                    <a:pt x="3200" y="1712"/>
                  </a:lnTo>
                  <a:lnTo>
                    <a:pt x="3200" y="1721"/>
                  </a:lnTo>
                  <a:lnTo>
                    <a:pt x="3171" y="1721"/>
                  </a:lnTo>
                  <a:lnTo>
                    <a:pt x="3165" y="1715"/>
                  </a:lnTo>
                  <a:lnTo>
                    <a:pt x="3162" y="1712"/>
                  </a:lnTo>
                  <a:lnTo>
                    <a:pt x="3150" y="1712"/>
                  </a:lnTo>
                  <a:lnTo>
                    <a:pt x="3150" y="1721"/>
                  </a:lnTo>
                  <a:lnTo>
                    <a:pt x="3162" y="1733"/>
                  </a:lnTo>
                  <a:lnTo>
                    <a:pt x="3162" y="1770"/>
                  </a:lnTo>
                  <a:lnTo>
                    <a:pt x="3142" y="1770"/>
                  </a:lnTo>
                  <a:lnTo>
                    <a:pt x="3130" y="1779"/>
                  </a:lnTo>
                  <a:lnTo>
                    <a:pt x="3095" y="1779"/>
                  </a:lnTo>
                  <a:lnTo>
                    <a:pt x="3084" y="1788"/>
                  </a:lnTo>
                  <a:lnTo>
                    <a:pt x="3064" y="1788"/>
                  </a:lnTo>
                  <a:lnTo>
                    <a:pt x="3061" y="1793"/>
                  </a:lnTo>
                  <a:lnTo>
                    <a:pt x="3055" y="1799"/>
                  </a:lnTo>
                  <a:lnTo>
                    <a:pt x="3017" y="1799"/>
                  </a:lnTo>
                  <a:lnTo>
                    <a:pt x="3017" y="1857"/>
                  </a:lnTo>
                  <a:lnTo>
                    <a:pt x="3026" y="1866"/>
                  </a:lnTo>
                  <a:lnTo>
                    <a:pt x="3032" y="1866"/>
                  </a:lnTo>
                  <a:lnTo>
                    <a:pt x="3035" y="1866"/>
                  </a:lnTo>
                  <a:lnTo>
                    <a:pt x="3046" y="1877"/>
                  </a:lnTo>
                  <a:lnTo>
                    <a:pt x="3046" y="1886"/>
                  </a:lnTo>
                  <a:lnTo>
                    <a:pt x="3055" y="1895"/>
                  </a:lnTo>
                  <a:lnTo>
                    <a:pt x="3055" y="1903"/>
                  </a:lnTo>
                  <a:lnTo>
                    <a:pt x="3046" y="1903"/>
                  </a:lnTo>
                  <a:lnTo>
                    <a:pt x="3035" y="1915"/>
                  </a:lnTo>
                  <a:lnTo>
                    <a:pt x="3026" y="1915"/>
                  </a:lnTo>
                  <a:lnTo>
                    <a:pt x="3017" y="1924"/>
                  </a:lnTo>
                  <a:lnTo>
                    <a:pt x="3006" y="1924"/>
                  </a:lnTo>
                  <a:lnTo>
                    <a:pt x="3003" y="1929"/>
                  </a:lnTo>
                  <a:lnTo>
                    <a:pt x="2997" y="1932"/>
                  </a:lnTo>
                  <a:lnTo>
                    <a:pt x="2977" y="1932"/>
                  </a:lnTo>
                  <a:lnTo>
                    <a:pt x="2968" y="1944"/>
                  </a:lnTo>
                  <a:lnTo>
                    <a:pt x="2930" y="1944"/>
                  </a:lnTo>
                  <a:lnTo>
                    <a:pt x="2925" y="1938"/>
                  </a:lnTo>
                  <a:lnTo>
                    <a:pt x="2919" y="1932"/>
                  </a:lnTo>
                  <a:lnTo>
                    <a:pt x="2910" y="1932"/>
                  </a:lnTo>
                  <a:lnTo>
                    <a:pt x="2899" y="1944"/>
                  </a:lnTo>
                  <a:lnTo>
                    <a:pt x="2873" y="1944"/>
                  </a:lnTo>
                  <a:lnTo>
                    <a:pt x="2864" y="1953"/>
                  </a:lnTo>
                  <a:lnTo>
                    <a:pt x="2832" y="1953"/>
                  </a:lnTo>
                  <a:lnTo>
                    <a:pt x="2829" y="1950"/>
                  </a:lnTo>
                  <a:lnTo>
                    <a:pt x="2823" y="1944"/>
                  </a:lnTo>
                  <a:lnTo>
                    <a:pt x="2815" y="1944"/>
                  </a:lnTo>
                  <a:lnTo>
                    <a:pt x="2803" y="1932"/>
                  </a:lnTo>
                  <a:lnTo>
                    <a:pt x="2794" y="1932"/>
                  </a:lnTo>
                  <a:lnTo>
                    <a:pt x="2786" y="1924"/>
                  </a:lnTo>
                  <a:lnTo>
                    <a:pt x="2786" y="1915"/>
                  </a:lnTo>
                  <a:lnTo>
                    <a:pt x="2780" y="1909"/>
                  </a:lnTo>
                  <a:lnTo>
                    <a:pt x="2774" y="1903"/>
                  </a:lnTo>
                  <a:lnTo>
                    <a:pt x="2774" y="1866"/>
                  </a:lnTo>
                  <a:lnTo>
                    <a:pt x="2757" y="1866"/>
                  </a:lnTo>
                  <a:lnTo>
                    <a:pt x="2751" y="1872"/>
                  </a:lnTo>
                  <a:lnTo>
                    <a:pt x="2745" y="1877"/>
                  </a:lnTo>
                  <a:lnTo>
                    <a:pt x="2745" y="1903"/>
                  </a:lnTo>
                  <a:lnTo>
                    <a:pt x="2737" y="1915"/>
                  </a:lnTo>
                  <a:lnTo>
                    <a:pt x="2737" y="1932"/>
                  </a:lnTo>
                  <a:lnTo>
                    <a:pt x="2716" y="1932"/>
                  </a:lnTo>
                  <a:lnTo>
                    <a:pt x="2699" y="1915"/>
                  </a:lnTo>
                  <a:lnTo>
                    <a:pt x="2693" y="1915"/>
                  </a:lnTo>
                  <a:lnTo>
                    <a:pt x="2687" y="1915"/>
                  </a:lnTo>
                  <a:lnTo>
                    <a:pt x="2685" y="1909"/>
                  </a:lnTo>
                  <a:lnTo>
                    <a:pt x="2679" y="1903"/>
                  </a:lnTo>
                  <a:lnTo>
                    <a:pt x="2670" y="1903"/>
                  </a:lnTo>
                  <a:lnTo>
                    <a:pt x="2661" y="1895"/>
                  </a:lnTo>
                  <a:lnTo>
                    <a:pt x="2656" y="1895"/>
                  </a:lnTo>
                  <a:lnTo>
                    <a:pt x="2650" y="1895"/>
                  </a:lnTo>
                  <a:lnTo>
                    <a:pt x="2650" y="1900"/>
                  </a:lnTo>
                  <a:lnTo>
                    <a:pt x="2650" y="1903"/>
                  </a:lnTo>
                  <a:lnTo>
                    <a:pt x="2656" y="1909"/>
                  </a:lnTo>
                  <a:lnTo>
                    <a:pt x="2661" y="1915"/>
                  </a:lnTo>
                  <a:lnTo>
                    <a:pt x="2656" y="1921"/>
                  </a:lnTo>
                  <a:lnTo>
                    <a:pt x="2650" y="1924"/>
                  </a:lnTo>
                  <a:lnTo>
                    <a:pt x="2612" y="1924"/>
                  </a:lnTo>
                  <a:lnTo>
                    <a:pt x="2601" y="1932"/>
                  </a:lnTo>
                  <a:lnTo>
                    <a:pt x="2592" y="1932"/>
                  </a:lnTo>
                  <a:lnTo>
                    <a:pt x="2592" y="1953"/>
                  </a:lnTo>
                  <a:lnTo>
                    <a:pt x="2563" y="1953"/>
                  </a:lnTo>
                  <a:lnTo>
                    <a:pt x="2554" y="1944"/>
                  </a:lnTo>
                  <a:lnTo>
                    <a:pt x="2543" y="1953"/>
                  </a:lnTo>
                  <a:lnTo>
                    <a:pt x="2534" y="1953"/>
                  </a:lnTo>
                  <a:lnTo>
                    <a:pt x="2505" y="1981"/>
                  </a:lnTo>
                  <a:lnTo>
                    <a:pt x="2505" y="2010"/>
                  </a:lnTo>
                  <a:lnTo>
                    <a:pt x="2517" y="2019"/>
                  </a:lnTo>
                  <a:lnTo>
                    <a:pt x="2517" y="2031"/>
                  </a:lnTo>
                  <a:lnTo>
                    <a:pt x="2525" y="2039"/>
                  </a:lnTo>
                  <a:lnTo>
                    <a:pt x="2534" y="2048"/>
                  </a:lnTo>
                  <a:lnTo>
                    <a:pt x="2534" y="2060"/>
                  </a:lnTo>
                  <a:lnTo>
                    <a:pt x="2554" y="2077"/>
                  </a:lnTo>
                  <a:lnTo>
                    <a:pt x="2554" y="2089"/>
                  </a:lnTo>
                  <a:lnTo>
                    <a:pt x="2560" y="2094"/>
                  </a:lnTo>
                  <a:lnTo>
                    <a:pt x="2563" y="2097"/>
                  </a:lnTo>
                  <a:lnTo>
                    <a:pt x="2563" y="2106"/>
                  </a:lnTo>
                  <a:lnTo>
                    <a:pt x="2572" y="2115"/>
                  </a:lnTo>
                  <a:lnTo>
                    <a:pt x="2572" y="2146"/>
                  </a:lnTo>
                  <a:lnTo>
                    <a:pt x="2583" y="2155"/>
                  </a:lnTo>
                  <a:lnTo>
                    <a:pt x="2583" y="2164"/>
                  </a:lnTo>
                  <a:lnTo>
                    <a:pt x="2601" y="2184"/>
                  </a:lnTo>
                  <a:lnTo>
                    <a:pt x="2612" y="2184"/>
                  </a:lnTo>
                  <a:lnTo>
                    <a:pt x="2621" y="2193"/>
                  </a:lnTo>
                  <a:lnTo>
                    <a:pt x="2630" y="2193"/>
                  </a:lnTo>
                  <a:lnTo>
                    <a:pt x="2641" y="2201"/>
                  </a:lnTo>
                  <a:lnTo>
                    <a:pt x="2670" y="2201"/>
                  </a:lnTo>
                  <a:lnTo>
                    <a:pt x="2699" y="2201"/>
                  </a:lnTo>
                  <a:lnTo>
                    <a:pt x="2705" y="2207"/>
                  </a:lnTo>
                  <a:lnTo>
                    <a:pt x="2708" y="2213"/>
                  </a:lnTo>
                  <a:lnTo>
                    <a:pt x="2737" y="2213"/>
                  </a:lnTo>
                  <a:lnTo>
                    <a:pt x="2745" y="2222"/>
                  </a:lnTo>
                  <a:lnTo>
                    <a:pt x="2786" y="2222"/>
                  </a:lnTo>
                  <a:lnTo>
                    <a:pt x="2794" y="2230"/>
                  </a:lnTo>
                  <a:lnTo>
                    <a:pt x="2832" y="2230"/>
                  </a:lnTo>
                  <a:lnTo>
                    <a:pt x="2832" y="2242"/>
                  </a:lnTo>
                  <a:lnTo>
                    <a:pt x="2844" y="2251"/>
                  </a:lnTo>
                  <a:lnTo>
                    <a:pt x="2844" y="2288"/>
                  </a:lnTo>
                  <a:lnTo>
                    <a:pt x="2852" y="2300"/>
                  </a:lnTo>
                  <a:lnTo>
                    <a:pt x="2844" y="2308"/>
                  </a:lnTo>
                  <a:lnTo>
                    <a:pt x="2844" y="2329"/>
                  </a:lnTo>
                  <a:lnTo>
                    <a:pt x="2838" y="2334"/>
                  </a:lnTo>
                  <a:lnTo>
                    <a:pt x="2832" y="2337"/>
                  </a:lnTo>
                  <a:lnTo>
                    <a:pt x="2832" y="2343"/>
                  </a:lnTo>
                  <a:lnTo>
                    <a:pt x="2832" y="2346"/>
                  </a:lnTo>
                  <a:lnTo>
                    <a:pt x="2823" y="2358"/>
                  </a:lnTo>
                  <a:lnTo>
                    <a:pt x="2823" y="2366"/>
                  </a:lnTo>
                  <a:lnTo>
                    <a:pt x="2823" y="2369"/>
                  </a:lnTo>
                  <a:lnTo>
                    <a:pt x="2823" y="2372"/>
                  </a:lnTo>
                  <a:lnTo>
                    <a:pt x="2829" y="2378"/>
                  </a:lnTo>
                  <a:lnTo>
                    <a:pt x="2832" y="2381"/>
                  </a:lnTo>
                  <a:lnTo>
                    <a:pt x="2832" y="2447"/>
                  </a:lnTo>
                  <a:lnTo>
                    <a:pt x="2838" y="2453"/>
                  </a:lnTo>
                  <a:lnTo>
                    <a:pt x="2841" y="2459"/>
                  </a:lnTo>
                  <a:lnTo>
                    <a:pt x="2841" y="2465"/>
                  </a:lnTo>
                  <a:lnTo>
                    <a:pt x="2841" y="2468"/>
                  </a:lnTo>
                  <a:lnTo>
                    <a:pt x="2847" y="2473"/>
                  </a:lnTo>
                  <a:lnTo>
                    <a:pt x="2849" y="2479"/>
                  </a:lnTo>
                  <a:lnTo>
                    <a:pt x="2849" y="2496"/>
                  </a:lnTo>
                  <a:lnTo>
                    <a:pt x="2875" y="2496"/>
                  </a:lnTo>
                  <a:lnTo>
                    <a:pt x="2899" y="2496"/>
                  </a:lnTo>
                  <a:lnTo>
                    <a:pt x="2910" y="2508"/>
                  </a:lnTo>
                  <a:lnTo>
                    <a:pt x="3072" y="2508"/>
                  </a:lnTo>
                  <a:lnTo>
                    <a:pt x="3084" y="2496"/>
                  </a:lnTo>
                  <a:lnTo>
                    <a:pt x="3113" y="2496"/>
                  </a:lnTo>
                  <a:lnTo>
                    <a:pt x="3116" y="2491"/>
                  </a:lnTo>
                  <a:lnTo>
                    <a:pt x="3121" y="2488"/>
                  </a:lnTo>
                  <a:lnTo>
                    <a:pt x="3283" y="2488"/>
                  </a:lnTo>
                  <a:lnTo>
                    <a:pt x="3283" y="2525"/>
                  </a:lnTo>
                  <a:lnTo>
                    <a:pt x="3289" y="2531"/>
                  </a:lnTo>
                  <a:lnTo>
                    <a:pt x="3295" y="2537"/>
                  </a:lnTo>
                  <a:lnTo>
                    <a:pt x="3295" y="2566"/>
                  </a:lnTo>
                  <a:lnTo>
                    <a:pt x="3301" y="2569"/>
                  </a:lnTo>
                  <a:lnTo>
                    <a:pt x="3304" y="2575"/>
                  </a:lnTo>
                  <a:lnTo>
                    <a:pt x="3304" y="2583"/>
                  </a:lnTo>
                  <a:lnTo>
                    <a:pt x="3301" y="2589"/>
                  </a:lnTo>
                  <a:lnTo>
                    <a:pt x="3295" y="2592"/>
                  </a:lnTo>
                  <a:lnTo>
                    <a:pt x="3295" y="2604"/>
                  </a:lnTo>
                  <a:lnTo>
                    <a:pt x="3301" y="2609"/>
                  </a:lnTo>
                  <a:lnTo>
                    <a:pt x="3304" y="2612"/>
                  </a:lnTo>
                  <a:lnTo>
                    <a:pt x="3315" y="2612"/>
                  </a:lnTo>
                  <a:lnTo>
                    <a:pt x="3324" y="2604"/>
                  </a:lnTo>
                  <a:lnTo>
                    <a:pt x="3344" y="2624"/>
                  </a:lnTo>
                  <a:lnTo>
                    <a:pt x="3353" y="2624"/>
                  </a:lnTo>
                  <a:lnTo>
                    <a:pt x="3359" y="2627"/>
                  </a:lnTo>
                  <a:lnTo>
                    <a:pt x="3362" y="2632"/>
                  </a:lnTo>
                  <a:lnTo>
                    <a:pt x="3382" y="2632"/>
                  </a:lnTo>
                  <a:lnTo>
                    <a:pt x="3402" y="2650"/>
                  </a:lnTo>
                  <a:lnTo>
                    <a:pt x="3402" y="2661"/>
                  </a:lnTo>
                  <a:lnTo>
                    <a:pt x="3405" y="2664"/>
                  </a:lnTo>
                  <a:lnTo>
                    <a:pt x="3411" y="2670"/>
                  </a:lnTo>
                  <a:lnTo>
                    <a:pt x="3411" y="2690"/>
                  </a:lnTo>
                  <a:lnTo>
                    <a:pt x="3440" y="2690"/>
                  </a:lnTo>
                  <a:lnTo>
                    <a:pt x="3443" y="2693"/>
                  </a:lnTo>
                  <a:lnTo>
                    <a:pt x="3448" y="2699"/>
                  </a:lnTo>
                  <a:lnTo>
                    <a:pt x="3448" y="2708"/>
                  </a:lnTo>
                  <a:lnTo>
                    <a:pt x="3460" y="2719"/>
                  </a:lnTo>
                  <a:lnTo>
                    <a:pt x="3469" y="2719"/>
                  </a:lnTo>
                  <a:lnTo>
                    <a:pt x="3477" y="2728"/>
                  </a:lnTo>
                  <a:lnTo>
                    <a:pt x="3498" y="2728"/>
                  </a:lnTo>
                  <a:lnTo>
                    <a:pt x="3506" y="2737"/>
                  </a:lnTo>
                  <a:lnTo>
                    <a:pt x="3521" y="2737"/>
                  </a:lnTo>
                  <a:lnTo>
                    <a:pt x="3535" y="2737"/>
                  </a:lnTo>
                  <a:lnTo>
                    <a:pt x="3547" y="2728"/>
                  </a:lnTo>
                  <a:lnTo>
                    <a:pt x="3555" y="2737"/>
                  </a:lnTo>
                  <a:lnTo>
                    <a:pt x="3590" y="2737"/>
                  </a:lnTo>
                  <a:lnTo>
                    <a:pt x="3625" y="2737"/>
                  </a:lnTo>
                  <a:lnTo>
                    <a:pt x="3631" y="2748"/>
                  </a:lnTo>
                  <a:lnTo>
                    <a:pt x="3631" y="2766"/>
                  </a:lnTo>
                  <a:lnTo>
                    <a:pt x="3642" y="2777"/>
                  </a:lnTo>
                  <a:lnTo>
                    <a:pt x="3642" y="2780"/>
                  </a:lnTo>
                  <a:lnTo>
                    <a:pt x="3642" y="2786"/>
                  </a:lnTo>
                  <a:lnTo>
                    <a:pt x="3631" y="2786"/>
                  </a:lnTo>
                  <a:lnTo>
                    <a:pt x="3625" y="2794"/>
                  </a:lnTo>
                  <a:lnTo>
                    <a:pt x="3613" y="2794"/>
                  </a:lnTo>
                  <a:lnTo>
                    <a:pt x="3605" y="2803"/>
                  </a:lnTo>
                  <a:lnTo>
                    <a:pt x="3584" y="2803"/>
                  </a:lnTo>
                  <a:lnTo>
                    <a:pt x="3576" y="2815"/>
                  </a:lnTo>
                  <a:lnTo>
                    <a:pt x="3555" y="2815"/>
                  </a:lnTo>
                  <a:lnTo>
                    <a:pt x="3547" y="2823"/>
                  </a:lnTo>
                  <a:lnTo>
                    <a:pt x="3526" y="2823"/>
                  </a:lnTo>
                  <a:lnTo>
                    <a:pt x="3518" y="2835"/>
                  </a:lnTo>
                  <a:lnTo>
                    <a:pt x="3506" y="2823"/>
                  </a:lnTo>
                  <a:lnTo>
                    <a:pt x="3506" y="2815"/>
                  </a:lnTo>
                  <a:lnTo>
                    <a:pt x="3498" y="2803"/>
                  </a:lnTo>
                  <a:lnTo>
                    <a:pt x="3492" y="2803"/>
                  </a:lnTo>
                  <a:lnTo>
                    <a:pt x="3486" y="2803"/>
                  </a:lnTo>
                  <a:lnTo>
                    <a:pt x="3469" y="2786"/>
                  </a:lnTo>
                  <a:lnTo>
                    <a:pt x="3448" y="2786"/>
                  </a:lnTo>
                  <a:lnTo>
                    <a:pt x="3448" y="2794"/>
                  </a:lnTo>
                  <a:lnTo>
                    <a:pt x="3448" y="2803"/>
                  </a:lnTo>
                  <a:lnTo>
                    <a:pt x="3440" y="2815"/>
                  </a:lnTo>
                  <a:lnTo>
                    <a:pt x="3440" y="2835"/>
                  </a:lnTo>
                  <a:lnTo>
                    <a:pt x="3382" y="2835"/>
                  </a:lnTo>
                  <a:lnTo>
                    <a:pt x="3382" y="2844"/>
                  </a:lnTo>
                  <a:lnTo>
                    <a:pt x="3388" y="2849"/>
                  </a:lnTo>
                  <a:lnTo>
                    <a:pt x="3390" y="2855"/>
                  </a:lnTo>
                  <a:lnTo>
                    <a:pt x="3390" y="2867"/>
                  </a:lnTo>
                  <a:lnTo>
                    <a:pt x="3390" y="2881"/>
                  </a:lnTo>
                  <a:lnTo>
                    <a:pt x="3402" y="2890"/>
                  </a:lnTo>
                  <a:lnTo>
                    <a:pt x="3402" y="2951"/>
                  </a:lnTo>
                  <a:lnTo>
                    <a:pt x="3405" y="2954"/>
                  </a:lnTo>
                  <a:lnTo>
                    <a:pt x="3411" y="2959"/>
                  </a:lnTo>
                  <a:lnTo>
                    <a:pt x="3411" y="2988"/>
                  </a:lnTo>
                  <a:lnTo>
                    <a:pt x="3419" y="2997"/>
                  </a:lnTo>
                  <a:lnTo>
                    <a:pt x="3419" y="3066"/>
                  </a:lnTo>
                  <a:lnTo>
                    <a:pt x="3428" y="3075"/>
                  </a:lnTo>
                  <a:lnTo>
                    <a:pt x="3428" y="3084"/>
                  </a:lnTo>
                  <a:lnTo>
                    <a:pt x="3402" y="3084"/>
                  </a:lnTo>
                  <a:lnTo>
                    <a:pt x="3390" y="3075"/>
                  </a:lnTo>
                  <a:lnTo>
                    <a:pt x="3376" y="3075"/>
                  </a:lnTo>
                  <a:lnTo>
                    <a:pt x="3362" y="3075"/>
                  </a:lnTo>
                  <a:lnTo>
                    <a:pt x="3359" y="3078"/>
                  </a:lnTo>
                  <a:lnTo>
                    <a:pt x="3353" y="3084"/>
                  </a:lnTo>
                  <a:lnTo>
                    <a:pt x="3324" y="3084"/>
                  </a:lnTo>
                  <a:lnTo>
                    <a:pt x="3324" y="3121"/>
                  </a:lnTo>
                  <a:lnTo>
                    <a:pt x="3318" y="3127"/>
                  </a:lnTo>
                  <a:lnTo>
                    <a:pt x="3315" y="3133"/>
                  </a:lnTo>
                  <a:lnTo>
                    <a:pt x="3318" y="3136"/>
                  </a:lnTo>
                  <a:lnTo>
                    <a:pt x="3324" y="3142"/>
                  </a:lnTo>
                  <a:lnTo>
                    <a:pt x="3333" y="3142"/>
                  </a:lnTo>
                  <a:lnTo>
                    <a:pt x="3333" y="3179"/>
                  </a:lnTo>
                  <a:lnTo>
                    <a:pt x="3304" y="3179"/>
                  </a:lnTo>
                  <a:lnTo>
                    <a:pt x="3283" y="3162"/>
                  </a:lnTo>
                  <a:lnTo>
                    <a:pt x="3281" y="3162"/>
                  </a:lnTo>
                  <a:lnTo>
                    <a:pt x="3275" y="3162"/>
                  </a:lnTo>
                  <a:lnTo>
                    <a:pt x="3275" y="3171"/>
                  </a:lnTo>
                  <a:lnTo>
                    <a:pt x="3266" y="3179"/>
                  </a:lnTo>
                  <a:lnTo>
                    <a:pt x="3246" y="3179"/>
                  </a:lnTo>
                  <a:lnTo>
                    <a:pt x="3243" y="3176"/>
                  </a:lnTo>
                  <a:lnTo>
                    <a:pt x="3237" y="3171"/>
                  </a:lnTo>
                  <a:lnTo>
                    <a:pt x="3217" y="3171"/>
                  </a:lnTo>
                  <a:lnTo>
                    <a:pt x="3200" y="3150"/>
                  </a:lnTo>
                  <a:lnTo>
                    <a:pt x="3191" y="3162"/>
                  </a:lnTo>
                  <a:lnTo>
                    <a:pt x="3179" y="3150"/>
                  </a:lnTo>
                  <a:lnTo>
                    <a:pt x="3150" y="3150"/>
                  </a:lnTo>
                  <a:lnTo>
                    <a:pt x="3142" y="3142"/>
                  </a:lnTo>
                  <a:lnTo>
                    <a:pt x="3121" y="3142"/>
                  </a:lnTo>
                  <a:lnTo>
                    <a:pt x="3113" y="3150"/>
                  </a:lnTo>
                  <a:lnTo>
                    <a:pt x="3113" y="3179"/>
                  </a:lnTo>
                  <a:lnTo>
                    <a:pt x="3101" y="3191"/>
                  </a:lnTo>
                  <a:lnTo>
                    <a:pt x="3101" y="3208"/>
                  </a:lnTo>
                  <a:lnTo>
                    <a:pt x="3098" y="3214"/>
                  </a:lnTo>
                  <a:lnTo>
                    <a:pt x="3092" y="3220"/>
                  </a:lnTo>
                  <a:lnTo>
                    <a:pt x="3064" y="3220"/>
                  </a:lnTo>
                  <a:lnTo>
                    <a:pt x="3055" y="3228"/>
                  </a:lnTo>
                  <a:lnTo>
                    <a:pt x="3046" y="3237"/>
                  </a:lnTo>
                  <a:lnTo>
                    <a:pt x="3035" y="3237"/>
                  </a:lnTo>
                  <a:lnTo>
                    <a:pt x="3006" y="3269"/>
                  </a:lnTo>
                  <a:lnTo>
                    <a:pt x="2957" y="3220"/>
                  </a:lnTo>
                  <a:lnTo>
                    <a:pt x="2948" y="3220"/>
                  </a:lnTo>
                  <a:lnTo>
                    <a:pt x="2939" y="3208"/>
                  </a:lnTo>
                  <a:lnTo>
                    <a:pt x="2881" y="3208"/>
                  </a:lnTo>
                  <a:lnTo>
                    <a:pt x="2849" y="3237"/>
                  </a:lnTo>
                  <a:lnTo>
                    <a:pt x="2849" y="3257"/>
                  </a:lnTo>
                  <a:lnTo>
                    <a:pt x="2847" y="3263"/>
                  </a:lnTo>
                  <a:lnTo>
                    <a:pt x="2841" y="3269"/>
                  </a:lnTo>
                  <a:lnTo>
                    <a:pt x="2841" y="3278"/>
                  </a:lnTo>
                  <a:lnTo>
                    <a:pt x="2803" y="3315"/>
                  </a:lnTo>
                  <a:lnTo>
                    <a:pt x="2794" y="3315"/>
                  </a:lnTo>
                  <a:lnTo>
                    <a:pt x="2789" y="3321"/>
                  </a:lnTo>
                  <a:lnTo>
                    <a:pt x="2783" y="3324"/>
                  </a:lnTo>
                  <a:lnTo>
                    <a:pt x="2766" y="3324"/>
                  </a:lnTo>
                  <a:lnTo>
                    <a:pt x="2745" y="3304"/>
                  </a:lnTo>
                  <a:lnTo>
                    <a:pt x="2737" y="3304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50">
              <a:extLst>
                <a:ext uri="{FF2B5EF4-FFF2-40B4-BE49-F238E27FC236}">
                  <a16:creationId xmlns:a16="http://schemas.microsoft.com/office/drawing/2014/main" id="{E9ABB0AB-CEB6-4E8D-83A9-0032A63CE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1325" y="4452938"/>
              <a:ext cx="1423988" cy="1323975"/>
            </a:xfrm>
            <a:custGeom>
              <a:avLst/>
              <a:gdLst>
                <a:gd name="T0" fmla="*/ 3339 w 3773"/>
                <a:gd name="T1" fmla="*/ 2986 h 3507"/>
                <a:gd name="T2" fmla="*/ 3241 w 3773"/>
                <a:gd name="T3" fmla="*/ 3090 h 3507"/>
                <a:gd name="T4" fmla="*/ 3021 w 3773"/>
                <a:gd name="T5" fmla="*/ 3160 h 3507"/>
                <a:gd name="T6" fmla="*/ 2798 w 3773"/>
                <a:gd name="T7" fmla="*/ 3284 h 3507"/>
                <a:gd name="T8" fmla="*/ 2760 w 3773"/>
                <a:gd name="T9" fmla="*/ 3420 h 3507"/>
                <a:gd name="T10" fmla="*/ 2558 w 3773"/>
                <a:gd name="T11" fmla="*/ 3226 h 3507"/>
                <a:gd name="T12" fmla="*/ 2468 w 3773"/>
                <a:gd name="T13" fmla="*/ 3024 h 3507"/>
                <a:gd name="T14" fmla="*/ 2211 w 3773"/>
                <a:gd name="T15" fmla="*/ 2998 h 3507"/>
                <a:gd name="T16" fmla="*/ 2112 w 3773"/>
                <a:gd name="T17" fmla="*/ 2871 h 3507"/>
                <a:gd name="T18" fmla="*/ 2182 w 3773"/>
                <a:gd name="T19" fmla="*/ 2630 h 3507"/>
                <a:gd name="T20" fmla="*/ 2170 w 3773"/>
                <a:gd name="T21" fmla="*/ 2466 h 3507"/>
                <a:gd name="T22" fmla="*/ 1840 w 3773"/>
                <a:gd name="T23" fmla="*/ 2413 h 3507"/>
                <a:gd name="T24" fmla="*/ 1684 w 3773"/>
                <a:gd name="T25" fmla="*/ 2384 h 3507"/>
                <a:gd name="T26" fmla="*/ 1542 w 3773"/>
                <a:gd name="T27" fmla="*/ 2251 h 3507"/>
                <a:gd name="T28" fmla="*/ 1331 w 3773"/>
                <a:gd name="T29" fmla="*/ 2231 h 3507"/>
                <a:gd name="T30" fmla="*/ 1215 w 3773"/>
                <a:gd name="T31" fmla="*/ 2020 h 3507"/>
                <a:gd name="T32" fmla="*/ 1021 w 3773"/>
                <a:gd name="T33" fmla="*/ 1982 h 3507"/>
                <a:gd name="T34" fmla="*/ 868 w 3773"/>
                <a:gd name="T35" fmla="*/ 2107 h 3507"/>
                <a:gd name="T36" fmla="*/ 790 w 3773"/>
                <a:gd name="T37" fmla="*/ 2049 h 3507"/>
                <a:gd name="T38" fmla="*/ 318 w 3773"/>
                <a:gd name="T39" fmla="*/ 1875 h 3507"/>
                <a:gd name="T40" fmla="*/ 194 w 3773"/>
                <a:gd name="T41" fmla="*/ 1710 h 3507"/>
                <a:gd name="T42" fmla="*/ 29 w 3773"/>
                <a:gd name="T43" fmla="*/ 1569 h 3507"/>
                <a:gd name="T44" fmla="*/ 145 w 3773"/>
                <a:gd name="T45" fmla="*/ 1415 h 3507"/>
                <a:gd name="T46" fmla="*/ 269 w 3773"/>
                <a:gd name="T47" fmla="*/ 1375 h 3507"/>
                <a:gd name="T48" fmla="*/ 425 w 3773"/>
                <a:gd name="T49" fmla="*/ 1453 h 3507"/>
                <a:gd name="T50" fmla="*/ 524 w 3773"/>
                <a:gd name="T51" fmla="*/ 1375 h 3507"/>
                <a:gd name="T52" fmla="*/ 660 w 3773"/>
                <a:gd name="T53" fmla="*/ 1227 h 3507"/>
                <a:gd name="T54" fmla="*/ 828 w 3773"/>
                <a:gd name="T55" fmla="*/ 1192 h 3507"/>
                <a:gd name="T56" fmla="*/ 885 w 3773"/>
                <a:gd name="T57" fmla="*/ 1308 h 3507"/>
                <a:gd name="T58" fmla="*/ 984 w 3773"/>
                <a:gd name="T59" fmla="*/ 1221 h 3507"/>
                <a:gd name="T60" fmla="*/ 1059 w 3773"/>
                <a:gd name="T61" fmla="*/ 1068 h 3507"/>
                <a:gd name="T62" fmla="*/ 1033 w 3773"/>
                <a:gd name="T63" fmla="*/ 889 h 3507"/>
                <a:gd name="T64" fmla="*/ 955 w 3773"/>
                <a:gd name="T65" fmla="*/ 741 h 3507"/>
                <a:gd name="T66" fmla="*/ 810 w 3773"/>
                <a:gd name="T67" fmla="*/ 596 h 3507"/>
                <a:gd name="T68" fmla="*/ 1021 w 3773"/>
                <a:gd name="T69" fmla="*/ 530 h 3507"/>
                <a:gd name="T70" fmla="*/ 1157 w 3773"/>
                <a:gd name="T71" fmla="*/ 414 h 3507"/>
                <a:gd name="T72" fmla="*/ 1244 w 3773"/>
                <a:gd name="T73" fmla="*/ 134 h 3507"/>
                <a:gd name="T74" fmla="*/ 1620 w 3773"/>
                <a:gd name="T75" fmla="*/ 174 h 3507"/>
                <a:gd name="T76" fmla="*/ 1814 w 3773"/>
                <a:gd name="T77" fmla="*/ 38 h 3507"/>
                <a:gd name="T78" fmla="*/ 1968 w 3773"/>
                <a:gd name="T79" fmla="*/ 96 h 3507"/>
                <a:gd name="T80" fmla="*/ 2017 w 3773"/>
                <a:gd name="T81" fmla="*/ 319 h 3507"/>
                <a:gd name="T82" fmla="*/ 1976 w 3773"/>
                <a:gd name="T83" fmla="*/ 530 h 3507"/>
                <a:gd name="T84" fmla="*/ 1968 w 3773"/>
                <a:gd name="T85" fmla="*/ 646 h 3507"/>
                <a:gd name="T86" fmla="*/ 1968 w 3773"/>
                <a:gd name="T87" fmla="*/ 857 h 3507"/>
                <a:gd name="T88" fmla="*/ 1785 w 3773"/>
                <a:gd name="T89" fmla="*/ 1028 h 3507"/>
                <a:gd name="T90" fmla="*/ 2025 w 3773"/>
                <a:gd name="T91" fmla="*/ 1077 h 3507"/>
                <a:gd name="T92" fmla="*/ 2228 w 3773"/>
                <a:gd name="T93" fmla="*/ 1192 h 3507"/>
                <a:gd name="T94" fmla="*/ 2387 w 3773"/>
                <a:gd name="T95" fmla="*/ 1274 h 3507"/>
                <a:gd name="T96" fmla="*/ 2575 w 3773"/>
                <a:gd name="T97" fmla="*/ 1311 h 3507"/>
                <a:gd name="T98" fmla="*/ 2720 w 3773"/>
                <a:gd name="T99" fmla="*/ 1091 h 3507"/>
                <a:gd name="T100" fmla="*/ 2890 w 3773"/>
                <a:gd name="T101" fmla="*/ 1106 h 3507"/>
                <a:gd name="T102" fmla="*/ 3081 w 3773"/>
                <a:gd name="T103" fmla="*/ 1155 h 3507"/>
                <a:gd name="T104" fmla="*/ 3290 w 3773"/>
                <a:gd name="T105" fmla="*/ 1245 h 3507"/>
                <a:gd name="T106" fmla="*/ 3339 w 3773"/>
                <a:gd name="T107" fmla="*/ 1331 h 3507"/>
                <a:gd name="T108" fmla="*/ 3434 w 3773"/>
                <a:gd name="T109" fmla="*/ 1534 h 3507"/>
                <a:gd name="T110" fmla="*/ 3591 w 3773"/>
                <a:gd name="T111" fmla="*/ 1673 h 3507"/>
                <a:gd name="T112" fmla="*/ 3660 w 3773"/>
                <a:gd name="T113" fmla="*/ 1875 h 3507"/>
                <a:gd name="T114" fmla="*/ 3657 w 3773"/>
                <a:gd name="T115" fmla="*/ 2130 h 3507"/>
                <a:gd name="T116" fmla="*/ 3715 w 3773"/>
                <a:gd name="T117" fmla="*/ 2275 h 3507"/>
                <a:gd name="T118" fmla="*/ 3695 w 3773"/>
                <a:gd name="T119" fmla="*/ 2419 h 3507"/>
                <a:gd name="T120" fmla="*/ 3521 w 3773"/>
                <a:gd name="T121" fmla="*/ 2506 h 3507"/>
                <a:gd name="T122" fmla="*/ 3414 w 3773"/>
                <a:gd name="T123" fmla="*/ 2726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73" h="3507">
                  <a:moveTo>
                    <a:pt x="3426" y="2804"/>
                  </a:moveTo>
                  <a:lnTo>
                    <a:pt x="3434" y="2813"/>
                  </a:lnTo>
                  <a:lnTo>
                    <a:pt x="3434" y="2879"/>
                  </a:lnTo>
                  <a:lnTo>
                    <a:pt x="3426" y="2891"/>
                  </a:lnTo>
                  <a:lnTo>
                    <a:pt x="3426" y="2899"/>
                  </a:lnTo>
                  <a:lnTo>
                    <a:pt x="3414" y="2899"/>
                  </a:lnTo>
                  <a:lnTo>
                    <a:pt x="3394" y="2920"/>
                  </a:lnTo>
                  <a:lnTo>
                    <a:pt x="3394" y="2928"/>
                  </a:lnTo>
                  <a:lnTo>
                    <a:pt x="3385" y="2928"/>
                  </a:lnTo>
                  <a:lnTo>
                    <a:pt x="3382" y="2934"/>
                  </a:lnTo>
                  <a:lnTo>
                    <a:pt x="3377" y="2937"/>
                  </a:lnTo>
                  <a:lnTo>
                    <a:pt x="3377" y="2957"/>
                  </a:lnTo>
                  <a:lnTo>
                    <a:pt x="3385" y="2966"/>
                  </a:lnTo>
                  <a:lnTo>
                    <a:pt x="3377" y="2978"/>
                  </a:lnTo>
                  <a:lnTo>
                    <a:pt x="3368" y="2978"/>
                  </a:lnTo>
                  <a:lnTo>
                    <a:pt x="3348" y="2998"/>
                  </a:lnTo>
                  <a:lnTo>
                    <a:pt x="3339" y="2986"/>
                  </a:lnTo>
                  <a:lnTo>
                    <a:pt x="3327" y="2986"/>
                  </a:lnTo>
                  <a:lnTo>
                    <a:pt x="3327" y="3007"/>
                  </a:lnTo>
                  <a:lnTo>
                    <a:pt x="3319" y="3015"/>
                  </a:lnTo>
                  <a:lnTo>
                    <a:pt x="3310" y="3024"/>
                  </a:lnTo>
                  <a:lnTo>
                    <a:pt x="3310" y="3033"/>
                  </a:lnTo>
                  <a:lnTo>
                    <a:pt x="3319" y="3044"/>
                  </a:lnTo>
                  <a:lnTo>
                    <a:pt x="3298" y="3064"/>
                  </a:lnTo>
                  <a:lnTo>
                    <a:pt x="3290" y="3064"/>
                  </a:lnTo>
                  <a:lnTo>
                    <a:pt x="3278" y="3053"/>
                  </a:lnTo>
                  <a:lnTo>
                    <a:pt x="3269" y="3053"/>
                  </a:lnTo>
                  <a:lnTo>
                    <a:pt x="3267" y="3059"/>
                  </a:lnTo>
                  <a:lnTo>
                    <a:pt x="3261" y="3064"/>
                  </a:lnTo>
                  <a:lnTo>
                    <a:pt x="3255" y="3064"/>
                  </a:lnTo>
                  <a:lnTo>
                    <a:pt x="3249" y="3064"/>
                  </a:lnTo>
                  <a:lnTo>
                    <a:pt x="3249" y="3082"/>
                  </a:lnTo>
                  <a:lnTo>
                    <a:pt x="3246" y="3088"/>
                  </a:lnTo>
                  <a:lnTo>
                    <a:pt x="3241" y="3090"/>
                  </a:lnTo>
                  <a:lnTo>
                    <a:pt x="3232" y="3090"/>
                  </a:lnTo>
                  <a:lnTo>
                    <a:pt x="3223" y="3102"/>
                  </a:lnTo>
                  <a:lnTo>
                    <a:pt x="3203" y="3102"/>
                  </a:lnTo>
                  <a:lnTo>
                    <a:pt x="3194" y="3111"/>
                  </a:lnTo>
                  <a:lnTo>
                    <a:pt x="3188" y="3111"/>
                  </a:lnTo>
                  <a:lnTo>
                    <a:pt x="3183" y="3111"/>
                  </a:lnTo>
                  <a:lnTo>
                    <a:pt x="3165" y="3131"/>
                  </a:lnTo>
                  <a:lnTo>
                    <a:pt x="3154" y="3131"/>
                  </a:lnTo>
                  <a:lnTo>
                    <a:pt x="3145" y="3119"/>
                  </a:lnTo>
                  <a:lnTo>
                    <a:pt x="3096" y="3119"/>
                  </a:lnTo>
                  <a:lnTo>
                    <a:pt x="3087" y="3131"/>
                  </a:lnTo>
                  <a:lnTo>
                    <a:pt x="3067" y="3131"/>
                  </a:lnTo>
                  <a:lnTo>
                    <a:pt x="3058" y="3140"/>
                  </a:lnTo>
                  <a:lnTo>
                    <a:pt x="3047" y="3140"/>
                  </a:lnTo>
                  <a:lnTo>
                    <a:pt x="3038" y="3148"/>
                  </a:lnTo>
                  <a:lnTo>
                    <a:pt x="3029" y="3148"/>
                  </a:lnTo>
                  <a:lnTo>
                    <a:pt x="3021" y="3160"/>
                  </a:lnTo>
                  <a:lnTo>
                    <a:pt x="3012" y="3160"/>
                  </a:lnTo>
                  <a:lnTo>
                    <a:pt x="3012" y="3189"/>
                  </a:lnTo>
                  <a:lnTo>
                    <a:pt x="3000" y="3189"/>
                  </a:lnTo>
                  <a:lnTo>
                    <a:pt x="2992" y="3197"/>
                  </a:lnTo>
                  <a:lnTo>
                    <a:pt x="2971" y="3197"/>
                  </a:lnTo>
                  <a:lnTo>
                    <a:pt x="2971" y="3209"/>
                  </a:lnTo>
                  <a:lnTo>
                    <a:pt x="2980" y="3218"/>
                  </a:lnTo>
                  <a:lnTo>
                    <a:pt x="2980" y="3247"/>
                  </a:lnTo>
                  <a:lnTo>
                    <a:pt x="2948" y="3247"/>
                  </a:lnTo>
                  <a:lnTo>
                    <a:pt x="2914" y="3247"/>
                  </a:lnTo>
                  <a:lnTo>
                    <a:pt x="2905" y="3255"/>
                  </a:lnTo>
                  <a:lnTo>
                    <a:pt x="2847" y="3255"/>
                  </a:lnTo>
                  <a:lnTo>
                    <a:pt x="2836" y="3264"/>
                  </a:lnTo>
                  <a:lnTo>
                    <a:pt x="2836" y="3276"/>
                  </a:lnTo>
                  <a:lnTo>
                    <a:pt x="2815" y="3276"/>
                  </a:lnTo>
                  <a:lnTo>
                    <a:pt x="2807" y="3284"/>
                  </a:lnTo>
                  <a:lnTo>
                    <a:pt x="2798" y="3284"/>
                  </a:lnTo>
                  <a:lnTo>
                    <a:pt x="2789" y="3296"/>
                  </a:lnTo>
                  <a:lnTo>
                    <a:pt x="2789" y="3322"/>
                  </a:lnTo>
                  <a:lnTo>
                    <a:pt x="2778" y="3333"/>
                  </a:lnTo>
                  <a:lnTo>
                    <a:pt x="2778" y="3380"/>
                  </a:lnTo>
                  <a:lnTo>
                    <a:pt x="2807" y="3409"/>
                  </a:lnTo>
                  <a:lnTo>
                    <a:pt x="2815" y="3409"/>
                  </a:lnTo>
                  <a:lnTo>
                    <a:pt x="2815" y="3438"/>
                  </a:lnTo>
                  <a:lnTo>
                    <a:pt x="2812" y="3443"/>
                  </a:lnTo>
                  <a:lnTo>
                    <a:pt x="2807" y="3449"/>
                  </a:lnTo>
                  <a:lnTo>
                    <a:pt x="2807" y="3458"/>
                  </a:lnTo>
                  <a:lnTo>
                    <a:pt x="2789" y="3478"/>
                  </a:lnTo>
                  <a:lnTo>
                    <a:pt x="2789" y="3507"/>
                  </a:lnTo>
                  <a:lnTo>
                    <a:pt x="2778" y="3507"/>
                  </a:lnTo>
                  <a:lnTo>
                    <a:pt x="2769" y="3495"/>
                  </a:lnTo>
                  <a:lnTo>
                    <a:pt x="2769" y="3467"/>
                  </a:lnTo>
                  <a:lnTo>
                    <a:pt x="2760" y="3458"/>
                  </a:lnTo>
                  <a:lnTo>
                    <a:pt x="2760" y="3420"/>
                  </a:lnTo>
                  <a:lnTo>
                    <a:pt x="2740" y="3400"/>
                  </a:lnTo>
                  <a:lnTo>
                    <a:pt x="2740" y="3391"/>
                  </a:lnTo>
                  <a:lnTo>
                    <a:pt x="2731" y="3380"/>
                  </a:lnTo>
                  <a:lnTo>
                    <a:pt x="2720" y="3380"/>
                  </a:lnTo>
                  <a:lnTo>
                    <a:pt x="2691" y="3351"/>
                  </a:lnTo>
                  <a:lnTo>
                    <a:pt x="2691" y="3313"/>
                  </a:lnTo>
                  <a:lnTo>
                    <a:pt x="2682" y="3302"/>
                  </a:lnTo>
                  <a:lnTo>
                    <a:pt x="2682" y="3284"/>
                  </a:lnTo>
                  <a:lnTo>
                    <a:pt x="2673" y="3276"/>
                  </a:lnTo>
                  <a:lnTo>
                    <a:pt x="2662" y="3264"/>
                  </a:lnTo>
                  <a:lnTo>
                    <a:pt x="2624" y="3264"/>
                  </a:lnTo>
                  <a:lnTo>
                    <a:pt x="2619" y="3261"/>
                  </a:lnTo>
                  <a:lnTo>
                    <a:pt x="2613" y="3255"/>
                  </a:lnTo>
                  <a:lnTo>
                    <a:pt x="2595" y="3255"/>
                  </a:lnTo>
                  <a:lnTo>
                    <a:pt x="2587" y="3247"/>
                  </a:lnTo>
                  <a:lnTo>
                    <a:pt x="2575" y="3247"/>
                  </a:lnTo>
                  <a:lnTo>
                    <a:pt x="2558" y="3226"/>
                  </a:lnTo>
                  <a:lnTo>
                    <a:pt x="2546" y="3226"/>
                  </a:lnTo>
                  <a:lnTo>
                    <a:pt x="2529" y="3209"/>
                  </a:lnTo>
                  <a:lnTo>
                    <a:pt x="2529" y="3197"/>
                  </a:lnTo>
                  <a:lnTo>
                    <a:pt x="2509" y="3180"/>
                  </a:lnTo>
                  <a:lnTo>
                    <a:pt x="2497" y="3180"/>
                  </a:lnTo>
                  <a:lnTo>
                    <a:pt x="2497" y="3160"/>
                  </a:lnTo>
                  <a:lnTo>
                    <a:pt x="2509" y="3148"/>
                  </a:lnTo>
                  <a:lnTo>
                    <a:pt x="2517" y="3148"/>
                  </a:lnTo>
                  <a:lnTo>
                    <a:pt x="2529" y="3140"/>
                  </a:lnTo>
                  <a:lnTo>
                    <a:pt x="2529" y="3119"/>
                  </a:lnTo>
                  <a:lnTo>
                    <a:pt x="2497" y="3090"/>
                  </a:lnTo>
                  <a:lnTo>
                    <a:pt x="2497" y="3082"/>
                  </a:lnTo>
                  <a:lnTo>
                    <a:pt x="2488" y="3073"/>
                  </a:lnTo>
                  <a:lnTo>
                    <a:pt x="2488" y="3053"/>
                  </a:lnTo>
                  <a:lnTo>
                    <a:pt x="2480" y="3044"/>
                  </a:lnTo>
                  <a:lnTo>
                    <a:pt x="2480" y="3033"/>
                  </a:lnTo>
                  <a:lnTo>
                    <a:pt x="2468" y="3024"/>
                  </a:lnTo>
                  <a:lnTo>
                    <a:pt x="2468" y="2978"/>
                  </a:lnTo>
                  <a:lnTo>
                    <a:pt x="2413" y="2978"/>
                  </a:lnTo>
                  <a:lnTo>
                    <a:pt x="2402" y="2966"/>
                  </a:lnTo>
                  <a:lnTo>
                    <a:pt x="2364" y="2966"/>
                  </a:lnTo>
                  <a:lnTo>
                    <a:pt x="2364" y="2937"/>
                  </a:lnTo>
                  <a:lnTo>
                    <a:pt x="2358" y="2934"/>
                  </a:lnTo>
                  <a:lnTo>
                    <a:pt x="2355" y="2928"/>
                  </a:lnTo>
                  <a:lnTo>
                    <a:pt x="2344" y="2928"/>
                  </a:lnTo>
                  <a:lnTo>
                    <a:pt x="2315" y="2957"/>
                  </a:lnTo>
                  <a:lnTo>
                    <a:pt x="2306" y="2949"/>
                  </a:lnTo>
                  <a:lnTo>
                    <a:pt x="2300" y="2949"/>
                  </a:lnTo>
                  <a:lnTo>
                    <a:pt x="2297" y="2949"/>
                  </a:lnTo>
                  <a:lnTo>
                    <a:pt x="2286" y="2957"/>
                  </a:lnTo>
                  <a:lnTo>
                    <a:pt x="2257" y="2957"/>
                  </a:lnTo>
                  <a:lnTo>
                    <a:pt x="2237" y="2978"/>
                  </a:lnTo>
                  <a:lnTo>
                    <a:pt x="2237" y="2998"/>
                  </a:lnTo>
                  <a:lnTo>
                    <a:pt x="2211" y="2998"/>
                  </a:lnTo>
                  <a:lnTo>
                    <a:pt x="2205" y="2992"/>
                  </a:lnTo>
                  <a:lnTo>
                    <a:pt x="2199" y="2986"/>
                  </a:lnTo>
                  <a:lnTo>
                    <a:pt x="2190" y="2986"/>
                  </a:lnTo>
                  <a:lnTo>
                    <a:pt x="2170" y="3007"/>
                  </a:lnTo>
                  <a:lnTo>
                    <a:pt x="2170" y="3015"/>
                  </a:lnTo>
                  <a:lnTo>
                    <a:pt x="2132" y="3015"/>
                  </a:lnTo>
                  <a:lnTo>
                    <a:pt x="2127" y="3009"/>
                  </a:lnTo>
                  <a:lnTo>
                    <a:pt x="2121" y="3007"/>
                  </a:lnTo>
                  <a:lnTo>
                    <a:pt x="2112" y="3007"/>
                  </a:lnTo>
                  <a:lnTo>
                    <a:pt x="2092" y="2986"/>
                  </a:lnTo>
                  <a:lnTo>
                    <a:pt x="2092" y="2957"/>
                  </a:lnTo>
                  <a:lnTo>
                    <a:pt x="2083" y="2949"/>
                  </a:lnTo>
                  <a:lnTo>
                    <a:pt x="2083" y="2920"/>
                  </a:lnTo>
                  <a:lnTo>
                    <a:pt x="2104" y="2920"/>
                  </a:lnTo>
                  <a:lnTo>
                    <a:pt x="2104" y="2899"/>
                  </a:lnTo>
                  <a:lnTo>
                    <a:pt x="2112" y="2891"/>
                  </a:lnTo>
                  <a:lnTo>
                    <a:pt x="2112" y="2871"/>
                  </a:lnTo>
                  <a:lnTo>
                    <a:pt x="2121" y="2862"/>
                  </a:lnTo>
                  <a:lnTo>
                    <a:pt x="2121" y="2833"/>
                  </a:lnTo>
                  <a:lnTo>
                    <a:pt x="2132" y="2821"/>
                  </a:lnTo>
                  <a:lnTo>
                    <a:pt x="2132" y="2807"/>
                  </a:lnTo>
                  <a:lnTo>
                    <a:pt x="2132" y="2795"/>
                  </a:lnTo>
                  <a:lnTo>
                    <a:pt x="2141" y="2784"/>
                  </a:lnTo>
                  <a:lnTo>
                    <a:pt x="2141" y="2775"/>
                  </a:lnTo>
                  <a:lnTo>
                    <a:pt x="2153" y="2766"/>
                  </a:lnTo>
                  <a:lnTo>
                    <a:pt x="2153" y="2735"/>
                  </a:lnTo>
                  <a:lnTo>
                    <a:pt x="2161" y="2726"/>
                  </a:lnTo>
                  <a:lnTo>
                    <a:pt x="2161" y="2703"/>
                  </a:lnTo>
                  <a:lnTo>
                    <a:pt x="2161" y="2680"/>
                  </a:lnTo>
                  <a:lnTo>
                    <a:pt x="2167" y="2674"/>
                  </a:lnTo>
                  <a:lnTo>
                    <a:pt x="2170" y="2668"/>
                  </a:lnTo>
                  <a:lnTo>
                    <a:pt x="2170" y="2654"/>
                  </a:lnTo>
                  <a:lnTo>
                    <a:pt x="2170" y="2639"/>
                  </a:lnTo>
                  <a:lnTo>
                    <a:pt x="2182" y="2630"/>
                  </a:lnTo>
                  <a:lnTo>
                    <a:pt x="2182" y="2610"/>
                  </a:lnTo>
                  <a:lnTo>
                    <a:pt x="2190" y="2601"/>
                  </a:lnTo>
                  <a:lnTo>
                    <a:pt x="2190" y="2573"/>
                  </a:lnTo>
                  <a:lnTo>
                    <a:pt x="2199" y="2564"/>
                  </a:lnTo>
                  <a:lnTo>
                    <a:pt x="2199" y="2535"/>
                  </a:lnTo>
                  <a:lnTo>
                    <a:pt x="2211" y="2523"/>
                  </a:lnTo>
                  <a:lnTo>
                    <a:pt x="2211" y="2506"/>
                  </a:lnTo>
                  <a:lnTo>
                    <a:pt x="2219" y="2494"/>
                  </a:lnTo>
                  <a:lnTo>
                    <a:pt x="2219" y="2466"/>
                  </a:lnTo>
                  <a:lnTo>
                    <a:pt x="2228" y="2457"/>
                  </a:lnTo>
                  <a:lnTo>
                    <a:pt x="2228" y="2448"/>
                  </a:lnTo>
                  <a:lnTo>
                    <a:pt x="2211" y="2448"/>
                  </a:lnTo>
                  <a:lnTo>
                    <a:pt x="2205" y="2454"/>
                  </a:lnTo>
                  <a:lnTo>
                    <a:pt x="2199" y="2457"/>
                  </a:lnTo>
                  <a:lnTo>
                    <a:pt x="2190" y="2457"/>
                  </a:lnTo>
                  <a:lnTo>
                    <a:pt x="2182" y="2466"/>
                  </a:lnTo>
                  <a:lnTo>
                    <a:pt x="2170" y="2466"/>
                  </a:lnTo>
                  <a:lnTo>
                    <a:pt x="2153" y="2486"/>
                  </a:lnTo>
                  <a:lnTo>
                    <a:pt x="2141" y="2486"/>
                  </a:lnTo>
                  <a:lnTo>
                    <a:pt x="2132" y="2494"/>
                  </a:lnTo>
                  <a:lnTo>
                    <a:pt x="2106" y="2494"/>
                  </a:lnTo>
                  <a:lnTo>
                    <a:pt x="2083" y="2494"/>
                  </a:lnTo>
                  <a:lnTo>
                    <a:pt x="2075" y="2486"/>
                  </a:lnTo>
                  <a:lnTo>
                    <a:pt x="2031" y="2486"/>
                  </a:lnTo>
                  <a:lnTo>
                    <a:pt x="1988" y="2486"/>
                  </a:lnTo>
                  <a:lnTo>
                    <a:pt x="1962" y="2486"/>
                  </a:lnTo>
                  <a:lnTo>
                    <a:pt x="1939" y="2483"/>
                  </a:lnTo>
                  <a:lnTo>
                    <a:pt x="1939" y="2454"/>
                  </a:lnTo>
                  <a:lnTo>
                    <a:pt x="1947" y="2442"/>
                  </a:lnTo>
                  <a:lnTo>
                    <a:pt x="1947" y="2425"/>
                  </a:lnTo>
                  <a:lnTo>
                    <a:pt x="1933" y="2425"/>
                  </a:lnTo>
                  <a:lnTo>
                    <a:pt x="1918" y="2425"/>
                  </a:lnTo>
                  <a:lnTo>
                    <a:pt x="1910" y="2413"/>
                  </a:lnTo>
                  <a:lnTo>
                    <a:pt x="1840" y="2413"/>
                  </a:lnTo>
                  <a:lnTo>
                    <a:pt x="1832" y="2425"/>
                  </a:lnTo>
                  <a:lnTo>
                    <a:pt x="1832" y="2434"/>
                  </a:lnTo>
                  <a:lnTo>
                    <a:pt x="1823" y="2434"/>
                  </a:lnTo>
                  <a:lnTo>
                    <a:pt x="1817" y="2428"/>
                  </a:lnTo>
                  <a:lnTo>
                    <a:pt x="1814" y="2425"/>
                  </a:lnTo>
                  <a:lnTo>
                    <a:pt x="1803" y="2425"/>
                  </a:lnTo>
                  <a:lnTo>
                    <a:pt x="1794" y="2413"/>
                  </a:lnTo>
                  <a:lnTo>
                    <a:pt x="1785" y="2413"/>
                  </a:lnTo>
                  <a:lnTo>
                    <a:pt x="1779" y="2411"/>
                  </a:lnTo>
                  <a:lnTo>
                    <a:pt x="1774" y="2405"/>
                  </a:lnTo>
                  <a:lnTo>
                    <a:pt x="1753" y="2405"/>
                  </a:lnTo>
                  <a:lnTo>
                    <a:pt x="1745" y="2396"/>
                  </a:lnTo>
                  <a:lnTo>
                    <a:pt x="1722" y="2396"/>
                  </a:lnTo>
                  <a:lnTo>
                    <a:pt x="1698" y="2396"/>
                  </a:lnTo>
                  <a:lnTo>
                    <a:pt x="1693" y="2390"/>
                  </a:lnTo>
                  <a:lnTo>
                    <a:pt x="1687" y="2384"/>
                  </a:lnTo>
                  <a:lnTo>
                    <a:pt x="1684" y="2384"/>
                  </a:lnTo>
                  <a:lnTo>
                    <a:pt x="1678" y="2384"/>
                  </a:lnTo>
                  <a:lnTo>
                    <a:pt x="1678" y="2356"/>
                  </a:lnTo>
                  <a:lnTo>
                    <a:pt x="1658" y="2356"/>
                  </a:lnTo>
                  <a:lnTo>
                    <a:pt x="1655" y="2353"/>
                  </a:lnTo>
                  <a:lnTo>
                    <a:pt x="1649" y="2347"/>
                  </a:lnTo>
                  <a:lnTo>
                    <a:pt x="1638" y="2347"/>
                  </a:lnTo>
                  <a:lnTo>
                    <a:pt x="1629" y="2338"/>
                  </a:lnTo>
                  <a:lnTo>
                    <a:pt x="1620" y="2338"/>
                  </a:lnTo>
                  <a:lnTo>
                    <a:pt x="1609" y="2330"/>
                  </a:lnTo>
                  <a:lnTo>
                    <a:pt x="1591" y="2330"/>
                  </a:lnTo>
                  <a:lnTo>
                    <a:pt x="1591" y="2301"/>
                  </a:lnTo>
                  <a:lnTo>
                    <a:pt x="1571" y="2280"/>
                  </a:lnTo>
                  <a:lnTo>
                    <a:pt x="1563" y="2280"/>
                  </a:lnTo>
                  <a:lnTo>
                    <a:pt x="1551" y="2272"/>
                  </a:lnTo>
                  <a:lnTo>
                    <a:pt x="1551" y="2260"/>
                  </a:lnTo>
                  <a:lnTo>
                    <a:pt x="1548" y="2257"/>
                  </a:lnTo>
                  <a:lnTo>
                    <a:pt x="1542" y="2251"/>
                  </a:lnTo>
                  <a:lnTo>
                    <a:pt x="1542" y="2243"/>
                  </a:lnTo>
                  <a:lnTo>
                    <a:pt x="1525" y="2222"/>
                  </a:lnTo>
                  <a:lnTo>
                    <a:pt x="1513" y="2231"/>
                  </a:lnTo>
                  <a:lnTo>
                    <a:pt x="1427" y="2231"/>
                  </a:lnTo>
                  <a:lnTo>
                    <a:pt x="1424" y="2228"/>
                  </a:lnTo>
                  <a:lnTo>
                    <a:pt x="1418" y="2222"/>
                  </a:lnTo>
                  <a:lnTo>
                    <a:pt x="1398" y="2222"/>
                  </a:lnTo>
                  <a:lnTo>
                    <a:pt x="1389" y="2214"/>
                  </a:lnTo>
                  <a:lnTo>
                    <a:pt x="1380" y="2214"/>
                  </a:lnTo>
                  <a:lnTo>
                    <a:pt x="1369" y="2202"/>
                  </a:lnTo>
                  <a:lnTo>
                    <a:pt x="1360" y="2202"/>
                  </a:lnTo>
                  <a:lnTo>
                    <a:pt x="1351" y="2214"/>
                  </a:lnTo>
                  <a:lnTo>
                    <a:pt x="1351" y="2222"/>
                  </a:lnTo>
                  <a:lnTo>
                    <a:pt x="1346" y="2228"/>
                  </a:lnTo>
                  <a:lnTo>
                    <a:pt x="1340" y="2231"/>
                  </a:lnTo>
                  <a:lnTo>
                    <a:pt x="1337" y="2231"/>
                  </a:lnTo>
                  <a:lnTo>
                    <a:pt x="1331" y="2231"/>
                  </a:lnTo>
                  <a:lnTo>
                    <a:pt x="1311" y="2214"/>
                  </a:lnTo>
                  <a:lnTo>
                    <a:pt x="1311" y="2118"/>
                  </a:lnTo>
                  <a:lnTo>
                    <a:pt x="1317" y="2113"/>
                  </a:lnTo>
                  <a:lnTo>
                    <a:pt x="1322" y="2107"/>
                  </a:lnTo>
                  <a:lnTo>
                    <a:pt x="1322" y="2086"/>
                  </a:lnTo>
                  <a:lnTo>
                    <a:pt x="1311" y="2078"/>
                  </a:lnTo>
                  <a:lnTo>
                    <a:pt x="1311" y="2069"/>
                  </a:lnTo>
                  <a:lnTo>
                    <a:pt x="1291" y="2049"/>
                  </a:lnTo>
                  <a:lnTo>
                    <a:pt x="1291" y="2020"/>
                  </a:lnTo>
                  <a:lnTo>
                    <a:pt x="1282" y="2011"/>
                  </a:lnTo>
                  <a:lnTo>
                    <a:pt x="1262" y="2011"/>
                  </a:lnTo>
                  <a:lnTo>
                    <a:pt x="1259" y="2005"/>
                  </a:lnTo>
                  <a:lnTo>
                    <a:pt x="1253" y="2000"/>
                  </a:lnTo>
                  <a:lnTo>
                    <a:pt x="1244" y="2000"/>
                  </a:lnTo>
                  <a:lnTo>
                    <a:pt x="1236" y="2011"/>
                  </a:lnTo>
                  <a:lnTo>
                    <a:pt x="1224" y="2011"/>
                  </a:lnTo>
                  <a:lnTo>
                    <a:pt x="1215" y="2020"/>
                  </a:lnTo>
                  <a:lnTo>
                    <a:pt x="1210" y="2020"/>
                  </a:lnTo>
                  <a:lnTo>
                    <a:pt x="1204" y="2020"/>
                  </a:lnTo>
                  <a:lnTo>
                    <a:pt x="1195" y="2011"/>
                  </a:lnTo>
                  <a:lnTo>
                    <a:pt x="1157" y="2011"/>
                  </a:lnTo>
                  <a:lnTo>
                    <a:pt x="1149" y="2020"/>
                  </a:lnTo>
                  <a:lnTo>
                    <a:pt x="1120" y="2020"/>
                  </a:lnTo>
                  <a:lnTo>
                    <a:pt x="1108" y="2011"/>
                  </a:lnTo>
                  <a:lnTo>
                    <a:pt x="1108" y="1991"/>
                  </a:lnTo>
                  <a:lnTo>
                    <a:pt x="1100" y="1991"/>
                  </a:lnTo>
                  <a:lnTo>
                    <a:pt x="1088" y="2000"/>
                  </a:lnTo>
                  <a:lnTo>
                    <a:pt x="1071" y="2000"/>
                  </a:lnTo>
                  <a:lnTo>
                    <a:pt x="1071" y="1991"/>
                  </a:lnTo>
                  <a:lnTo>
                    <a:pt x="1059" y="1982"/>
                  </a:lnTo>
                  <a:lnTo>
                    <a:pt x="1059" y="1971"/>
                  </a:lnTo>
                  <a:lnTo>
                    <a:pt x="1050" y="1971"/>
                  </a:lnTo>
                  <a:lnTo>
                    <a:pt x="1042" y="1982"/>
                  </a:lnTo>
                  <a:lnTo>
                    <a:pt x="1021" y="1982"/>
                  </a:lnTo>
                  <a:lnTo>
                    <a:pt x="1013" y="1991"/>
                  </a:lnTo>
                  <a:lnTo>
                    <a:pt x="984" y="1991"/>
                  </a:lnTo>
                  <a:lnTo>
                    <a:pt x="972" y="2000"/>
                  </a:lnTo>
                  <a:lnTo>
                    <a:pt x="984" y="2011"/>
                  </a:lnTo>
                  <a:lnTo>
                    <a:pt x="984" y="2029"/>
                  </a:lnTo>
                  <a:lnTo>
                    <a:pt x="964" y="2029"/>
                  </a:lnTo>
                  <a:lnTo>
                    <a:pt x="964" y="2049"/>
                  </a:lnTo>
                  <a:lnTo>
                    <a:pt x="955" y="2049"/>
                  </a:lnTo>
                  <a:lnTo>
                    <a:pt x="935" y="2069"/>
                  </a:lnTo>
                  <a:lnTo>
                    <a:pt x="926" y="2069"/>
                  </a:lnTo>
                  <a:lnTo>
                    <a:pt x="914" y="2078"/>
                  </a:lnTo>
                  <a:lnTo>
                    <a:pt x="906" y="2078"/>
                  </a:lnTo>
                  <a:lnTo>
                    <a:pt x="897" y="2069"/>
                  </a:lnTo>
                  <a:lnTo>
                    <a:pt x="885" y="2069"/>
                  </a:lnTo>
                  <a:lnTo>
                    <a:pt x="877" y="2078"/>
                  </a:lnTo>
                  <a:lnTo>
                    <a:pt x="877" y="2098"/>
                  </a:lnTo>
                  <a:lnTo>
                    <a:pt x="868" y="2107"/>
                  </a:lnTo>
                  <a:lnTo>
                    <a:pt x="868" y="2118"/>
                  </a:lnTo>
                  <a:lnTo>
                    <a:pt x="877" y="2127"/>
                  </a:lnTo>
                  <a:lnTo>
                    <a:pt x="877" y="2144"/>
                  </a:lnTo>
                  <a:lnTo>
                    <a:pt x="857" y="2144"/>
                  </a:lnTo>
                  <a:lnTo>
                    <a:pt x="848" y="2136"/>
                  </a:lnTo>
                  <a:lnTo>
                    <a:pt x="839" y="2136"/>
                  </a:lnTo>
                  <a:lnTo>
                    <a:pt x="819" y="2118"/>
                  </a:lnTo>
                  <a:lnTo>
                    <a:pt x="816" y="2121"/>
                  </a:lnTo>
                  <a:lnTo>
                    <a:pt x="810" y="2127"/>
                  </a:lnTo>
                  <a:lnTo>
                    <a:pt x="802" y="2127"/>
                  </a:lnTo>
                  <a:lnTo>
                    <a:pt x="790" y="2118"/>
                  </a:lnTo>
                  <a:lnTo>
                    <a:pt x="790" y="2107"/>
                  </a:lnTo>
                  <a:lnTo>
                    <a:pt x="796" y="2101"/>
                  </a:lnTo>
                  <a:lnTo>
                    <a:pt x="802" y="2098"/>
                  </a:lnTo>
                  <a:lnTo>
                    <a:pt x="802" y="2086"/>
                  </a:lnTo>
                  <a:lnTo>
                    <a:pt x="790" y="2078"/>
                  </a:lnTo>
                  <a:lnTo>
                    <a:pt x="790" y="2049"/>
                  </a:lnTo>
                  <a:lnTo>
                    <a:pt x="781" y="2040"/>
                  </a:lnTo>
                  <a:lnTo>
                    <a:pt x="781" y="2000"/>
                  </a:lnTo>
                  <a:lnTo>
                    <a:pt x="616" y="2000"/>
                  </a:lnTo>
                  <a:lnTo>
                    <a:pt x="608" y="2011"/>
                  </a:lnTo>
                  <a:lnTo>
                    <a:pt x="579" y="2011"/>
                  </a:lnTo>
                  <a:lnTo>
                    <a:pt x="570" y="2020"/>
                  </a:lnTo>
                  <a:lnTo>
                    <a:pt x="405" y="2020"/>
                  </a:lnTo>
                  <a:lnTo>
                    <a:pt x="399" y="2017"/>
                  </a:lnTo>
                  <a:lnTo>
                    <a:pt x="394" y="2011"/>
                  </a:lnTo>
                  <a:lnTo>
                    <a:pt x="347" y="2011"/>
                  </a:lnTo>
                  <a:lnTo>
                    <a:pt x="347" y="1991"/>
                  </a:lnTo>
                  <a:lnTo>
                    <a:pt x="336" y="1982"/>
                  </a:lnTo>
                  <a:lnTo>
                    <a:pt x="336" y="1971"/>
                  </a:lnTo>
                  <a:lnTo>
                    <a:pt x="327" y="1962"/>
                  </a:lnTo>
                  <a:lnTo>
                    <a:pt x="327" y="1896"/>
                  </a:lnTo>
                  <a:lnTo>
                    <a:pt x="318" y="1887"/>
                  </a:lnTo>
                  <a:lnTo>
                    <a:pt x="318" y="1875"/>
                  </a:lnTo>
                  <a:lnTo>
                    <a:pt x="318" y="1867"/>
                  </a:lnTo>
                  <a:lnTo>
                    <a:pt x="327" y="1855"/>
                  </a:lnTo>
                  <a:lnTo>
                    <a:pt x="327" y="1852"/>
                  </a:lnTo>
                  <a:lnTo>
                    <a:pt x="327" y="1846"/>
                  </a:lnTo>
                  <a:lnTo>
                    <a:pt x="336" y="1838"/>
                  </a:lnTo>
                  <a:lnTo>
                    <a:pt x="336" y="1817"/>
                  </a:lnTo>
                  <a:lnTo>
                    <a:pt x="347" y="1809"/>
                  </a:lnTo>
                  <a:lnTo>
                    <a:pt x="336" y="1800"/>
                  </a:lnTo>
                  <a:lnTo>
                    <a:pt x="336" y="1760"/>
                  </a:lnTo>
                  <a:lnTo>
                    <a:pt x="327" y="1751"/>
                  </a:lnTo>
                  <a:lnTo>
                    <a:pt x="327" y="1742"/>
                  </a:lnTo>
                  <a:lnTo>
                    <a:pt x="289" y="1742"/>
                  </a:lnTo>
                  <a:lnTo>
                    <a:pt x="278" y="1731"/>
                  </a:lnTo>
                  <a:lnTo>
                    <a:pt x="240" y="1731"/>
                  </a:lnTo>
                  <a:lnTo>
                    <a:pt x="232" y="1722"/>
                  </a:lnTo>
                  <a:lnTo>
                    <a:pt x="203" y="1722"/>
                  </a:lnTo>
                  <a:lnTo>
                    <a:pt x="194" y="1710"/>
                  </a:lnTo>
                  <a:lnTo>
                    <a:pt x="165" y="1710"/>
                  </a:lnTo>
                  <a:lnTo>
                    <a:pt x="133" y="1710"/>
                  </a:lnTo>
                  <a:lnTo>
                    <a:pt x="130" y="1707"/>
                  </a:lnTo>
                  <a:lnTo>
                    <a:pt x="125" y="1702"/>
                  </a:lnTo>
                  <a:lnTo>
                    <a:pt x="116" y="1702"/>
                  </a:lnTo>
                  <a:lnTo>
                    <a:pt x="104" y="1693"/>
                  </a:lnTo>
                  <a:lnTo>
                    <a:pt x="96" y="1693"/>
                  </a:lnTo>
                  <a:lnTo>
                    <a:pt x="78" y="1673"/>
                  </a:lnTo>
                  <a:lnTo>
                    <a:pt x="78" y="1664"/>
                  </a:lnTo>
                  <a:lnTo>
                    <a:pt x="67" y="1655"/>
                  </a:lnTo>
                  <a:lnTo>
                    <a:pt x="67" y="1641"/>
                  </a:lnTo>
                  <a:lnTo>
                    <a:pt x="67" y="1626"/>
                  </a:lnTo>
                  <a:lnTo>
                    <a:pt x="58" y="1618"/>
                  </a:lnTo>
                  <a:lnTo>
                    <a:pt x="58" y="1606"/>
                  </a:lnTo>
                  <a:lnTo>
                    <a:pt x="46" y="1598"/>
                  </a:lnTo>
                  <a:lnTo>
                    <a:pt x="46" y="1589"/>
                  </a:lnTo>
                  <a:lnTo>
                    <a:pt x="29" y="1569"/>
                  </a:lnTo>
                  <a:lnTo>
                    <a:pt x="29" y="1557"/>
                  </a:lnTo>
                  <a:lnTo>
                    <a:pt x="9" y="1540"/>
                  </a:lnTo>
                  <a:lnTo>
                    <a:pt x="9" y="1528"/>
                  </a:lnTo>
                  <a:lnTo>
                    <a:pt x="0" y="1519"/>
                  </a:lnTo>
                  <a:lnTo>
                    <a:pt x="0" y="1490"/>
                  </a:lnTo>
                  <a:lnTo>
                    <a:pt x="29" y="1462"/>
                  </a:lnTo>
                  <a:lnTo>
                    <a:pt x="38" y="1462"/>
                  </a:lnTo>
                  <a:lnTo>
                    <a:pt x="46" y="1453"/>
                  </a:lnTo>
                  <a:lnTo>
                    <a:pt x="58" y="1462"/>
                  </a:lnTo>
                  <a:lnTo>
                    <a:pt x="87" y="1462"/>
                  </a:lnTo>
                  <a:lnTo>
                    <a:pt x="87" y="1441"/>
                  </a:lnTo>
                  <a:lnTo>
                    <a:pt x="96" y="1441"/>
                  </a:lnTo>
                  <a:lnTo>
                    <a:pt x="104" y="1433"/>
                  </a:lnTo>
                  <a:lnTo>
                    <a:pt x="145" y="1433"/>
                  </a:lnTo>
                  <a:lnTo>
                    <a:pt x="148" y="1430"/>
                  </a:lnTo>
                  <a:lnTo>
                    <a:pt x="154" y="1424"/>
                  </a:lnTo>
                  <a:lnTo>
                    <a:pt x="145" y="1415"/>
                  </a:lnTo>
                  <a:lnTo>
                    <a:pt x="145" y="1407"/>
                  </a:lnTo>
                  <a:lnTo>
                    <a:pt x="148" y="1407"/>
                  </a:lnTo>
                  <a:lnTo>
                    <a:pt x="154" y="1407"/>
                  </a:lnTo>
                  <a:lnTo>
                    <a:pt x="159" y="1409"/>
                  </a:lnTo>
                  <a:lnTo>
                    <a:pt x="162" y="1415"/>
                  </a:lnTo>
                  <a:lnTo>
                    <a:pt x="174" y="1415"/>
                  </a:lnTo>
                  <a:lnTo>
                    <a:pt x="180" y="1418"/>
                  </a:lnTo>
                  <a:lnTo>
                    <a:pt x="182" y="1424"/>
                  </a:lnTo>
                  <a:lnTo>
                    <a:pt x="188" y="1424"/>
                  </a:lnTo>
                  <a:lnTo>
                    <a:pt x="194" y="1424"/>
                  </a:lnTo>
                  <a:lnTo>
                    <a:pt x="211" y="1441"/>
                  </a:lnTo>
                  <a:lnTo>
                    <a:pt x="232" y="1441"/>
                  </a:lnTo>
                  <a:lnTo>
                    <a:pt x="232" y="1424"/>
                  </a:lnTo>
                  <a:lnTo>
                    <a:pt x="240" y="1415"/>
                  </a:lnTo>
                  <a:lnTo>
                    <a:pt x="240" y="1386"/>
                  </a:lnTo>
                  <a:lnTo>
                    <a:pt x="249" y="1375"/>
                  </a:lnTo>
                  <a:lnTo>
                    <a:pt x="269" y="1375"/>
                  </a:lnTo>
                  <a:lnTo>
                    <a:pt x="269" y="1415"/>
                  </a:lnTo>
                  <a:lnTo>
                    <a:pt x="278" y="1424"/>
                  </a:lnTo>
                  <a:lnTo>
                    <a:pt x="278" y="1433"/>
                  </a:lnTo>
                  <a:lnTo>
                    <a:pt x="289" y="1441"/>
                  </a:lnTo>
                  <a:lnTo>
                    <a:pt x="298" y="1441"/>
                  </a:lnTo>
                  <a:lnTo>
                    <a:pt x="304" y="1447"/>
                  </a:lnTo>
                  <a:lnTo>
                    <a:pt x="310" y="1453"/>
                  </a:lnTo>
                  <a:lnTo>
                    <a:pt x="318" y="1453"/>
                  </a:lnTo>
                  <a:lnTo>
                    <a:pt x="327" y="1462"/>
                  </a:lnTo>
                  <a:lnTo>
                    <a:pt x="356" y="1462"/>
                  </a:lnTo>
                  <a:lnTo>
                    <a:pt x="368" y="1453"/>
                  </a:lnTo>
                  <a:lnTo>
                    <a:pt x="394" y="1453"/>
                  </a:lnTo>
                  <a:lnTo>
                    <a:pt x="399" y="1447"/>
                  </a:lnTo>
                  <a:lnTo>
                    <a:pt x="405" y="1441"/>
                  </a:lnTo>
                  <a:lnTo>
                    <a:pt x="414" y="1441"/>
                  </a:lnTo>
                  <a:lnTo>
                    <a:pt x="420" y="1447"/>
                  </a:lnTo>
                  <a:lnTo>
                    <a:pt x="425" y="1453"/>
                  </a:lnTo>
                  <a:lnTo>
                    <a:pt x="463" y="1453"/>
                  </a:lnTo>
                  <a:lnTo>
                    <a:pt x="472" y="1441"/>
                  </a:lnTo>
                  <a:lnTo>
                    <a:pt x="492" y="1441"/>
                  </a:lnTo>
                  <a:lnTo>
                    <a:pt x="498" y="1438"/>
                  </a:lnTo>
                  <a:lnTo>
                    <a:pt x="501" y="1433"/>
                  </a:lnTo>
                  <a:lnTo>
                    <a:pt x="509" y="1433"/>
                  </a:lnTo>
                  <a:lnTo>
                    <a:pt x="521" y="1424"/>
                  </a:lnTo>
                  <a:lnTo>
                    <a:pt x="530" y="1424"/>
                  </a:lnTo>
                  <a:lnTo>
                    <a:pt x="538" y="1415"/>
                  </a:lnTo>
                  <a:lnTo>
                    <a:pt x="544" y="1415"/>
                  </a:lnTo>
                  <a:lnTo>
                    <a:pt x="550" y="1415"/>
                  </a:lnTo>
                  <a:lnTo>
                    <a:pt x="550" y="1409"/>
                  </a:lnTo>
                  <a:lnTo>
                    <a:pt x="550" y="1407"/>
                  </a:lnTo>
                  <a:lnTo>
                    <a:pt x="538" y="1395"/>
                  </a:lnTo>
                  <a:lnTo>
                    <a:pt x="538" y="1386"/>
                  </a:lnTo>
                  <a:lnTo>
                    <a:pt x="530" y="1375"/>
                  </a:lnTo>
                  <a:lnTo>
                    <a:pt x="524" y="1375"/>
                  </a:lnTo>
                  <a:lnTo>
                    <a:pt x="521" y="1375"/>
                  </a:lnTo>
                  <a:lnTo>
                    <a:pt x="509" y="1366"/>
                  </a:lnTo>
                  <a:lnTo>
                    <a:pt x="509" y="1308"/>
                  </a:lnTo>
                  <a:lnTo>
                    <a:pt x="550" y="1308"/>
                  </a:lnTo>
                  <a:lnTo>
                    <a:pt x="559" y="1300"/>
                  </a:lnTo>
                  <a:lnTo>
                    <a:pt x="579" y="1300"/>
                  </a:lnTo>
                  <a:lnTo>
                    <a:pt x="587" y="1288"/>
                  </a:lnTo>
                  <a:lnTo>
                    <a:pt x="625" y="1288"/>
                  </a:lnTo>
                  <a:lnTo>
                    <a:pt x="631" y="1285"/>
                  </a:lnTo>
                  <a:lnTo>
                    <a:pt x="637" y="1279"/>
                  </a:lnTo>
                  <a:lnTo>
                    <a:pt x="657" y="1279"/>
                  </a:lnTo>
                  <a:lnTo>
                    <a:pt x="657" y="1242"/>
                  </a:lnTo>
                  <a:lnTo>
                    <a:pt x="645" y="1230"/>
                  </a:lnTo>
                  <a:lnTo>
                    <a:pt x="645" y="1221"/>
                  </a:lnTo>
                  <a:lnTo>
                    <a:pt x="651" y="1221"/>
                  </a:lnTo>
                  <a:lnTo>
                    <a:pt x="657" y="1221"/>
                  </a:lnTo>
                  <a:lnTo>
                    <a:pt x="660" y="1227"/>
                  </a:lnTo>
                  <a:lnTo>
                    <a:pt x="666" y="1230"/>
                  </a:lnTo>
                  <a:lnTo>
                    <a:pt x="695" y="1230"/>
                  </a:lnTo>
                  <a:lnTo>
                    <a:pt x="695" y="1221"/>
                  </a:lnTo>
                  <a:lnTo>
                    <a:pt x="700" y="1216"/>
                  </a:lnTo>
                  <a:lnTo>
                    <a:pt x="703" y="1210"/>
                  </a:lnTo>
                  <a:lnTo>
                    <a:pt x="723" y="1210"/>
                  </a:lnTo>
                  <a:lnTo>
                    <a:pt x="732" y="1221"/>
                  </a:lnTo>
                  <a:lnTo>
                    <a:pt x="761" y="1221"/>
                  </a:lnTo>
                  <a:lnTo>
                    <a:pt x="761" y="1210"/>
                  </a:lnTo>
                  <a:lnTo>
                    <a:pt x="773" y="1201"/>
                  </a:lnTo>
                  <a:lnTo>
                    <a:pt x="773" y="1192"/>
                  </a:lnTo>
                  <a:lnTo>
                    <a:pt x="781" y="1184"/>
                  </a:lnTo>
                  <a:lnTo>
                    <a:pt x="790" y="1184"/>
                  </a:lnTo>
                  <a:lnTo>
                    <a:pt x="810" y="1201"/>
                  </a:lnTo>
                  <a:lnTo>
                    <a:pt x="819" y="1192"/>
                  </a:lnTo>
                  <a:lnTo>
                    <a:pt x="825" y="1192"/>
                  </a:lnTo>
                  <a:lnTo>
                    <a:pt x="828" y="1192"/>
                  </a:lnTo>
                  <a:lnTo>
                    <a:pt x="833" y="1198"/>
                  </a:lnTo>
                  <a:lnTo>
                    <a:pt x="839" y="1201"/>
                  </a:lnTo>
                  <a:lnTo>
                    <a:pt x="839" y="1207"/>
                  </a:lnTo>
                  <a:lnTo>
                    <a:pt x="839" y="1210"/>
                  </a:lnTo>
                  <a:lnTo>
                    <a:pt x="828" y="1221"/>
                  </a:lnTo>
                  <a:lnTo>
                    <a:pt x="828" y="1230"/>
                  </a:lnTo>
                  <a:lnTo>
                    <a:pt x="819" y="1230"/>
                  </a:lnTo>
                  <a:lnTo>
                    <a:pt x="810" y="1242"/>
                  </a:lnTo>
                  <a:lnTo>
                    <a:pt x="810" y="1250"/>
                  </a:lnTo>
                  <a:lnTo>
                    <a:pt x="802" y="1259"/>
                  </a:lnTo>
                  <a:lnTo>
                    <a:pt x="802" y="1279"/>
                  </a:lnTo>
                  <a:lnTo>
                    <a:pt x="810" y="1279"/>
                  </a:lnTo>
                  <a:lnTo>
                    <a:pt x="819" y="1288"/>
                  </a:lnTo>
                  <a:lnTo>
                    <a:pt x="848" y="1288"/>
                  </a:lnTo>
                  <a:lnTo>
                    <a:pt x="857" y="1300"/>
                  </a:lnTo>
                  <a:lnTo>
                    <a:pt x="877" y="1300"/>
                  </a:lnTo>
                  <a:lnTo>
                    <a:pt x="885" y="1308"/>
                  </a:lnTo>
                  <a:lnTo>
                    <a:pt x="891" y="1308"/>
                  </a:lnTo>
                  <a:lnTo>
                    <a:pt x="897" y="1308"/>
                  </a:lnTo>
                  <a:lnTo>
                    <a:pt x="897" y="1300"/>
                  </a:lnTo>
                  <a:lnTo>
                    <a:pt x="903" y="1294"/>
                  </a:lnTo>
                  <a:lnTo>
                    <a:pt x="906" y="1288"/>
                  </a:lnTo>
                  <a:lnTo>
                    <a:pt x="906" y="1271"/>
                  </a:lnTo>
                  <a:lnTo>
                    <a:pt x="926" y="1271"/>
                  </a:lnTo>
                  <a:lnTo>
                    <a:pt x="932" y="1274"/>
                  </a:lnTo>
                  <a:lnTo>
                    <a:pt x="935" y="1279"/>
                  </a:lnTo>
                  <a:lnTo>
                    <a:pt x="946" y="1279"/>
                  </a:lnTo>
                  <a:lnTo>
                    <a:pt x="955" y="1288"/>
                  </a:lnTo>
                  <a:lnTo>
                    <a:pt x="964" y="1288"/>
                  </a:lnTo>
                  <a:lnTo>
                    <a:pt x="984" y="1271"/>
                  </a:lnTo>
                  <a:lnTo>
                    <a:pt x="984" y="1259"/>
                  </a:lnTo>
                  <a:lnTo>
                    <a:pt x="993" y="1250"/>
                  </a:lnTo>
                  <a:lnTo>
                    <a:pt x="993" y="1230"/>
                  </a:lnTo>
                  <a:lnTo>
                    <a:pt x="984" y="1221"/>
                  </a:lnTo>
                  <a:lnTo>
                    <a:pt x="984" y="1210"/>
                  </a:lnTo>
                  <a:lnTo>
                    <a:pt x="972" y="1201"/>
                  </a:lnTo>
                  <a:lnTo>
                    <a:pt x="972" y="1192"/>
                  </a:lnTo>
                  <a:lnTo>
                    <a:pt x="964" y="1184"/>
                  </a:lnTo>
                  <a:lnTo>
                    <a:pt x="964" y="1169"/>
                  </a:lnTo>
                  <a:lnTo>
                    <a:pt x="964" y="1155"/>
                  </a:lnTo>
                  <a:lnTo>
                    <a:pt x="969" y="1149"/>
                  </a:lnTo>
                  <a:lnTo>
                    <a:pt x="972" y="1143"/>
                  </a:lnTo>
                  <a:lnTo>
                    <a:pt x="972" y="1135"/>
                  </a:lnTo>
                  <a:lnTo>
                    <a:pt x="984" y="1126"/>
                  </a:lnTo>
                  <a:lnTo>
                    <a:pt x="984" y="1088"/>
                  </a:lnTo>
                  <a:lnTo>
                    <a:pt x="1004" y="1068"/>
                  </a:lnTo>
                  <a:lnTo>
                    <a:pt x="1013" y="1068"/>
                  </a:lnTo>
                  <a:lnTo>
                    <a:pt x="1021" y="1057"/>
                  </a:lnTo>
                  <a:lnTo>
                    <a:pt x="1050" y="1057"/>
                  </a:lnTo>
                  <a:lnTo>
                    <a:pt x="1056" y="1062"/>
                  </a:lnTo>
                  <a:lnTo>
                    <a:pt x="1059" y="1068"/>
                  </a:lnTo>
                  <a:lnTo>
                    <a:pt x="1076" y="1068"/>
                  </a:lnTo>
                  <a:lnTo>
                    <a:pt x="1088" y="1068"/>
                  </a:lnTo>
                  <a:lnTo>
                    <a:pt x="1091" y="1059"/>
                  </a:lnTo>
                  <a:lnTo>
                    <a:pt x="1091" y="1051"/>
                  </a:lnTo>
                  <a:lnTo>
                    <a:pt x="1100" y="1042"/>
                  </a:lnTo>
                  <a:lnTo>
                    <a:pt x="1091" y="1033"/>
                  </a:lnTo>
                  <a:lnTo>
                    <a:pt x="1091" y="984"/>
                  </a:lnTo>
                  <a:lnTo>
                    <a:pt x="1082" y="976"/>
                  </a:lnTo>
                  <a:lnTo>
                    <a:pt x="1082" y="967"/>
                  </a:lnTo>
                  <a:lnTo>
                    <a:pt x="1085" y="961"/>
                  </a:lnTo>
                  <a:lnTo>
                    <a:pt x="1091" y="955"/>
                  </a:lnTo>
                  <a:lnTo>
                    <a:pt x="1053" y="918"/>
                  </a:lnTo>
                  <a:lnTo>
                    <a:pt x="1053" y="897"/>
                  </a:lnTo>
                  <a:lnTo>
                    <a:pt x="1048" y="897"/>
                  </a:lnTo>
                  <a:lnTo>
                    <a:pt x="1042" y="897"/>
                  </a:lnTo>
                  <a:lnTo>
                    <a:pt x="1036" y="894"/>
                  </a:lnTo>
                  <a:lnTo>
                    <a:pt x="1033" y="889"/>
                  </a:lnTo>
                  <a:lnTo>
                    <a:pt x="1033" y="880"/>
                  </a:lnTo>
                  <a:lnTo>
                    <a:pt x="1024" y="868"/>
                  </a:lnTo>
                  <a:lnTo>
                    <a:pt x="1004" y="868"/>
                  </a:lnTo>
                  <a:lnTo>
                    <a:pt x="938" y="802"/>
                  </a:lnTo>
                  <a:lnTo>
                    <a:pt x="926" y="802"/>
                  </a:lnTo>
                  <a:lnTo>
                    <a:pt x="917" y="793"/>
                  </a:lnTo>
                  <a:lnTo>
                    <a:pt x="897" y="793"/>
                  </a:lnTo>
                  <a:lnTo>
                    <a:pt x="888" y="785"/>
                  </a:lnTo>
                  <a:lnTo>
                    <a:pt x="877" y="785"/>
                  </a:lnTo>
                  <a:lnTo>
                    <a:pt x="868" y="785"/>
                  </a:lnTo>
                  <a:lnTo>
                    <a:pt x="859" y="773"/>
                  </a:lnTo>
                  <a:lnTo>
                    <a:pt x="859" y="753"/>
                  </a:lnTo>
                  <a:lnTo>
                    <a:pt x="938" y="753"/>
                  </a:lnTo>
                  <a:lnTo>
                    <a:pt x="940" y="750"/>
                  </a:lnTo>
                  <a:lnTo>
                    <a:pt x="946" y="744"/>
                  </a:lnTo>
                  <a:lnTo>
                    <a:pt x="949" y="744"/>
                  </a:lnTo>
                  <a:lnTo>
                    <a:pt x="955" y="741"/>
                  </a:lnTo>
                  <a:lnTo>
                    <a:pt x="955" y="712"/>
                  </a:lnTo>
                  <a:lnTo>
                    <a:pt x="926" y="683"/>
                  </a:lnTo>
                  <a:lnTo>
                    <a:pt x="906" y="683"/>
                  </a:lnTo>
                  <a:lnTo>
                    <a:pt x="903" y="678"/>
                  </a:lnTo>
                  <a:lnTo>
                    <a:pt x="897" y="675"/>
                  </a:lnTo>
                  <a:lnTo>
                    <a:pt x="897" y="663"/>
                  </a:lnTo>
                  <a:lnTo>
                    <a:pt x="891" y="660"/>
                  </a:lnTo>
                  <a:lnTo>
                    <a:pt x="885" y="654"/>
                  </a:lnTo>
                  <a:lnTo>
                    <a:pt x="868" y="654"/>
                  </a:lnTo>
                  <a:lnTo>
                    <a:pt x="857" y="646"/>
                  </a:lnTo>
                  <a:lnTo>
                    <a:pt x="857" y="640"/>
                  </a:lnTo>
                  <a:lnTo>
                    <a:pt x="857" y="634"/>
                  </a:lnTo>
                  <a:lnTo>
                    <a:pt x="854" y="631"/>
                  </a:lnTo>
                  <a:lnTo>
                    <a:pt x="848" y="625"/>
                  </a:lnTo>
                  <a:lnTo>
                    <a:pt x="819" y="625"/>
                  </a:lnTo>
                  <a:lnTo>
                    <a:pt x="810" y="617"/>
                  </a:lnTo>
                  <a:lnTo>
                    <a:pt x="810" y="596"/>
                  </a:lnTo>
                  <a:lnTo>
                    <a:pt x="802" y="585"/>
                  </a:lnTo>
                  <a:lnTo>
                    <a:pt x="802" y="576"/>
                  </a:lnTo>
                  <a:lnTo>
                    <a:pt x="819" y="556"/>
                  </a:lnTo>
                  <a:lnTo>
                    <a:pt x="828" y="556"/>
                  </a:lnTo>
                  <a:lnTo>
                    <a:pt x="839" y="550"/>
                  </a:lnTo>
                  <a:lnTo>
                    <a:pt x="848" y="550"/>
                  </a:lnTo>
                  <a:lnTo>
                    <a:pt x="868" y="530"/>
                  </a:lnTo>
                  <a:lnTo>
                    <a:pt x="877" y="530"/>
                  </a:lnTo>
                  <a:lnTo>
                    <a:pt x="885" y="518"/>
                  </a:lnTo>
                  <a:lnTo>
                    <a:pt x="914" y="518"/>
                  </a:lnTo>
                  <a:lnTo>
                    <a:pt x="920" y="524"/>
                  </a:lnTo>
                  <a:lnTo>
                    <a:pt x="926" y="530"/>
                  </a:lnTo>
                  <a:lnTo>
                    <a:pt x="935" y="530"/>
                  </a:lnTo>
                  <a:lnTo>
                    <a:pt x="946" y="539"/>
                  </a:lnTo>
                  <a:lnTo>
                    <a:pt x="972" y="539"/>
                  </a:lnTo>
                  <a:lnTo>
                    <a:pt x="984" y="530"/>
                  </a:lnTo>
                  <a:lnTo>
                    <a:pt x="1021" y="530"/>
                  </a:lnTo>
                  <a:lnTo>
                    <a:pt x="1033" y="518"/>
                  </a:lnTo>
                  <a:lnTo>
                    <a:pt x="1059" y="518"/>
                  </a:lnTo>
                  <a:lnTo>
                    <a:pt x="1071" y="510"/>
                  </a:lnTo>
                  <a:lnTo>
                    <a:pt x="1088" y="510"/>
                  </a:lnTo>
                  <a:lnTo>
                    <a:pt x="1094" y="504"/>
                  </a:lnTo>
                  <a:lnTo>
                    <a:pt x="1100" y="498"/>
                  </a:lnTo>
                  <a:lnTo>
                    <a:pt x="1102" y="498"/>
                  </a:lnTo>
                  <a:lnTo>
                    <a:pt x="1108" y="498"/>
                  </a:lnTo>
                  <a:lnTo>
                    <a:pt x="1114" y="495"/>
                  </a:lnTo>
                  <a:lnTo>
                    <a:pt x="1120" y="489"/>
                  </a:lnTo>
                  <a:lnTo>
                    <a:pt x="1137" y="489"/>
                  </a:lnTo>
                  <a:lnTo>
                    <a:pt x="1137" y="472"/>
                  </a:lnTo>
                  <a:lnTo>
                    <a:pt x="1149" y="463"/>
                  </a:lnTo>
                  <a:lnTo>
                    <a:pt x="1149" y="452"/>
                  </a:lnTo>
                  <a:lnTo>
                    <a:pt x="1157" y="443"/>
                  </a:lnTo>
                  <a:lnTo>
                    <a:pt x="1157" y="429"/>
                  </a:lnTo>
                  <a:lnTo>
                    <a:pt x="1157" y="414"/>
                  </a:lnTo>
                  <a:lnTo>
                    <a:pt x="1166" y="403"/>
                  </a:lnTo>
                  <a:lnTo>
                    <a:pt x="1166" y="385"/>
                  </a:lnTo>
                  <a:lnTo>
                    <a:pt x="1178" y="374"/>
                  </a:lnTo>
                  <a:lnTo>
                    <a:pt x="1178" y="365"/>
                  </a:lnTo>
                  <a:lnTo>
                    <a:pt x="1186" y="356"/>
                  </a:lnTo>
                  <a:lnTo>
                    <a:pt x="1195" y="356"/>
                  </a:lnTo>
                  <a:lnTo>
                    <a:pt x="1195" y="345"/>
                  </a:lnTo>
                  <a:lnTo>
                    <a:pt x="1215" y="327"/>
                  </a:lnTo>
                  <a:lnTo>
                    <a:pt x="1224" y="327"/>
                  </a:lnTo>
                  <a:lnTo>
                    <a:pt x="1224" y="319"/>
                  </a:lnTo>
                  <a:lnTo>
                    <a:pt x="1236" y="307"/>
                  </a:lnTo>
                  <a:lnTo>
                    <a:pt x="1236" y="261"/>
                  </a:lnTo>
                  <a:lnTo>
                    <a:pt x="1224" y="249"/>
                  </a:lnTo>
                  <a:lnTo>
                    <a:pt x="1224" y="154"/>
                  </a:lnTo>
                  <a:lnTo>
                    <a:pt x="1236" y="145"/>
                  </a:lnTo>
                  <a:lnTo>
                    <a:pt x="1236" y="134"/>
                  </a:lnTo>
                  <a:lnTo>
                    <a:pt x="1244" y="134"/>
                  </a:lnTo>
                  <a:lnTo>
                    <a:pt x="1253" y="145"/>
                  </a:lnTo>
                  <a:lnTo>
                    <a:pt x="1273" y="145"/>
                  </a:lnTo>
                  <a:lnTo>
                    <a:pt x="1282" y="154"/>
                  </a:lnTo>
                  <a:lnTo>
                    <a:pt x="1331" y="154"/>
                  </a:lnTo>
                  <a:lnTo>
                    <a:pt x="1337" y="160"/>
                  </a:lnTo>
                  <a:lnTo>
                    <a:pt x="1340" y="163"/>
                  </a:lnTo>
                  <a:lnTo>
                    <a:pt x="1360" y="163"/>
                  </a:lnTo>
                  <a:lnTo>
                    <a:pt x="1369" y="174"/>
                  </a:lnTo>
                  <a:lnTo>
                    <a:pt x="1389" y="174"/>
                  </a:lnTo>
                  <a:lnTo>
                    <a:pt x="1398" y="183"/>
                  </a:lnTo>
                  <a:lnTo>
                    <a:pt x="1505" y="183"/>
                  </a:lnTo>
                  <a:lnTo>
                    <a:pt x="1513" y="191"/>
                  </a:lnTo>
                  <a:lnTo>
                    <a:pt x="1571" y="191"/>
                  </a:lnTo>
                  <a:lnTo>
                    <a:pt x="1583" y="183"/>
                  </a:lnTo>
                  <a:lnTo>
                    <a:pt x="1600" y="183"/>
                  </a:lnTo>
                  <a:lnTo>
                    <a:pt x="1609" y="174"/>
                  </a:lnTo>
                  <a:lnTo>
                    <a:pt x="1620" y="174"/>
                  </a:lnTo>
                  <a:lnTo>
                    <a:pt x="1629" y="163"/>
                  </a:lnTo>
                  <a:lnTo>
                    <a:pt x="1638" y="163"/>
                  </a:lnTo>
                  <a:lnTo>
                    <a:pt x="1649" y="154"/>
                  </a:lnTo>
                  <a:lnTo>
                    <a:pt x="1658" y="154"/>
                  </a:lnTo>
                  <a:lnTo>
                    <a:pt x="1667" y="145"/>
                  </a:lnTo>
                  <a:lnTo>
                    <a:pt x="1687" y="145"/>
                  </a:lnTo>
                  <a:lnTo>
                    <a:pt x="1693" y="139"/>
                  </a:lnTo>
                  <a:lnTo>
                    <a:pt x="1698" y="134"/>
                  </a:lnTo>
                  <a:lnTo>
                    <a:pt x="1698" y="125"/>
                  </a:lnTo>
                  <a:lnTo>
                    <a:pt x="1713" y="110"/>
                  </a:lnTo>
                  <a:lnTo>
                    <a:pt x="1727" y="96"/>
                  </a:lnTo>
                  <a:lnTo>
                    <a:pt x="1736" y="96"/>
                  </a:lnTo>
                  <a:lnTo>
                    <a:pt x="1745" y="84"/>
                  </a:lnTo>
                  <a:lnTo>
                    <a:pt x="1753" y="84"/>
                  </a:lnTo>
                  <a:lnTo>
                    <a:pt x="1779" y="61"/>
                  </a:lnTo>
                  <a:lnTo>
                    <a:pt x="1803" y="38"/>
                  </a:lnTo>
                  <a:lnTo>
                    <a:pt x="1814" y="38"/>
                  </a:lnTo>
                  <a:lnTo>
                    <a:pt x="1832" y="21"/>
                  </a:lnTo>
                  <a:lnTo>
                    <a:pt x="1840" y="21"/>
                  </a:lnTo>
                  <a:lnTo>
                    <a:pt x="1860" y="0"/>
                  </a:lnTo>
                  <a:lnTo>
                    <a:pt x="1881" y="21"/>
                  </a:lnTo>
                  <a:lnTo>
                    <a:pt x="1910" y="21"/>
                  </a:lnTo>
                  <a:lnTo>
                    <a:pt x="1918" y="29"/>
                  </a:lnTo>
                  <a:lnTo>
                    <a:pt x="1924" y="29"/>
                  </a:lnTo>
                  <a:lnTo>
                    <a:pt x="1930" y="29"/>
                  </a:lnTo>
                  <a:lnTo>
                    <a:pt x="1939" y="38"/>
                  </a:lnTo>
                  <a:lnTo>
                    <a:pt x="1959" y="38"/>
                  </a:lnTo>
                  <a:lnTo>
                    <a:pt x="1968" y="50"/>
                  </a:lnTo>
                  <a:lnTo>
                    <a:pt x="1962" y="53"/>
                  </a:lnTo>
                  <a:lnTo>
                    <a:pt x="1959" y="55"/>
                  </a:lnTo>
                  <a:lnTo>
                    <a:pt x="1959" y="73"/>
                  </a:lnTo>
                  <a:lnTo>
                    <a:pt x="1959" y="84"/>
                  </a:lnTo>
                  <a:lnTo>
                    <a:pt x="1962" y="90"/>
                  </a:lnTo>
                  <a:lnTo>
                    <a:pt x="1968" y="96"/>
                  </a:lnTo>
                  <a:lnTo>
                    <a:pt x="1968" y="116"/>
                  </a:lnTo>
                  <a:lnTo>
                    <a:pt x="1976" y="125"/>
                  </a:lnTo>
                  <a:lnTo>
                    <a:pt x="1976" y="145"/>
                  </a:lnTo>
                  <a:lnTo>
                    <a:pt x="1985" y="154"/>
                  </a:lnTo>
                  <a:lnTo>
                    <a:pt x="1985" y="160"/>
                  </a:lnTo>
                  <a:lnTo>
                    <a:pt x="1985" y="163"/>
                  </a:lnTo>
                  <a:lnTo>
                    <a:pt x="1991" y="168"/>
                  </a:lnTo>
                  <a:lnTo>
                    <a:pt x="1996" y="174"/>
                  </a:lnTo>
                  <a:lnTo>
                    <a:pt x="1996" y="203"/>
                  </a:lnTo>
                  <a:lnTo>
                    <a:pt x="2005" y="203"/>
                  </a:lnTo>
                  <a:lnTo>
                    <a:pt x="2017" y="212"/>
                  </a:lnTo>
                  <a:lnTo>
                    <a:pt x="2017" y="241"/>
                  </a:lnTo>
                  <a:lnTo>
                    <a:pt x="2025" y="249"/>
                  </a:lnTo>
                  <a:lnTo>
                    <a:pt x="2025" y="261"/>
                  </a:lnTo>
                  <a:lnTo>
                    <a:pt x="2020" y="264"/>
                  </a:lnTo>
                  <a:lnTo>
                    <a:pt x="2017" y="270"/>
                  </a:lnTo>
                  <a:lnTo>
                    <a:pt x="2017" y="319"/>
                  </a:lnTo>
                  <a:lnTo>
                    <a:pt x="2034" y="319"/>
                  </a:lnTo>
                  <a:lnTo>
                    <a:pt x="2034" y="414"/>
                  </a:lnTo>
                  <a:lnTo>
                    <a:pt x="2040" y="420"/>
                  </a:lnTo>
                  <a:lnTo>
                    <a:pt x="2043" y="423"/>
                  </a:lnTo>
                  <a:lnTo>
                    <a:pt x="2043" y="452"/>
                  </a:lnTo>
                  <a:lnTo>
                    <a:pt x="2034" y="452"/>
                  </a:lnTo>
                  <a:lnTo>
                    <a:pt x="2028" y="458"/>
                  </a:lnTo>
                  <a:lnTo>
                    <a:pt x="2025" y="463"/>
                  </a:lnTo>
                  <a:lnTo>
                    <a:pt x="1985" y="463"/>
                  </a:lnTo>
                  <a:lnTo>
                    <a:pt x="1976" y="472"/>
                  </a:lnTo>
                  <a:lnTo>
                    <a:pt x="1968" y="472"/>
                  </a:lnTo>
                  <a:lnTo>
                    <a:pt x="1962" y="475"/>
                  </a:lnTo>
                  <a:lnTo>
                    <a:pt x="1959" y="481"/>
                  </a:lnTo>
                  <a:lnTo>
                    <a:pt x="1959" y="487"/>
                  </a:lnTo>
                  <a:lnTo>
                    <a:pt x="1959" y="489"/>
                  </a:lnTo>
                  <a:lnTo>
                    <a:pt x="1976" y="510"/>
                  </a:lnTo>
                  <a:lnTo>
                    <a:pt x="1976" y="530"/>
                  </a:lnTo>
                  <a:lnTo>
                    <a:pt x="1985" y="539"/>
                  </a:lnTo>
                  <a:lnTo>
                    <a:pt x="1985" y="550"/>
                  </a:lnTo>
                  <a:lnTo>
                    <a:pt x="1991" y="553"/>
                  </a:lnTo>
                  <a:lnTo>
                    <a:pt x="1996" y="556"/>
                  </a:lnTo>
                  <a:lnTo>
                    <a:pt x="1991" y="562"/>
                  </a:lnTo>
                  <a:lnTo>
                    <a:pt x="1985" y="568"/>
                  </a:lnTo>
                  <a:lnTo>
                    <a:pt x="1976" y="568"/>
                  </a:lnTo>
                  <a:lnTo>
                    <a:pt x="1970" y="573"/>
                  </a:lnTo>
                  <a:lnTo>
                    <a:pt x="1968" y="576"/>
                  </a:lnTo>
                  <a:lnTo>
                    <a:pt x="1968" y="585"/>
                  </a:lnTo>
                  <a:lnTo>
                    <a:pt x="1985" y="585"/>
                  </a:lnTo>
                  <a:lnTo>
                    <a:pt x="1991" y="591"/>
                  </a:lnTo>
                  <a:lnTo>
                    <a:pt x="1996" y="596"/>
                  </a:lnTo>
                  <a:lnTo>
                    <a:pt x="1976" y="617"/>
                  </a:lnTo>
                  <a:lnTo>
                    <a:pt x="1976" y="634"/>
                  </a:lnTo>
                  <a:lnTo>
                    <a:pt x="1970" y="640"/>
                  </a:lnTo>
                  <a:lnTo>
                    <a:pt x="1968" y="646"/>
                  </a:lnTo>
                  <a:lnTo>
                    <a:pt x="1968" y="683"/>
                  </a:lnTo>
                  <a:lnTo>
                    <a:pt x="2017" y="683"/>
                  </a:lnTo>
                  <a:lnTo>
                    <a:pt x="2017" y="721"/>
                  </a:lnTo>
                  <a:lnTo>
                    <a:pt x="2034" y="741"/>
                  </a:lnTo>
                  <a:lnTo>
                    <a:pt x="2034" y="761"/>
                  </a:lnTo>
                  <a:lnTo>
                    <a:pt x="2025" y="770"/>
                  </a:lnTo>
                  <a:lnTo>
                    <a:pt x="2017" y="779"/>
                  </a:lnTo>
                  <a:lnTo>
                    <a:pt x="2017" y="787"/>
                  </a:lnTo>
                  <a:lnTo>
                    <a:pt x="1976" y="787"/>
                  </a:lnTo>
                  <a:lnTo>
                    <a:pt x="1959" y="808"/>
                  </a:lnTo>
                  <a:lnTo>
                    <a:pt x="1959" y="816"/>
                  </a:lnTo>
                  <a:lnTo>
                    <a:pt x="1996" y="816"/>
                  </a:lnTo>
                  <a:lnTo>
                    <a:pt x="1996" y="828"/>
                  </a:lnTo>
                  <a:lnTo>
                    <a:pt x="2005" y="837"/>
                  </a:lnTo>
                  <a:lnTo>
                    <a:pt x="2005" y="845"/>
                  </a:lnTo>
                  <a:lnTo>
                    <a:pt x="1976" y="845"/>
                  </a:lnTo>
                  <a:lnTo>
                    <a:pt x="1968" y="857"/>
                  </a:lnTo>
                  <a:lnTo>
                    <a:pt x="1956" y="857"/>
                  </a:lnTo>
                  <a:lnTo>
                    <a:pt x="1947" y="857"/>
                  </a:lnTo>
                  <a:lnTo>
                    <a:pt x="1939" y="866"/>
                  </a:lnTo>
                  <a:lnTo>
                    <a:pt x="1930" y="866"/>
                  </a:lnTo>
                  <a:lnTo>
                    <a:pt x="1901" y="894"/>
                  </a:lnTo>
                  <a:lnTo>
                    <a:pt x="1901" y="903"/>
                  </a:lnTo>
                  <a:lnTo>
                    <a:pt x="1860" y="944"/>
                  </a:lnTo>
                  <a:lnTo>
                    <a:pt x="1860" y="952"/>
                  </a:lnTo>
                  <a:lnTo>
                    <a:pt x="1840" y="973"/>
                  </a:lnTo>
                  <a:lnTo>
                    <a:pt x="1823" y="973"/>
                  </a:lnTo>
                  <a:lnTo>
                    <a:pt x="1817" y="967"/>
                  </a:lnTo>
                  <a:lnTo>
                    <a:pt x="1814" y="964"/>
                  </a:lnTo>
                  <a:lnTo>
                    <a:pt x="1794" y="981"/>
                  </a:lnTo>
                  <a:lnTo>
                    <a:pt x="1774" y="999"/>
                  </a:lnTo>
                  <a:lnTo>
                    <a:pt x="1779" y="1004"/>
                  </a:lnTo>
                  <a:lnTo>
                    <a:pt x="1785" y="1010"/>
                  </a:lnTo>
                  <a:lnTo>
                    <a:pt x="1785" y="1028"/>
                  </a:lnTo>
                  <a:lnTo>
                    <a:pt x="1794" y="1039"/>
                  </a:lnTo>
                  <a:lnTo>
                    <a:pt x="1794" y="1048"/>
                  </a:lnTo>
                  <a:lnTo>
                    <a:pt x="1785" y="1057"/>
                  </a:lnTo>
                  <a:lnTo>
                    <a:pt x="1774" y="1057"/>
                  </a:lnTo>
                  <a:lnTo>
                    <a:pt x="1774" y="1077"/>
                  </a:lnTo>
                  <a:lnTo>
                    <a:pt x="1779" y="1083"/>
                  </a:lnTo>
                  <a:lnTo>
                    <a:pt x="1785" y="1088"/>
                  </a:lnTo>
                  <a:lnTo>
                    <a:pt x="1794" y="1088"/>
                  </a:lnTo>
                  <a:lnTo>
                    <a:pt x="1823" y="1057"/>
                  </a:lnTo>
                  <a:lnTo>
                    <a:pt x="1968" y="1057"/>
                  </a:lnTo>
                  <a:lnTo>
                    <a:pt x="1973" y="1062"/>
                  </a:lnTo>
                  <a:lnTo>
                    <a:pt x="1976" y="1068"/>
                  </a:lnTo>
                  <a:lnTo>
                    <a:pt x="1991" y="1068"/>
                  </a:lnTo>
                  <a:lnTo>
                    <a:pt x="2005" y="1068"/>
                  </a:lnTo>
                  <a:lnTo>
                    <a:pt x="2011" y="1074"/>
                  </a:lnTo>
                  <a:lnTo>
                    <a:pt x="2017" y="1077"/>
                  </a:lnTo>
                  <a:lnTo>
                    <a:pt x="2025" y="1077"/>
                  </a:lnTo>
                  <a:lnTo>
                    <a:pt x="2034" y="1088"/>
                  </a:lnTo>
                  <a:lnTo>
                    <a:pt x="2043" y="1077"/>
                  </a:lnTo>
                  <a:lnTo>
                    <a:pt x="2075" y="1077"/>
                  </a:lnTo>
                  <a:lnTo>
                    <a:pt x="2075" y="1088"/>
                  </a:lnTo>
                  <a:lnTo>
                    <a:pt x="2083" y="1097"/>
                  </a:lnTo>
                  <a:lnTo>
                    <a:pt x="2104" y="1097"/>
                  </a:lnTo>
                  <a:lnTo>
                    <a:pt x="2112" y="1106"/>
                  </a:lnTo>
                  <a:lnTo>
                    <a:pt x="2179" y="1106"/>
                  </a:lnTo>
                  <a:lnTo>
                    <a:pt x="2179" y="1135"/>
                  </a:lnTo>
                  <a:lnTo>
                    <a:pt x="2185" y="1140"/>
                  </a:lnTo>
                  <a:lnTo>
                    <a:pt x="2187" y="1143"/>
                  </a:lnTo>
                  <a:lnTo>
                    <a:pt x="2187" y="1149"/>
                  </a:lnTo>
                  <a:lnTo>
                    <a:pt x="2187" y="1155"/>
                  </a:lnTo>
                  <a:lnTo>
                    <a:pt x="2208" y="1175"/>
                  </a:lnTo>
                  <a:lnTo>
                    <a:pt x="2208" y="1184"/>
                  </a:lnTo>
                  <a:lnTo>
                    <a:pt x="2216" y="1192"/>
                  </a:lnTo>
                  <a:lnTo>
                    <a:pt x="2228" y="1192"/>
                  </a:lnTo>
                  <a:lnTo>
                    <a:pt x="2234" y="1198"/>
                  </a:lnTo>
                  <a:lnTo>
                    <a:pt x="2237" y="1201"/>
                  </a:lnTo>
                  <a:lnTo>
                    <a:pt x="2257" y="1201"/>
                  </a:lnTo>
                  <a:lnTo>
                    <a:pt x="2263" y="1207"/>
                  </a:lnTo>
                  <a:lnTo>
                    <a:pt x="2266" y="1210"/>
                  </a:lnTo>
                  <a:lnTo>
                    <a:pt x="2294" y="1210"/>
                  </a:lnTo>
                  <a:lnTo>
                    <a:pt x="2306" y="1221"/>
                  </a:lnTo>
                  <a:lnTo>
                    <a:pt x="2315" y="1221"/>
                  </a:lnTo>
                  <a:lnTo>
                    <a:pt x="2323" y="1230"/>
                  </a:lnTo>
                  <a:lnTo>
                    <a:pt x="2329" y="1230"/>
                  </a:lnTo>
                  <a:lnTo>
                    <a:pt x="2332" y="1230"/>
                  </a:lnTo>
                  <a:lnTo>
                    <a:pt x="2332" y="1192"/>
                  </a:lnTo>
                  <a:lnTo>
                    <a:pt x="2373" y="1192"/>
                  </a:lnTo>
                  <a:lnTo>
                    <a:pt x="2373" y="1250"/>
                  </a:lnTo>
                  <a:lnTo>
                    <a:pt x="2381" y="1259"/>
                  </a:lnTo>
                  <a:lnTo>
                    <a:pt x="2381" y="1271"/>
                  </a:lnTo>
                  <a:lnTo>
                    <a:pt x="2387" y="1274"/>
                  </a:lnTo>
                  <a:lnTo>
                    <a:pt x="2393" y="1279"/>
                  </a:lnTo>
                  <a:lnTo>
                    <a:pt x="2393" y="1300"/>
                  </a:lnTo>
                  <a:lnTo>
                    <a:pt x="2410" y="1317"/>
                  </a:lnTo>
                  <a:lnTo>
                    <a:pt x="2410" y="1328"/>
                  </a:lnTo>
                  <a:lnTo>
                    <a:pt x="2416" y="1334"/>
                  </a:lnTo>
                  <a:lnTo>
                    <a:pt x="2422" y="1340"/>
                  </a:lnTo>
                  <a:lnTo>
                    <a:pt x="2436" y="1340"/>
                  </a:lnTo>
                  <a:lnTo>
                    <a:pt x="2451" y="1340"/>
                  </a:lnTo>
                  <a:lnTo>
                    <a:pt x="2459" y="1352"/>
                  </a:lnTo>
                  <a:lnTo>
                    <a:pt x="2480" y="1352"/>
                  </a:lnTo>
                  <a:lnTo>
                    <a:pt x="2488" y="1360"/>
                  </a:lnTo>
                  <a:lnTo>
                    <a:pt x="2509" y="1360"/>
                  </a:lnTo>
                  <a:lnTo>
                    <a:pt x="2538" y="1331"/>
                  </a:lnTo>
                  <a:lnTo>
                    <a:pt x="2543" y="1331"/>
                  </a:lnTo>
                  <a:lnTo>
                    <a:pt x="2546" y="1331"/>
                  </a:lnTo>
                  <a:lnTo>
                    <a:pt x="2566" y="1311"/>
                  </a:lnTo>
                  <a:lnTo>
                    <a:pt x="2575" y="1311"/>
                  </a:lnTo>
                  <a:lnTo>
                    <a:pt x="2587" y="1302"/>
                  </a:lnTo>
                  <a:lnTo>
                    <a:pt x="2595" y="1302"/>
                  </a:lnTo>
                  <a:lnTo>
                    <a:pt x="2633" y="1265"/>
                  </a:lnTo>
                  <a:lnTo>
                    <a:pt x="2633" y="1245"/>
                  </a:lnTo>
                  <a:lnTo>
                    <a:pt x="2645" y="1233"/>
                  </a:lnTo>
                  <a:lnTo>
                    <a:pt x="2662" y="1233"/>
                  </a:lnTo>
                  <a:lnTo>
                    <a:pt x="2668" y="1230"/>
                  </a:lnTo>
                  <a:lnTo>
                    <a:pt x="2671" y="1227"/>
                  </a:lnTo>
                  <a:lnTo>
                    <a:pt x="2671" y="1216"/>
                  </a:lnTo>
                  <a:lnTo>
                    <a:pt x="2691" y="1198"/>
                  </a:lnTo>
                  <a:lnTo>
                    <a:pt x="2691" y="1178"/>
                  </a:lnTo>
                  <a:lnTo>
                    <a:pt x="2700" y="1166"/>
                  </a:lnTo>
                  <a:lnTo>
                    <a:pt x="2700" y="1158"/>
                  </a:lnTo>
                  <a:lnTo>
                    <a:pt x="2711" y="1149"/>
                  </a:lnTo>
                  <a:lnTo>
                    <a:pt x="2711" y="1120"/>
                  </a:lnTo>
                  <a:lnTo>
                    <a:pt x="2720" y="1111"/>
                  </a:lnTo>
                  <a:lnTo>
                    <a:pt x="2720" y="1091"/>
                  </a:lnTo>
                  <a:lnTo>
                    <a:pt x="2740" y="1071"/>
                  </a:lnTo>
                  <a:lnTo>
                    <a:pt x="2740" y="1051"/>
                  </a:lnTo>
                  <a:lnTo>
                    <a:pt x="2763" y="1051"/>
                  </a:lnTo>
                  <a:lnTo>
                    <a:pt x="2789" y="1051"/>
                  </a:lnTo>
                  <a:lnTo>
                    <a:pt x="2789" y="1062"/>
                  </a:lnTo>
                  <a:lnTo>
                    <a:pt x="2798" y="1071"/>
                  </a:lnTo>
                  <a:lnTo>
                    <a:pt x="2827" y="1071"/>
                  </a:lnTo>
                  <a:lnTo>
                    <a:pt x="2836" y="1080"/>
                  </a:lnTo>
                  <a:lnTo>
                    <a:pt x="2850" y="1080"/>
                  </a:lnTo>
                  <a:lnTo>
                    <a:pt x="2864" y="1080"/>
                  </a:lnTo>
                  <a:lnTo>
                    <a:pt x="2870" y="1085"/>
                  </a:lnTo>
                  <a:lnTo>
                    <a:pt x="2876" y="1091"/>
                  </a:lnTo>
                  <a:lnTo>
                    <a:pt x="2876" y="1097"/>
                  </a:lnTo>
                  <a:lnTo>
                    <a:pt x="2876" y="1100"/>
                  </a:lnTo>
                  <a:lnTo>
                    <a:pt x="2879" y="1106"/>
                  </a:lnTo>
                  <a:lnTo>
                    <a:pt x="2885" y="1111"/>
                  </a:lnTo>
                  <a:lnTo>
                    <a:pt x="2890" y="1106"/>
                  </a:lnTo>
                  <a:lnTo>
                    <a:pt x="2893" y="1100"/>
                  </a:lnTo>
                  <a:lnTo>
                    <a:pt x="2914" y="1100"/>
                  </a:lnTo>
                  <a:lnTo>
                    <a:pt x="2922" y="1091"/>
                  </a:lnTo>
                  <a:lnTo>
                    <a:pt x="2922" y="1071"/>
                  </a:lnTo>
                  <a:lnTo>
                    <a:pt x="2934" y="1062"/>
                  </a:lnTo>
                  <a:lnTo>
                    <a:pt x="2992" y="1062"/>
                  </a:lnTo>
                  <a:lnTo>
                    <a:pt x="2992" y="1071"/>
                  </a:lnTo>
                  <a:lnTo>
                    <a:pt x="3000" y="1080"/>
                  </a:lnTo>
                  <a:lnTo>
                    <a:pt x="3000" y="1085"/>
                  </a:lnTo>
                  <a:lnTo>
                    <a:pt x="3000" y="1091"/>
                  </a:lnTo>
                  <a:lnTo>
                    <a:pt x="3006" y="1097"/>
                  </a:lnTo>
                  <a:lnTo>
                    <a:pt x="3012" y="1100"/>
                  </a:lnTo>
                  <a:lnTo>
                    <a:pt x="3012" y="1106"/>
                  </a:lnTo>
                  <a:lnTo>
                    <a:pt x="3012" y="1111"/>
                  </a:lnTo>
                  <a:lnTo>
                    <a:pt x="3021" y="1120"/>
                  </a:lnTo>
                  <a:lnTo>
                    <a:pt x="3047" y="1120"/>
                  </a:lnTo>
                  <a:lnTo>
                    <a:pt x="3081" y="1155"/>
                  </a:lnTo>
                  <a:lnTo>
                    <a:pt x="3116" y="1187"/>
                  </a:lnTo>
                  <a:lnTo>
                    <a:pt x="3116" y="1198"/>
                  </a:lnTo>
                  <a:lnTo>
                    <a:pt x="3136" y="1198"/>
                  </a:lnTo>
                  <a:lnTo>
                    <a:pt x="3154" y="1216"/>
                  </a:lnTo>
                  <a:lnTo>
                    <a:pt x="3165" y="1207"/>
                  </a:lnTo>
                  <a:lnTo>
                    <a:pt x="3174" y="1216"/>
                  </a:lnTo>
                  <a:lnTo>
                    <a:pt x="3183" y="1207"/>
                  </a:lnTo>
                  <a:lnTo>
                    <a:pt x="3188" y="1207"/>
                  </a:lnTo>
                  <a:lnTo>
                    <a:pt x="3194" y="1207"/>
                  </a:lnTo>
                  <a:lnTo>
                    <a:pt x="3203" y="1216"/>
                  </a:lnTo>
                  <a:lnTo>
                    <a:pt x="3223" y="1216"/>
                  </a:lnTo>
                  <a:lnTo>
                    <a:pt x="3232" y="1227"/>
                  </a:lnTo>
                  <a:lnTo>
                    <a:pt x="3249" y="1227"/>
                  </a:lnTo>
                  <a:lnTo>
                    <a:pt x="3255" y="1230"/>
                  </a:lnTo>
                  <a:lnTo>
                    <a:pt x="3261" y="1233"/>
                  </a:lnTo>
                  <a:lnTo>
                    <a:pt x="3278" y="1233"/>
                  </a:lnTo>
                  <a:lnTo>
                    <a:pt x="3290" y="1245"/>
                  </a:lnTo>
                  <a:lnTo>
                    <a:pt x="3298" y="1245"/>
                  </a:lnTo>
                  <a:lnTo>
                    <a:pt x="3310" y="1253"/>
                  </a:lnTo>
                  <a:lnTo>
                    <a:pt x="3319" y="1253"/>
                  </a:lnTo>
                  <a:lnTo>
                    <a:pt x="3327" y="1253"/>
                  </a:lnTo>
                  <a:lnTo>
                    <a:pt x="3339" y="1265"/>
                  </a:lnTo>
                  <a:lnTo>
                    <a:pt x="3356" y="1265"/>
                  </a:lnTo>
                  <a:lnTo>
                    <a:pt x="3368" y="1274"/>
                  </a:lnTo>
                  <a:lnTo>
                    <a:pt x="3385" y="1274"/>
                  </a:lnTo>
                  <a:lnTo>
                    <a:pt x="3385" y="1294"/>
                  </a:lnTo>
                  <a:lnTo>
                    <a:pt x="3377" y="1302"/>
                  </a:lnTo>
                  <a:lnTo>
                    <a:pt x="3377" y="1311"/>
                  </a:lnTo>
                  <a:lnTo>
                    <a:pt x="3356" y="1331"/>
                  </a:lnTo>
                  <a:lnTo>
                    <a:pt x="3356" y="1337"/>
                  </a:lnTo>
                  <a:lnTo>
                    <a:pt x="3356" y="1340"/>
                  </a:lnTo>
                  <a:lnTo>
                    <a:pt x="3353" y="1340"/>
                  </a:lnTo>
                  <a:lnTo>
                    <a:pt x="3348" y="1340"/>
                  </a:lnTo>
                  <a:lnTo>
                    <a:pt x="3339" y="1331"/>
                  </a:lnTo>
                  <a:lnTo>
                    <a:pt x="3327" y="1331"/>
                  </a:lnTo>
                  <a:lnTo>
                    <a:pt x="3319" y="1323"/>
                  </a:lnTo>
                  <a:lnTo>
                    <a:pt x="3310" y="1323"/>
                  </a:lnTo>
                  <a:lnTo>
                    <a:pt x="3298" y="1331"/>
                  </a:lnTo>
                  <a:lnTo>
                    <a:pt x="3298" y="1352"/>
                  </a:lnTo>
                  <a:lnTo>
                    <a:pt x="3290" y="1360"/>
                  </a:lnTo>
                  <a:lnTo>
                    <a:pt x="3290" y="1381"/>
                  </a:lnTo>
                  <a:lnTo>
                    <a:pt x="3298" y="1381"/>
                  </a:lnTo>
                  <a:lnTo>
                    <a:pt x="3310" y="1389"/>
                  </a:lnTo>
                  <a:lnTo>
                    <a:pt x="3319" y="1389"/>
                  </a:lnTo>
                  <a:lnTo>
                    <a:pt x="3327" y="1389"/>
                  </a:lnTo>
                  <a:lnTo>
                    <a:pt x="3327" y="1409"/>
                  </a:lnTo>
                  <a:lnTo>
                    <a:pt x="3356" y="1438"/>
                  </a:lnTo>
                  <a:lnTo>
                    <a:pt x="3385" y="1464"/>
                  </a:lnTo>
                  <a:lnTo>
                    <a:pt x="3385" y="1485"/>
                  </a:lnTo>
                  <a:lnTo>
                    <a:pt x="3411" y="1511"/>
                  </a:lnTo>
                  <a:lnTo>
                    <a:pt x="3434" y="1534"/>
                  </a:lnTo>
                  <a:lnTo>
                    <a:pt x="3443" y="1534"/>
                  </a:lnTo>
                  <a:lnTo>
                    <a:pt x="3452" y="1543"/>
                  </a:lnTo>
                  <a:lnTo>
                    <a:pt x="3472" y="1543"/>
                  </a:lnTo>
                  <a:lnTo>
                    <a:pt x="3484" y="1551"/>
                  </a:lnTo>
                  <a:lnTo>
                    <a:pt x="3521" y="1551"/>
                  </a:lnTo>
                  <a:lnTo>
                    <a:pt x="3521" y="1563"/>
                  </a:lnTo>
                  <a:lnTo>
                    <a:pt x="3550" y="1592"/>
                  </a:lnTo>
                  <a:lnTo>
                    <a:pt x="3559" y="1592"/>
                  </a:lnTo>
                  <a:lnTo>
                    <a:pt x="3559" y="1612"/>
                  </a:lnTo>
                  <a:lnTo>
                    <a:pt x="3570" y="1612"/>
                  </a:lnTo>
                  <a:lnTo>
                    <a:pt x="3579" y="1621"/>
                  </a:lnTo>
                  <a:lnTo>
                    <a:pt x="3591" y="1621"/>
                  </a:lnTo>
                  <a:lnTo>
                    <a:pt x="3599" y="1629"/>
                  </a:lnTo>
                  <a:lnTo>
                    <a:pt x="3599" y="1641"/>
                  </a:lnTo>
                  <a:lnTo>
                    <a:pt x="3608" y="1650"/>
                  </a:lnTo>
                  <a:lnTo>
                    <a:pt x="3591" y="1667"/>
                  </a:lnTo>
                  <a:lnTo>
                    <a:pt x="3591" y="1673"/>
                  </a:lnTo>
                  <a:lnTo>
                    <a:pt x="3591" y="1676"/>
                  </a:lnTo>
                  <a:lnTo>
                    <a:pt x="3559" y="1707"/>
                  </a:lnTo>
                  <a:lnTo>
                    <a:pt x="3559" y="1716"/>
                  </a:lnTo>
                  <a:lnTo>
                    <a:pt x="3570" y="1716"/>
                  </a:lnTo>
                  <a:lnTo>
                    <a:pt x="3579" y="1725"/>
                  </a:lnTo>
                  <a:lnTo>
                    <a:pt x="3608" y="1725"/>
                  </a:lnTo>
                  <a:lnTo>
                    <a:pt x="3637" y="1725"/>
                  </a:lnTo>
                  <a:lnTo>
                    <a:pt x="3643" y="1731"/>
                  </a:lnTo>
                  <a:lnTo>
                    <a:pt x="3646" y="1736"/>
                  </a:lnTo>
                  <a:lnTo>
                    <a:pt x="3686" y="1736"/>
                  </a:lnTo>
                  <a:lnTo>
                    <a:pt x="3686" y="1803"/>
                  </a:lnTo>
                  <a:lnTo>
                    <a:pt x="3689" y="1809"/>
                  </a:lnTo>
                  <a:lnTo>
                    <a:pt x="3695" y="1812"/>
                  </a:lnTo>
                  <a:lnTo>
                    <a:pt x="3680" y="1826"/>
                  </a:lnTo>
                  <a:lnTo>
                    <a:pt x="3666" y="1841"/>
                  </a:lnTo>
                  <a:lnTo>
                    <a:pt x="3666" y="1870"/>
                  </a:lnTo>
                  <a:lnTo>
                    <a:pt x="3660" y="1875"/>
                  </a:lnTo>
                  <a:lnTo>
                    <a:pt x="3657" y="1878"/>
                  </a:lnTo>
                  <a:lnTo>
                    <a:pt x="3657" y="1890"/>
                  </a:lnTo>
                  <a:lnTo>
                    <a:pt x="3646" y="1898"/>
                  </a:lnTo>
                  <a:lnTo>
                    <a:pt x="3646" y="1919"/>
                  </a:lnTo>
                  <a:lnTo>
                    <a:pt x="3646" y="1939"/>
                  </a:lnTo>
                  <a:lnTo>
                    <a:pt x="3675" y="1965"/>
                  </a:lnTo>
                  <a:lnTo>
                    <a:pt x="3675" y="1977"/>
                  </a:lnTo>
                  <a:lnTo>
                    <a:pt x="3686" y="1985"/>
                  </a:lnTo>
                  <a:lnTo>
                    <a:pt x="3686" y="1994"/>
                  </a:lnTo>
                  <a:lnTo>
                    <a:pt x="3695" y="2005"/>
                  </a:lnTo>
                  <a:lnTo>
                    <a:pt x="3695" y="2072"/>
                  </a:lnTo>
                  <a:lnTo>
                    <a:pt x="3686" y="2084"/>
                  </a:lnTo>
                  <a:lnTo>
                    <a:pt x="3686" y="2092"/>
                  </a:lnTo>
                  <a:lnTo>
                    <a:pt x="3666" y="2110"/>
                  </a:lnTo>
                  <a:lnTo>
                    <a:pt x="3666" y="2115"/>
                  </a:lnTo>
                  <a:lnTo>
                    <a:pt x="3666" y="2121"/>
                  </a:lnTo>
                  <a:lnTo>
                    <a:pt x="3657" y="2130"/>
                  </a:lnTo>
                  <a:lnTo>
                    <a:pt x="3657" y="2141"/>
                  </a:lnTo>
                  <a:lnTo>
                    <a:pt x="3628" y="2170"/>
                  </a:lnTo>
                  <a:lnTo>
                    <a:pt x="3599" y="2196"/>
                  </a:lnTo>
                  <a:lnTo>
                    <a:pt x="3599" y="2225"/>
                  </a:lnTo>
                  <a:lnTo>
                    <a:pt x="3617" y="2246"/>
                  </a:lnTo>
                  <a:lnTo>
                    <a:pt x="3617" y="2251"/>
                  </a:lnTo>
                  <a:lnTo>
                    <a:pt x="3617" y="2254"/>
                  </a:lnTo>
                  <a:lnTo>
                    <a:pt x="3625" y="2266"/>
                  </a:lnTo>
                  <a:lnTo>
                    <a:pt x="3631" y="2266"/>
                  </a:lnTo>
                  <a:lnTo>
                    <a:pt x="3637" y="2266"/>
                  </a:lnTo>
                  <a:lnTo>
                    <a:pt x="3657" y="2246"/>
                  </a:lnTo>
                  <a:lnTo>
                    <a:pt x="3666" y="2246"/>
                  </a:lnTo>
                  <a:lnTo>
                    <a:pt x="3675" y="2237"/>
                  </a:lnTo>
                  <a:lnTo>
                    <a:pt x="3686" y="2237"/>
                  </a:lnTo>
                  <a:lnTo>
                    <a:pt x="3686" y="2254"/>
                  </a:lnTo>
                  <a:lnTo>
                    <a:pt x="3703" y="2275"/>
                  </a:lnTo>
                  <a:lnTo>
                    <a:pt x="3715" y="2275"/>
                  </a:lnTo>
                  <a:lnTo>
                    <a:pt x="3732" y="2295"/>
                  </a:lnTo>
                  <a:lnTo>
                    <a:pt x="3773" y="2295"/>
                  </a:lnTo>
                  <a:lnTo>
                    <a:pt x="3773" y="2312"/>
                  </a:lnTo>
                  <a:lnTo>
                    <a:pt x="3761" y="2312"/>
                  </a:lnTo>
                  <a:lnTo>
                    <a:pt x="3732" y="2341"/>
                  </a:lnTo>
                  <a:lnTo>
                    <a:pt x="3744" y="2353"/>
                  </a:lnTo>
                  <a:lnTo>
                    <a:pt x="3738" y="2356"/>
                  </a:lnTo>
                  <a:lnTo>
                    <a:pt x="3732" y="2361"/>
                  </a:lnTo>
                  <a:lnTo>
                    <a:pt x="3732" y="2370"/>
                  </a:lnTo>
                  <a:lnTo>
                    <a:pt x="3730" y="2376"/>
                  </a:lnTo>
                  <a:lnTo>
                    <a:pt x="3724" y="2379"/>
                  </a:lnTo>
                  <a:lnTo>
                    <a:pt x="3724" y="2384"/>
                  </a:lnTo>
                  <a:lnTo>
                    <a:pt x="3724" y="2390"/>
                  </a:lnTo>
                  <a:lnTo>
                    <a:pt x="3715" y="2399"/>
                  </a:lnTo>
                  <a:lnTo>
                    <a:pt x="3715" y="2408"/>
                  </a:lnTo>
                  <a:lnTo>
                    <a:pt x="3703" y="2419"/>
                  </a:lnTo>
                  <a:lnTo>
                    <a:pt x="3695" y="2419"/>
                  </a:lnTo>
                  <a:lnTo>
                    <a:pt x="3686" y="2428"/>
                  </a:lnTo>
                  <a:lnTo>
                    <a:pt x="3666" y="2428"/>
                  </a:lnTo>
                  <a:lnTo>
                    <a:pt x="3646" y="2448"/>
                  </a:lnTo>
                  <a:lnTo>
                    <a:pt x="3646" y="2457"/>
                  </a:lnTo>
                  <a:lnTo>
                    <a:pt x="3637" y="2466"/>
                  </a:lnTo>
                  <a:lnTo>
                    <a:pt x="3625" y="2466"/>
                  </a:lnTo>
                  <a:lnTo>
                    <a:pt x="3617" y="2457"/>
                  </a:lnTo>
                  <a:lnTo>
                    <a:pt x="3608" y="2457"/>
                  </a:lnTo>
                  <a:lnTo>
                    <a:pt x="3599" y="2448"/>
                  </a:lnTo>
                  <a:lnTo>
                    <a:pt x="3594" y="2448"/>
                  </a:lnTo>
                  <a:lnTo>
                    <a:pt x="3591" y="2448"/>
                  </a:lnTo>
                  <a:lnTo>
                    <a:pt x="3579" y="2437"/>
                  </a:lnTo>
                  <a:lnTo>
                    <a:pt x="3559" y="2437"/>
                  </a:lnTo>
                  <a:lnTo>
                    <a:pt x="3541" y="2457"/>
                  </a:lnTo>
                  <a:lnTo>
                    <a:pt x="3530" y="2457"/>
                  </a:lnTo>
                  <a:lnTo>
                    <a:pt x="3521" y="2466"/>
                  </a:lnTo>
                  <a:lnTo>
                    <a:pt x="3521" y="2506"/>
                  </a:lnTo>
                  <a:lnTo>
                    <a:pt x="3513" y="2515"/>
                  </a:lnTo>
                  <a:lnTo>
                    <a:pt x="3513" y="2590"/>
                  </a:lnTo>
                  <a:lnTo>
                    <a:pt x="3521" y="2601"/>
                  </a:lnTo>
                  <a:lnTo>
                    <a:pt x="3521" y="2610"/>
                  </a:lnTo>
                  <a:lnTo>
                    <a:pt x="3501" y="2630"/>
                  </a:lnTo>
                  <a:lnTo>
                    <a:pt x="3492" y="2630"/>
                  </a:lnTo>
                  <a:lnTo>
                    <a:pt x="3472" y="2651"/>
                  </a:lnTo>
                  <a:lnTo>
                    <a:pt x="3472" y="2688"/>
                  </a:lnTo>
                  <a:lnTo>
                    <a:pt x="3463" y="2688"/>
                  </a:lnTo>
                  <a:lnTo>
                    <a:pt x="3458" y="2694"/>
                  </a:lnTo>
                  <a:lnTo>
                    <a:pt x="3452" y="2697"/>
                  </a:lnTo>
                  <a:lnTo>
                    <a:pt x="3452" y="2709"/>
                  </a:lnTo>
                  <a:lnTo>
                    <a:pt x="3443" y="2709"/>
                  </a:lnTo>
                  <a:lnTo>
                    <a:pt x="3434" y="2717"/>
                  </a:lnTo>
                  <a:lnTo>
                    <a:pt x="3426" y="2717"/>
                  </a:lnTo>
                  <a:lnTo>
                    <a:pt x="3420" y="2723"/>
                  </a:lnTo>
                  <a:lnTo>
                    <a:pt x="3414" y="2726"/>
                  </a:lnTo>
                  <a:lnTo>
                    <a:pt x="3414" y="2737"/>
                  </a:lnTo>
                  <a:lnTo>
                    <a:pt x="3405" y="2746"/>
                  </a:lnTo>
                  <a:lnTo>
                    <a:pt x="3405" y="2766"/>
                  </a:lnTo>
                  <a:lnTo>
                    <a:pt x="3405" y="2784"/>
                  </a:lnTo>
                  <a:lnTo>
                    <a:pt x="3414" y="2784"/>
                  </a:lnTo>
                  <a:lnTo>
                    <a:pt x="3426" y="2795"/>
                  </a:lnTo>
                  <a:lnTo>
                    <a:pt x="3426" y="2804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51">
              <a:extLst>
                <a:ext uri="{FF2B5EF4-FFF2-40B4-BE49-F238E27FC236}">
                  <a16:creationId xmlns:a16="http://schemas.microsoft.com/office/drawing/2014/main" id="{E455ED38-2E9C-4B36-873D-88506263B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0" y="5229225"/>
              <a:ext cx="2157413" cy="1450975"/>
            </a:xfrm>
            <a:custGeom>
              <a:avLst/>
              <a:gdLst>
                <a:gd name="T0" fmla="*/ 1724 w 5714"/>
                <a:gd name="T1" fmla="*/ 3437 h 3842"/>
                <a:gd name="T2" fmla="*/ 1357 w 5714"/>
                <a:gd name="T3" fmla="*/ 3385 h 3842"/>
                <a:gd name="T4" fmla="*/ 1282 w 5714"/>
                <a:gd name="T5" fmla="*/ 3214 h 3842"/>
                <a:gd name="T6" fmla="*/ 1097 w 5714"/>
                <a:gd name="T7" fmla="*/ 3359 h 3842"/>
                <a:gd name="T8" fmla="*/ 781 w 5714"/>
                <a:gd name="T9" fmla="*/ 3544 h 3842"/>
                <a:gd name="T10" fmla="*/ 501 w 5714"/>
                <a:gd name="T11" fmla="*/ 3474 h 3842"/>
                <a:gd name="T12" fmla="*/ 298 w 5714"/>
                <a:gd name="T13" fmla="*/ 2965 h 3842"/>
                <a:gd name="T14" fmla="*/ 145 w 5714"/>
                <a:gd name="T15" fmla="*/ 2887 h 3842"/>
                <a:gd name="T16" fmla="*/ 217 w 5714"/>
                <a:gd name="T17" fmla="*/ 2537 h 3842"/>
                <a:gd name="T18" fmla="*/ 153 w 5714"/>
                <a:gd name="T19" fmla="*/ 2358 h 3842"/>
                <a:gd name="T20" fmla="*/ 414 w 5714"/>
                <a:gd name="T21" fmla="*/ 2291 h 3842"/>
                <a:gd name="T22" fmla="*/ 596 w 5714"/>
                <a:gd name="T23" fmla="*/ 2196 h 3842"/>
                <a:gd name="T24" fmla="*/ 839 w 5714"/>
                <a:gd name="T25" fmla="*/ 2340 h 3842"/>
                <a:gd name="T26" fmla="*/ 1267 w 5714"/>
                <a:gd name="T27" fmla="*/ 2253 h 3842"/>
                <a:gd name="T28" fmla="*/ 1204 w 5714"/>
                <a:gd name="T29" fmla="*/ 1999 h 3842"/>
                <a:gd name="T30" fmla="*/ 1542 w 5714"/>
                <a:gd name="T31" fmla="*/ 1973 h 3842"/>
                <a:gd name="T32" fmla="*/ 1696 w 5714"/>
                <a:gd name="T33" fmla="*/ 1840 h 3842"/>
                <a:gd name="T34" fmla="*/ 1849 w 5714"/>
                <a:gd name="T35" fmla="*/ 1617 h 3842"/>
                <a:gd name="T36" fmla="*/ 1936 w 5714"/>
                <a:gd name="T37" fmla="*/ 1125 h 3842"/>
                <a:gd name="T38" fmla="*/ 1774 w 5714"/>
                <a:gd name="T39" fmla="*/ 885 h 3842"/>
                <a:gd name="T40" fmla="*/ 1791 w 5714"/>
                <a:gd name="T41" fmla="*/ 665 h 3842"/>
                <a:gd name="T42" fmla="*/ 1820 w 5714"/>
                <a:gd name="T43" fmla="*/ 338 h 3842"/>
                <a:gd name="T44" fmla="*/ 1976 w 5714"/>
                <a:gd name="T45" fmla="*/ 251 h 3842"/>
                <a:gd name="T46" fmla="*/ 2187 w 5714"/>
                <a:gd name="T47" fmla="*/ 194 h 3842"/>
                <a:gd name="T48" fmla="*/ 2352 w 5714"/>
                <a:gd name="T49" fmla="*/ 356 h 3842"/>
                <a:gd name="T50" fmla="*/ 2514 w 5714"/>
                <a:gd name="T51" fmla="*/ 405 h 3842"/>
                <a:gd name="T52" fmla="*/ 2792 w 5714"/>
                <a:gd name="T53" fmla="*/ 269 h 3842"/>
                <a:gd name="T54" fmla="*/ 2833 w 5714"/>
                <a:gd name="T55" fmla="*/ 95 h 3842"/>
                <a:gd name="T56" fmla="*/ 3110 w 5714"/>
                <a:gd name="T57" fmla="*/ 78 h 3842"/>
                <a:gd name="T58" fmla="*/ 3371 w 5714"/>
                <a:gd name="T59" fmla="*/ 298 h 3842"/>
                <a:gd name="T60" fmla="*/ 3449 w 5714"/>
                <a:gd name="T61" fmla="*/ 463 h 3842"/>
                <a:gd name="T62" fmla="*/ 3556 w 5714"/>
                <a:gd name="T63" fmla="*/ 752 h 3842"/>
                <a:gd name="T64" fmla="*/ 3660 w 5714"/>
                <a:gd name="T65" fmla="*/ 1009 h 3842"/>
                <a:gd name="T66" fmla="*/ 3946 w 5714"/>
                <a:gd name="T67" fmla="*/ 957 h 3842"/>
                <a:gd name="T68" fmla="*/ 4065 w 5714"/>
                <a:gd name="T69" fmla="*/ 1195 h 3842"/>
                <a:gd name="T70" fmla="*/ 4450 w 5714"/>
                <a:gd name="T71" fmla="*/ 1221 h 3842"/>
                <a:gd name="T72" fmla="*/ 4609 w 5714"/>
                <a:gd name="T73" fmla="*/ 1368 h 3842"/>
                <a:gd name="T74" fmla="*/ 4797 w 5714"/>
                <a:gd name="T75" fmla="*/ 1432 h 3842"/>
                <a:gd name="T76" fmla="*/ 5037 w 5714"/>
                <a:gd name="T77" fmla="*/ 1423 h 3842"/>
                <a:gd name="T78" fmla="*/ 5384 w 5714"/>
                <a:gd name="T79" fmla="*/ 1270 h 3842"/>
                <a:gd name="T80" fmla="*/ 5636 w 5714"/>
                <a:gd name="T81" fmla="*/ 1307 h 3842"/>
                <a:gd name="T82" fmla="*/ 5607 w 5714"/>
                <a:gd name="T83" fmla="*/ 1521 h 3842"/>
                <a:gd name="T84" fmla="*/ 5483 w 5714"/>
                <a:gd name="T85" fmla="*/ 1848 h 3842"/>
                <a:gd name="T86" fmla="*/ 5451 w 5714"/>
                <a:gd name="T87" fmla="*/ 2225 h 3842"/>
                <a:gd name="T88" fmla="*/ 5023 w 5714"/>
                <a:gd name="T89" fmla="*/ 2363 h 3842"/>
                <a:gd name="T90" fmla="*/ 4736 w 5714"/>
                <a:gd name="T91" fmla="*/ 2430 h 3842"/>
                <a:gd name="T92" fmla="*/ 4710 w 5714"/>
                <a:gd name="T93" fmla="*/ 2754 h 3842"/>
                <a:gd name="T94" fmla="*/ 4450 w 5714"/>
                <a:gd name="T95" fmla="*/ 3003 h 3842"/>
                <a:gd name="T96" fmla="*/ 4268 w 5714"/>
                <a:gd name="T97" fmla="*/ 3223 h 3842"/>
                <a:gd name="T98" fmla="*/ 4074 w 5714"/>
                <a:gd name="T99" fmla="*/ 3388 h 3842"/>
                <a:gd name="T100" fmla="*/ 3854 w 5714"/>
                <a:gd name="T101" fmla="*/ 3419 h 3842"/>
                <a:gd name="T102" fmla="*/ 3871 w 5714"/>
                <a:gd name="T103" fmla="*/ 3234 h 3842"/>
                <a:gd name="T104" fmla="*/ 3235 w 5714"/>
                <a:gd name="T105" fmla="*/ 2792 h 3842"/>
                <a:gd name="T106" fmla="*/ 2957 w 5714"/>
                <a:gd name="T107" fmla="*/ 2647 h 3842"/>
                <a:gd name="T108" fmla="*/ 2708 w 5714"/>
                <a:gd name="T109" fmla="*/ 2638 h 3842"/>
                <a:gd name="T110" fmla="*/ 2572 w 5714"/>
                <a:gd name="T111" fmla="*/ 2780 h 3842"/>
                <a:gd name="T112" fmla="*/ 2477 w 5714"/>
                <a:gd name="T113" fmla="*/ 3098 h 3842"/>
                <a:gd name="T114" fmla="*/ 2274 w 5714"/>
                <a:gd name="T115" fmla="*/ 3176 h 3842"/>
                <a:gd name="T116" fmla="*/ 2254 w 5714"/>
                <a:gd name="T117" fmla="*/ 3495 h 3842"/>
                <a:gd name="T118" fmla="*/ 2196 w 5714"/>
                <a:gd name="T119" fmla="*/ 3801 h 3842"/>
                <a:gd name="T120" fmla="*/ 2014 w 5714"/>
                <a:gd name="T121" fmla="*/ 3715 h 3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14" h="3842">
                  <a:moveTo>
                    <a:pt x="1927" y="3590"/>
                  </a:moveTo>
                  <a:lnTo>
                    <a:pt x="1904" y="3590"/>
                  </a:lnTo>
                  <a:lnTo>
                    <a:pt x="1878" y="3590"/>
                  </a:lnTo>
                  <a:lnTo>
                    <a:pt x="1869" y="3602"/>
                  </a:lnTo>
                  <a:lnTo>
                    <a:pt x="1840" y="3602"/>
                  </a:lnTo>
                  <a:lnTo>
                    <a:pt x="1834" y="3596"/>
                  </a:lnTo>
                  <a:lnTo>
                    <a:pt x="1829" y="3590"/>
                  </a:lnTo>
                  <a:lnTo>
                    <a:pt x="1829" y="3581"/>
                  </a:lnTo>
                  <a:lnTo>
                    <a:pt x="1826" y="3576"/>
                  </a:lnTo>
                  <a:lnTo>
                    <a:pt x="1820" y="3570"/>
                  </a:lnTo>
                  <a:lnTo>
                    <a:pt x="1820" y="3544"/>
                  </a:lnTo>
                  <a:lnTo>
                    <a:pt x="1820" y="3512"/>
                  </a:lnTo>
                  <a:lnTo>
                    <a:pt x="1791" y="3486"/>
                  </a:lnTo>
                  <a:lnTo>
                    <a:pt x="1791" y="3474"/>
                  </a:lnTo>
                  <a:lnTo>
                    <a:pt x="1782" y="3466"/>
                  </a:lnTo>
                  <a:lnTo>
                    <a:pt x="1774" y="3466"/>
                  </a:lnTo>
                  <a:lnTo>
                    <a:pt x="1753" y="3445"/>
                  </a:lnTo>
                  <a:lnTo>
                    <a:pt x="1748" y="3445"/>
                  </a:lnTo>
                  <a:lnTo>
                    <a:pt x="1742" y="3445"/>
                  </a:lnTo>
                  <a:lnTo>
                    <a:pt x="1733" y="3437"/>
                  </a:lnTo>
                  <a:lnTo>
                    <a:pt x="1724" y="3437"/>
                  </a:lnTo>
                  <a:lnTo>
                    <a:pt x="1704" y="3419"/>
                  </a:lnTo>
                  <a:lnTo>
                    <a:pt x="1704" y="3408"/>
                  </a:lnTo>
                  <a:lnTo>
                    <a:pt x="1696" y="3399"/>
                  </a:lnTo>
                  <a:lnTo>
                    <a:pt x="1667" y="3399"/>
                  </a:lnTo>
                  <a:lnTo>
                    <a:pt x="1658" y="3408"/>
                  </a:lnTo>
                  <a:lnTo>
                    <a:pt x="1646" y="3408"/>
                  </a:lnTo>
                  <a:lnTo>
                    <a:pt x="1638" y="3419"/>
                  </a:lnTo>
                  <a:lnTo>
                    <a:pt x="1502" y="3419"/>
                  </a:lnTo>
                  <a:lnTo>
                    <a:pt x="1499" y="3422"/>
                  </a:lnTo>
                  <a:lnTo>
                    <a:pt x="1493" y="3425"/>
                  </a:lnTo>
                  <a:lnTo>
                    <a:pt x="1455" y="3425"/>
                  </a:lnTo>
                  <a:lnTo>
                    <a:pt x="1444" y="3419"/>
                  </a:lnTo>
                  <a:lnTo>
                    <a:pt x="1435" y="3425"/>
                  </a:lnTo>
                  <a:lnTo>
                    <a:pt x="1415" y="3425"/>
                  </a:lnTo>
                  <a:lnTo>
                    <a:pt x="1406" y="3419"/>
                  </a:lnTo>
                  <a:lnTo>
                    <a:pt x="1398" y="3419"/>
                  </a:lnTo>
                  <a:lnTo>
                    <a:pt x="1386" y="3408"/>
                  </a:lnTo>
                  <a:lnTo>
                    <a:pt x="1366" y="3408"/>
                  </a:lnTo>
                  <a:lnTo>
                    <a:pt x="1363" y="3402"/>
                  </a:lnTo>
                  <a:lnTo>
                    <a:pt x="1357" y="3399"/>
                  </a:lnTo>
                  <a:lnTo>
                    <a:pt x="1357" y="3385"/>
                  </a:lnTo>
                  <a:lnTo>
                    <a:pt x="1357" y="3370"/>
                  </a:lnTo>
                  <a:lnTo>
                    <a:pt x="1366" y="3359"/>
                  </a:lnTo>
                  <a:lnTo>
                    <a:pt x="1366" y="3356"/>
                  </a:lnTo>
                  <a:lnTo>
                    <a:pt x="1366" y="3350"/>
                  </a:lnTo>
                  <a:lnTo>
                    <a:pt x="1377" y="3341"/>
                  </a:lnTo>
                  <a:lnTo>
                    <a:pt x="1377" y="3330"/>
                  </a:lnTo>
                  <a:lnTo>
                    <a:pt x="1366" y="3321"/>
                  </a:lnTo>
                  <a:lnTo>
                    <a:pt x="1366" y="3301"/>
                  </a:lnTo>
                  <a:lnTo>
                    <a:pt x="1386" y="3283"/>
                  </a:lnTo>
                  <a:lnTo>
                    <a:pt x="1386" y="3263"/>
                  </a:lnTo>
                  <a:lnTo>
                    <a:pt x="1377" y="3255"/>
                  </a:lnTo>
                  <a:lnTo>
                    <a:pt x="1377" y="3223"/>
                  </a:lnTo>
                  <a:lnTo>
                    <a:pt x="1366" y="3223"/>
                  </a:lnTo>
                  <a:lnTo>
                    <a:pt x="1363" y="3228"/>
                  </a:lnTo>
                  <a:lnTo>
                    <a:pt x="1357" y="3234"/>
                  </a:lnTo>
                  <a:lnTo>
                    <a:pt x="1348" y="3234"/>
                  </a:lnTo>
                  <a:lnTo>
                    <a:pt x="1340" y="3223"/>
                  </a:lnTo>
                  <a:lnTo>
                    <a:pt x="1331" y="3223"/>
                  </a:lnTo>
                  <a:lnTo>
                    <a:pt x="1325" y="3220"/>
                  </a:lnTo>
                  <a:lnTo>
                    <a:pt x="1319" y="3214"/>
                  </a:lnTo>
                  <a:lnTo>
                    <a:pt x="1282" y="3214"/>
                  </a:lnTo>
                  <a:lnTo>
                    <a:pt x="1262" y="3234"/>
                  </a:lnTo>
                  <a:lnTo>
                    <a:pt x="1253" y="3234"/>
                  </a:lnTo>
                  <a:lnTo>
                    <a:pt x="1241" y="3243"/>
                  </a:lnTo>
                  <a:lnTo>
                    <a:pt x="1238" y="3243"/>
                  </a:lnTo>
                  <a:lnTo>
                    <a:pt x="1233" y="3243"/>
                  </a:lnTo>
                  <a:lnTo>
                    <a:pt x="1212" y="3263"/>
                  </a:lnTo>
                  <a:lnTo>
                    <a:pt x="1204" y="3263"/>
                  </a:lnTo>
                  <a:lnTo>
                    <a:pt x="1201" y="3266"/>
                  </a:lnTo>
                  <a:lnTo>
                    <a:pt x="1195" y="3272"/>
                  </a:lnTo>
                  <a:lnTo>
                    <a:pt x="1195" y="3283"/>
                  </a:lnTo>
                  <a:lnTo>
                    <a:pt x="1175" y="3301"/>
                  </a:lnTo>
                  <a:lnTo>
                    <a:pt x="1172" y="3301"/>
                  </a:lnTo>
                  <a:lnTo>
                    <a:pt x="1166" y="3301"/>
                  </a:lnTo>
                  <a:lnTo>
                    <a:pt x="1155" y="3312"/>
                  </a:lnTo>
                  <a:lnTo>
                    <a:pt x="1155" y="3321"/>
                  </a:lnTo>
                  <a:lnTo>
                    <a:pt x="1146" y="3321"/>
                  </a:lnTo>
                  <a:lnTo>
                    <a:pt x="1131" y="3336"/>
                  </a:lnTo>
                  <a:lnTo>
                    <a:pt x="1117" y="3350"/>
                  </a:lnTo>
                  <a:lnTo>
                    <a:pt x="1108" y="3350"/>
                  </a:lnTo>
                  <a:lnTo>
                    <a:pt x="1102" y="3356"/>
                  </a:lnTo>
                  <a:lnTo>
                    <a:pt x="1097" y="3359"/>
                  </a:lnTo>
                  <a:lnTo>
                    <a:pt x="1088" y="3359"/>
                  </a:lnTo>
                  <a:lnTo>
                    <a:pt x="1079" y="3370"/>
                  </a:lnTo>
                  <a:lnTo>
                    <a:pt x="1071" y="3370"/>
                  </a:lnTo>
                  <a:lnTo>
                    <a:pt x="1042" y="3399"/>
                  </a:lnTo>
                  <a:lnTo>
                    <a:pt x="1042" y="3419"/>
                  </a:lnTo>
                  <a:lnTo>
                    <a:pt x="1030" y="3425"/>
                  </a:lnTo>
                  <a:lnTo>
                    <a:pt x="1010" y="3425"/>
                  </a:lnTo>
                  <a:lnTo>
                    <a:pt x="1001" y="3437"/>
                  </a:lnTo>
                  <a:lnTo>
                    <a:pt x="952" y="3437"/>
                  </a:lnTo>
                  <a:lnTo>
                    <a:pt x="935" y="3454"/>
                  </a:lnTo>
                  <a:lnTo>
                    <a:pt x="920" y="3454"/>
                  </a:lnTo>
                  <a:lnTo>
                    <a:pt x="906" y="3454"/>
                  </a:lnTo>
                  <a:lnTo>
                    <a:pt x="885" y="3474"/>
                  </a:lnTo>
                  <a:lnTo>
                    <a:pt x="865" y="3495"/>
                  </a:lnTo>
                  <a:lnTo>
                    <a:pt x="857" y="3495"/>
                  </a:lnTo>
                  <a:lnTo>
                    <a:pt x="848" y="3495"/>
                  </a:lnTo>
                  <a:lnTo>
                    <a:pt x="819" y="3524"/>
                  </a:lnTo>
                  <a:lnTo>
                    <a:pt x="810" y="3524"/>
                  </a:lnTo>
                  <a:lnTo>
                    <a:pt x="799" y="3532"/>
                  </a:lnTo>
                  <a:lnTo>
                    <a:pt x="790" y="3532"/>
                  </a:lnTo>
                  <a:lnTo>
                    <a:pt x="781" y="3544"/>
                  </a:lnTo>
                  <a:lnTo>
                    <a:pt x="761" y="3544"/>
                  </a:lnTo>
                  <a:lnTo>
                    <a:pt x="741" y="3561"/>
                  </a:lnTo>
                  <a:lnTo>
                    <a:pt x="721" y="3561"/>
                  </a:lnTo>
                  <a:lnTo>
                    <a:pt x="718" y="3567"/>
                  </a:lnTo>
                  <a:lnTo>
                    <a:pt x="712" y="3573"/>
                  </a:lnTo>
                  <a:lnTo>
                    <a:pt x="695" y="3573"/>
                  </a:lnTo>
                  <a:lnTo>
                    <a:pt x="683" y="3581"/>
                  </a:lnTo>
                  <a:lnTo>
                    <a:pt x="666" y="3581"/>
                  </a:lnTo>
                  <a:lnTo>
                    <a:pt x="666" y="3573"/>
                  </a:lnTo>
                  <a:lnTo>
                    <a:pt x="654" y="3561"/>
                  </a:lnTo>
                  <a:lnTo>
                    <a:pt x="654" y="3544"/>
                  </a:lnTo>
                  <a:lnTo>
                    <a:pt x="625" y="3544"/>
                  </a:lnTo>
                  <a:lnTo>
                    <a:pt x="608" y="3524"/>
                  </a:lnTo>
                  <a:lnTo>
                    <a:pt x="587" y="3524"/>
                  </a:lnTo>
                  <a:lnTo>
                    <a:pt x="582" y="3518"/>
                  </a:lnTo>
                  <a:lnTo>
                    <a:pt x="579" y="3512"/>
                  </a:lnTo>
                  <a:lnTo>
                    <a:pt x="559" y="3512"/>
                  </a:lnTo>
                  <a:lnTo>
                    <a:pt x="530" y="3486"/>
                  </a:lnTo>
                  <a:lnTo>
                    <a:pt x="509" y="3486"/>
                  </a:lnTo>
                  <a:lnTo>
                    <a:pt x="506" y="3480"/>
                  </a:lnTo>
                  <a:lnTo>
                    <a:pt x="501" y="3474"/>
                  </a:lnTo>
                  <a:lnTo>
                    <a:pt x="483" y="3474"/>
                  </a:lnTo>
                  <a:lnTo>
                    <a:pt x="472" y="3466"/>
                  </a:lnTo>
                  <a:lnTo>
                    <a:pt x="457" y="3466"/>
                  </a:lnTo>
                  <a:lnTo>
                    <a:pt x="443" y="3466"/>
                  </a:lnTo>
                  <a:lnTo>
                    <a:pt x="440" y="3460"/>
                  </a:lnTo>
                  <a:lnTo>
                    <a:pt x="434" y="3454"/>
                  </a:lnTo>
                  <a:lnTo>
                    <a:pt x="414" y="3454"/>
                  </a:lnTo>
                  <a:lnTo>
                    <a:pt x="405" y="3445"/>
                  </a:lnTo>
                  <a:lnTo>
                    <a:pt x="356" y="3445"/>
                  </a:lnTo>
                  <a:lnTo>
                    <a:pt x="356" y="3408"/>
                  </a:lnTo>
                  <a:lnTo>
                    <a:pt x="365" y="3399"/>
                  </a:lnTo>
                  <a:lnTo>
                    <a:pt x="365" y="3263"/>
                  </a:lnTo>
                  <a:lnTo>
                    <a:pt x="376" y="3255"/>
                  </a:lnTo>
                  <a:lnTo>
                    <a:pt x="376" y="3168"/>
                  </a:lnTo>
                  <a:lnTo>
                    <a:pt x="385" y="3156"/>
                  </a:lnTo>
                  <a:lnTo>
                    <a:pt x="385" y="3098"/>
                  </a:lnTo>
                  <a:lnTo>
                    <a:pt x="385" y="3040"/>
                  </a:lnTo>
                  <a:lnTo>
                    <a:pt x="394" y="3032"/>
                  </a:lnTo>
                  <a:lnTo>
                    <a:pt x="394" y="2974"/>
                  </a:lnTo>
                  <a:lnTo>
                    <a:pt x="307" y="2974"/>
                  </a:lnTo>
                  <a:lnTo>
                    <a:pt x="298" y="2965"/>
                  </a:lnTo>
                  <a:lnTo>
                    <a:pt x="237" y="2965"/>
                  </a:lnTo>
                  <a:lnTo>
                    <a:pt x="174" y="2965"/>
                  </a:lnTo>
                  <a:lnTo>
                    <a:pt x="162" y="2957"/>
                  </a:lnTo>
                  <a:lnTo>
                    <a:pt x="107" y="2957"/>
                  </a:lnTo>
                  <a:lnTo>
                    <a:pt x="49" y="2957"/>
                  </a:lnTo>
                  <a:lnTo>
                    <a:pt x="44" y="2951"/>
                  </a:lnTo>
                  <a:lnTo>
                    <a:pt x="38" y="2945"/>
                  </a:lnTo>
                  <a:lnTo>
                    <a:pt x="29" y="2945"/>
                  </a:lnTo>
                  <a:lnTo>
                    <a:pt x="20" y="2936"/>
                  </a:lnTo>
                  <a:lnTo>
                    <a:pt x="20" y="2916"/>
                  </a:lnTo>
                  <a:lnTo>
                    <a:pt x="9" y="2907"/>
                  </a:lnTo>
                  <a:lnTo>
                    <a:pt x="9" y="2887"/>
                  </a:lnTo>
                  <a:lnTo>
                    <a:pt x="6" y="2884"/>
                  </a:lnTo>
                  <a:lnTo>
                    <a:pt x="0" y="2878"/>
                  </a:lnTo>
                  <a:lnTo>
                    <a:pt x="0" y="2841"/>
                  </a:lnTo>
                  <a:lnTo>
                    <a:pt x="9" y="2829"/>
                  </a:lnTo>
                  <a:lnTo>
                    <a:pt x="9" y="2809"/>
                  </a:lnTo>
                  <a:lnTo>
                    <a:pt x="87" y="2809"/>
                  </a:lnTo>
                  <a:lnTo>
                    <a:pt x="87" y="2878"/>
                  </a:lnTo>
                  <a:lnTo>
                    <a:pt x="96" y="2887"/>
                  </a:lnTo>
                  <a:lnTo>
                    <a:pt x="145" y="2887"/>
                  </a:lnTo>
                  <a:lnTo>
                    <a:pt x="151" y="2884"/>
                  </a:lnTo>
                  <a:lnTo>
                    <a:pt x="153" y="2878"/>
                  </a:lnTo>
                  <a:lnTo>
                    <a:pt x="153" y="2809"/>
                  </a:lnTo>
                  <a:lnTo>
                    <a:pt x="162" y="2800"/>
                  </a:lnTo>
                  <a:lnTo>
                    <a:pt x="162" y="2705"/>
                  </a:lnTo>
                  <a:lnTo>
                    <a:pt x="174" y="2705"/>
                  </a:lnTo>
                  <a:lnTo>
                    <a:pt x="177" y="2699"/>
                  </a:lnTo>
                  <a:lnTo>
                    <a:pt x="182" y="2696"/>
                  </a:lnTo>
                  <a:lnTo>
                    <a:pt x="182" y="2685"/>
                  </a:lnTo>
                  <a:lnTo>
                    <a:pt x="211" y="2685"/>
                  </a:lnTo>
                  <a:lnTo>
                    <a:pt x="211" y="2618"/>
                  </a:lnTo>
                  <a:lnTo>
                    <a:pt x="220" y="2609"/>
                  </a:lnTo>
                  <a:lnTo>
                    <a:pt x="232" y="2609"/>
                  </a:lnTo>
                  <a:lnTo>
                    <a:pt x="240" y="2598"/>
                  </a:lnTo>
                  <a:lnTo>
                    <a:pt x="240" y="2589"/>
                  </a:lnTo>
                  <a:lnTo>
                    <a:pt x="229" y="2580"/>
                  </a:lnTo>
                  <a:lnTo>
                    <a:pt x="229" y="2572"/>
                  </a:lnTo>
                  <a:lnTo>
                    <a:pt x="232" y="2560"/>
                  </a:lnTo>
                  <a:lnTo>
                    <a:pt x="220" y="2551"/>
                  </a:lnTo>
                  <a:lnTo>
                    <a:pt x="220" y="2543"/>
                  </a:lnTo>
                  <a:lnTo>
                    <a:pt x="217" y="2537"/>
                  </a:lnTo>
                  <a:lnTo>
                    <a:pt x="211" y="2531"/>
                  </a:lnTo>
                  <a:lnTo>
                    <a:pt x="203" y="2523"/>
                  </a:lnTo>
                  <a:lnTo>
                    <a:pt x="211" y="2511"/>
                  </a:lnTo>
                  <a:lnTo>
                    <a:pt x="220" y="2502"/>
                  </a:lnTo>
                  <a:lnTo>
                    <a:pt x="232" y="2502"/>
                  </a:lnTo>
                  <a:lnTo>
                    <a:pt x="261" y="2473"/>
                  </a:lnTo>
                  <a:lnTo>
                    <a:pt x="261" y="2465"/>
                  </a:lnTo>
                  <a:lnTo>
                    <a:pt x="269" y="2456"/>
                  </a:lnTo>
                  <a:lnTo>
                    <a:pt x="269" y="2424"/>
                  </a:lnTo>
                  <a:lnTo>
                    <a:pt x="240" y="2395"/>
                  </a:lnTo>
                  <a:lnTo>
                    <a:pt x="232" y="2395"/>
                  </a:lnTo>
                  <a:lnTo>
                    <a:pt x="220" y="2387"/>
                  </a:lnTo>
                  <a:lnTo>
                    <a:pt x="217" y="2387"/>
                  </a:lnTo>
                  <a:lnTo>
                    <a:pt x="211" y="2387"/>
                  </a:lnTo>
                  <a:lnTo>
                    <a:pt x="203" y="2395"/>
                  </a:lnTo>
                  <a:lnTo>
                    <a:pt x="145" y="2395"/>
                  </a:lnTo>
                  <a:lnTo>
                    <a:pt x="133" y="2387"/>
                  </a:lnTo>
                  <a:lnTo>
                    <a:pt x="125" y="2387"/>
                  </a:lnTo>
                  <a:lnTo>
                    <a:pt x="125" y="2366"/>
                  </a:lnTo>
                  <a:lnTo>
                    <a:pt x="145" y="2366"/>
                  </a:lnTo>
                  <a:lnTo>
                    <a:pt x="153" y="2358"/>
                  </a:lnTo>
                  <a:lnTo>
                    <a:pt x="174" y="2358"/>
                  </a:lnTo>
                  <a:lnTo>
                    <a:pt x="177" y="2355"/>
                  </a:lnTo>
                  <a:lnTo>
                    <a:pt x="182" y="2349"/>
                  </a:lnTo>
                  <a:lnTo>
                    <a:pt x="220" y="2349"/>
                  </a:lnTo>
                  <a:lnTo>
                    <a:pt x="232" y="2340"/>
                  </a:lnTo>
                  <a:lnTo>
                    <a:pt x="232" y="2329"/>
                  </a:lnTo>
                  <a:lnTo>
                    <a:pt x="240" y="2320"/>
                  </a:lnTo>
                  <a:lnTo>
                    <a:pt x="240" y="2300"/>
                  </a:lnTo>
                  <a:lnTo>
                    <a:pt x="232" y="2291"/>
                  </a:lnTo>
                  <a:lnTo>
                    <a:pt x="232" y="2282"/>
                  </a:lnTo>
                  <a:lnTo>
                    <a:pt x="261" y="2282"/>
                  </a:lnTo>
                  <a:lnTo>
                    <a:pt x="287" y="2282"/>
                  </a:lnTo>
                  <a:lnTo>
                    <a:pt x="307" y="2262"/>
                  </a:lnTo>
                  <a:lnTo>
                    <a:pt x="313" y="2262"/>
                  </a:lnTo>
                  <a:lnTo>
                    <a:pt x="318" y="2262"/>
                  </a:lnTo>
                  <a:lnTo>
                    <a:pt x="327" y="2271"/>
                  </a:lnTo>
                  <a:lnTo>
                    <a:pt x="356" y="2271"/>
                  </a:lnTo>
                  <a:lnTo>
                    <a:pt x="365" y="2282"/>
                  </a:lnTo>
                  <a:lnTo>
                    <a:pt x="385" y="2282"/>
                  </a:lnTo>
                  <a:lnTo>
                    <a:pt x="394" y="2291"/>
                  </a:lnTo>
                  <a:lnTo>
                    <a:pt x="414" y="2291"/>
                  </a:lnTo>
                  <a:lnTo>
                    <a:pt x="423" y="2300"/>
                  </a:lnTo>
                  <a:lnTo>
                    <a:pt x="443" y="2300"/>
                  </a:lnTo>
                  <a:lnTo>
                    <a:pt x="463" y="2282"/>
                  </a:lnTo>
                  <a:lnTo>
                    <a:pt x="472" y="2282"/>
                  </a:lnTo>
                  <a:lnTo>
                    <a:pt x="478" y="2277"/>
                  </a:lnTo>
                  <a:lnTo>
                    <a:pt x="483" y="2271"/>
                  </a:lnTo>
                  <a:lnTo>
                    <a:pt x="492" y="2271"/>
                  </a:lnTo>
                  <a:lnTo>
                    <a:pt x="492" y="2253"/>
                  </a:lnTo>
                  <a:lnTo>
                    <a:pt x="501" y="2242"/>
                  </a:lnTo>
                  <a:lnTo>
                    <a:pt x="501" y="2204"/>
                  </a:lnTo>
                  <a:lnTo>
                    <a:pt x="518" y="2204"/>
                  </a:lnTo>
                  <a:lnTo>
                    <a:pt x="518" y="2164"/>
                  </a:lnTo>
                  <a:lnTo>
                    <a:pt x="530" y="2155"/>
                  </a:lnTo>
                  <a:lnTo>
                    <a:pt x="538" y="2155"/>
                  </a:lnTo>
                  <a:lnTo>
                    <a:pt x="550" y="2164"/>
                  </a:lnTo>
                  <a:lnTo>
                    <a:pt x="559" y="2164"/>
                  </a:lnTo>
                  <a:lnTo>
                    <a:pt x="579" y="2184"/>
                  </a:lnTo>
                  <a:lnTo>
                    <a:pt x="582" y="2184"/>
                  </a:lnTo>
                  <a:lnTo>
                    <a:pt x="587" y="2184"/>
                  </a:lnTo>
                  <a:lnTo>
                    <a:pt x="593" y="2190"/>
                  </a:lnTo>
                  <a:lnTo>
                    <a:pt x="596" y="2196"/>
                  </a:lnTo>
                  <a:lnTo>
                    <a:pt x="616" y="2196"/>
                  </a:lnTo>
                  <a:lnTo>
                    <a:pt x="625" y="2204"/>
                  </a:lnTo>
                  <a:lnTo>
                    <a:pt x="637" y="2213"/>
                  </a:lnTo>
                  <a:lnTo>
                    <a:pt x="645" y="2213"/>
                  </a:lnTo>
                  <a:lnTo>
                    <a:pt x="654" y="2225"/>
                  </a:lnTo>
                  <a:lnTo>
                    <a:pt x="660" y="2225"/>
                  </a:lnTo>
                  <a:lnTo>
                    <a:pt x="666" y="2225"/>
                  </a:lnTo>
                  <a:lnTo>
                    <a:pt x="689" y="2248"/>
                  </a:lnTo>
                  <a:lnTo>
                    <a:pt x="712" y="2271"/>
                  </a:lnTo>
                  <a:lnTo>
                    <a:pt x="718" y="2271"/>
                  </a:lnTo>
                  <a:lnTo>
                    <a:pt x="721" y="2271"/>
                  </a:lnTo>
                  <a:lnTo>
                    <a:pt x="741" y="2291"/>
                  </a:lnTo>
                  <a:lnTo>
                    <a:pt x="761" y="2291"/>
                  </a:lnTo>
                  <a:lnTo>
                    <a:pt x="778" y="2311"/>
                  </a:lnTo>
                  <a:lnTo>
                    <a:pt x="784" y="2311"/>
                  </a:lnTo>
                  <a:lnTo>
                    <a:pt x="790" y="2311"/>
                  </a:lnTo>
                  <a:lnTo>
                    <a:pt x="799" y="2320"/>
                  </a:lnTo>
                  <a:lnTo>
                    <a:pt x="810" y="2320"/>
                  </a:lnTo>
                  <a:lnTo>
                    <a:pt x="819" y="2329"/>
                  </a:lnTo>
                  <a:lnTo>
                    <a:pt x="828" y="2329"/>
                  </a:lnTo>
                  <a:lnTo>
                    <a:pt x="839" y="2340"/>
                  </a:lnTo>
                  <a:lnTo>
                    <a:pt x="857" y="2340"/>
                  </a:lnTo>
                  <a:lnTo>
                    <a:pt x="862" y="2334"/>
                  </a:lnTo>
                  <a:lnTo>
                    <a:pt x="865" y="2329"/>
                  </a:lnTo>
                  <a:lnTo>
                    <a:pt x="897" y="2329"/>
                  </a:lnTo>
                  <a:lnTo>
                    <a:pt x="917" y="2311"/>
                  </a:lnTo>
                  <a:lnTo>
                    <a:pt x="1071" y="2311"/>
                  </a:lnTo>
                  <a:lnTo>
                    <a:pt x="1079" y="2300"/>
                  </a:lnTo>
                  <a:lnTo>
                    <a:pt x="1088" y="2300"/>
                  </a:lnTo>
                  <a:lnTo>
                    <a:pt x="1097" y="2291"/>
                  </a:lnTo>
                  <a:lnTo>
                    <a:pt x="1117" y="2291"/>
                  </a:lnTo>
                  <a:lnTo>
                    <a:pt x="1128" y="2282"/>
                  </a:lnTo>
                  <a:lnTo>
                    <a:pt x="1155" y="2282"/>
                  </a:lnTo>
                  <a:lnTo>
                    <a:pt x="1166" y="2291"/>
                  </a:lnTo>
                  <a:lnTo>
                    <a:pt x="1183" y="2291"/>
                  </a:lnTo>
                  <a:lnTo>
                    <a:pt x="1204" y="2311"/>
                  </a:lnTo>
                  <a:lnTo>
                    <a:pt x="1212" y="2311"/>
                  </a:lnTo>
                  <a:lnTo>
                    <a:pt x="1253" y="2271"/>
                  </a:lnTo>
                  <a:lnTo>
                    <a:pt x="1253" y="2262"/>
                  </a:lnTo>
                  <a:lnTo>
                    <a:pt x="1256" y="2256"/>
                  </a:lnTo>
                  <a:lnTo>
                    <a:pt x="1262" y="2253"/>
                  </a:lnTo>
                  <a:lnTo>
                    <a:pt x="1267" y="2253"/>
                  </a:lnTo>
                  <a:lnTo>
                    <a:pt x="1273" y="2253"/>
                  </a:lnTo>
                  <a:lnTo>
                    <a:pt x="1273" y="2233"/>
                  </a:lnTo>
                  <a:lnTo>
                    <a:pt x="1291" y="2213"/>
                  </a:lnTo>
                  <a:lnTo>
                    <a:pt x="1291" y="2164"/>
                  </a:lnTo>
                  <a:lnTo>
                    <a:pt x="1273" y="2164"/>
                  </a:lnTo>
                  <a:lnTo>
                    <a:pt x="1262" y="2155"/>
                  </a:lnTo>
                  <a:lnTo>
                    <a:pt x="1262" y="2152"/>
                  </a:lnTo>
                  <a:lnTo>
                    <a:pt x="1262" y="2146"/>
                  </a:lnTo>
                  <a:lnTo>
                    <a:pt x="1259" y="2141"/>
                  </a:lnTo>
                  <a:lnTo>
                    <a:pt x="1253" y="2135"/>
                  </a:lnTo>
                  <a:lnTo>
                    <a:pt x="1253" y="2109"/>
                  </a:lnTo>
                  <a:lnTo>
                    <a:pt x="1241" y="2097"/>
                  </a:lnTo>
                  <a:lnTo>
                    <a:pt x="1224" y="2097"/>
                  </a:lnTo>
                  <a:lnTo>
                    <a:pt x="1212" y="2089"/>
                  </a:lnTo>
                  <a:lnTo>
                    <a:pt x="1212" y="2068"/>
                  </a:lnTo>
                  <a:lnTo>
                    <a:pt x="1212" y="2031"/>
                  </a:lnTo>
                  <a:lnTo>
                    <a:pt x="1204" y="2022"/>
                  </a:lnTo>
                  <a:lnTo>
                    <a:pt x="1210" y="2016"/>
                  </a:lnTo>
                  <a:lnTo>
                    <a:pt x="1212" y="2010"/>
                  </a:lnTo>
                  <a:lnTo>
                    <a:pt x="1204" y="2002"/>
                  </a:lnTo>
                  <a:lnTo>
                    <a:pt x="1204" y="1999"/>
                  </a:lnTo>
                  <a:lnTo>
                    <a:pt x="1204" y="1993"/>
                  </a:lnTo>
                  <a:lnTo>
                    <a:pt x="1210" y="1987"/>
                  </a:lnTo>
                  <a:lnTo>
                    <a:pt x="1212" y="1982"/>
                  </a:lnTo>
                  <a:lnTo>
                    <a:pt x="1212" y="1973"/>
                  </a:lnTo>
                  <a:lnTo>
                    <a:pt x="1224" y="1964"/>
                  </a:lnTo>
                  <a:lnTo>
                    <a:pt x="1224" y="1944"/>
                  </a:lnTo>
                  <a:lnTo>
                    <a:pt x="1299" y="1944"/>
                  </a:lnTo>
                  <a:lnTo>
                    <a:pt x="1311" y="1953"/>
                  </a:lnTo>
                  <a:lnTo>
                    <a:pt x="1319" y="1953"/>
                  </a:lnTo>
                  <a:lnTo>
                    <a:pt x="1340" y="1973"/>
                  </a:lnTo>
                  <a:lnTo>
                    <a:pt x="1348" y="1973"/>
                  </a:lnTo>
                  <a:lnTo>
                    <a:pt x="1366" y="1993"/>
                  </a:lnTo>
                  <a:lnTo>
                    <a:pt x="1398" y="1993"/>
                  </a:lnTo>
                  <a:lnTo>
                    <a:pt x="1406" y="1982"/>
                  </a:lnTo>
                  <a:lnTo>
                    <a:pt x="1415" y="1982"/>
                  </a:lnTo>
                  <a:lnTo>
                    <a:pt x="1415" y="1973"/>
                  </a:lnTo>
                  <a:lnTo>
                    <a:pt x="1421" y="1967"/>
                  </a:lnTo>
                  <a:lnTo>
                    <a:pt x="1426" y="1964"/>
                  </a:lnTo>
                  <a:lnTo>
                    <a:pt x="1455" y="1964"/>
                  </a:lnTo>
                  <a:lnTo>
                    <a:pt x="1464" y="1973"/>
                  </a:lnTo>
                  <a:lnTo>
                    <a:pt x="1542" y="1973"/>
                  </a:lnTo>
                  <a:lnTo>
                    <a:pt x="1545" y="1967"/>
                  </a:lnTo>
                  <a:lnTo>
                    <a:pt x="1551" y="1964"/>
                  </a:lnTo>
                  <a:lnTo>
                    <a:pt x="1568" y="1964"/>
                  </a:lnTo>
                  <a:lnTo>
                    <a:pt x="1589" y="1944"/>
                  </a:lnTo>
                  <a:lnTo>
                    <a:pt x="1597" y="1944"/>
                  </a:lnTo>
                  <a:lnTo>
                    <a:pt x="1609" y="1935"/>
                  </a:lnTo>
                  <a:lnTo>
                    <a:pt x="1629" y="1935"/>
                  </a:lnTo>
                  <a:lnTo>
                    <a:pt x="1638" y="1924"/>
                  </a:lnTo>
                  <a:lnTo>
                    <a:pt x="1646" y="1924"/>
                  </a:lnTo>
                  <a:lnTo>
                    <a:pt x="1658" y="1915"/>
                  </a:lnTo>
                  <a:lnTo>
                    <a:pt x="1667" y="1915"/>
                  </a:lnTo>
                  <a:lnTo>
                    <a:pt x="1667" y="1906"/>
                  </a:lnTo>
                  <a:lnTo>
                    <a:pt x="1672" y="1901"/>
                  </a:lnTo>
                  <a:lnTo>
                    <a:pt x="1675" y="1898"/>
                  </a:lnTo>
                  <a:lnTo>
                    <a:pt x="1675" y="1892"/>
                  </a:lnTo>
                  <a:lnTo>
                    <a:pt x="1675" y="1886"/>
                  </a:lnTo>
                  <a:lnTo>
                    <a:pt x="1687" y="1877"/>
                  </a:lnTo>
                  <a:lnTo>
                    <a:pt x="1687" y="1857"/>
                  </a:lnTo>
                  <a:lnTo>
                    <a:pt x="1696" y="1848"/>
                  </a:lnTo>
                  <a:lnTo>
                    <a:pt x="1696" y="1843"/>
                  </a:lnTo>
                  <a:lnTo>
                    <a:pt x="1696" y="1840"/>
                  </a:lnTo>
                  <a:lnTo>
                    <a:pt x="1704" y="1828"/>
                  </a:lnTo>
                  <a:lnTo>
                    <a:pt x="1724" y="1828"/>
                  </a:lnTo>
                  <a:lnTo>
                    <a:pt x="1730" y="1822"/>
                  </a:lnTo>
                  <a:lnTo>
                    <a:pt x="1733" y="1819"/>
                  </a:lnTo>
                  <a:lnTo>
                    <a:pt x="1742" y="1819"/>
                  </a:lnTo>
                  <a:lnTo>
                    <a:pt x="1762" y="1799"/>
                  </a:lnTo>
                  <a:lnTo>
                    <a:pt x="1782" y="1782"/>
                  </a:lnTo>
                  <a:lnTo>
                    <a:pt x="1791" y="1782"/>
                  </a:lnTo>
                  <a:lnTo>
                    <a:pt x="1800" y="1770"/>
                  </a:lnTo>
                  <a:lnTo>
                    <a:pt x="1800" y="1765"/>
                  </a:lnTo>
                  <a:lnTo>
                    <a:pt x="1800" y="1762"/>
                  </a:lnTo>
                  <a:lnTo>
                    <a:pt x="1820" y="1741"/>
                  </a:lnTo>
                  <a:lnTo>
                    <a:pt x="1820" y="1733"/>
                  </a:lnTo>
                  <a:lnTo>
                    <a:pt x="1829" y="1721"/>
                  </a:lnTo>
                  <a:lnTo>
                    <a:pt x="1829" y="1712"/>
                  </a:lnTo>
                  <a:lnTo>
                    <a:pt x="1840" y="1704"/>
                  </a:lnTo>
                  <a:lnTo>
                    <a:pt x="1840" y="1675"/>
                  </a:lnTo>
                  <a:lnTo>
                    <a:pt x="1840" y="1655"/>
                  </a:lnTo>
                  <a:lnTo>
                    <a:pt x="1860" y="1637"/>
                  </a:lnTo>
                  <a:lnTo>
                    <a:pt x="1860" y="1629"/>
                  </a:lnTo>
                  <a:lnTo>
                    <a:pt x="1849" y="1617"/>
                  </a:lnTo>
                  <a:lnTo>
                    <a:pt x="1849" y="1484"/>
                  </a:lnTo>
                  <a:lnTo>
                    <a:pt x="1860" y="1472"/>
                  </a:lnTo>
                  <a:lnTo>
                    <a:pt x="1860" y="1443"/>
                  </a:lnTo>
                  <a:lnTo>
                    <a:pt x="1863" y="1440"/>
                  </a:lnTo>
                  <a:lnTo>
                    <a:pt x="1869" y="1432"/>
                  </a:lnTo>
                  <a:lnTo>
                    <a:pt x="1869" y="1357"/>
                  </a:lnTo>
                  <a:lnTo>
                    <a:pt x="1889" y="1357"/>
                  </a:lnTo>
                  <a:lnTo>
                    <a:pt x="1892" y="1354"/>
                  </a:lnTo>
                  <a:lnTo>
                    <a:pt x="1898" y="1348"/>
                  </a:lnTo>
                  <a:lnTo>
                    <a:pt x="1898" y="1278"/>
                  </a:lnTo>
                  <a:lnTo>
                    <a:pt x="1901" y="1276"/>
                  </a:lnTo>
                  <a:lnTo>
                    <a:pt x="1907" y="1270"/>
                  </a:lnTo>
                  <a:lnTo>
                    <a:pt x="1907" y="1255"/>
                  </a:lnTo>
                  <a:lnTo>
                    <a:pt x="1907" y="1241"/>
                  </a:lnTo>
                  <a:lnTo>
                    <a:pt x="1918" y="1232"/>
                  </a:lnTo>
                  <a:lnTo>
                    <a:pt x="1936" y="1232"/>
                  </a:lnTo>
                  <a:lnTo>
                    <a:pt x="1944" y="1221"/>
                  </a:lnTo>
                  <a:lnTo>
                    <a:pt x="1944" y="1195"/>
                  </a:lnTo>
                  <a:lnTo>
                    <a:pt x="1941" y="1189"/>
                  </a:lnTo>
                  <a:lnTo>
                    <a:pt x="1936" y="1183"/>
                  </a:lnTo>
                  <a:lnTo>
                    <a:pt x="1936" y="1125"/>
                  </a:lnTo>
                  <a:lnTo>
                    <a:pt x="1927" y="1116"/>
                  </a:lnTo>
                  <a:lnTo>
                    <a:pt x="1918" y="1116"/>
                  </a:lnTo>
                  <a:lnTo>
                    <a:pt x="1907" y="1108"/>
                  </a:lnTo>
                  <a:lnTo>
                    <a:pt x="1869" y="1108"/>
                  </a:lnTo>
                  <a:lnTo>
                    <a:pt x="1840" y="1079"/>
                  </a:lnTo>
                  <a:lnTo>
                    <a:pt x="1829" y="1079"/>
                  </a:lnTo>
                  <a:lnTo>
                    <a:pt x="1829" y="1059"/>
                  </a:lnTo>
                  <a:lnTo>
                    <a:pt x="1811" y="1038"/>
                  </a:lnTo>
                  <a:lnTo>
                    <a:pt x="1820" y="1030"/>
                  </a:lnTo>
                  <a:lnTo>
                    <a:pt x="1820" y="1009"/>
                  </a:lnTo>
                  <a:lnTo>
                    <a:pt x="1811" y="1001"/>
                  </a:lnTo>
                  <a:lnTo>
                    <a:pt x="1811" y="983"/>
                  </a:lnTo>
                  <a:lnTo>
                    <a:pt x="1829" y="963"/>
                  </a:lnTo>
                  <a:lnTo>
                    <a:pt x="1829" y="954"/>
                  </a:lnTo>
                  <a:lnTo>
                    <a:pt x="1834" y="949"/>
                  </a:lnTo>
                  <a:lnTo>
                    <a:pt x="1840" y="943"/>
                  </a:lnTo>
                  <a:lnTo>
                    <a:pt x="1820" y="923"/>
                  </a:lnTo>
                  <a:lnTo>
                    <a:pt x="1800" y="923"/>
                  </a:lnTo>
                  <a:lnTo>
                    <a:pt x="1782" y="905"/>
                  </a:lnTo>
                  <a:lnTo>
                    <a:pt x="1782" y="894"/>
                  </a:lnTo>
                  <a:lnTo>
                    <a:pt x="1774" y="885"/>
                  </a:lnTo>
                  <a:lnTo>
                    <a:pt x="1774" y="865"/>
                  </a:lnTo>
                  <a:lnTo>
                    <a:pt x="1762" y="856"/>
                  </a:lnTo>
                  <a:lnTo>
                    <a:pt x="1762" y="839"/>
                  </a:lnTo>
                  <a:lnTo>
                    <a:pt x="1745" y="818"/>
                  </a:lnTo>
                  <a:lnTo>
                    <a:pt x="1724" y="798"/>
                  </a:lnTo>
                  <a:lnTo>
                    <a:pt x="1724" y="787"/>
                  </a:lnTo>
                  <a:lnTo>
                    <a:pt x="1742" y="787"/>
                  </a:lnTo>
                  <a:lnTo>
                    <a:pt x="1748" y="784"/>
                  </a:lnTo>
                  <a:lnTo>
                    <a:pt x="1753" y="778"/>
                  </a:lnTo>
                  <a:lnTo>
                    <a:pt x="1753" y="769"/>
                  </a:lnTo>
                  <a:lnTo>
                    <a:pt x="1762" y="761"/>
                  </a:lnTo>
                  <a:lnTo>
                    <a:pt x="1774" y="761"/>
                  </a:lnTo>
                  <a:lnTo>
                    <a:pt x="1791" y="740"/>
                  </a:lnTo>
                  <a:lnTo>
                    <a:pt x="1800" y="740"/>
                  </a:lnTo>
                  <a:lnTo>
                    <a:pt x="1811" y="732"/>
                  </a:lnTo>
                  <a:lnTo>
                    <a:pt x="1820" y="732"/>
                  </a:lnTo>
                  <a:lnTo>
                    <a:pt x="1829" y="723"/>
                  </a:lnTo>
                  <a:lnTo>
                    <a:pt x="1829" y="711"/>
                  </a:lnTo>
                  <a:lnTo>
                    <a:pt x="1811" y="694"/>
                  </a:lnTo>
                  <a:lnTo>
                    <a:pt x="1811" y="682"/>
                  </a:lnTo>
                  <a:lnTo>
                    <a:pt x="1791" y="665"/>
                  </a:lnTo>
                  <a:lnTo>
                    <a:pt x="1791" y="654"/>
                  </a:lnTo>
                  <a:lnTo>
                    <a:pt x="1788" y="651"/>
                  </a:lnTo>
                  <a:lnTo>
                    <a:pt x="1782" y="645"/>
                  </a:lnTo>
                  <a:lnTo>
                    <a:pt x="1782" y="587"/>
                  </a:lnTo>
                  <a:lnTo>
                    <a:pt x="1774" y="575"/>
                  </a:lnTo>
                  <a:lnTo>
                    <a:pt x="1774" y="529"/>
                  </a:lnTo>
                  <a:lnTo>
                    <a:pt x="1753" y="509"/>
                  </a:lnTo>
                  <a:lnTo>
                    <a:pt x="1753" y="492"/>
                  </a:lnTo>
                  <a:lnTo>
                    <a:pt x="1748" y="486"/>
                  </a:lnTo>
                  <a:lnTo>
                    <a:pt x="1742" y="480"/>
                  </a:lnTo>
                  <a:lnTo>
                    <a:pt x="1742" y="413"/>
                  </a:lnTo>
                  <a:lnTo>
                    <a:pt x="1733" y="405"/>
                  </a:lnTo>
                  <a:lnTo>
                    <a:pt x="1733" y="382"/>
                  </a:lnTo>
                  <a:lnTo>
                    <a:pt x="1733" y="356"/>
                  </a:lnTo>
                  <a:lnTo>
                    <a:pt x="1762" y="356"/>
                  </a:lnTo>
                  <a:lnTo>
                    <a:pt x="1791" y="356"/>
                  </a:lnTo>
                  <a:lnTo>
                    <a:pt x="1797" y="350"/>
                  </a:lnTo>
                  <a:lnTo>
                    <a:pt x="1800" y="347"/>
                  </a:lnTo>
                  <a:lnTo>
                    <a:pt x="1811" y="347"/>
                  </a:lnTo>
                  <a:lnTo>
                    <a:pt x="1817" y="341"/>
                  </a:lnTo>
                  <a:lnTo>
                    <a:pt x="1820" y="338"/>
                  </a:lnTo>
                  <a:lnTo>
                    <a:pt x="1820" y="327"/>
                  </a:lnTo>
                  <a:lnTo>
                    <a:pt x="1811" y="318"/>
                  </a:lnTo>
                  <a:lnTo>
                    <a:pt x="1811" y="289"/>
                  </a:lnTo>
                  <a:lnTo>
                    <a:pt x="1829" y="269"/>
                  </a:lnTo>
                  <a:lnTo>
                    <a:pt x="1829" y="251"/>
                  </a:lnTo>
                  <a:lnTo>
                    <a:pt x="1840" y="240"/>
                  </a:lnTo>
                  <a:lnTo>
                    <a:pt x="1849" y="251"/>
                  </a:lnTo>
                  <a:lnTo>
                    <a:pt x="1869" y="251"/>
                  </a:lnTo>
                  <a:lnTo>
                    <a:pt x="1878" y="260"/>
                  </a:lnTo>
                  <a:lnTo>
                    <a:pt x="1878" y="280"/>
                  </a:lnTo>
                  <a:lnTo>
                    <a:pt x="1918" y="280"/>
                  </a:lnTo>
                  <a:lnTo>
                    <a:pt x="1927" y="289"/>
                  </a:lnTo>
                  <a:lnTo>
                    <a:pt x="1944" y="289"/>
                  </a:lnTo>
                  <a:lnTo>
                    <a:pt x="1950" y="283"/>
                  </a:lnTo>
                  <a:lnTo>
                    <a:pt x="1956" y="280"/>
                  </a:lnTo>
                  <a:lnTo>
                    <a:pt x="1965" y="280"/>
                  </a:lnTo>
                  <a:lnTo>
                    <a:pt x="1965" y="275"/>
                  </a:lnTo>
                  <a:lnTo>
                    <a:pt x="1965" y="269"/>
                  </a:lnTo>
                  <a:lnTo>
                    <a:pt x="1970" y="263"/>
                  </a:lnTo>
                  <a:lnTo>
                    <a:pt x="1976" y="260"/>
                  </a:lnTo>
                  <a:lnTo>
                    <a:pt x="1976" y="251"/>
                  </a:lnTo>
                  <a:lnTo>
                    <a:pt x="1985" y="240"/>
                  </a:lnTo>
                  <a:lnTo>
                    <a:pt x="1985" y="194"/>
                  </a:lnTo>
                  <a:lnTo>
                    <a:pt x="1979" y="188"/>
                  </a:lnTo>
                  <a:lnTo>
                    <a:pt x="1976" y="182"/>
                  </a:lnTo>
                  <a:lnTo>
                    <a:pt x="1976" y="153"/>
                  </a:lnTo>
                  <a:lnTo>
                    <a:pt x="2022" y="153"/>
                  </a:lnTo>
                  <a:lnTo>
                    <a:pt x="2031" y="162"/>
                  </a:lnTo>
                  <a:lnTo>
                    <a:pt x="2043" y="162"/>
                  </a:lnTo>
                  <a:lnTo>
                    <a:pt x="2051" y="173"/>
                  </a:lnTo>
                  <a:lnTo>
                    <a:pt x="2080" y="173"/>
                  </a:lnTo>
                  <a:lnTo>
                    <a:pt x="2080" y="202"/>
                  </a:lnTo>
                  <a:lnTo>
                    <a:pt x="2086" y="208"/>
                  </a:lnTo>
                  <a:lnTo>
                    <a:pt x="2092" y="211"/>
                  </a:lnTo>
                  <a:lnTo>
                    <a:pt x="2101" y="211"/>
                  </a:lnTo>
                  <a:lnTo>
                    <a:pt x="2109" y="220"/>
                  </a:lnTo>
                  <a:lnTo>
                    <a:pt x="2130" y="220"/>
                  </a:lnTo>
                  <a:lnTo>
                    <a:pt x="2138" y="231"/>
                  </a:lnTo>
                  <a:lnTo>
                    <a:pt x="2167" y="231"/>
                  </a:lnTo>
                  <a:lnTo>
                    <a:pt x="2187" y="211"/>
                  </a:lnTo>
                  <a:lnTo>
                    <a:pt x="2187" y="202"/>
                  </a:lnTo>
                  <a:lnTo>
                    <a:pt x="2187" y="194"/>
                  </a:lnTo>
                  <a:lnTo>
                    <a:pt x="2202" y="194"/>
                  </a:lnTo>
                  <a:lnTo>
                    <a:pt x="2216" y="194"/>
                  </a:lnTo>
                  <a:lnTo>
                    <a:pt x="2219" y="199"/>
                  </a:lnTo>
                  <a:lnTo>
                    <a:pt x="2225" y="202"/>
                  </a:lnTo>
                  <a:lnTo>
                    <a:pt x="2234" y="202"/>
                  </a:lnTo>
                  <a:lnTo>
                    <a:pt x="2234" y="240"/>
                  </a:lnTo>
                  <a:lnTo>
                    <a:pt x="2225" y="251"/>
                  </a:lnTo>
                  <a:lnTo>
                    <a:pt x="2234" y="260"/>
                  </a:lnTo>
                  <a:lnTo>
                    <a:pt x="2234" y="269"/>
                  </a:lnTo>
                  <a:lnTo>
                    <a:pt x="2245" y="280"/>
                  </a:lnTo>
                  <a:lnTo>
                    <a:pt x="2245" y="298"/>
                  </a:lnTo>
                  <a:lnTo>
                    <a:pt x="2239" y="303"/>
                  </a:lnTo>
                  <a:lnTo>
                    <a:pt x="2234" y="309"/>
                  </a:lnTo>
                  <a:lnTo>
                    <a:pt x="2234" y="318"/>
                  </a:lnTo>
                  <a:lnTo>
                    <a:pt x="2225" y="327"/>
                  </a:lnTo>
                  <a:lnTo>
                    <a:pt x="2225" y="347"/>
                  </a:lnTo>
                  <a:lnTo>
                    <a:pt x="2234" y="356"/>
                  </a:lnTo>
                  <a:lnTo>
                    <a:pt x="2234" y="364"/>
                  </a:lnTo>
                  <a:lnTo>
                    <a:pt x="2283" y="364"/>
                  </a:lnTo>
                  <a:lnTo>
                    <a:pt x="2292" y="356"/>
                  </a:lnTo>
                  <a:lnTo>
                    <a:pt x="2352" y="356"/>
                  </a:lnTo>
                  <a:lnTo>
                    <a:pt x="2361" y="364"/>
                  </a:lnTo>
                  <a:lnTo>
                    <a:pt x="2370" y="364"/>
                  </a:lnTo>
                  <a:lnTo>
                    <a:pt x="2378" y="373"/>
                  </a:lnTo>
                  <a:lnTo>
                    <a:pt x="2384" y="373"/>
                  </a:lnTo>
                  <a:lnTo>
                    <a:pt x="2390" y="373"/>
                  </a:lnTo>
                  <a:lnTo>
                    <a:pt x="2390" y="356"/>
                  </a:lnTo>
                  <a:lnTo>
                    <a:pt x="2399" y="347"/>
                  </a:lnTo>
                  <a:lnTo>
                    <a:pt x="2407" y="356"/>
                  </a:lnTo>
                  <a:lnTo>
                    <a:pt x="2407" y="364"/>
                  </a:lnTo>
                  <a:lnTo>
                    <a:pt x="2419" y="373"/>
                  </a:lnTo>
                  <a:lnTo>
                    <a:pt x="2419" y="379"/>
                  </a:lnTo>
                  <a:lnTo>
                    <a:pt x="2419" y="384"/>
                  </a:lnTo>
                  <a:lnTo>
                    <a:pt x="2428" y="393"/>
                  </a:lnTo>
                  <a:lnTo>
                    <a:pt x="2428" y="405"/>
                  </a:lnTo>
                  <a:lnTo>
                    <a:pt x="2456" y="434"/>
                  </a:lnTo>
                  <a:lnTo>
                    <a:pt x="2477" y="434"/>
                  </a:lnTo>
                  <a:lnTo>
                    <a:pt x="2485" y="422"/>
                  </a:lnTo>
                  <a:lnTo>
                    <a:pt x="2494" y="422"/>
                  </a:lnTo>
                  <a:lnTo>
                    <a:pt x="2506" y="434"/>
                  </a:lnTo>
                  <a:lnTo>
                    <a:pt x="2514" y="434"/>
                  </a:lnTo>
                  <a:lnTo>
                    <a:pt x="2514" y="405"/>
                  </a:lnTo>
                  <a:lnTo>
                    <a:pt x="2523" y="405"/>
                  </a:lnTo>
                  <a:lnTo>
                    <a:pt x="2529" y="411"/>
                  </a:lnTo>
                  <a:lnTo>
                    <a:pt x="2535" y="413"/>
                  </a:lnTo>
                  <a:lnTo>
                    <a:pt x="2564" y="413"/>
                  </a:lnTo>
                  <a:lnTo>
                    <a:pt x="2590" y="384"/>
                  </a:lnTo>
                  <a:lnTo>
                    <a:pt x="2621" y="384"/>
                  </a:lnTo>
                  <a:lnTo>
                    <a:pt x="2630" y="373"/>
                  </a:lnTo>
                  <a:lnTo>
                    <a:pt x="2639" y="373"/>
                  </a:lnTo>
                  <a:lnTo>
                    <a:pt x="2647" y="364"/>
                  </a:lnTo>
                  <a:lnTo>
                    <a:pt x="2653" y="364"/>
                  </a:lnTo>
                  <a:lnTo>
                    <a:pt x="2659" y="364"/>
                  </a:lnTo>
                  <a:lnTo>
                    <a:pt x="2668" y="356"/>
                  </a:lnTo>
                  <a:lnTo>
                    <a:pt x="2679" y="356"/>
                  </a:lnTo>
                  <a:lnTo>
                    <a:pt x="2697" y="338"/>
                  </a:lnTo>
                  <a:lnTo>
                    <a:pt x="2697" y="309"/>
                  </a:lnTo>
                  <a:lnTo>
                    <a:pt x="2711" y="292"/>
                  </a:lnTo>
                  <a:lnTo>
                    <a:pt x="2726" y="280"/>
                  </a:lnTo>
                  <a:lnTo>
                    <a:pt x="2766" y="280"/>
                  </a:lnTo>
                  <a:lnTo>
                    <a:pt x="2783" y="260"/>
                  </a:lnTo>
                  <a:lnTo>
                    <a:pt x="2792" y="260"/>
                  </a:lnTo>
                  <a:lnTo>
                    <a:pt x="2792" y="269"/>
                  </a:lnTo>
                  <a:lnTo>
                    <a:pt x="2812" y="289"/>
                  </a:lnTo>
                  <a:lnTo>
                    <a:pt x="2821" y="289"/>
                  </a:lnTo>
                  <a:lnTo>
                    <a:pt x="2841" y="309"/>
                  </a:lnTo>
                  <a:lnTo>
                    <a:pt x="2853" y="309"/>
                  </a:lnTo>
                  <a:lnTo>
                    <a:pt x="2862" y="298"/>
                  </a:lnTo>
                  <a:lnTo>
                    <a:pt x="2867" y="298"/>
                  </a:lnTo>
                  <a:lnTo>
                    <a:pt x="2870" y="298"/>
                  </a:lnTo>
                  <a:lnTo>
                    <a:pt x="2879" y="289"/>
                  </a:lnTo>
                  <a:lnTo>
                    <a:pt x="2890" y="289"/>
                  </a:lnTo>
                  <a:lnTo>
                    <a:pt x="2899" y="280"/>
                  </a:lnTo>
                  <a:lnTo>
                    <a:pt x="2899" y="275"/>
                  </a:lnTo>
                  <a:lnTo>
                    <a:pt x="2899" y="269"/>
                  </a:lnTo>
                  <a:lnTo>
                    <a:pt x="2856" y="225"/>
                  </a:lnTo>
                  <a:lnTo>
                    <a:pt x="2812" y="182"/>
                  </a:lnTo>
                  <a:lnTo>
                    <a:pt x="2812" y="144"/>
                  </a:lnTo>
                  <a:lnTo>
                    <a:pt x="2804" y="133"/>
                  </a:lnTo>
                  <a:lnTo>
                    <a:pt x="2792" y="133"/>
                  </a:lnTo>
                  <a:lnTo>
                    <a:pt x="2792" y="107"/>
                  </a:lnTo>
                  <a:lnTo>
                    <a:pt x="2821" y="107"/>
                  </a:lnTo>
                  <a:lnTo>
                    <a:pt x="2827" y="101"/>
                  </a:lnTo>
                  <a:lnTo>
                    <a:pt x="2833" y="95"/>
                  </a:lnTo>
                  <a:lnTo>
                    <a:pt x="2862" y="95"/>
                  </a:lnTo>
                  <a:lnTo>
                    <a:pt x="2879" y="78"/>
                  </a:lnTo>
                  <a:lnTo>
                    <a:pt x="2911" y="78"/>
                  </a:lnTo>
                  <a:lnTo>
                    <a:pt x="2919" y="66"/>
                  </a:lnTo>
                  <a:lnTo>
                    <a:pt x="2928" y="66"/>
                  </a:lnTo>
                  <a:lnTo>
                    <a:pt x="2937" y="58"/>
                  </a:lnTo>
                  <a:lnTo>
                    <a:pt x="2943" y="58"/>
                  </a:lnTo>
                  <a:lnTo>
                    <a:pt x="2948" y="58"/>
                  </a:lnTo>
                  <a:lnTo>
                    <a:pt x="2957" y="49"/>
                  </a:lnTo>
                  <a:lnTo>
                    <a:pt x="2957" y="37"/>
                  </a:lnTo>
                  <a:lnTo>
                    <a:pt x="2977" y="20"/>
                  </a:lnTo>
                  <a:lnTo>
                    <a:pt x="3015" y="20"/>
                  </a:lnTo>
                  <a:lnTo>
                    <a:pt x="3024" y="8"/>
                  </a:lnTo>
                  <a:lnTo>
                    <a:pt x="3044" y="8"/>
                  </a:lnTo>
                  <a:lnTo>
                    <a:pt x="3052" y="0"/>
                  </a:lnTo>
                  <a:lnTo>
                    <a:pt x="3102" y="0"/>
                  </a:lnTo>
                  <a:lnTo>
                    <a:pt x="3102" y="23"/>
                  </a:lnTo>
                  <a:lnTo>
                    <a:pt x="3102" y="49"/>
                  </a:lnTo>
                  <a:lnTo>
                    <a:pt x="3107" y="52"/>
                  </a:lnTo>
                  <a:lnTo>
                    <a:pt x="3110" y="58"/>
                  </a:lnTo>
                  <a:lnTo>
                    <a:pt x="3110" y="78"/>
                  </a:lnTo>
                  <a:lnTo>
                    <a:pt x="3122" y="86"/>
                  </a:lnTo>
                  <a:lnTo>
                    <a:pt x="3188" y="86"/>
                  </a:lnTo>
                  <a:lnTo>
                    <a:pt x="3200" y="78"/>
                  </a:lnTo>
                  <a:lnTo>
                    <a:pt x="3226" y="78"/>
                  </a:lnTo>
                  <a:lnTo>
                    <a:pt x="3243" y="92"/>
                  </a:lnTo>
                  <a:lnTo>
                    <a:pt x="3255" y="107"/>
                  </a:lnTo>
                  <a:lnTo>
                    <a:pt x="3255" y="115"/>
                  </a:lnTo>
                  <a:lnTo>
                    <a:pt x="3272" y="130"/>
                  </a:lnTo>
                  <a:lnTo>
                    <a:pt x="3284" y="144"/>
                  </a:lnTo>
                  <a:lnTo>
                    <a:pt x="3284" y="162"/>
                  </a:lnTo>
                  <a:lnTo>
                    <a:pt x="3304" y="182"/>
                  </a:lnTo>
                  <a:lnTo>
                    <a:pt x="3304" y="211"/>
                  </a:lnTo>
                  <a:lnTo>
                    <a:pt x="3310" y="217"/>
                  </a:lnTo>
                  <a:lnTo>
                    <a:pt x="3313" y="220"/>
                  </a:lnTo>
                  <a:lnTo>
                    <a:pt x="3324" y="220"/>
                  </a:lnTo>
                  <a:lnTo>
                    <a:pt x="3333" y="231"/>
                  </a:lnTo>
                  <a:lnTo>
                    <a:pt x="3333" y="260"/>
                  </a:lnTo>
                  <a:lnTo>
                    <a:pt x="3342" y="269"/>
                  </a:lnTo>
                  <a:lnTo>
                    <a:pt x="3353" y="269"/>
                  </a:lnTo>
                  <a:lnTo>
                    <a:pt x="3371" y="289"/>
                  </a:lnTo>
                  <a:lnTo>
                    <a:pt x="3371" y="298"/>
                  </a:lnTo>
                  <a:lnTo>
                    <a:pt x="3391" y="318"/>
                  </a:lnTo>
                  <a:lnTo>
                    <a:pt x="3400" y="318"/>
                  </a:lnTo>
                  <a:lnTo>
                    <a:pt x="3411" y="327"/>
                  </a:lnTo>
                  <a:lnTo>
                    <a:pt x="3411" y="338"/>
                  </a:lnTo>
                  <a:lnTo>
                    <a:pt x="3391" y="338"/>
                  </a:lnTo>
                  <a:lnTo>
                    <a:pt x="3391" y="364"/>
                  </a:lnTo>
                  <a:lnTo>
                    <a:pt x="3371" y="364"/>
                  </a:lnTo>
                  <a:lnTo>
                    <a:pt x="3362" y="356"/>
                  </a:lnTo>
                  <a:lnTo>
                    <a:pt x="3353" y="364"/>
                  </a:lnTo>
                  <a:lnTo>
                    <a:pt x="3353" y="393"/>
                  </a:lnTo>
                  <a:lnTo>
                    <a:pt x="3362" y="405"/>
                  </a:lnTo>
                  <a:lnTo>
                    <a:pt x="3377" y="405"/>
                  </a:lnTo>
                  <a:lnTo>
                    <a:pt x="3391" y="405"/>
                  </a:lnTo>
                  <a:lnTo>
                    <a:pt x="3400" y="413"/>
                  </a:lnTo>
                  <a:lnTo>
                    <a:pt x="3411" y="413"/>
                  </a:lnTo>
                  <a:lnTo>
                    <a:pt x="3411" y="422"/>
                  </a:lnTo>
                  <a:lnTo>
                    <a:pt x="3420" y="434"/>
                  </a:lnTo>
                  <a:lnTo>
                    <a:pt x="3420" y="451"/>
                  </a:lnTo>
                  <a:lnTo>
                    <a:pt x="3437" y="451"/>
                  </a:lnTo>
                  <a:lnTo>
                    <a:pt x="3443" y="457"/>
                  </a:lnTo>
                  <a:lnTo>
                    <a:pt x="3449" y="463"/>
                  </a:lnTo>
                  <a:lnTo>
                    <a:pt x="3455" y="463"/>
                  </a:lnTo>
                  <a:lnTo>
                    <a:pt x="3458" y="463"/>
                  </a:lnTo>
                  <a:lnTo>
                    <a:pt x="3466" y="471"/>
                  </a:lnTo>
                  <a:lnTo>
                    <a:pt x="3466" y="492"/>
                  </a:lnTo>
                  <a:lnTo>
                    <a:pt x="3449" y="492"/>
                  </a:lnTo>
                  <a:lnTo>
                    <a:pt x="3449" y="506"/>
                  </a:lnTo>
                  <a:lnTo>
                    <a:pt x="3449" y="520"/>
                  </a:lnTo>
                  <a:lnTo>
                    <a:pt x="3455" y="523"/>
                  </a:lnTo>
                  <a:lnTo>
                    <a:pt x="3458" y="529"/>
                  </a:lnTo>
                  <a:lnTo>
                    <a:pt x="3458" y="567"/>
                  </a:lnTo>
                  <a:lnTo>
                    <a:pt x="3463" y="573"/>
                  </a:lnTo>
                  <a:lnTo>
                    <a:pt x="3466" y="575"/>
                  </a:lnTo>
                  <a:lnTo>
                    <a:pt x="3466" y="616"/>
                  </a:lnTo>
                  <a:lnTo>
                    <a:pt x="3478" y="625"/>
                  </a:lnTo>
                  <a:lnTo>
                    <a:pt x="3527" y="625"/>
                  </a:lnTo>
                  <a:lnTo>
                    <a:pt x="3536" y="633"/>
                  </a:lnTo>
                  <a:lnTo>
                    <a:pt x="3544" y="633"/>
                  </a:lnTo>
                  <a:lnTo>
                    <a:pt x="3565" y="654"/>
                  </a:lnTo>
                  <a:lnTo>
                    <a:pt x="3565" y="697"/>
                  </a:lnTo>
                  <a:lnTo>
                    <a:pt x="3565" y="740"/>
                  </a:lnTo>
                  <a:lnTo>
                    <a:pt x="3556" y="752"/>
                  </a:lnTo>
                  <a:lnTo>
                    <a:pt x="3556" y="818"/>
                  </a:lnTo>
                  <a:lnTo>
                    <a:pt x="3544" y="827"/>
                  </a:lnTo>
                  <a:lnTo>
                    <a:pt x="3544" y="847"/>
                  </a:lnTo>
                  <a:lnTo>
                    <a:pt x="3527" y="865"/>
                  </a:lnTo>
                  <a:lnTo>
                    <a:pt x="3527" y="876"/>
                  </a:lnTo>
                  <a:lnTo>
                    <a:pt x="3521" y="882"/>
                  </a:lnTo>
                  <a:lnTo>
                    <a:pt x="3515" y="885"/>
                  </a:lnTo>
                  <a:lnTo>
                    <a:pt x="3515" y="914"/>
                  </a:lnTo>
                  <a:lnTo>
                    <a:pt x="3527" y="923"/>
                  </a:lnTo>
                  <a:lnTo>
                    <a:pt x="3527" y="934"/>
                  </a:lnTo>
                  <a:lnTo>
                    <a:pt x="3544" y="954"/>
                  </a:lnTo>
                  <a:lnTo>
                    <a:pt x="3544" y="1001"/>
                  </a:lnTo>
                  <a:lnTo>
                    <a:pt x="3547" y="1007"/>
                  </a:lnTo>
                  <a:lnTo>
                    <a:pt x="3550" y="1015"/>
                  </a:lnTo>
                  <a:lnTo>
                    <a:pt x="3553" y="1027"/>
                  </a:lnTo>
                  <a:lnTo>
                    <a:pt x="3556" y="1030"/>
                  </a:lnTo>
                  <a:lnTo>
                    <a:pt x="3565" y="1038"/>
                  </a:lnTo>
                  <a:lnTo>
                    <a:pt x="3602" y="1038"/>
                  </a:lnTo>
                  <a:lnTo>
                    <a:pt x="3622" y="1021"/>
                  </a:lnTo>
                  <a:lnTo>
                    <a:pt x="3651" y="1021"/>
                  </a:lnTo>
                  <a:lnTo>
                    <a:pt x="3660" y="1009"/>
                  </a:lnTo>
                  <a:lnTo>
                    <a:pt x="3669" y="1009"/>
                  </a:lnTo>
                  <a:lnTo>
                    <a:pt x="3675" y="1007"/>
                  </a:lnTo>
                  <a:lnTo>
                    <a:pt x="3680" y="1001"/>
                  </a:lnTo>
                  <a:lnTo>
                    <a:pt x="3689" y="1001"/>
                  </a:lnTo>
                  <a:lnTo>
                    <a:pt x="3709" y="1021"/>
                  </a:lnTo>
                  <a:lnTo>
                    <a:pt x="3729" y="1021"/>
                  </a:lnTo>
                  <a:lnTo>
                    <a:pt x="3738" y="1009"/>
                  </a:lnTo>
                  <a:lnTo>
                    <a:pt x="3758" y="1009"/>
                  </a:lnTo>
                  <a:lnTo>
                    <a:pt x="3767" y="1001"/>
                  </a:lnTo>
                  <a:lnTo>
                    <a:pt x="3776" y="1001"/>
                  </a:lnTo>
                  <a:lnTo>
                    <a:pt x="3796" y="983"/>
                  </a:lnTo>
                  <a:lnTo>
                    <a:pt x="3805" y="983"/>
                  </a:lnTo>
                  <a:lnTo>
                    <a:pt x="3810" y="978"/>
                  </a:lnTo>
                  <a:lnTo>
                    <a:pt x="3813" y="972"/>
                  </a:lnTo>
                  <a:lnTo>
                    <a:pt x="3819" y="972"/>
                  </a:lnTo>
                  <a:lnTo>
                    <a:pt x="3825" y="972"/>
                  </a:lnTo>
                  <a:lnTo>
                    <a:pt x="3834" y="963"/>
                  </a:lnTo>
                  <a:lnTo>
                    <a:pt x="3863" y="963"/>
                  </a:lnTo>
                  <a:lnTo>
                    <a:pt x="3871" y="954"/>
                  </a:lnTo>
                  <a:lnTo>
                    <a:pt x="3941" y="954"/>
                  </a:lnTo>
                  <a:lnTo>
                    <a:pt x="3946" y="957"/>
                  </a:lnTo>
                  <a:lnTo>
                    <a:pt x="3949" y="963"/>
                  </a:lnTo>
                  <a:lnTo>
                    <a:pt x="3949" y="972"/>
                  </a:lnTo>
                  <a:lnTo>
                    <a:pt x="3961" y="983"/>
                  </a:lnTo>
                  <a:lnTo>
                    <a:pt x="3961" y="992"/>
                  </a:lnTo>
                  <a:lnTo>
                    <a:pt x="3990" y="1021"/>
                  </a:lnTo>
                  <a:lnTo>
                    <a:pt x="3999" y="1021"/>
                  </a:lnTo>
                  <a:lnTo>
                    <a:pt x="3999" y="1030"/>
                  </a:lnTo>
                  <a:lnTo>
                    <a:pt x="4007" y="1038"/>
                  </a:lnTo>
                  <a:lnTo>
                    <a:pt x="4007" y="1050"/>
                  </a:lnTo>
                  <a:lnTo>
                    <a:pt x="4013" y="1056"/>
                  </a:lnTo>
                  <a:lnTo>
                    <a:pt x="4016" y="1059"/>
                  </a:lnTo>
                  <a:lnTo>
                    <a:pt x="4016" y="1067"/>
                  </a:lnTo>
                  <a:lnTo>
                    <a:pt x="4022" y="1073"/>
                  </a:lnTo>
                  <a:lnTo>
                    <a:pt x="4027" y="1079"/>
                  </a:lnTo>
                  <a:lnTo>
                    <a:pt x="4027" y="1088"/>
                  </a:lnTo>
                  <a:lnTo>
                    <a:pt x="4033" y="1093"/>
                  </a:lnTo>
                  <a:lnTo>
                    <a:pt x="4036" y="1096"/>
                  </a:lnTo>
                  <a:lnTo>
                    <a:pt x="4045" y="1096"/>
                  </a:lnTo>
                  <a:lnTo>
                    <a:pt x="4056" y="1108"/>
                  </a:lnTo>
                  <a:lnTo>
                    <a:pt x="4056" y="1195"/>
                  </a:lnTo>
                  <a:lnTo>
                    <a:pt x="4065" y="1195"/>
                  </a:lnTo>
                  <a:lnTo>
                    <a:pt x="4085" y="1212"/>
                  </a:lnTo>
                  <a:lnTo>
                    <a:pt x="4114" y="1212"/>
                  </a:lnTo>
                  <a:lnTo>
                    <a:pt x="4123" y="1221"/>
                  </a:lnTo>
                  <a:lnTo>
                    <a:pt x="4143" y="1203"/>
                  </a:lnTo>
                  <a:lnTo>
                    <a:pt x="4149" y="1203"/>
                  </a:lnTo>
                  <a:lnTo>
                    <a:pt x="4152" y="1203"/>
                  </a:lnTo>
                  <a:lnTo>
                    <a:pt x="4161" y="1195"/>
                  </a:lnTo>
                  <a:lnTo>
                    <a:pt x="4172" y="1195"/>
                  </a:lnTo>
                  <a:lnTo>
                    <a:pt x="4181" y="1183"/>
                  </a:lnTo>
                  <a:lnTo>
                    <a:pt x="4210" y="1212"/>
                  </a:lnTo>
                  <a:lnTo>
                    <a:pt x="4218" y="1212"/>
                  </a:lnTo>
                  <a:lnTo>
                    <a:pt x="4224" y="1218"/>
                  </a:lnTo>
                  <a:lnTo>
                    <a:pt x="4227" y="1221"/>
                  </a:lnTo>
                  <a:lnTo>
                    <a:pt x="4363" y="1221"/>
                  </a:lnTo>
                  <a:lnTo>
                    <a:pt x="4363" y="1203"/>
                  </a:lnTo>
                  <a:lnTo>
                    <a:pt x="4392" y="1203"/>
                  </a:lnTo>
                  <a:lnTo>
                    <a:pt x="4398" y="1209"/>
                  </a:lnTo>
                  <a:lnTo>
                    <a:pt x="4404" y="1212"/>
                  </a:lnTo>
                  <a:lnTo>
                    <a:pt x="4412" y="1212"/>
                  </a:lnTo>
                  <a:lnTo>
                    <a:pt x="4424" y="1221"/>
                  </a:lnTo>
                  <a:lnTo>
                    <a:pt x="4450" y="1221"/>
                  </a:lnTo>
                  <a:lnTo>
                    <a:pt x="4470" y="1241"/>
                  </a:lnTo>
                  <a:lnTo>
                    <a:pt x="4479" y="1241"/>
                  </a:lnTo>
                  <a:lnTo>
                    <a:pt x="4479" y="1252"/>
                  </a:lnTo>
                  <a:lnTo>
                    <a:pt x="4499" y="1270"/>
                  </a:lnTo>
                  <a:lnTo>
                    <a:pt x="4499" y="1278"/>
                  </a:lnTo>
                  <a:lnTo>
                    <a:pt x="4508" y="1278"/>
                  </a:lnTo>
                  <a:lnTo>
                    <a:pt x="4516" y="1270"/>
                  </a:lnTo>
                  <a:lnTo>
                    <a:pt x="4528" y="1270"/>
                  </a:lnTo>
                  <a:lnTo>
                    <a:pt x="4534" y="1264"/>
                  </a:lnTo>
                  <a:lnTo>
                    <a:pt x="4537" y="1261"/>
                  </a:lnTo>
                  <a:lnTo>
                    <a:pt x="4548" y="1270"/>
                  </a:lnTo>
                  <a:lnTo>
                    <a:pt x="4557" y="1270"/>
                  </a:lnTo>
                  <a:lnTo>
                    <a:pt x="4571" y="1284"/>
                  </a:lnTo>
                  <a:lnTo>
                    <a:pt x="4586" y="1299"/>
                  </a:lnTo>
                  <a:lnTo>
                    <a:pt x="4577" y="1307"/>
                  </a:lnTo>
                  <a:lnTo>
                    <a:pt x="4577" y="1319"/>
                  </a:lnTo>
                  <a:lnTo>
                    <a:pt x="4571" y="1325"/>
                  </a:lnTo>
                  <a:lnTo>
                    <a:pt x="4566" y="1328"/>
                  </a:lnTo>
                  <a:lnTo>
                    <a:pt x="4566" y="1336"/>
                  </a:lnTo>
                  <a:lnTo>
                    <a:pt x="4595" y="1368"/>
                  </a:lnTo>
                  <a:lnTo>
                    <a:pt x="4609" y="1368"/>
                  </a:lnTo>
                  <a:lnTo>
                    <a:pt x="4623" y="1368"/>
                  </a:lnTo>
                  <a:lnTo>
                    <a:pt x="4635" y="1357"/>
                  </a:lnTo>
                  <a:lnTo>
                    <a:pt x="4644" y="1357"/>
                  </a:lnTo>
                  <a:lnTo>
                    <a:pt x="4661" y="1336"/>
                  </a:lnTo>
                  <a:lnTo>
                    <a:pt x="4681" y="1336"/>
                  </a:lnTo>
                  <a:lnTo>
                    <a:pt x="4690" y="1348"/>
                  </a:lnTo>
                  <a:lnTo>
                    <a:pt x="4710" y="1348"/>
                  </a:lnTo>
                  <a:lnTo>
                    <a:pt x="4731" y="1368"/>
                  </a:lnTo>
                  <a:lnTo>
                    <a:pt x="4731" y="1386"/>
                  </a:lnTo>
                  <a:lnTo>
                    <a:pt x="4710" y="1406"/>
                  </a:lnTo>
                  <a:lnTo>
                    <a:pt x="4710" y="1414"/>
                  </a:lnTo>
                  <a:lnTo>
                    <a:pt x="4719" y="1423"/>
                  </a:lnTo>
                  <a:lnTo>
                    <a:pt x="4725" y="1423"/>
                  </a:lnTo>
                  <a:lnTo>
                    <a:pt x="4731" y="1423"/>
                  </a:lnTo>
                  <a:lnTo>
                    <a:pt x="4748" y="1443"/>
                  </a:lnTo>
                  <a:lnTo>
                    <a:pt x="4759" y="1443"/>
                  </a:lnTo>
                  <a:lnTo>
                    <a:pt x="4780" y="1423"/>
                  </a:lnTo>
                  <a:lnTo>
                    <a:pt x="4783" y="1429"/>
                  </a:lnTo>
                  <a:lnTo>
                    <a:pt x="4788" y="1432"/>
                  </a:lnTo>
                  <a:lnTo>
                    <a:pt x="4794" y="1432"/>
                  </a:lnTo>
                  <a:lnTo>
                    <a:pt x="4797" y="1432"/>
                  </a:lnTo>
                  <a:lnTo>
                    <a:pt x="4797" y="1440"/>
                  </a:lnTo>
                  <a:lnTo>
                    <a:pt x="4797" y="1443"/>
                  </a:lnTo>
                  <a:lnTo>
                    <a:pt x="4803" y="1449"/>
                  </a:lnTo>
                  <a:lnTo>
                    <a:pt x="4806" y="1452"/>
                  </a:lnTo>
                  <a:lnTo>
                    <a:pt x="4817" y="1452"/>
                  </a:lnTo>
                  <a:lnTo>
                    <a:pt x="4826" y="1464"/>
                  </a:lnTo>
                  <a:lnTo>
                    <a:pt x="4838" y="1464"/>
                  </a:lnTo>
                  <a:lnTo>
                    <a:pt x="4852" y="1478"/>
                  </a:lnTo>
                  <a:lnTo>
                    <a:pt x="4864" y="1493"/>
                  </a:lnTo>
                  <a:lnTo>
                    <a:pt x="4869" y="1493"/>
                  </a:lnTo>
                  <a:lnTo>
                    <a:pt x="4875" y="1493"/>
                  </a:lnTo>
                  <a:lnTo>
                    <a:pt x="4881" y="1495"/>
                  </a:lnTo>
                  <a:lnTo>
                    <a:pt x="4884" y="1501"/>
                  </a:lnTo>
                  <a:lnTo>
                    <a:pt x="4893" y="1493"/>
                  </a:lnTo>
                  <a:lnTo>
                    <a:pt x="4893" y="1472"/>
                  </a:lnTo>
                  <a:lnTo>
                    <a:pt x="4913" y="1452"/>
                  </a:lnTo>
                  <a:lnTo>
                    <a:pt x="4921" y="1452"/>
                  </a:lnTo>
                  <a:lnTo>
                    <a:pt x="4942" y="1432"/>
                  </a:lnTo>
                  <a:lnTo>
                    <a:pt x="4979" y="1432"/>
                  </a:lnTo>
                  <a:lnTo>
                    <a:pt x="4991" y="1423"/>
                  </a:lnTo>
                  <a:lnTo>
                    <a:pt x="5037" y="1423"/>
                  </a:lnTo>
                  <a:lnTo>
                    <a:pt x="5049" y="1414"/>
                  </a:lnTo>
                  <a:lnTo>
                    <a:pt x="5057" y="1414"/>
                  </a:lnTo>
                  <a:lnTo>
                    <a:pt x="5057" y="1357"/>
                  </a:lnTo>
                  <a:lnTo>
                    <a:pt x="5136" y="1357"/>
                  </a:lnTo>
                  <a:lnTo>
                    <a:pt x="5211" y="1357"/>
                  </a:lnTo>
                  <a:lnTo>
                    <a:pt x="5217" y="1362"/>
                  </a:lnTo>
                  <a:lnTo>
                    <a:pt x="5222" y="1368"/>
                  </a:lnTo>
                  <a:lnTo>
                    <a:pt x="5272" y="1368"/>
                  </a:lnTo>
                  <a:lnTo>
                    <a:pt x="5280" y="1357"/>
                  </a:lnTo>
                  <a:lnTo>
                    <a:pt x="5289" y="1357"/>
                  </a:lnTo>
                  <a:lnTo>
                    <a:pt x="5298" y="1348"/>
                  </a:lnTo>
                  <a:lnTo>
                    <a:pt x="5318" y="1348"/>
                  </a:lnTo>
                  <a:lnTo>
                    <a:pt x="5318" y="1328"/>
                  </a:lnTo>
                  <a:lnTo>
                    <a:pt x="5355" y="1328"/>
                  </a:lnTo>
                  <a:lnTo>
                    <a:pt x="5361" y="1322"/>
                  </a:lnTo>
                  <a:lnTo>
                    <a:pt x="5367" y="1319"/>
                  </a:lnTo>
                  <a:lnTo>
                    <a:pt x="5367" y="1299"/>
                  </a:lnTo>
                  <a:lnTo>
                    <a:pt x="5370" y="1296"/>
                  </a:lnTo>
                  <a:lnTo>
                    <a:pt x="5376" y="1290"/>
                  </a:lnTo>
                  <a:lnTo>
                    <a:pt x="5376" y="1278"/>
                  </a:lnTo>
                  <a:lnTo>
                    <a:pt x="5384" y="1270"/>
                  </a:lnTo>
                  <a:lnTo>
                    <a:pt x="5396" y="1270"/>
                  </a:lnTo>
                  <a:lnTo>
                    <a:pt x="5405" y="1278"/>
                  </a:lnTo>
                  <a:lnTo>
                    <a:pt x="5442" y="1278"/>
                  </a:lnTo>
                  <a:lnTo>
                    <a:pt x="5448" y="1284"/>
                  </a:lnTo>
                  <a:lnTo>
                    <a:pt x="5451" y="1290"/>
                  </a:lnTo>
                  <a:lnTo>
                    <a:pt x="5471" y="1290"/>
                  </a:lnTo>
                  <a:lnTo>
                    <a:pt x="5483" y="1278"/>
                  </a:lnTo>
                  <a:lnTo>
                    <a:pt x="5500" y="1278"/>
                  </a:lnTo>
                  <a:lnTo>
                    <a:pt x="5506" y="1276"/>
                  </a:lnTo>
                  <a:lnTo>
                    <a:pt x="5509" y="1270"/>
                  </a:lnTo>
                  <a:lnTo>
                    <a:pt x="5515" y="1270"/>
                  </a:lnTo>
                  <a:lnTo>
                    <a:pt x="5520" y="1270"/>
                  </a:lnTo>
                  <a:lnTo>
                    <a:pt x="5529" y="1261"/>
                  </a:lnTo>
                  <a:lnTo>
                    <a:pt x="5538" y="1261"/>
                  </a:lnTo>
                  <a:lnTo>
                    <a:pt x="5549" y="1252"/>
                  </a:lnTo>
                  <a:lnTo>
                    <a:pt x="5578" y="1252"/>
                  </a:lnTo>
                  <a:lnTo>
                    <a:pt x="5587" y="1261"/>
                  </a:lnTo>
                  <a:lnTo>
                    <a:pt x="5587" y="1270"/>
                  </a:lnTo>
                  <a:lnTo>
                    <a:pt x="5616" y="1299"/>
                  </a:lnTo>
                  <a:lnTo>
                    <a:pt x="5627" y="1299"/>
                  </a:lnTo>
                  <a:lnTo>
                    <a:pt x="5636" y="1307"/>
                  </a:lnTo>
                  <a:lnTo>
                    <a:pt x="5653" y="1307"/>
                  </a:lnTo>
                  <a:lnTo>
                    <a:pt x="5653" y="1328"/>
                  </a:lnTo>
                  <a:lnTo>
                    <a:pt x="5627" y="1357"/>
                  </a:lnTo>
                  <a:lnTo>
                    <a:pt x="5627" y="1368"/>
                  </a:lnTo>
                  <a:lnTo>
                    <a:pt x="5653" y="1368"/>
                  </a:lnTo>
                  <a:lnTo>
                    <a:pt x="5665" y="1377"/>
                  </a:lnTo>
                  <a:lnTo>
                    <a:pt x="5685" y="1377"/>
                  </a:lnTo>
                  <a:lnTo>
                    <a:pt x="5714" y="1406"/>
                  </a:lnTo>
                  <a:lnTo>
                    <a:pt x="5714" y="1423"/>
                  </a:lnTo>
                  <a:lnTo>
                    <a:pt x="5703" y="1432"/>
                  </a:lnTo>
                  <a:lnTo>
                    <a:pt x="5703" y="1484"/>
                  </a:lnTo>
                  <a:lnTo>
                    <a:pt x="5694" y="1484"/>
                  </a:lnTo>
                  <a:lnTo>
                    <a:pt x="5685" y="1493"/>
                  </a:lnTo>
                  <a:lnTo>
                    <a:pt x="5679" y="1493"/>
                  </a:lnTo>
                  <a:lnTo>
                    <a:pt x="5674" y="1493"/>
                  </a:lnTo>
                  <a:lnTo>
                    <a:pt x="5665" y="1501"/>
                  </a:lnTo>
                  <a:lnTo>
                    <a:pt x="5653" y="1501"/>
                  </a:lnTo>
                  <a:lnTo>
                    <a:pt x="5645" y="1510"/>
                  </a:lnTo>
                  <a:lnTo>
                    <a:pt x="5636" y="1510"/>
                  </a:lnTo>
                  <a:lnTo>
                    <a:pt x="5627" y="1521"/>
                  </a:lnTo>
                  <a:lnTo>
                    <a:pt x="5607" y="1521"/>
                  </a:lnTo>
                  <a:lnTo>
                    <a:pt x="5598" y="1530"/>
                  </a:lnTo>
                  <a:lnTo>
                    <a:pt x="5593" y="1530"/>
                  </a:lnTo>
                  <a:lnTo>
                    <a:pt x="5587" y="1530"/>
                  </a:lnTo>
                  <a:lnTo>
                    <a:pt x="5584" y="1536"/>
                  </a:lnTo>
                  <a:lnTo>
                    <a:pt x="5578" y="1539"/>
                  </a:lnTo>
                  <a:lnTo>
                    <a:pt x="5578" y="1550"/>
                  </a:lnTo>
                  <a:lnTo>
                    <a:pt x="5549" y="1579"/>
                  </a:lnTo>
                  <a:lnTo>
                    <a:pt x="5549" y="1597"/>
                  </a:lnTo>
                  <a:lnTo>
                    <a:pt x="5529" y="1617"/>
                  </a:lnTo>
                  <a:lnTo>
                    <a:pt x="5538" y="1629"/>
                  </a:lnTo>
                  <a:lnTo>
                    <a:pt x="5538" y="1721"/>
                  </a:lnTo>
                  <a:lnTo>
                    <a:pt x="5544" y="1727"/>
                  </a:lnTo>
                  <a:lnTo>
                    <a:pt x="5549" y="1733"/>
                  </a:lnTo>
                  <a:lnTo>
                    <a:pt x="5549" y="1770"/>
                  </a:lnTo>
                  <a:lnTo>
                    <a:pt x="5529" y="1791"/>
                  </a:lnTo>
                  <a:lnTo>
                    <a:pt x="5529" y="1799"/>
                  </a:lnTo>
                  <a:lnTo>
                    <a:pt x="5520" y="1811"/>
                  </a:lnTo>
                  <a:lnTo>
                    <a:pt x="5520" y="1819"/>
                  </a:lnTo>
                  <a:lnTo>
                    <a:pt x="5506" y="1834"/>
                  </a:lnTo>
                  <a:lnTo>
                    <a:pt x="5491" y="1848"/>
                  </a:lnTo>
                  <a:lnTo>
                    <a:pt x="5483" y="1848"/>
                  </a:lnTo>
                  <a:lnTo>
                    <a:pt x="5471" y="1857"/>
                  </a:lnTo>
                  <a:lnTo>
                    <a:pt x="5471" y="1877"/>
                  </a:lnTo>
                  <a:lnTo>
                    <a:pt x="5463" y="1886"/>
                  </a:lnTo>
                  <a:lnTo>
                    <a:pt x="5463" y="1892"/>
                  </a:lnTo>
                  <a:lnTo>
                    <a:pt x="5463" y="1898"/>
                  </a:lnTo>
                  <a:lnTo>
                    <a:pt x="5471" y="1906"/>
                  </a:lnTo>
                  <a:lnTo>
                    <a:pt x="5463" y="1915"/>
                  </a:lnTo>
                  <a:lnTo>
                    <a:pt x="5463" y="1924"/>
                  </a:lnTo>
                  <a:lnTo>
                    <a:pt x="5451" y="1935"/>
                  </a:lnTo>
                  <a:lnTo>
                    <a:pt x="5451" y="1944"/>
                  </a:lnTo>
                  <a:lnTo>
                    <a:pt x="5448" y="1950"/>
                  </a:lnTo>
                  <a:lnTo>
                    <a:pt x="5442" y="1953"/>
                  </a:lnTo>
                  <a:lnTo>
                    <a:pt x="5442" y="1964"/>
                  </a:lnTo>
                  <a:lnTo>
                    <a:pt x="5425" y="1964"/>
                  </a:lnTo>
                  <a:lnTo>
                    <a:pt x="5425" y="2010"/>
                  </a:lnTo>
                  <a:lnTo>
                    <a:pt x="5434" y="2022"/>
                  </a:lnTo>
                  <a:lnTo>
                    <a:pt x="5434" y="2097"/>
                  </a:lnTo>
                  <a:lnTo>
                    <a:pt x="5442" y="2109"/>
                  </a:lnTo>
                  <a:lnTo>
                    <a:pt x="5442" y="2146"/>
                  </a:lnTo>
                  <a:lnTo>
                    <a:pt x="5451" y="2155"/>
                  </a:lnTo>
                  <a:lnTo>
                    <a:pt x="5451" y="2225"/>
                  </a:lnTo>
                  <a:lnTo>
                    <a:pt x="5463" y="2233"/>
                  </a:lnTo>
                  <a:lnTo>
                    <a:pt x="5463" y="2256"/>
                  </a:lnTo>
                  <a:lnTo>
                    <a:pt x="5463" y="2282"/>
                  </a:lnTo>
                  <a:lnTo>
                    <a:pt x="5405" y="2282"/>
                  </a:lnTo>
                  <a:lnTo>
                    <a:pt x="5396" y="2271"/>
                  </a:lnTo>
                  <a:lnTo>
                    <a:pt x="5272" y="2271"/>
                  </a:lnTo>
                  <a:lnTo>
                    <a:pt x="5266" y="2277"/>
                  </a:lnTo>
                  <a:lnTo>
                    <a:pt x="5260" y="2282"/>
                  </a:lnTo>
                  <a:lnTo>
                    <a:pt x="5222" y="2282"/>
                  </a:lnTo>
                  <a:lnTo>
                    <a:pt x="5182" y="2282"/>
                  </a:lnTo>
                  <a:lnTo>
                    <a:pt x="5179" y="2285"/>
                  </a:lnTo>
                  <a:lnTo>
                    <a:pt x="5173" y="2291"/>
                  </a:lnTo>
                  <a:lnTo>
                    <a:pt x="5124" y="2291"/>
                  </a:lnTo>
                  <a:lnTo>
                    <a:pt x="5115" y="2300"/>
                  </a:lnTo>
                  <a:lnTo>
                    <a:pt x="5110" y="2300"/>
                  </a:lnTo>
                  <a:lnTo>
                    <a:pt x="5104" y="2300"/>
                  </a:lnTo>
                  <a:lnTo>
                    <a:pt x="5086" y="2320"/>
                  </a:lnTo>
                  <a:lnTo>
                    <a:pt x="5078" y="2320"/>
                  </a:lnTo>
                  <a:lnTo>
                    <a:pt x="5049" y="2349"/>
                  </a:lnTo>
                  <a:lnTo>
                    <a:pt x="5037" y="2349"/>
                  </a:lnTo>
                  <a:lnTo>
                    <a:pt x="5023" y="2363"/>
                  </a:lnTo>
                  <a:lnTo>
                    <a:pt x="5011" y="2378"/>
                  </a:lnTo>
                  <a:lnTo>
                    <a:pt x="5000" y="2378"/>
                  </a:lnTo>
                  <a:lnTo>
                    <a:pt x="4979" y="2395"/>
                  </a:lnTo>
                  <a:lnTo>
                    <a:pt x="4971" y="2395"/>
                  </a:lnTo>
                  <a:lnTo>
                    <a:pt x="4956" y="2413"/>
                  </a:lnTo>
                  <a:lnTo>
                    <a:pt x="4942" y="2424"/>
                  </a:lnTo>
                  <a:lnTo>
                    <a:pt x="4933" y="2424"/>
                  </a:lnTo>
                  <a:lnTo>
                    <a:pt x="4921" y="2436"/>
                  </a:lnTo>
                  <a:lnTo>
                    <a:pt x="4904" y="2436"/>
                  </a:lnTo>
                  <a:lnTo>
                    <a:pt x="4893" y="2444"/>
                  </a:lnTo>
                  <a:lnTo>
                    <a:pt x="4855" y="2444"/>
                  </a:lnTo>
                  <a:lnTo>
                    <a:pt x="4846" y="2456"/>
                  </a:lnTo>
                  <a:lnTo>
                    <a:pt x="4826" y="2456"/>
                  </a:lnTo>
                  <a:lnTo>
                    <a:pt x="4817" y="2465"/>
                  </a:lnTo>
                  <a:lnTo>
                    <a:pt x="4806" y="2465"/>
                  </a:lnTo>
                  <a:lnTo>
                    <a:pt x="4803" y="2459"/>
                  </a:lnTo>
                  <a:lnTo>
                    <a:pt x="4797" y="2456"/>
                  </a:lnTo>
                  <a:lnTo>
                    <a:pt x="4780" y="2456"/>
                  </a:lnTo>
                  <a:lnTo>
                    <a:pt x="4759" y="2436"/>
                  </a:lnTo>
                  <a:lnTo>
                    <a:pt x="4739" y="2436"/>
                  </a:lnTo>
                  <a:lnTo>
                    <a:pt x="4736" y="2430"/>
                  </a:lnTo>
                  <a:lnTo>
                    <a:pt x="4731" y="2424"/>
                  </a:lnTo>
                  <a:lnTo>
                    <a:pt x="4725" y="2424"/>
                  </a:lnTo>
                  <a:lnTo>
                    <a:pt x="4719" y="2424"/>
                  </a:lnTo>
                  <a:lnTo>
                    <a:pt x="4710" y="2415"/>
                  </a:lnTo>
                  <a:lnTo>
                    <a:pt x="4681" y="2415"/>
                  </a:lnTo>
                  <a:lnTo>
                    <a:pt x="4681" y="2424"/>
                  </a:lnTo>
                  <a:lnTo>
                    <a:pt x="4687" y="2430"/>
                  </a:lnTo>
                  <a:lnTo>
                    <a:pt x="4690" y="2436"/>
                  </a:lnTo>
                  <a:lnTo>
                    <a:pt x="4690" y="2456"/>
                  </a:lnTo>
                  <a:lnTo>
                    <a:pt x="4673" y="2473"/>
                  </a:lnTo>
                  <a:lnTo>
                    <a:pt x="4673" y="2523"/>
                  </a:lnTo>
                  <a:lnTo>
                    <a:pt x="4702" y="2523"/>
                  </a:lnTo>
                  <a:lnTo>
                    <a:pt x="4731" y="2523"/>
                  </a:lnTo>
                  <a:lnTo>
                    <a:pt x="4731" y="2609"/>
                  </a:lnTo>
                  <a:lnTo>
                    <a:pt x="4719" y="2618"/>
                  </a:lnTo>
                  <a:lnTo>
                    <a:pt x="4719" y="2685"/>
                  </a:lnTo>
                  <a:lnTo>
                    <a:pt x="4710" y="2696"/>
                  </a:lnTo>
                  <a:lnTo>
                    <a:pt x="4710" y="2713"/>
                  </a:lnTo>
                  <a:lnTo>
                    <a:pt x="4719" y="2725"/>
                  </a:lnTo>
                  <a:lnTo>
                    <a:pt x="4710" y="2734"/>
                  </a:lnTo>
                  <a:lnTo>
                    <a:pt x="4710" y="2754"/>
                  </a:lnTo>
                  <a:lnTo>
                    <a:pt x="4719" y="2763"/>
                  </a:lnTo>
                  <a:lnTo>
                    <a:pt x="4719" y="2774"/>
                  </a:lnTo>
                  <a:lnTo>
                    <a:pt x="4725" y="2777"/>
                  </a:lnTo>
                  <a:lnTo>
                    <a:pt x="4731" y="2780"/>
                  </a:lnTo>
                  <a:lnTo>
                    <a:pt x="4736" y="2780"/>
                  </a:lnTo>
                  <a:lnTo>
                    <a:pt x="4739" y="2780"/>
                  </a:lnTo>
                  <a:lnTo>
                    <a:pt x="4768" y="2780"/>
                  </a:lnTo>
                  <a:lnTo>
                    <a:pt x="4788" y="2800"/>
                  </a:lnTo>
                  <a:lnTo>
                    <a:pt x="4788" y="2821"/>
                  </a:lnTo>
                  <a:lnTo>
                    <a:pt x="4644" y="2821"/>
                  </a:lnTo>
                  <a:lnTo>
                    <a:pt x="4635" y="2829"/>
                  </a:lnTo>
                  <a:lnTo>
                    <a:pt x="4635" y="2870"/>
                  </a:lnTo>
                  <a:lnTo>
                    <a:pt x="4499" y="2870"/>
                  </a:lnTo>
                  <a:lnTo>
                    <a:pt x="4499" y="2878"/>
                  </a:lnTo>
                  <a:lnTo>
                    <a:pt x="4490" y="2887"/>
                  </a:lnTo>
                  <a:lnTo>
                    <a:pt x="4490" y="2936"/>
                  </a:lnTo>
                  <a:lnTo>
                    <a:pt x="4459" y="2936"/>
                  </a:lnTo>
                  <a:lnTo>
                    <a:pt x="4459" y="2951"/>
                  </a:lnTo>
                  <a:lnTo>
                    <a:pt x="4459" y="2965"/>
                  </a:lnTo>
                  <a:lnTo>
                    <a:pt x="4450" y="2974"/>
                  </a:lnTo>
                  <a:lnTo>
                    <a:pt x="4450" y="3003"/>
                  </a:lnTo>
                  <a:lnTo>
                    <a:pt x="4412" y="3003"/>
                  </a:lnTo>
                  <a:lnTo>
                    <a:pt x="4412" y="3110"/>
                  </a:lnTo>
                  <a:lnTo>
                    <a:pt x="4363" y="3110"/>
                  </a:lnTo>
                  <a:lnTo>
                    <a:pt x="4363" y="3119"/>
                  </a:lnTo>
                  <a:lnTo>
                    <a:pt x="4375" y="3127"/>
                  </a:lnTo>
                  <a:lnTo>
                    <a:pt x="4383" y="3139"/>
                  </a:lnTo>
                  <a:lnTo>
                    <a:pt x="4383" y="3168"/>
                  </a:lnTo>
                  <a:lnTo>
                    <a:pt x="4375" y="3176"/>
                  </a:lnTo>
                  <a:lnTo>
                    <a:pt x="4375" y="3188"/>
                  </a:lnTo>
                  <a:lnTo>
                    <a:pt x="4369" y="3191"/>
                  </a:lnTo>
                  <a:lnTo>
                    <a:pt x="4363" y="3197"/>
                  </a:lnTo>
                  <a:lnTo>
                    <a:pt x="4363" y="3214"/>
                  </a:lnTo>
                  <a:lnTo>
                    <a:pt x="4354" y="3223"/>
                  </a:lnTo>
                  <a:lnTo>
                    <a:pt x="4354" y="3234"/>
                  </a:lnTo>
                  <a:lnTo>
                    <a:pt x="4340" y="3249"/>
                  </a:lnTo>
                  <a:lnTo>
                    <a:pt x="4325" y="3263"/>
                  </a:lnTo>
                  <a:lnTo>
                    <a:pt x="4305" y="3263"/>
                  </a:lnTo>
                  <a:lnTo>
                    <a:pt x="4288" y="3243"/>
                  </a:lnTo>
                  <a:lnTo>
                    <a:pt x="4288" y="3234"/>
                  </a:lnTo>
                  <a:lnTo>
                    <a:pt x="4276" y="3223"/>
                  </a:lnTo>
                  <a:lnTo>
                    <a:pt x="4268" y="3223"/>
                  </a:lnTo>
                  <a:lnTo>
                    <a:pt x="4268" y="3205"/>
                  </a:lnTo>
                  <a:lnTo>
                    <a:pt x="4227" y="3205"/>
                  </a:lnTo>
                  <a:lnTo>
                    <a:pt x="4224" y="3202"/>
                  </a:lnTo>
                  <a:lnTo>
                    <a:pt x="4218" y="3197"/>
                  </a:lnTo>
                  <a:lnTo>
                    <a:pt x="4192" y="3197"/>
                  </a:lnTo>
                  <a:lnTo>
                    <a:pt x="4192" y="3234"/>
                  </a:lnTo>
                  <a:lnTo>
                    <a:pt x="4192" y="3272"/>
                  </a:lnTo>
                  <a:lnTo>
                    <a:pt x="4181" y="3272"/>
                  </a:lnTo>
                  <a:lnTo>
                    <a:pt x="4172" y="3263"/>
                  </a:lnTo>
                  <a:lnTo>
                    <a:pt x="4161" y="3263"/>
                  </a:lnTo>
                  <a:lnTo>
                    <a:pt x="4158" y="3266"/>
                  </a:lnTo>
                  <a:lnTo>
                    <a:pt x="4152" y="3272"/>
                  </a:lnTo>
                  <a:lnTo>
                    <a:pt x="4137" y="3272"/>
                  </a:lnTo>
                  <a:lnTo>
                    <a:pt x="4123" y="3272"/>
                  </a:lnTo>
                  <a:lnTo>
                    <a:pt x="4123" y="3292"/>
                  </a:lnTo>
                  <a:lnTo>
                    <a:pt x="4114" y="3301"/>
                  </a:lnTo>
                  <a:lnTo>
                    <a:pt x="4114" y="3350"/>
                  </a:lnTo>
                  <a:lnTo>
                    <a:pt x="4103" y="3359"/>
                  </a:lnTo>
                  <a:lnTo>
                    <a:pt x="4103" y="3370"/>
                  </a:lnTo>
                  <a:lnTo>
                    <a:pt x="4094" y="3370"/>
                  </a:lnTo>
                  <a:lnTo>
                    <a:pt x="4074" y="3388"/>
                  </a:lnTo>
                  <a:lnTo>
                    <a:pt x="4065" y="3388"/>
                  </a:lnTo>
                  <a:lnTo>
                    <a:pt x="4065" y="3393"/>
                  </a:lnTo>
                  <a:lnTo>
                    <a:pt x="4065" y="3399"/>
                  </a:lnTo>
                  <a:lnTo>
                    <a:pt x="3978" y="3486"/>
                  </a:lnTo>
                  <a:lnTo>
                    <a:pt x="3978" y="3495"/>
                  </a:lnTo>
                  <a:lnTo>
                    <a:pt x="3961" y="3512"/>
                  </a:lnTo>
                  <a:lnTo>
                    <a:pt x="3941" y="3512"/>
                  </a:lnTo>
                  <a:lnTo>
                    <a:pt x="3941" y="3495"/>
                  </a:lnTo>
                  <a:lnTo>
                    <a:pt x="3929" y="3486"/>
                  </a:lnTo>
                  <a:lnTo>
                    <a:pt x="3929" y="3466"/>
                  </a:lnTo>
                  <a:lnTo>
                    <a:pt x="3912" y="3466"/>
                  </a:lnTo>
                  <a:lnTo>
                    <a:pt x="3900" y="3474"/>
                  </a:lnTo>
                  <a:lnTo>
                    <a:pt x="3900" y="3495"/>
                  </a:lnTo>
                  <a:lnTo>
                    <a:pt x="3891" y="3495"/>
                  </a:lnTo>
                  <a:lnTo>
                    <a:pt x="3871" y="3474"/>
                  </a:lnTo>
                  <a:lnTo>
                    <a:pt x="3863" y="3474"/>
                  </a:lnTo>
                  <a:lnTo>
                    <a:pt x="3863" y="3466"/>
                  </a:lnTo>
                  <a:lnTo>
                    <a:pt x="3845" y="3445"/>
                  </a:lnTo>
                  <a:lnTo>
                    <a:pt x="3834" y="3445"/>
                  </a:lnTo>
                  <a:lnTo>
                    <a:pt x="3834" y="3437"/>
                  </a:lnTo>
                  <a:lnTo>
                    <a:pt x="3854" y="3419"/>
                  </a:lnTo>
                  <a:lnTo>
                    <a:pt x="3871" y="3419"/>
                  </a:lnTo>
                  <a:lnTo>
                    <a:pt x="3871" y="3408"/>
                  </a:lnTo>
                  <a:lnTo>
                    <a:pt x="3883" y="3399"/>
                  </a:lnTo>
                  <a:lnTo>
                    <a:pt x="3883" y="3385"/>
                  </a:lnTo>
                  <a:lnTo>
                    <a:pt x="3883" y="3370"/>
                  </a:lnTo>
                  <a:lnTo>
                    <a:pt x="3891" y="3370"/>
                  </a:lnTo>
                  <a:lnTo>
                    <a:pt x="3900" y="3359"/>
                  </a:lnTo>
                  <a:lnTo>
                    <a:pt x="3900" y="3344"/>
                  </a:lnTo>
                  <a:lnTo>
                    <a:pt x="3900" y="3330"/>
                  </a:lnTo>
                  <a:lnTo>
                    <a:pt x="3906" y="3327"/>
                  </a:lnTo>
                  <a:lnTo>
                    <a:pt x="3912" y="3321"/>
                  </a:lnTo>
                  <a:lnTo>
                    <a:pt x="3915" y="3321"/>
                  </a:lnTo>
                  <a:lnTo>
                    <a:pt x="3920" y="3321"/>
                  </a:lnTo>
                  <a:lnTo>
                    <a:pt x="3926" y="3315"/>
                  </a:lnTo>
                  <a:lnTo>
                    <a:pt x="3929" y="3312"/>
                  </a:lnTo>
                  <a:lnTo>
                    <a:pt x="3929" y="3272"/>
                  </a:lnTo>
                  <a:lnTo>
                    <a:pt x="3912" y="3272"/>
                  </a:lnTo>
                  <a:lnTo>
                    <a:pt x="3912" y="3255"/>
                  </a:lnTo>
                  <a:lnTo>
                    <a:pt x="3900" y="3255"/>
                  </a:lnTo>
                  <a:lnTo>
                    <a:pt x="3883" y="3234"/>
                  </a:lnTo>
                  <a:lnTo>
                    <a:pt x="3871" y="3234"/>
                  </a:lnTo>
                  <a:lnTo>
                    <a:pt x="3698" y="3061"/>
                  </a:lnTo>
                  <a:lnTo>
                    <a:pt x="3689" y="3061"/>
                  </a:lnTo>
                  <a:lnTo>
                    <a:pt x="3498" y="2870"/>
                  </a:lnTo>
                  <a:lnTo>
                    <a:pt x="3486" y="2870"/>
                  </a:lnTo>
                  <a:lnTo>
                    <a:pt x="3484" y="2864"/>
                  </a:lnTo>
                  <a:lnTo>
                    <a:pt x="3478" y="2858"/>
                  </a:lnTo>
                  <a:lnTo>
                    <a:pt x="3478" y="2849"/>
                  </a:lnTo>
                  <a:lnTo>
                    <a:pt x="3449" y="2821"/>
                  </a:lnTo>
                  <a:lnTo>
                    <a:pt x="3443" y="2821"/>
                  </a:lnTo>
                  <a:lnTo>
                    <a:pt x="3437" y="2821"/>
                  </a:lnTo>
                  <a:lnTo>
                    <a:pt x="3275" y="2656"/>
                  </a:lnTo>
                  <a:lnTo>
                    <a:pt x="3267" y="2656"/>
                  </a:lnTo>
                  <a:lnTo>
                    <a:pt x="3267" y="2676"/>
                  </a:lnTo>
                  <a:lnTo>
                    <a:pt x="3267" y="2696"/>
                  </a:lnTo>
                  <a:lnTo>
                    <a:pt x="3255" y="2705"/>
                  </a:lnTo>
                  <a:lnTo>
                    <a:pt x="3235" y="2705"/>
                  </a:lnTo>
                  <a:lnTo>
                    <a:pt x="3235" y="2754"/>
                  </a:lnTo>
                  <a:lnTo>
                    <a:pt x="3246" y="2763"/>
                  </a:lnTo>
                  <a:lnTo>
                    <a:pt x="3246" y="2780"/>
                  </a:lnTo>
                  <a:lnTo>
                    <a:pt x="3241" y="2786"/>
                  </a:lnTo>
                  <a:lnTo>
                    <a:pt x="3235" y="2792"/>
                  </a:lnTo>
                  <a:lnTo>
                    <a:pt x="3212" y="2792"/>
                  </a:lnTo>
                  <a:lnTo>
                    <a:pt x="3188" y="2792"/>
                  </a:lnTo>
                  <a:lnTo>
                    <a:pt x="3186" y="2786"/>
                  </a:lnTo>
                  <a:lnTo>
                    <a:pt x="3180" y="2780"/>
                  </a:lnTo>
                  <a:lnTo>
                    <a:pt x="3151" y="2780"/>
                  </a:lnTo>
                  <a:lnTo>
                    <a:pt x="3142" y="2774"/>
                  </a:lnTo>
                  <a:lnTo>
                    <a:pt x="3142" y="2734"/>
                  </a:lnTo>
                  <a:lnTo>
                    <a:pt x="3122" y="2713"/>
                  </a:lnTo>
                  <a:lnTo>
                    <a:pt x="3102" y="2696"/>
                  </a:lnTo>
                  <a:lnTo>
                    <a:pt x="3093" y="2696"/>
                  </a:lnTo>
                  <a:lnTo>
                    <a:pt x="3081" y="2705"/>
                  </a:lnTo>
                  <a:lnTo>
                    <a:pt x="3064" y="2705"/>
                  </a:lnTo>
                  <a:lnTo>
                    <a:pt x="3044" y="2685"/>
                  </a:lnTo>
                  <a:lnTo>
                    <a:pt x="3044" y="2676"/>
                  </a:lnTo>
                  <a:lnTo>
                    <a:pt x="3035" y="2667"/>
                  </a:lnTo>
                  <a:lnTo>
                    <a:pt x="3029" y="2667"/>
                  </a:lnTo>
                  <a:lnTo>
                    <a:pt x="3024" y="2667"/>
                  </a:lnTo>
                  <a:lnTo>
                    <a:pt x="3015" y="2656"/>
                  </a:lnTo>
                  <a:lnTo>
                    <a:pt x="3003" y="2656"/>
                  </a:lnTo>
                  <a:lnTo>
                    <a:pt x="2998" y="2647"/>
                  </a:lnTo>
                  <a:lnTo>
                    <a:pt x="2957" y="2647"/>
                  </a:lnTo>
                  <a:lnTo>
                    <a:pt x="2954" y="2641"/>
                  </a:lnTo>
                  <a:lnTo>
                    <a:pt x="2948" y="2638"/>
                  </a:lnTo>
                  <a:lnTo>
                    <a:pt x="2943" y="2638"/>
                  </a:lnTo>
                  <a:lnTo>
                    <a:pt x="2937" y="2638"/>
                  </a:lnTo>
                  <a:lnTo>
                    <a:pt x="2928" y="2647"/>
                  </a:lnTo>
                  <a:lnTo>
                    <a:pt x="2919" y="2656"/>
                  </a:lnTo>
                  <a:lnTo>
                    <a:pt x="2890" y="2656"/>
                  </a:lnTo>
                  <a:lnTo>
                    <a:pt x="2879" y="2667"/>
                  </a:lnTo>
                  <a:lnTo>
                    <a:pt x="2856" y="2667"/>
                  </a:lnTo>
                  <a:lnTo>
                    <a:pt x="2833" y="2667"/>
                  </a:lnTo>
                  <a:lnTo>
                    <a:pt x="2821" y="2676"/>
                  </a:lnTo>
                  <a:lnTo>
                    <a:pt x="2775" y="2676"/>
                  </a:lnTo>
                  <a:lnTo>
                    <a:pt x="2754" y="2696"/>
                  </a:lnTo>
                  <a:lnTo>
                    <a:pt x="2726" y="2696"/>
                  </a:lnTo>
                  <a:lnTo>
                    <a:pt x="2723" y="2690"/>
                  </a:lnTo>
                  <a:lnTo>
                    <a:pt x="2717" y="2685"/>
                  </a:lnTo>
                  <a:lnTo>
                    <a:pt x="2717" y="2673"/>
                  </a:lnTo>
                  <a:lnTo>
                    <a:pt x="2717" y="2656"/>
                  </a:lnTo>
                  <a:lnTo>
                    <a:pt x="2708" y="2647"/>
                  </a:lnTo>
                  <a:lnTo>
                    <a:pt x="2708" y="2641"/>
                  </a:lnTo>
                  <a:lnTo>
                    <a:pt x="2708" y="2638"/>
                  </a:lnTo>
                  <a:lnTo>
                    <a:pt x="2688" y="2618"/>
                  </a:lnTo>
                  <a:lnTo>
                    <a:pt x="2688" y="2609"/>
                  </a:lnTo>
                  <a:lnTo>
                    <a:pt x="2679" y="2598"/>
                  </a:lnTo>
                  <a:lnTo>
                    <a:pt x="2679" y="2580"/>
                  </a:lnTo>
                  <a:lnTo>
                    <a:pt x="2668" y="2580"/>
                  </a:lnTo>
                  <a:lnTo>
                    <a:pt x="2659" y="2589"/>
                  </a:lnTo>
                  <a:lnTo>
                    <a:pt x="2659" y="2598"/>
                  </a:lnTo>
                  <a:lnTo>
                    <a:pt x="2653" y="2604"/>
                  </a:lnTo>
                  <a:lnTo>
                    <a:pt x="2647" y="2609"/>
                  </a:lnTo>
                  <a:lnTo>
                    <a:pt x="2624" y="2609"/>
                  </a:lnTo>
                  <a:lnTo>
                    <a:pt x="2601" y="2609"/>
                  </a:lnTo>
                  <a:lnTo>
                    <a:pt x="2601" y="2627"/>
                  </a:lnTo>
                  <a:lnTo>
                    <a:pt x="2590" y="2638"/>
                  </a:lnTo>
                  <a:lnTo>
                    <a:pt x="2590" y="2647"/>
                  </a:lnTo>
                  <a:lnTo>
                    <a:pt x="2601" y="2656"/>
                  </a:lnTo>
                  <a:lnTo>
                    <a:pt x="2601" y="2676"/>
                  </a:lnTo>
                  <a:lnTo>
                    <a:pt x="2595" y="2682"/>
                  </a:lnTo>
                  <a:lnTo>
                    <a:pt x="2590" y="2685"/>
                  </a:lnTo>
                  <a:lnTo>
                    <a:pt x="2590" y="2713"/>
                  </a:lnTo>
                  <a:lnTo>
                    <a:pt x="2572" y="2734"/>
                  </a:lnTo>
                  <a:lnTo>
                    <a:pt x="2572" y="2780"/>
                  </a:lnTo>
                  <a:lnTo>
                    <a:pt x="2564" y="2780"/>
                  </a:lnTo>
                  <a:lnTo>
                    <a:pt x="2543" y="2800"/>
                  </a:lnTo>
                  <a:lnTo>
                    <a:pt x="2514" y="2800"/>
                  </a:lnTo>
                  <a:lnTo>
                    <a:pt x="2494" y="2821"/>
                  </a:lnTo>
                  <a:lnTo>
                    <a:pt x="2494" y="2835"/>
                  </a:lnTo>
                  <a:lnTo>
                    <a:pt x="2494" y="2849"/>
                  </a:lnTo>
                  <a:lnTo>
                    <a:pt x="2485" y="2858"/>
                  </a:lnTo>
                  <a:lnTo>
                    <a:pt x="2485" y="2916"/>
                  </a:lnTo>
                  <a:lnTo>
                    <a:pt x="2477" y="2925"/>
                  </a:lnTo>
                  <a:lnTo>
                    <a:pt x="2477" y="2945"/>
                  </a:lnTo>
                  <a:lnTo>
                    <a:pt x="2465" y="2957"/>
                  </a:lnTo>
                  <a:lnTo>
                    <a:pt x="2465" y="2974"/>
                  </a:lnTo>
                  <a:lnTo>
                    <a:pt x="2477" y="2985"/>
                  </a:lnTo>
                  <a:lnTo>
                    <a:pt x="2477" y="2994"/>
                  </a:lnTo>
                  <a:lnTo>
                    <a:pt x="2485" y="3003"/>
                  </a:lnTo>
                  <a:lnTo>
                    <a:pt x="2485" y="3023"/>
                  </a:lnTo>
                  <a:lnTo>
                    <a:pt x="2477" y="3032"/>
                  </a:lnTo>
                  <a:lnTo>
                    <a:pt x="2477" y="3069"/>
                  </a:lnTo>
                  <a:lnTo>
                    <a:pt x="2485" y="3081"/>
                  </a:lnTo>
                  <a:lnTo>
                    <a:pt x="2485" y="3090"/>
                  </a:lnTo>
                  <a:lnTo>
                    <a:pt x="2477" y="3098"/>
                  </a:lnTo>
                  <a:lnTo>
                    <a:pt x="2494" y="3119"/>
                  </a:lnTo>
                  <a:lnTo>
                    <a:pt x="2514" y="3119"/>
                  </a:lnTo>
                  <a:lnTo>
                    <a:pt x="2523" y="3110"/>
                  </a:lnTo>
                  <a:lnTo>
                    <a:pt x="2523" y="3090"/>
                  </a:lnTo>
                  <a:lnTo>
                    <a:pt x="2543" y="3090"/>
                  </a:lnTo>
                  <a:lnTo>
                    <a:pt x="2543" y="3205"/>
                  </a:lnTo>
                  <a:lnTo>
                    <a:pt x="2535" y="3205"/>
                  </a:lnTo>
                  <a:lnTo>
                    <a:pt x="2529" y="3211"/>
                  </a:lnTo>
                  <a:lnTo>
                    <a:pt x="2523" y="3214"/>
                  </a:lnTo>
                  <a:lnTo>
                    <a:pt x="2477" y="3214"/>
                  </a:lnTo>
                  <a:lnTo>
                    <a:pt x="2465" y="3205"/>
                  </a:lnTo>
                  <a:lnTo>
                    <a:pt x="2436" y="3205"/>
                  </a:lnTo>
                  <a:lnTo>
                    <a:pt x="2428" y="3197"/>
                  </a:lnTo>
                  <a:lnTo>
                    <a:pt x="2399" y="3197"/>
                  </a:lnTo>
                  <a:lnTo>
                    <a:pt x="2390" y="3188"/>
                  </a:lnTo>
                  <a:lnTo>
                    <a:pt x="2323" y="3188"/>
                  </a:lnTo>
                  <a:lnTo>
                    <a:pt x="2303" y="3168"/>
                  </a:lnTo>
                  <a:lnTo>
                    <a:pt x="2292" y="3168"/>
                  </a:lnTo>
                  <a:lnTo>
                    <a:pt x="2283" y="3156"/>
                  </a:lnTo>
                  <a:lnTo>
                    <a:pt x="2274" y="3156"/>
                  </a:lnTo>
                  <a:lnTo>
                    <a:pt x="2274" y="3176"/>
                  </a:lnTo>
                  <a:lnTo>
                    <a:pt x="2263" y="3188"/>
                  </a:lnTo>
                  <a:lnTo>
                    <a:pt x="2263" y="3223"/>
                  </a:lnTo>
                  <a:lnTo>
                    <a:pt x="2254" y="3234"/>
                  </a:lnTo>
                  <a:lnTo>
                    <a:pt x="2254" y="3249"/>
                  </a:lnTo>
                  <a:lnTo>
                    <a:pt x="2254" y="3263"/>
                  </a:lnTo>
                  <a:lnTo>
                    <a:pt x="2251" y="3266"/>
                  </a:lnTo>
                  <a:lnTo>
                    <a:pt x="2245" y="3272"/>
                  </a:lnTo>
                  <a:lnTo>
                    <a:pt x="2245" y="3312"/>
                  </a:lnTo>
                  <a:lnTo>
                    <a:pt x="2234" y="3321"/>
                  </a:lnTo>
                  <a:lnTo>
                    <a:pt x="2234" y="3359"/>
                  </a:lnTo>
                  <a:lnTo>
                    <a:pt x="2225" y="3370"/>
                  </a:lnTo>
                  <a:lnTo>
                    <a:pt x="2225" y="3388"/>
                  </a:lnTo>
                  <a:lnTo>
                    <a:pt x="2231" y="3393"/>
                  </a:lnTo>
                  <a:lnTo>
                    <a:pt x="2234" y="3399"/>
                  </a:lnTo>
                  <a:lnTo>
                    <a:pt x="2245" y="3399"/>
                  </a:lnTo>
                  <a:lnTo>
                    <a:pt x="2263" y="3417"/>
                  </a:lnTo>
                  <a:lnTo>
                    <a:pt x="2283" y="3437"/>
                  </a:lnTo>
                  <a:lnTo>
                    <a:pt x="2274" y="3445"/>
                  </a:lnTo>
                  <a:lnTo>
                    <a:pt x="2274" y="3466"/>
                  </a:lnTo>
                  <a:lnTo>
                    <a:pt x="2254" y="3486"/>
                  </a:lnTo>
                  <a:lnTo>
                    <a:pt x="2254" y="3495"/>
                  </a:lnTo>
                  <a:lnTo>
                    <a:pt x="2234" y="3512"/>
                  </a:lnTo>
                  <a:lnTo>
                    <a:pt x="2234" y="3532"/>
                  </a:lnTo>
                  <a:lnTo>
                    <a:pt x="2216" y="3553"/>
                  </a:lnTo>
                  <a:lnTo>
                    <a:pt x="2216" y="3555"/>
                  </a:lnTo>
                  <a:lnTo>
                    <a:pt x="2216" y="3561"/>
                  </a:lnTo>
                  <a:lnTo>
                    <a:pt x="2208" y="3570"/>
                  </a:lnTo>
                  <a:lnTo>
                    <a:pt x="2208" y="3581"/>
                  </a:lnTo>
                  <a:lnTo>
                    <a:pt x="2196" y="3590"/>
                  </a:lnTo>
                  <a:lnTo>
                    <a:pt x="2196" y="3602"/>
                  </a:lnTo>
                  <a:lnTo>
                    <a:pt x="2176" y="3619"/>
                  </a:lnTo>
                  <a:lnTo>
                    <a:pt x="2176" y="3697"/>
                  </a:lnTo>
                  <a:lnTo>
                    <a:pt x="2167" y="3706"/>
                  </a:lnTo>
                  <a:lnTo>
                    <a:pt x="2167" y="3715"/>
                  </a:lnTo>
                  <a:lnTo>
                    <a:pt x="2156" y="3715"/>
                  </a:lnTo>
                  <a:lnTo>
                    <a:pt x="2153" y="3720"/>
                  </a:lnTo>
                  <a:lnTo>
                    <a:pt x="2147" y="3726"/>
                  </a:lnTo>
                  <a:lnTo>
                    <a:pt x="2147" y="3735"/>
                  </a:lnTo>
                  <a:lnTo>
                    <a:pt x="2167" y="3755"/>
                  </a:lnTo>
                  <a:lnTo>
                    <a:pt x="2167" y="3772"/>
                  </a:lnTo>
                  <a:lnTo>
                    <a:pt x="2182" y="3787"/>
                  </a:lnTo>
                  <a:lnTo>
                    <a:pt x="2196" y="3801"/>
                  </a:lnTo>
                  <a:lnTo>
                    <a:pt x="2196" y="3822"/>
                  </a:lnTo>
                  <a:lnTo>
                    <a:pt x="2193" y="3827"/>
                  </a:lnTo>
                  <a:lnTo>
                    <a:pt x="2187" y="3833"/>
                  </a:lnTo>
                  <a:lnTo>
                    <a:pt x="2167" y="3833"/>
                  </a:lnTo>
                  <a:lnTo>
                    <a:pt x="2164" y="3836"/>
                  </a:lnTo>
                  <a:lnTo>
                    <a:pt x="2156" y="3842"/>
                  </a:lnTo>
                  <a:lnTo>
                    <a:pt x="2150" y="3842"/>
                  </a:lnTo>
                  <a:lnTo>
                    <a:pt x="2138" y="3842"/>
                  </a:lnTo>
                  <a:lnTo>
                    <a:pt x="2121" y="3822"/>
                  </a:lnTo>
                  <a:lnTo>
                    <a:pt x="2121" y="3793"/>
                  </a:lnTo>
                  <a:lnTo>
                    <a:pt x="2115" y="3790"/>
                  </a:lnTo>
                  <a:lnTo>
                    <a:pt x="2109" y="3784"/>
                  </a:lnTo>
                  <a:lnTo>
                    <a:pt x="2109" y="3764"/>
                  </a:lnTo>
                  <a:lnTo>
                    <a:pt x="2092" y="3743"/>
                  </a:lnTo>
                  <a:lnTo>
                    <a:pt x="2092" y="3741"/>
                  </a:lnTo>
                  <a:lnTo>
                    <a:pt x="2092" y="3735"/>
                  </a:lnTo>
                  <a:lnTo>
                    <a:pt x="2072" y="3735"/>
                  </a:lnTo>
                  <a:lnTo>
                    <a:pt x="2060" y="3726"/>
                  </a:lnTo>
                  <a:lnTo>
                    <a:pt x="2051" y="3726"/>
                  </a:lnTo>
                  <a:lnTo>
                    <a:pt x="2043" y="3715"/>
                  </a:lnTo>
                  <a:lnTo>
                    <a:pt x="2014" y="3715"/>
                  </a:lnTo>
                  <a:lnTo>
                    <a:pt x="2002" y="3706"/>
                  </a:lnTo>
                  <a:lnTo>
                    <a:pt x="1985" y="3706"/>
                  </a:lnTo>
                  <a:lnTo>
                    <a:pt x="1962" y="3683"/>
                  </a:lnTo>
                  <a:lnTo>
                    <a:pt x="1936" y="3657"/>
                  </a:lnTo>
                  <a:lnTo>
                    <a:pt x="1936" y="3648"/>
                  </a:lnTo>
                  <a:lnTo>
                    <a:pt x="1944" y="3639"/>
                  </a:lnTo>
                  <a:lnTo>
                    <a:pt x="1941" y="3634"/>
                  </a:lnTo>
                  <a:lnTo>
                    <a:pt x="1936" y="3631"/>
                  </a:lnTo>
                  <a:lnTo>
                    <a:pt x="1936" y="3619"/>
                  </a:lnTo>
                  <a:lnTo>
                    <a:pt x="1927" y="3610"/>
                  </a:lnTo>
                  <a:lnTo>
                    <a:pt x="1927" y="3590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52">
              <a:extLst>
                <a:ext uri="{FF2B5EF4-FFF2-40B4-BE49-F238E27FC236}">
                  <a16:creationId xmlns:a16="http://schemas.microsoft.com/office/drawing/2014/main" id="{DD58BAC6-9A06-44F8-A0AC-13983AE2B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4775" y="4724400"/>
              <a:ext cx="1493838" cy="2084388"/>
            </a:xfrm>
            <a:custGeom>
              <a:avLst/>
              <a:gdLst>
                <a:gd name="T0" fmla="*/ 460 w 3958"/>
                <a:gd name="T1" fmla="*/ 2048 h 5517"/>
                <a:gd name="T2" fmla="*/ 264 w 3958"/>
                <a:gd name="T3" fmla="*/ 1852 h 5517"/>
                <a:gd name="T4" fmla="*/ 145 w 3958"/>
                <a:gd name="T5" fmla="*/ 1690 h 5517"/>
                <a:gd name="T6" fmla="*/ 38 w 3958"/>
                <a:gd name="T7" fmla="*/ 1499 h 5517"/>
                <a:gd name="T8" fmla="*/ 0 w 3958"/>
                <a:gd name="T9" fmla="*/ 1258 h 5517"/>
                <a:gd name="T10" fmla="*/ 29 w 3958"/>
                <a:gd name="T11" fmla="*/ 1001 h 5517"/>
                <a:gd name="T12" fmla="*/ 246 w 3958"/>
                <a:gd name="T13" fmla="*/ 897 h 5517"/>
                <a:gd name="T14" fmla="*/ 481 w 3958"/>
                <a:gd name="T15" fmla="*/ 778 h 5517"/>
                <a:gd name="T16" fmla="*/ 547 w 3958"/>
                <a:gd name="T17" fmla="*/ 616 h 5517"/>
                <a:gd name="T18" fmla="*/ 819 w 3958"/>
                <a:gd name="T19" fmla="*/ 529 h 5517"/>
                <a:gd name="T20" fmla="*/ 704 w 3958"/>
                <a:gd name="T21" fmla="*/ 373 h 5517"/>
                <a:gd name="T22" fmla="*/ 938 w 3958"/>
                <a:gd name="T23" fmla="*/ 399 h 5517"/>
                <a:gd name="T24" fmla="*/ 1247 w 3958"/>
                <a:gd name="T25" fmla="*/ 408 h 5517"/>
                <a:gd name="T26" fmla="*/ 1349 w 3958"/>
                <a:gd name="T27" fmla="*/ 182 h 5517"/>
                <a:gd name="T28" fmla="*/ 1638 w 3958"/>
                <a:gd name="T29" fmla="*/ 211 h 5517"/>
                <a:gd name="T30" fmla="*/ 1829 w 3958"/>
                <a:gd name="T31" fmla="*/ 124 h 5517"/>
                <a:gd name="T32" fmla="*/ 1927 w 3958"/>
                <a:gd name="T33" fmla="*/ 0 h 5517"/>
                <a:gd name="T34" fmla="*/ 2283 w 3958"/>
                <a:gd name="T35" fmla="*/ 133 h 5517"/>
                <a:gd name="T36" fmla="*/ 2590 w 3958"/>
                <a:gd name="T37" fmla="*/ 191 h 5517"/>
                <a:gd name="T38" fmla="*/ 2966 w 3958"/>
                <a:gd name="T39" fmla="*/ 385 h 5517"/>
                <a:gd name="T40" fmla="*/ 2821 w 3958"/>
                <a:gd name="T41" fmla="*/ 587 h 5517"/>
                <a:gd name="T42" fmla="*/ 3302 w 3958"/>
                <a:gd name="T43" fmla="*/ 654 h 5517"/>
                <a:gd name="T44" fmla="*/ 3244 w 3958"/>
                <a:gd name="T45" fmla="*/ 989 h 5517"/>
                <a:gd name="T46" fmla="*/ 3169 w 3958"/>
                <a:gd name="T47" fmla="*/ 1250 h 5517"/>
                <a:gd name="T48" fmla="*/ 3024 w 3958"/>
                <a:gd name="T49" fmla="*/ 1345 h 5517"/>
                <a:gd name="T50" fmla="*/ 3218 w 3958"/>
                <a:gd name="T51" fmla="*/ 1528 h 5517"/>
                <a:gd name="T52" fmla="*/ 3487 w 3958"/>
                <a:gd name="T53" fmla="*/ 1334 h 5517"/>
                <a:gd name="T54" fmla="*/ 3660 w 3958"/>
                <a:gd name="T55" fmla="*/ 1345 h 5517"/>
                <a:gd name="T56" fmla="*/ 3747 w 3958"/>
                <a:gd name="T57" fmla="*/ 1739 h 5517"/>
                <a:gd name="T58" fmla="*/ 3822 w 3958"/>
                <a:gd name="T59" fmla="*/ 2066 h 5517"/>
                <a:gd name="T60" fmla="*/ 3843 w 3958"/>
                <a:gd name="T61" fmla="*/ 2288 h 5517"/>
                <a:gd name="T62" fmla="*/ 3929 w 3958"/>
                <a:gd name="T63" fmla="*/ 2566 h 5517"/>
                <a:gd name="T64" fmla="*/ 3834 w 3958"/>
                <a:gd name="T65" fmla="*/ 3075 h 5517"/>
                <a:gd name="T66" fmla="*/ 3669 w 3958"/>
                <a:gd name="T67" fmla="*/ 3249 h 5517"/>
                <a:gd name="T68" fmla="*/ 3362 w 3958"/>
                <a:gd name="T69" fmla="*/ 3307 h 5517"/>
                <a:gd name="T70" fmla="*/ 3255 w 3958"/>
                <a:gd name="T71" fmla="*/ 3431 h 5517"/>
                <a:gd name="T72" fmla="*/ 3111 w 3958"/>
                <a:gd name="T73" fmla="*/ 3622 h 5517"/>
                <a:gd name="T74" fmla="*/ 2732 w 3958"/>
                <a:gd name="T75" fmla="*/ 3605 h 5517"/>
                <a:gd name="T76" fmla="*/ 2532 w 3958"/>
                <a:gd name="T77" fmla="*/ 3538 h 5517"/>
                <a:gd name="T78" fmla="*/ 2275 w 3958"/>
                <a:gd name="T79" fmla="*/ 3614 h 5517"/>
                <a:gd name="T80" fmla="*/ 2243 w 3958"/>
                <a:gd name="T81" fmla="*/ 3729 h 5517"/>
                <a:gd name="T82" fmla="*/ 2196 w 3958"/>
                <a:gd name="T83" fmla="*/ 4019 h 5517"/>
                <a:gd name="T84" fmla="*/ 2032 w 3958"/>
                <a:gd name="T85" fmla="*/ 4247 h 5517"/>
                <a:gd name="T86" fmla="*/ 2379 w 3958"/>
                <a:gd name="T87" fmla="*/ 4727 h 5517"/>
                <a:gd name="T88" fmla="*/ 2610 w 3958"/>
                <a:gd name="T89" fmla="*/ 4936 h 5517"/>
                <a:gd name="T90" fmla="*/ 2118 w 3958"/>
                <a:gd name="T91" fmla="*/ 5326 h 5517"/>
                <a:gd name="T92" fmla="*/ 1869 w 3958"/>
                <a:gd name="T93" fmla="*/ 5497 h 5517"/>
                <a:gd name="T94" fmla="*/ 1806 w 3958"/>
                <a:gd name="T95" fmla="*/ 5196 h 5517"/>
                <a:gd name="T96" fmla="*/ 1829 w 3958"/>
                <a:gd name="T97" fmla="*/ 4968 h 5517"/>
                <a:gd name="T98" fmla="*/ 1869 w 3958"/>
                <a:gd name="T99" fmla="*/ 4785 h 5517"/>
                <a:gd name="T100" fmla="*/ 1800 w 3958"/>
                <a:gd name="T101" fmla="*/ 4528 h 5517"/>
                <a:gd name="T102" fmla="*/ 1603 w 3958"/>
                <a:gd name="T103" fmla="*/ 4282 h 5517"/>
                <a:gd name="T104" fmla="*/ 1328 w 3958"/>
                <a:gd name="T105" fmla="*/ 4189 h 5517"/>
                <a:gd name="T106" fmla="*/ 1059 w 3958"/>
                <a:gd name="T107" fmla="*/ 4074 h 5517"/>
                <a:gd name="T108" fmla="*/ 837 w 3958"/>
                <a:gd name="T109" fmla="*/ 3874 h 5517"/>
                <a:gd name="T110" fmla="*/ 568 w 3958"/>
                <a:gd name="T111" fmla="*/ 3787 h 5517"/>
                <a:gd name="T112" fmla="*/ 365 w 3958"/>
                <a:gd name="T113" fmla="*/ 3622 h 5517"/>
                <a:gd name="T114" fmla="*/ 307 w 3958"/>
                <a:gd name="T115" fmla="*/ 3307 h 5517"/>
                <a:gd name="T116" fmla="*/ 492 w 3958"/>
                <a:gd name="T117" fmla="*/ 3038 h 5517"/>
                <a:gd name="T118" fmla="*/ 637 w 3958"/>
                <a:gd name="T119" fmla="*/ 2835 h 5517"/>
                <a:gd name="T120" fmla="*/ 588 w 3958"/>
                <a:gd name="T121" fmla="*/ 2595 h 5517"/>
                <a:gd name="T122" fmla="*/ 625 w 3958"/>
                <a:gd name="T123" fmla="*/ 2335 h 5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8" h="5517">
                  <a:moveTo>
                    <a:pt x="596" y="2277"/>
                  </a:moveTo>
                  <a:lnTo>
                    <a:pt x="596" y="2259"/>
                  </a:lnTo>
                  <a:lnTo>
                    <a:pt x="588" y="2248"/>
                  </a:lnTo>
                  <a:lnTo>
                    <a:pt x="582" y="2248"/>
                  </a:lnTo>
                  <a:lnTo>
                    <a:pt x="576" y="2248"/>
                  </a:lnTo>
                  <a:lnTo>
                    <a:pt x="576" y="2210"/>
                  </a:lnTo>
                  <a:lnTo>
                    <a:pt x="573" y="2205"/>
                  </a:lnTo>
                  <a:lnTo>
                    <a:pt x="568" y="2202"/>
                  </a:lnTo>
                  <a:lnTo>
                    <a:pt x="568" y="2181"/>
                  </a:lnTo>
                  <a:lnTo>
                    <a:pt x="547" y="2181"/>
                  </a:lnTo>
                  <a:lnTo>
                    <a:pt x="539" y="2173"/>
                  </a:lnTo>
                  <a:lnTo>
                    <a:pt x="518" y="2173"/>
                  </a:lnTo>
                  <a:lnTo>
                    <a:pt x="501" y="2152"/>
                  </a:lnTo>
                  <a:lnTo>
                    <a:pt x="501" y="2147"/>
                  </a:lnTo>
                  <a:lnTo>
                    <a:pt x="501" y="2141"/>
                  </a:lnTo>
                  <a:lnTo>
                    <a:pt x="518" y="2124"/>
                  </a:lnTo>
                  <a:lnTo>
                    <a:pt x="518" y="2066"/>
                  </a:lnTo>
                  <a:lnTo>
                    <a:pt x="501" y="2048"/>
                  </a:lnTo>
                  <a:lnTo>
                    <a:pt x="481" y="2048"/>
                  </a:lnTo>
                  <a:lnTo>
                    <a:pt x="472" y="2057"/>
                  </a:lnTo>
                  <a:lnTo>
                    <a:pt x="460" y="2048"/>
                  </a:lnTo>
                  <a:lnTo>
                    <a:pt x="452" y="2048"/>
                  </a:lnTo>
                  <a:lnTo>
                    <a:pt x="394" y="1990"/>
                  </a:lnTo>
                  <a:lnTo>
                    <a:pt x="394" y="1979"/>
                  </a:lnTo>
                  <a:lnTo>
                    <a:pt x="365" y="1950"/>
                  </a:lnTo>
                  <a:lnTo>
                    <a:pt x="362" y="1950"/>
                  </a:lnTo>
                  <a:lnTo>
                    <a:pt x="356" y="1950"/>
                  </a:lnTo>
                  <a:lnTo>
                    <a:pt x="348" y="1941"/>
                  </a:lnTo>
                  <a:lnTo>
                    <a:pt x="348" y="1935"/>
                  </a:lnTo>
                  <a:lnTo>
                    <a:pt x="348" y="1930"/>
                  </a:lnTo>
                  <a:lnTo>
                    <a:pt x="336" y="1921"/>
                  </a:lnTo>
                  <a:lnTo>
                    <a:pt x="327" y="1921"/>
                  </a:lnTo>
                  <a:lnTo>
                    <a:pt x="322" y="1918"/>
                  </a:lnTo>
                  <a:lnTo>
                    <a:pt x="316" y="1912"/>
                  </a:lnTo>
                  <a:lnTo>
                    <a:pt x="316" y="1904"/>
                  </a:lnTo>
                  <a:lnTo>
                    <a:pt x="304" y="1889"/>
                  </a:lnTo>
                  <a:lnTo>
                    <a:pt x="287" y="1875"/>
                  </a:lnTo>
                  <a:lnTo>
                    <a:pt x="287" y="1863"/>
                  </a:lnTo>
                  <a:lnTo>
                    <a:pt x="284" y="1860"/>
                  </a:lnTo>
                  <a:lnTo>
                    <a:pt x="278" y="1854"/>
                  </a:lnTo>
                  <a:lnTo>
                    <a:pt x="270" y="1854"/>
                  </a:lnTo>
                  <a:lnTo>
                    <a:pt x="264" y="1852"/>
                  </a:lnTo>
                  <a:lnTo>
                    <a:pt x="261" y="1843"/>
                  </a:lnTo>
                  <a:lnTo>
                    <a:pt x="241" y="1843"/>
                  </a:lnTo>
                  <a:lnTo>
                    <a:pt x="235" y="1840"/>
                  </a:lnTo>
                  <a:lnTo>
                    <a:pt x="229" y="1834"/>
                  </a:lnTo>
                  <a:lnTo>
                    <a:pt x="220" y="1834"/>
                  </a:lnTo>
                  <a:lnTo>
                    <a:pt x="220" y="1826"/>
                  </a:lnTo>
                  <a:lnTo>
                    <a:pt x="212" y="1817"/>
                  </a:lnTo>
                  <a:lnTo>
                    <a:pt x="212" y="1808"/>
                  </a:lnTo>
                  <a:lnTo>
                    <a:pt x="203" y="1797"/>
                  </a:lnTo>
                  <a:lnTo>
                    <a:pt x="203" y="1776"/>
                  </a:lnTo>
                  <a:lnTo>
                    <a:pt x="197" y="1773"/>
                  </a:lnTo>
                  <a:lnTo>
                    <a:pt x="191" y="1768"/>
                  </a:lnTo>
                  <a:lnTo>
                    <a:pt x="183" y="1768"/>
                  </a:lnTo>
                  <a:lnTo>
                    <a:pt x="183" y="1765"/>
                  </a:lnTo>
                  <a:lnTo>
                    <a:pt x="183" y="1759"/>
                  </a:lnTo>
                  <a:lnTo>
                    <a:pt x="174" y="1750"/>
                  </a:lnTo>
                  <a:lnTo>
                    <a:pt x="174" y="1739"/>
                  </a:lnTo>
                  <a:lnTo>
                    <a:pt x="154" y="1721"/>
                  </a:lnTo>
                  <a:lnTo>
                    <a:pt x="154" y="1701"/>
                  </a:lnTo>
                  <a:lnTo>
                    <a:pt x="148" y="1695"/>
                  </a:lnTo>
                  <a:lnTo>
                    <a:pt x="145" y="1690"/>
                  </a:lnTo>
                  <a:lnTo>
                    <a:pt x="145" y="1681"/>
                  </a:lnTo>
                  <a:lnTo>
                    <a:pt x="134" y="1672"/>
                  </a:lnTo>
                  <a:lnTo>
                    <a:pt x="134" y="1661"/>
                  </a:lnTo>
                  <a:lnTo>
                    <a:pt x="125" y="1661"/>
                  </a:lnTo>
                  <a:lnTo>
                    <a:pt x="116" y="1652"/>
                  </a:lnTo>
                  <a:lnTo>
                    <a:pt x="96" y="1652"/>
                  </a:lnTo>
                  <a:lnTo>
                    <a:pt x="90" y="1649"/>
                  </a:lnTo>
                  <a:lnTo>
                    <a:pt x="84" y="1643"/>
                  </a:lnTo>
                  <a:lnTo>
                    <a:pt x="84" y="1629"/>
                  </a:lnTo>
                  <a:lnTo>
                    <a:pt x="84" y="1614"/>
                  </a:lnTo>
                  <a:lnTo>
                    <a:pt x="81" y="1611"/>
                  </a:lnTo>
                  <a:lnTo>
                    <a:pt x="76" y="1606"/>
                  </a:lnTo>
                  <a:lnTo>
                    <a:pt x="76" y="1585"/>
                  </a:lnTo>
                  <a:lnTo>
                    <a:pt x="67" y="1577"/>
                  </a:lnTo>
                  <a:lnTo>
                    <a:pt x="67" y="1565"/>
                  </a:lnTo>
                  <a:lnTo>
                    <a:pt x="64" y="1562"/>
                  </a:lnTo>
                  <a:lnTo>
                    <a:pt x="58" y="1556"/>
                  </a:lnTo>
                  <a:lnTo>
                    <a:pt x="58" y="1528"/>
                  </a:lnTo>
                  <a:lnTo>
                    <a:pt x="50" y="1519"/>
                  </a:lnTo>
                  <a:lnTo>
                    <a:pt x="50" y="1510"/>
                  </a:lnTo>
                  <a:lnTo>
                    <a:pt x="38" y="1499"/>
                  </a:lnTo>
                  <a:lnTo>
                    <a:pt x="29" y="1499"/>
                  </a:lnTo>
                  <a:lnTo>
                    <a:pt x="27" y="1464"/>
                  </a:lnTo>
                  <a:lnTo>
                    <a:pt x="32" y="1458"/>
                  </a:lnTo>
                  <a:lnTo>
                    <a:pt x="38" y="1449"/>
                  </a:lnTo>
                  <a:lnTo>
                    <a:pt x="38" y="1438"/>
                  </a:lnTo>
                  <a:lnTo>
                    <a:pt x="38" y="1420"/>
                  </a:lnTo>
                  <a:lnTo>
                    <a:pt x="44" y="1418"/>
                  </a:lnTo>
                  <a:lnTo>
                    <a:pt x="50" y="1412"/>
                  </a:lnTo>
                  <a:lnTo>
                    <a:pt x="50" y="1383"/>
                  </a:lnTo>
                  <a:lnTo>
                    <a:pt x="38" y="1374"/>
                  </a:lnTo>
                  <a:lnTo>
                    <a:pt x="38" y="1354"/>
                  </a:lnTo>
                  <a:lnTo>
                    <a:pt x="58" y="1337"/>
                  </a:lnTo>
                  <a:lnTo>
                    <a:pt x="61" y="1337"/>
                  </a:lnTo>
                  <a:lnTo>
                    <a:pt x="67" y="1337"/>
                  </a:lnTo>
                  <a:lnTo>
                    <a:pt x="76" y="1328"/>
                  </a:lnTo>
                  <a:lnTo>
                    <a:pt x="76" y="1299"/>
                  </a:lnTo>
                  <a:lnTo>
                    <a:pt x="58" y="1299"/>
                  </a:lnTo>
                  <a:lnTo>
                    <a:pt x="50" y="1287"/>
                  </a:lnTo>
                  <a:lnTo>
                    <a:pt x="38" y="1287"/>
                  </a:lnTo>
                  <a:lnTo>
                    <a:pt x="9" y="1258"/>
                  </a:lnTo>
                  <a:lnTo>
                    <a:pt x="0" y="1258"/>
                  </a:lnTo>
                  <a:lnTo>
                    <a:pt x="0" y="1230"/>
                  </a:lnTo>
                  <a:lnTo>
                    <a:pt x="9" y="1221"/>
                  </a:lnTo>
                  <a:lnTo>
                    <a:pt x="9" y="1209"/>
                  </a:lnTo>
                  <a:lnTo>
                    <a:pt x="18" y="1201"/>
                  </a:lnTo>
                  <a:lnTo>
                    <a:pt x="29" y="1201"/>
                  </a:lnTo>
                  <a:lnTo>
                    <a:pt x="29" y="1151"/>
                  </a:lnTo>
                  <a:lnTo>
                    <a:pt x="38" y="1143"/>
                  </a:lnTo>
                  <a:lnTo>
                    <a:pt x="38" y="1122"/>
                  </a:lnTo>
                  <a:lnTo>
                    <a:pt x="35" y="1120"/>
                  </a:lnTo>
                  <a:lnTo>
                    <a:pt x="29" y="1114"/>
                  </a:lnTo>
                  <a:lnTo>
                    <a:pt x="29" y="1099"/>
                  </a:lnTo>
                  <a:lnTo>
                    <a:pt x="29" y="1085"/>
                  </a:lnTo>
                  <a:lnTo>
                    <a:pt x="27" y="1073"/>
                  </a:lnTo>
                  <a:lnTo>
                    <a:pt x="27" y="1065"/>
                  </a:lnTo>
                  <a:lnTo>
                    <a:pt x="29" y="1056"/>
                  </a:lnTo>
                  <a:lnTo>
                    <a:pt x="29" y="1027"/>
                  </a:lnTo>
                  <a:lnTo>
                    <a:pt x="27" y="1021"/>
                  </a:lnTo>
                  <a:lnTo>
                    <a:pt x="24" y="1013"/>
                  </a:lnTo>
                  <a:lnTo>
                    <a:pt x="15" y="1004"/>
                  </a:lnTo>
                  <a:lnTo>
                    <a:pt x="12" y="1004"/>
                  </a:lnTo>
                  <a:lnTo>
                    <a:pt x="29" y="1001"/>
                  </a:lnTo>
                  <a:lnTo>
                    <a:pt x="50" y="998"/>
                  </a:lnTo>
                  <a:lnTo>
                    <a:pt x="58" y="1010"/>
                  </a:lnTo>
                  <a:lnTo>
                    <a:pt x="67" y="1010"/>
                  </a:lnTo>
                  <a:lnTo>
                    <a:pt x="76" y="998"/>
                  </a:lnTo>
                  <a:lnTo>
                    <a:pt x="81" y="998"/>
                  </a:lnTo>
                  <a:lnTo>
                    <a:pt x="84" y="998"/>
                  </a:lnTo>
                  <a:lnTo>
                    <a:pt x="90" y="995"/>
                  </a:lnTo>
                  <a:lnTo>
                    <a:pt x="96" y="989"/>
                  </a:lnTo>
                  <a:lnTo>
                    <a:pt x="105" y="989"/>
                  </a:lnTo>
                  <a:lnTo>
                    <a:pt x="105" y="1010"/>
                  </a:lnTo>
                  <a:lnTo>
                    <a:pt x="125" y="1027"/>
                  </a:lnTo>
                  <a:lnTo>
                    <a:pt x="154" y="1027"/>
                  </a:lnTo>
                  <a:lnTo>
                    <a:pt x="160" y="1024"/>
                  </a:lnTo>
                  <a:lnTo>
                    <a:pt x="163" y="1018"/>
                  </a:lnTo>
                  <a:lnTo>
                    <a:pt x="174" y="1018"/>
                  </a:lnTo>
                  <a:lnTo>
                    <a:pt x="174" y="1010"/>
                  </a:lnTo>
                  <a:lnTo>
                    <a:pt x="229" y="952"/>
                  </a:lnTo>
                  <a:lnTo>
                    <a:pt x="229" y="932"/>
                  </a:lnTo>
                  <a:lnTo>
                    <a:pt x="241" y="923"/>
                  </a:lnTo>
                  <a:lnTo>
                    <a:pt x="241" y="903"/>
                  </a:lnTo>
                  <a:lnTo>
                    <a:pt x="246" y="897"/>
                  </a:lnTo>
                  <a:lnTo>
                    <a:pt x="249" y="894"/>
                  </a:lnTo>
                  <a:lnTo>
                    <a:pt x="249" y="874"/>
                  </a:lnTo>
                  <a:lnTo>
                    <a:pt x="249" y="853"/>
                  </a:lnTo>
                  <a:lnTo>
                    <a:pt x="287" y="816"/>
                  </a:lnTo>
                  <a:lnTo>
                    <a:pt x="287" y="807"/>
                  </a:lnTo>
                  <a:lnTo>
                    <a:pt x="293" y="801"/>
                  </a:lnTo>
                  <a:lnTo>
                    <a:pt x="298" y="798"/>
                  </a:lnTo>
                  <a:lnTo>
                    <a:pt x="298" y="769"/>
                  </a:lnTo>
                  <a:lnTo>
                    <a:pt x="327" y="769"/>
                  </a:lnTo>
                  <a:lnTo>
                    <a:pt x="356" y="769"/>
                  </a:lnTo>
                  <a:lnTo>
                    <a:pt x="362" y="764"/>
                  </a:lnTo>
                  <a:lnTo>
                    <a:pt x="365" y="758"/>
                  </a:lnTo>
                  <a:lnTo>
                    <a:pt x="385" y="758"/>
                  </a:lnTo>
                  <a:lnTo>
                    <a:pt x="391" y="755"/>
                  </a:lnTo>
                  <a:lnTo>
                    <a:pt x="394" y="749"/>
                  </a:lnTo>
                  <a:lnTo>
                    <a:pt x="406" y="749"/>
                  </a:lnTo>
                  <a:lnTo>
                    <a:pt x="414" y="741"/>
                  </a:lnTo>
                  <a:lnTo>
                    <a:pt x="443" y="741"/>
                  </a:lnTo>
                  <a:lnTo>
                    <a:pt x="443" y="758"/>
                  </a:lnTo>
                  <a:lnTo>
                    <a:pt x="460" y="778"/>
                  </a:lnTo>
                  <a:lnTo>
                    <a:pt x="481" y="778"/>
                  </a:lnTo>
                  <a:lnTo>
                    <a:pt x="492" y="787"/>
                  </a:lnTo>
                  <a:lnTo>
                    <a:pt x="510" y="787"/>
                  </a:lnTo>
                  <a:lnTo>
                    <a:pt x="515" y="793"/>
                  </a:lnTo>
                  <a:lnTo>
                    <a:pt x="518" y="798"/>
                  </a:lnTo>
                  <a:lnTo>
                    <a:pt x="539" y="798"/>
                  </a:lnTo>
                  <a:lnTo>
                    <a:pt x="559" y="798"/>
                  </a:lnTo>
                  <a:lnTo>
                    <a:pt x="568" y="787"/>
                  </a:lnTo>
                  <a:lnTo>
                    <a:pt x="576" y="787"/>
                  </a:lnTo>
                  <a:lnTo>
                    <a:pt x="576" y="769"/>
                  </a:lnTo>
                  <a:lnTo>
                    <a:pt x="565" y="755"/>
                  </a:lnTo>
                  <a:lnTo>
                    <a:pt x="547" y="741"/>
                  </a:lnTo>
                  <a:lnTo>
                    <a:pt x="547" y="729"/>
                  </a:lnTo>
                  <a:lnTo>
                    <a:pt x="559" y="720"/>
                  </a:lnTo>
                  <a:lnTo>
                    <a:pt x="559" y="700"/>
                  </a:lnTo>
                  <a:lnTo>
                    <a:pt x="547" y="691"/>
                  </a:lnTo>
                  <a:lnTo>
                    <a:pt x="547" y="686"/>
                  </a:lnTo>
                  <a:lnTo>
                    <a:pt x="547" y="683"/>
                  </a:lnTo>
                  <a:lnTo>
                    <a:pt x="559" y="671"/>
                  </a:lnTo>
                  <a:lnTo>
                    <a:pt x="559" y="634"/>
                  </a:lnTo>
                  <a:lnTo>
                    <a:pt x="547" y="625"/>
                  </a:lnTo>
                  <a:lnTo>
                    <a:pt x="547" y="616"/>
                  </a:lnTo>
                  <a:lnTo>
                    <a:pt x="539" y="605"/>
                  </a:lnTo>
                  <a:lnTo>
                    <a:pt x="539" y="596"/>
                  </a:lnTo>
                  <a:lnTo>
                    <a:pt x="530" y="587"/>
                  </a:lnTo>
                  <a:lnTo>
                    <a:pt x="530" y="555"/>
                  </a:lnTo>
                  <a:lnTo>
                    <a:pt x="518" y="547"/>
                  </a:lnTo>
                  <a:lnTo>
                    <a:pt x="518" y="538"/>
                  </a:lnTo>
                  <a:lnTo>
                    <a:pt x="510" y="529"/>
                  </a:lnTo>
                  <a:lnTo>
                    <a:pt x="510" y="509"/>
                  </a:lnTo>
                  <a:lnTo>
                    <a:pt x="518" y="500"/>
                  </a:lnTo>
                  <a:lnTo>
                    <a:pt x="539" y="500"/>
                  </a:lnTo>
                  <a:lnTo>
                    <a:pt x="559" y="500"/>
                  </a:lnTo>
                  <a:lnTo>
                    <a:pt x="568" y="509"/>
                  </a:lnTo>
                  <a:lnTo>
                    <a:pt x="588" y="509"/>
                  </a:lnTo>
                  <a:lnTo>
                    <a:pt x="596" y="518"/>
                  </a:lnTo>
                  <a:lnTo>
                    <a:pt x="623" y="518"/>
                  </a:lnTo>
                  <a:lnTo>
                    <a:pt x="646" y="518"/>
                  </a:lnTo>
                  <a:lnTo>
                    <a:pt x="654" y="529"/>
                  </a:lnTo>
                  <a:lnTo>
                    <a:pt x="770" y="529"/>
                  </a:lnTo>
                  <a:lnTo>
                    <a:pt x="779" y="518"/>
                  </a:lnTo>
                  <a:lnTo>
                    <a:pt x="808" y="518"/>
                  </a:lnTo>
                  <a:lnTo>
                    <a:pt x="819" y="529"/>
                  </a:lnTo>
                  <a:lnTo>
                    <a:pt x="834" y="529"/>
                  </a:lnTo>
                  <a:lnTo>
                    <a:pt x="848" y="529"/>
                  </a:lnTo>
                  <a:lnTo>
                    <a:pt x="848" y="509"/>
                  </a:lnTo>
                  <a:lnTo>
                    <a:pt x="837" y="500"/>
                  </a:lnTo>
                  <a:lnTo>
                    <a:pt x="837" y="489"/>
                  </a:lnTo>
                  <a:lnTo>
                    <a:pt x="819" y="471"/>
                  </a:lnTo>
                  <a:lnTo>
                    <a:pt x="808" y="471"/>
                  </a:lnTo>
                  <a:lnTo>
                    <a:pt x="799" y="460"/>
                  </a:lnTo>
                  <a:lnTo>
                    <a:pt x="750" y="460"/>
                  </a:lnTo>
                  <a:lnTo>
                    <a:pt x="735" y="445"/>
                  </a:lnTo>
                  <a:lnTo>
                    <a:pt x="721" y="431"/>
                  </a:lnTo>
                  <a:lnTo>
                    <a:pt x="727" y="428"/>
                  </a:lnTo>
                  <a:lnTo>
                    <a:pt x="732" y="422"/>
                  </a:lnTo>
                  <a:lnTo>
                    <a:pt x="732" y="414"/>
                  </a:lnTo>
                  <a:lnTo>
                    <a:pt x="732" y="402"/>
                  </a:lnTo>
                  <a:lnTo>
                    <a:pt x="721" y="393"/>
                  </a:lnTo>
                  <a:lnTo>
                    <a:pt x="712" y="393"/>
                  </a:lnTo>
                  <a:lnTo>
                    <a:pt x="706" y="388"/>
                  </a:lnTo>
                  <a:lnTo>
                    <a:pt x="704" y="385"/>
                  </a:lnTo>
                  <a:lnTo>
                    <a:pt x="704" y="379"/>
                  </a:lnTo>
                  <a:lnTo>
                    <a:pt x="704" y="373"/>
                  </a:lnTo>
                  <a:lnTo>
                    <a:pt x="721" y="356"/>
                  </a:lnTo>
                  <a:lnTo>
                    <a:pt x="779" y="356"/>
                  </a:lnTo>
                  <a:lnTo>
                    <a:pt x="779" y="298"/>
                  </a:lnTo>
                  <a:lnTo>
                    <a:pt x="790" y="298"/>
                  </a:lnTo>
                  <a:lnTo>
                    <a:pt x="799" y="307"/>
                  </a:lnTo>
                  <a:lnTo>
                    <a:pt x="808" y="307"/>
                  </a:lnTo>
                  <a:lnTo>
                    <a:pt x="819" y="318"/>
                  </a:lnTo>
                  <a:lnTo>
                    <a:pt x="828" y="318"/>
                  </a:lnTo>
                  <a:lnTo>
                    <a:pt x="837" y="327"/>
                  </a:lnTo>
                  <a:lnTo>
                    <a:pt x="874" y="327"/>
                  </a:lnTo>
                  <a:lnTo>
                    <a:pt x="886" y="336"/>
                  </a:lnTo>
                  <a:lnTo>
                    <a:pt x="894" y="336"/>
                  </a:lnTo>
                  <a:lnTo>
                    <a:pt x="900" y="341"/>
                  </a:lnTo>
                  <a:lnTo>
                    <a:pt x="906" y="344"/>
                  </a:lnTo>
                  <a:lnTo>
                    <a:pt x="906" y="356"/>
                  </a:lnTo>
                  <a:lnTo>
                    <a:pt x="915" y="364"/>
                  </a:lnTo>
                  <a:lnTo>
                    <a:pt x="915" y="385"/>
                  </a:lnTo>
                  <a:lnTo>
                    <a:pt x="923" y="393"/>
                  </a:lnTo>
                  <a:lnTo>
                    <a:pt x="929" y="393"/>
                  </a:lnTo>
                  <a:lnTo>
                    <a:pt x="932" y="393"/>
                  </a:lnTo>
                  <a:lnTo>
                    <a:pt x="938" y="399"/>
                  </a:lnTo>
                  <a:lnTo>
                    <a:pt x="944" y="402"/>
                  </a:lnTo>
                  <a:lnTo>
                    <a:pt x="961" y="402"/>
                  </a:lnTo>
                  <a:lnTo>
                    <a:pt x="967" y="408"/>
                  </a:lnTo>
                  <a:lnTo>
                    <a:pt x="973" y="414"/>
                  </a:lnTo>
                  <a:lnTo>
                    <a:pt x="981" y="414"/>
                  </a:lnTo>
                  <a:lnTo>
                    <a:pt x="987" y="417"/>
                  </a:lnTo>
                  <a:lnTo>
                    <a:pt x="993" y="422"/>
                  </a:lnTo>
                  <a:lnTo>
                    <a:pt x="1022" y="422"/>
                  </a:lnTo>
                  <a:lnTo>
                    <a:pt x="1030" y="431"/>
                  </a:lnTo>
                  <a:lnTo>
                    <a:pt x="1109" y="431"/>
                  </a:lnTo>
                  <a:lnTo>
                    <a:pt x="1117" y="422"/>
                  </a:lnTo>
                  <a:lnTo>
                    <a:pt x="1138" y="422"/>
                  </a:lnTo>
                  <a:lnTo>
                    <a:pt x="1146" y="414"/>
                  </a:lnTo>
                  <a:lnTo>
                    <a:pt x="1155" y="414"/>
                  </a:lnTo>
                  <a:lnTo>
                    <a:pt x="1184" y="385"/>
                  </a:lnTo>
                  <a:lnTo>
                    <a:pt x="1192" y="385"/>
                  </a:lnTo>
                  <a:lnTo>
                    <a:pt x="1204" y="393"/>
                  </a:lnTo>
                  <a:lnTo>
                    <a:pt x="1213" y="393"/>
                  </a:lnTo>
                  <a:lnTo>
                    <a:pt x="1224" y="402"/>
                  </a:lnTo>
                  <a:lnTo>
                    <a:pt x="1242" y="402"/>
                  </a:lnTo>
                  <a:lnTo>
                    <a:pt x="1247" y="408"/>
                  </a:lnTo>
                  <a:lnTo>
                    <a:pt x="1253" y="414"/>
                  </a:lnTo>
                  <a:lnTo>
                    <a:pt x="1262" y="414"/>
                  </a:lnTo>
                  <a:lnTo>
                    <a:pt x="1268" y="417"/>
                  </a:lnTo>
                  <a:lnTo>
                    <a:pt x="1271" y="422"/>
                  </a:lnTo>
                  <a:lnTo>
                    <a:pt x="1282" y="414"/>
                  </a:lnTo>
                  <a:lnTo>
                    <a:pt x="1291" y="414"/>
                  </a:lnTo>
                  <a:lnTo>
                    <a:pt x="1297" y="417"/>
                  </a:lnTo>
                  <a:lnTo>
                    <a:pt x="1300" y="422"/>
                  </a:lnTo>
                  <a:lnTo>
                    <a:pt x="1326" y="422"/>
                  </a:lnTo>
                  <a:lnTo>
                    <a:pt x="1349" y="422"/>
                  </a:lnTo>
                  <a:lnTo>
                    <a:pt x="1357" y="431"/>
                  </a:lnTo>
                  <a:lnTo>
                    <a:pt x="1386" y="431"/>
                  </a:lnTo>
                  <a:lnTo>
                    <a:pt x="1386" y="364"/>
                  </a:lnTo>
                  <a:lnTo>
                    <a:pt x="1378" y="356"/>
                  </a:lnTo>
                  <a:lnTo>
                    <a:pt x="1378" y="344"/>
                  </a:lnTo>
                  <a:lnTo>
                    <a:pt x="1366" y="336"/>
                  </a:lnTo>
                  <a:lnTo>
                    <a:pt x="1366" y="278"/>
                  </a:lnTo>
                  <a:lnTo>
                    <a:pt x="1357" y="269"/>
                  </a:lnTo>
                  <a:lnTo>
                    <a:pt x="1357" y="191"/>
                  </a:lnTo>
                  <a:lnTo>
                    <a:pt x="1352" y="185"/>
                  </a:lnTo>
                  <a:lnTo>
                    <a:pt x="1349" y="182"/>
                  </a:lnTo>
                  <a:lnTo>
                    <a:pt x="1349" y="173"/>
                  </a:lnTo>
                  <a:lnTo>
                    <a:pt x="1343" y="168"/>
                  </a:lnTo>
                  <a:lnTo>
                    <a:pt x="1340" y="162"/>
                  </a:lnTo>
                  <a:lnTo>
                    <a:pt x="1340" y="153"/>
                  </a:lnTo>
                  <a:lnTo>
                    <a:pt x="1357" y="153"/>
                  </a:lnTo>
                  <a:lnTo>
                    <a:pt x="1357" y="142"/>
                  </a:lnTo>
                  <a:lnTo>
                    <a:pt x="1381" y="119"/>
                  </a:lnTo>
                  <a:lnTo>
                    <a:pt x="1407" y="95"/>
                  </a:lnTo>
                  <a:lnTo>
                    <a:pt x="1415" y="95"/>
                  </a:lnTo>
                  <a:lnTo>
                    <a:pt x="1453" y="133"/>
                  </a:lnTo>
                  <a:lnTo>
                    <a:pt x="1464" y="133"/>
                  </a:lnTo>
                  <a:lnTo>
                    <a:pt x="1485" y="153"/>
                  </a:lnTo>
                  <a:lnTo>
                    <a:pt x="1493" y="153"/>
                  </a:lnTo>
                  <a:lnTo>
                    <a:pt x="1522" y="182"/>
                  </a:lnTo>
                  <a:lnTo>
                    <a:pt x="1551" y="211"/>
                  </a:lnTo>
                  <a:lnTo>
                    <a:pt x="1569" y="211"/>
                  </a:lnTo>
                  <a:lnTo>
                    <a:pt x="1574" y="217"/>
                  </a:lnTo>
                  <a:lnTo>
                    <a:pt x="1577" y="220"/>
                  </a:lnTo>
                  <a:lnTo>
                    <a:pt x="1609" y="220"/>
                  </a:lnTo>
                  <a:lnTo>
                    <a:pt x="1618" y="211"/>
                  </a:lnTo>
                  <a:lnTo>
                    <a:pt x="1638" y="211"/>
                  </a:lnTo>
                  <a:lnTo>
                    <a:pt x="1641" y="205"/>
                  </a:lnTo>
                  <a:lnTo>
                    <a:pt x="1647" y="202"/>
                  </a:lnTo>
                  <a:lnTo>
                    <a:pt x="1667" y="202"/>
                  </a:lnTo>
                  <a:lnTo>
                    <a:pt x="1676" y="211"/>
                  </a:lnTo>
                  <a:lnTo>
                    <a:pt x="1696" y="211"/>
                  </a:lnTo>
                  <a:lnTo>
                    <a:pt x="1699" y="205"/>
                  </a:lnTo>
                  <a:lnTo>
                    <a:pt x="1705" y="202"/>
                  </a:lnTo>
                  <a:lnTo>
                    <a:pt x="1725" y="202"/>
                  </a:lnTo>
                  <a:lnTo>
                    <a:pt x="1734" y="191"/>
                  </a:lnTo>
                  <a:lnTo>
                    <a:pt x="1754" y="191"/>
                  </a:lnTo>
                  <a:lnTo>
                    <a:pt x="1762" y="182"/>
                  </a:lnTo>
                  <a:lnTo>
                    <a:pt x="1771" y="182"/>
                  </a:lnTo>
                  <a:lnTo>
                    <a:pt x="1777" y="179"/>
                  </a:lnTo>
                  <a:lnTo>
                    <a:pt x="1783" y="173"/>
                  </a:lnTo>
                  <a:lnTo>
                    <a:pt x="1809" y="173"/>
                  </a:lnTo>
                  <a:lnTo>
                    <a:pt x="1820" y="162"/>
                  </a:lnTo>
                  <a:lnTo>
                    <a:pt x="1829" y="162"/>
                  </a:lnTo>
                  <a:lnTo>
                    <a:pt x="1841" y="153"/>
                  </a:lnTo>
                  <a:lnTo>
                    <a:pt x="1841" y="133"/>
                  </a:lnTo>
                  <a:lnTo>
                    <a:pt x="1835" y="130"/>
                  </a:lnTo>
                  <a:lnTo>
                    <a:pt x="1829" y="124"/>
                  </a:lnTo>
                  <a:lnTo>
                    <a:pt x="1829" y="116"/>
                  </a:lnTo>
                  <a:lnTo>
                    <a:pt x="1820" y="107"/>
                  </a:lnTo>
                  <a:lnTo>
                    <a:pt x="1820" y="95"/>
                  </a:lnTo>
                  <a:lnTo>
                    <a:pt x="1800" y="75"/>
                  </a:lnTo>
                  <a:lnTo>
                    <a:pt x="1800" y="58"/>
                  </a:lnTo>
                  <a:lnTo>
                    <a:pt x="1809" y="58"/>
                  </a:lnTo>
                  <a:lnTo>
                    <a:pt x="1820" y="49"/>
                  </a:lnTo>
                  <a:lnTo>
                    <a:pt x="1829" y="49"/>
                  </a:lnTo>
                  <a:lnTo>
                    <a:pt x="1841" y="38"/>
                  </a:lnTo>
                  <a:lnTo>
                    <a:pt x="1849" y="38"/>
                  </a:lnTo>
                  <a:lnTo>
                    <a:pt x="1852" y="35"/>
                  </a:lnTo>
                  <a:lnTo>
                    <a:pt x="1858" y="29"/>
                  </a:lnTo>
                  <a:lnTo>
                    <a:pt x="1869" y="29"/>
                  </a:lnTo>
                  <a:lnTo>
                    <a:pt x="1878" y="20"/>
                  </a:lnTo>
                  <a:lnTo>
                    <a:pt x="1887" y="20"/>
                  </a:lnTo>
                  <a:lnTo>
                    <a:pt x="1893" y="14"/>
                  </a:lnTo>
                  <a:lnTo>
                    <a:pt x="1898" y="9"/>
                  </a:lnTo>
                  <a:lnTo>
                    <a:pt x="1907" y="9"/>
                  </a:lnTo>
                  <a:lnTo>
                    <a:pt x="1910" y="3"/>
                  </a:lnTo>
                  <a:lnTo>
                    <a:pt x="1916" y="0"/>
                  </a:lnTo>
                  <a:lnTo>
                    <a:pt x="1927" y="0"/>
                  </a:lnTo>
                  <a:lnTo>
                    <a:pt x="1936" y="9"/>
                  </a:lnTo>
                  <a:lnTo>
                    <a:pt x="1953" y="9"/>
                  </a:lnTo>
                  <a:lnTo>
                    <a:pt x="1979" y="35"/>
                  </a:lnTo>
                  <a:lnTo>
                    <a:pt x="2003" y="58"/>
                  </a:lnTo>
                  <a:lnTo>
                    <a:pt x="2023" y="58"/>
                  </a:lnTo>
                  <a:lnTo>
                    <a:pt x="2029" y="64"/>
                  </a:lnTo>
                  <a:lnTo>
                    <a:pt x="2032" y="66"/>
                  </a:lnTo>
                  <a:lnTo>
                    <a:pt x="2040" y="66"/>
                  </a:lnTo>
                  <a:lnTo>
                    <a:pt x="2052" y="75"/>
                  </a:lnTo>
                  <a:lnTo>
                    <a:pt x="2110" y="75"/>
                  </a:lnTo>
                  <a:lnTo>
                    <a:pt x="2110" y="95"/>
                  </a:lnTo>
                  <a:lnTo>
                    <a:pt x="2139" y="95"/>
                  </a:lnTo>
                  <a:lnTo>
                    <a:pt x="2139" y="107"/>
                  </a:lnTo>
                  <a:lnTo>
                    <a:pt x="2147" y="116"/>
                  </a:lnTo>
                  <a:lnTo>
                    <a:pt x="2147" y="133"/>
                  </a:lnTo>
                  <a:lnTo>
                    <a:pt x="2234" y="133"/>
                  </a:lnTo>
                  <a:lnTo>
                    <a:pt x="2243" y="124"/>
                  </a:lnTo>
                  <a:lnTo>
                    <a:pt x="2263" y="124"/>
                  </a:lnTo>
                  <a:lnTo>
                    <a:pt x="2269" y="130"/>
                  </a:lnTo>
                  <a:lnTo>
                    <a:pt x="2272" y="133"/>
                  </a:lnTo>
                  <a:lnTo>
                    <a:pt x="2283" y="133"/>
                  </a:lnTo>
                  <a:lnTo>
                    <a:pt x="2292" y="124"/>
                  </a:lnTo>
                  <a:lnTo>
                    <a:pt x="2321" y="124"/>
                  </a:lnTo>
                  <a:lnTo>
                    <a:pt x="2332" y="116"/>
                  </a:lnTo>
                  <a:lnTo>
                    <a:pt x="2367" y="116"/>
                  </a:lnTo>
                  <a:lnTo>
                    <a:pt x="2373" y="110"/>
                  </a:lnTo>
                  <a:lnTo>
                    <a:pt x="2379" y="107"/>
                  </a:lnTo>
                  <a:lnTo>
                    <a:pt x="2387" y="107"/>
                  </a:lnTo>
                  <a:lnTo>
                    <a:pt x="2393" y="101"/>
                  </a:lnTo>
                  <a:lnTo>
                    <a:pt x="2399" y="95"/>
                  </a:lnTo>
                  <a:lnTo>
                    <a:pt x="2408" y="95"/>
                  </a:lnTo>
                  <a:lnTo>
                    <a:pt x="2416" y="87"/>
                  </a:lnTo>
                  <a:lnTo>
                    <a:pt x="2445" y="116"/>
                  </a:lnTo>
                  <a:lnTo>
                    <a:pt x="2457" y="116"/>
                  </a:lnTo>
                  <a:lnTo>
                    <a:pt x="2474" y="133"/>
                  </a:lnTo>
                  <a:lnTo>
                    <a:pt x="2486" y="133"/>
                  </a:lnTo>
                  <a:lnTo>
                    <a:pt x="2523" y="173"/>
                  </a:lnTo>
                  <a:lnTo>
                    <a:pt x="2544" y="173"/>
                  </a:lnTo>
                  <a:lnTo>
                    <a:pt x="2552" y="182"/>
                  </a:lnTo>
                  <a:lnTo>
                    <a:pt x="2573" y="182"/>
                  </a:lnTo>
                  <a:lnTo>
                    <a:pt x="2581" y="191"/>
                  </a:lnTo>
                  <a:lnTo>
                    <a:pt x="2590" y="191"/>
                  </a:lnTo>
                  <a:lnTo>
                    <a:pt x="2599" y="202"/>
                  </a:lnTo>
                  <a:lnTo>
                    <a:pt x="2639" y="202"/>
                  </a:lnTo>
                  <a:lnTo>
                    <a:pt x="2645" y="205"/>
                  </a:lnTo>
                  <a:lnTo>
                    <a:pt x="2648" y="211"/>
                  </a:lnTo>
                  <a:lnTo>
                    <a:pt x="2656" y="211"/>
                  </a:lnTo>
                  <a:lnTo>
                    <a:pt x="2662" y="217"/>
                  </a:lnTo>
                  <a:lnTo>
                    <a:pt x="2668" y="220"/>
                  </a:lnTo>
                  <a:lnTo>
                    <a:pt x="2677" y="220"/>
                  </a:lnTo>
                  <a:lnTo>
                    <a:pt x="2706" y="249"/>
                  </a:lnTo>
                  <a:lnTo>
                    <a:pt x="2726" y="249"/>
                  </a:lnTo>
                  <a:lnTo>
                    <a:pt x="2732" y="255"/>
                  </a:lnTo>
                  <a:lnTo>
                    <a:pt x="2735" y="260"/>
                  </a:lnTo>
                  <a:lnTo>
                    <a:pt x="2755" y="260"/>
                  </a:lnTo>
                  <a:lnTo>
                    <a:pt x="2755" y="336"/>
                  </a:lnTo>
                  <a:lnTo>
                    <a:pt x="2778" y="362"/>
                  </a:lnTo>
                  <a:lnTo>
                    <a:pt x="2801" y="385"/>
                  </a:lnTo>
                  <a:lnTo>
                    <a:pt x="2813" y="385"/>
                  </a:lnTo>
                  <a:lnTo>
                    <a:pt x="2821" y="393"/>
                  </a:lnTo>
                  <a:lnTo>
                    <a:pt x="2879" y="393"/>
                  </a:lnTo>
                  <a:lnTo>
                    <a:pt x="2888" y="385"/>
                  </a:lnTo>
                  <a:lnTo>
                    <a:pt x="2966" y="385"/>
                  </a:lnTo>
                  <a:lnTo>
                    <a:pt x="2966" y="405"/>
                  </a:lnTo>
                  <a:lnTo>
                    <a:pt x="2957" y="414"/>
                  </a:lnTo>
                  <a:lnTo>
                    <a:pt x="2957" y="417"/>
                  </a:lnTo>
                  <a:lnTo>
                    <a:pt x="2957" y="422"/>
                  </a:lnTo>
                  <a:lnTo>
                    <a:pt x="2937" y="443"/>
                  </a:lnTo>
                  <a:lnTo>
                    <a:pt x="2937" y="451"/>
                  </a:lnTo>
                  <a:lnTo>
                    <a:pt x="2923" y="466"/>
                  </a:lnTo>
                  <a:lnTo>
                    <a:pt x="2908" y="480"/>
                  </a:lnTo>
                  <a:lnTo>
                    <a:pt x="2908" y="489"/>
                  </a:lnTo>
                  <a:lnTo>
                    <a:pt x="2902" y="495"/>
                  </a:lnTo>
                  <a:lnTo>
                    <a:pt x="2899" y="500"/>
                  </a:lnTo>
                  <a:lnTo>
                    <a:pt x="2888" y="500"/>
                  </a:lnTo>
                  <a:lnTo>
                    <a:pt x="2879" y="509"/>
                  </a:lnTo>
                  <a:lnTo>
                    <a:pt x="2871" y="509"/>
                  </a:lnTo>
                  <a:lnTo>
                    <a:pt x="2850" y="529"/>
                  </a:lnTo>
                  <a:lnTo>
                    <a:pt x="2850" y="538"/>
                  </a:lnTo>
                  <a:lnTo>
                    <a:pt x="2830" y="558"/>
                  </a:lnTo>
                  <a:lnTo>
                    <a:pt x="2830" y="567"/>
                  </a:lnTo>
                  <a:lnTo>
                    <a:pt x="2821" y="576"/>
                  </a:lnTo>
                  <a:lnTo>
                    <a:pt x="2821" y="581"/>
                  </a:lnTo>
                  <a:lnTo>
                    <a:pt x="2821" y="587"/>
                  </a:lnTo>
                  <a:lnTo>
                    <a:pt x="2801" y="605"/>
                  </a:lnTo>
                  <a:lnTo>
                    <a:pt x="2801" y="616"/>
                  </a:lnTo>
                  <a:lnTo>
                    <a:pt x="2827" y="616"/>
                  </a:lnTo>
                  <a:lnTo>
                    <a:pt x="2850" y="616"/>
                  </a:lnTo>
                  <a:lnTo>
                    <a:pt x="2862" y="605"/>
                  </a:lnTo>
                  <a:lnTo>
                    <a:pt x="2899" y="605"/>
                  </a:lnTo>
                  <a:lnTo>
                    <a:pt x="2937" y="605"/>
                  </a:lnTo>
                  <a:lnTo>
                    <a:pt x="2946" y="596"/>
                  </a:lnTo>
                  <a:lnTo>
                    <a:pt x="3033" y="596"/>
                  </a:lnTo>
                  <a:lnTo>
                    <a:pt x="3044" y="587"/>
                  </a:lnTo>
                  <a:lnTo>
                    <a:pt x="3131" y="587"/>
                  </a:lnTo>
                  <a:lnTo>
                    <a:pt x="3140" y="576"/>
                  </a:lnTo>
                  <a:lnTo>
                    <a:pt x="3226" y="576"/>
                  </a:lnTo>
                  <a:lnTo>
                    <a:pt x="3235" y="567"/>
                  </a:lnTo>
                  <a:lnTo>
                    <a:pt x="3261" y="567"/>
                  </a:lnTo>
                  <a:lnTo>
                    <a:pt x="3284" y="567"/>
                  </a:lnTo>
                  <a:lnTo>
                    <a:pt x="3284" y="596"/>
                  </a:lnTo>
                  <a:lnTo>
                    <a:pt x="3287" y="599"/>
                  </a:lnTo>
                  <a:lnTo>
                    <a:pt x="3293" y="605"/>
                  </a:lnTo>
                  <a:lnTo>
                    <a:pt x="3293" y="642"/>
                  </a:lnTo>
                  <a:lnTo>
                    <a:pt x="3302" y="654"/>
                  </a:lnTo>
                  <a:lnTo>
                    <a:pt x="3302" y="683"/>
                  </a:lnTo>
                  <a:lnTo>
                    <a:pt x="3307" y="686"/>
                  </a:lnTo>
                  <a:lnTo>
                    <a:pt x="3313" y="691"/>
                  </a:lnTo>
                  <a:lnTo>
                    <a:pt x="3313" y="729"/>
                  </a:lnTo>
                  <a:lnTo>
                    <a:pt x="3322" y="741"/>
                  </a:lnTo>
                  <a:lnTo>
                    <a:pt x="3322" y="769"/>
                  </a:lnTo>
                  <a:lnTo>
                    <a:pt x="3333" y="778"/>
                  </a:lnTo>
                  <a:lnTo>
                    <a:pt x="3333" y="801"/>
                  </a:lnTo>
                  <a:lnTo>
                    <a:pt x="3333" y="827"/>
                  </a:lnTo>
                  <a:lnTo>
                    <a:pt x="3336" y="830"/>
                  </a:lnTo>
                  <a:lnTo>
                    <a:pt x="3342" y="836"/>
                  </a:lnTo>
                  <a:lnTo>
                    <a:pt x="3342" y="853"/>
                  </a:lnTo>
                  <a:lnTo>
                    <a:pt x="3351" y="865"/>
                  </a:lnTo>
                  <a:lnTo>
                    <a:pt x="3351" y="903"/>
                  </a:lnTo>
                  <a:lnTo>
                    <a:pt x="3362" y="911"/>
                  </a:lnTo>
                  <a:lnTo>
                    <a:pt x="3362" y="940"/>
                  </a:lnTo>
                  <a:lnTo>
                    <a:pt x="3371" y="952"/>
                  </a:lnTo>
                  <a:lnTo>
                    <a:pt x="3371" y="981"/>
                  </a:lnTo>
                  <a:lnTo>
                    <a:pt x="3333" y="981"/>
                  </a:lnTo>
                  <a:lnTo>
                    <a:pt x="3322" y="989"/>
                  </a:lnTo>
                  <a:lnTo>
                    <a:pt x="3244" y="989"/>
                  </a:lnTo>
                  <a:lnTo>
                    <a:pt x="3241" y="995"/>
                  </a:lnTo>
                  <a:lnTo>
                    <a:pt x="3235" y="998"/>
                  </a:lnTo>
                  <a:lnTo>
                    <a:pt x="3197" y="998"/>
                  </a:lnTo>
                  <a:lnTo>
                    <a:pt x="3197" y="1018"/>
                  </a:lnTo>
                  <a:lnTo>
                    <a:pt x="3203" y="1024"/>
                  </a:lnTo>
                  <a:lnTo>
                    <a:pt x="3209" y="1027"/>
                  </a:lnTo>
                  <a:lnTo>
                    <a:pt x="3209" y="1076"/>
                  </a:lnTo>
                  <a:lnTo>
                    <a:pt x="3212" y="1079"/>
                  </a:lnTo>
                  <a:lnTo>
                    <a:pt x="3218" y="1085"/>
                  </a:lnTo>
                  <a:lnTo>
                    <a:pt x="3218" y="1114"/>
                  </a:lnTo>
                  <a:lnTo>
                    <a:pt x="3221" y="1120"/>
                  </a:lnTo>
                  <a:lnTo>
                    <a:pt x="3226" y="1122"/>
                  </a:lnTo>
                  <a:lnTo>
                    <a:pt x="3226" y="1149"/>
                  </a:lnTo>
                  <a:lnTo>
                    <a:pt x="3226" y="1172"/>
                  </a:lnTo>
                  <a:lnTo>
                    <a:pt x="3235" y="1180"/>
                  </a:lnTo>
                  <a:lnTo>
                    <a:pt x="3235" y="1209"/>
                  </a:lnTo>
                  <a:lnTo>
                    <a:pt x="3189" y="1209"/>
                  </a:lnTo>
                  <a:lnTo>
                    <a:pt x="3177" y="1221"/>
                  </a:lnTo>
                  <a:lnTo>
                    <a:pt x="3177" y="1230"/>
                  </a:lnTo>
                  <a:lnTo>
                    <a:pt x="3169" y="1238"/>
                  </a:lnTo>
                  <a:lnTo>
                    <a:pt x="3169" y="1250"/>
                  </a:lnTo>
                  <a:lnTo>
                    <a:pt x="3189" y="1250"/>
                  </a:lnTo>
                  <a:lnTo>
                    <a:pt x="3189" y="1279"/>
                  </a:lnTo>
                  <a:lnTo>
                    <a:pt x="3148" y="1279"/>
                  </a:lnTo>
                  <a:lnTo>
                    <a:pt x="3148" y="1258"/>
                  </a:lnTo>
                  <a:lnTo>
                    <a:pt x="3119" y="1258"/>
                  </a:lnTo>
                  <a:lnTo>
                    <a:pt x="3102" y="1238"/>
                  </a:lnTo>
                  <a:lnTo>
                    <a:pt x="3082" y="1258"/>
                  </a:lnTo>
                  <a:lnTo>
                    <a:pt x="3044" y="1258"/>
                  </a:lnTo>
                  <a:lnTo>
                    <a:pt x="3024" y="1279"/>
                  </a:lnTo>
                  <a:lnTo>
                    <a:pt x="3024" y="1299"/>
                  </a:lnTo>
                  <a:lnTo>
                    <a:pt x="3015" y="1299"/>
                  </a:lnTo>
                  <a:lnTo>
                    <a:pt x="3009" y="1293"/>
                  </a:lnTo>
                  <a:lnTo>
                    <a:pt x="3007" y="1287"/>
                  </a:lnTo>
                  <a:lnTo>
                    <a:pt x="2986" y="1287"/>
                  </a:lnTo>
                  <a:lnTo>
                    <a:pt x="2978" y="1279"/>
                  </a:lnTo>
                  <a:lnTo>
                    <a:pt x="2957" y="1279"/>
                  </a:lnTo>
                  <a:lnTo>
                    <a:pt x="2957" y="1287"/>
                  </a:lnTo>
                  <a:lnTo>
                    <a:pt x="2972" y="1302"/>
                  </a:lnTo>
                  <a:lnTo>
                    <a:pt x="2986" y="1316"/>
                  </a:lnTo>
                  <a:lnTo>
                    <a:pt x="2995" y="1316"/>
                  </a:lnTo>
                  <a:lnTo>
                    <a:pt x="3024" y="1345"/>
                  </a:lnTo>
                  <a:lnTo>
                    <a:pt x="3050" y="1345"/>
                  </a:lnTo>
                  <a:lnTo>
                    <a:pt x="3073" y="1345"/>
                  </a:lnTo>
                  <a:lnTo>
                    <a:pt x="3090" y="1363"/>
                  </a:lnTo>
                  <a:lnTo>
                    <a:pt x="3102" y="1363"/>
                  </a:lnTo>
                  <a:lnTo>
                    <a:pt x="3119" y="1383"/>
                  </a:lnTo>
                  <a:lnTo>
                    <a:pt x="3119" y="1403"/>
                  </a:lnTo>
                  <a:lnTo>
                    <a:pt x="3131" y="1412"/>
                  </a:lnTo>
                  <a:lnTo>
                    <a:pt x="3131" y="1438"/>
                  </a:lnTo>
                  <a:lnTo>
                    <a:pt x="3131" y="1461"/>
                  </a:lnTo>
                  <a:lnTo>
                    <a:pt x="3119" y="1470"/>
                  </a:lnTo>
                  <a:lnTo>
                    <a:pt x="3119" y="1478"/>
                  </a:lnTo>
                  <a:lnTo>
                    <a:pt x="3140" y="1478"/>
                  </a:lnTo>
                  <a:lnTo>
                    <a:pt x="3148" y="1490"/>
                  </a:lnTo>
                  <a:lnTo>
                    <a:pt x="3160" y="1490"/>
                  </a:lnTo>
                  <a:lnTo>
                    <a:pt x="3166" y="1493"/>
                  </a:lnTo>
                  <a:lnTo>
                    <a:pt x="3169" y="1499"/>
                  </a:lnTo>
                  <a:lnTo>
                    <a:pt x="3177" y="1499"/>
                  </a:lnTo>
                  <a:lnTo>
                    <a:pt x="3183" y="1504"/>
                  </a:lnTo>
                  <a:lnTo>
                    <a:pt x="3189" y="1510"/>
                  </a:lnTo>
                  <a:lnTo>
                    <a:pt x="3197" y="1510"/>
                  </a:lnTo>
                  <a:lnTo>
                    <a:pt x="3218" y="1528"/>
                  </a:lnTo>
                  <a:lnTo>
                    <a:pt x="3244" y="1528"/>
                  </a:lnTo>
                  <a:lnTo>
                    <a:pt x="3255" y="1539"/>
                  </a:lnTo>
                  <a:lnTo>
                    <a:pt x="3284" y="1539"/>
                  </a:lnTo>
                  <a:lnTo>
                    <a:pt x="3290" y="1533"/>
                  </a:lnTo>
                  <a:lnTo>
                    <a:pt x="3293" y="1528"/>
                  </a:lnTo>
                  <a:lnTo>
                    <a:pt x="3322" y="1528"/>
                  </a:lnTo>
                  <a:lnTo>
                    <a:pt x="3351" y="1528"/>
                  </a:lnTo>
                  <a:lnTo>
                    <a:pt x="3371" y="1510"/>
                  </a:lnTo>
                  <a:lnTo>
                    <a:pt x="3371" y="1499"/>
                  </a:lnTo>
                  <a:lnTo>
                    <a:pt x="3400" y="1499"/>
                  </a:lnTo>
                  <a:lnTo>
                    <a:pt x="3400" y="1490"/>
                  </a:lnTo>
                  <a:lnTo>
                    <a:pt x="3429" y="1461"/>
                  </a:lnTo>
                  <a:lnTo>
                    <a:pt x="3429" y="1455"/>
                  </a:lnTo>
                  <a:lnTo>
                    <a:pt x="3429" y="1449"/>
                  </a:lnTo>
                  <a:lnTo>
                    <a:pt x="3438" y="1441"/>
                  </a:lnTo>
                  <a:lnTo>
                    <a:pt x="3438" y="1432"/>
                  </a:lnTo>
                  <a:lnTo>
                    <a:pt x="3467" y="1403"/>
                  </a:lnTo>
                  <a:lnTo>
                    <a:pt x="3467" y="1374"/>
                  </a:lnTo>
                  <a:lnTo>
                    <a:pt x="3475" y="1363"/>
                  </a:lnTo>
                  <a:lnTo>
                    <a:pt x="3475" y="1345"/>
                  </a:lnTo>
                  <a:lnTo>
                    <a:pt x="3487" y="1334"/>
                  </a:lnTo>
                  <a:lnTo>
                    <a:pt x="3487" y="1316"/>
                  </a:lnTo>
                  <a:lnTo>
                    <a:pt x="3516" y="1287"/>
                  </a:lnTo>
                  <a:lnTo>
                    <a:pt x="3516" y="1279"/>
                  </a:lnTo>
                  <a:lnTo>
                    <a:pt x="3524" y="1267"/>
                  </a:lnTo>
                  <a:lnTo>
                    <a:pt x="3524" y="1250"/>
                  </a:lnTo>
                  <a:lnTo>
                    <a:pt x="3533" y="1238"/>
                  </a:lnTo>
                  <a:lnTo>
                    <a:pt x="3533" y="1230"/>
                  </a:lnTo>
                  <a:lnTo>
                    <a:pt x="3565" y="1230"/>
                  </a:lnTo>
                  <a:lnTo>
                    <a:pt x="3565" y="1238"/>
                  </a:lnTo>
                  <a:lnTo>
                    <a:pt x="3582" y="1258"/>
                  </a:lnTo>
                  <a:lnTo>
                    <a:pt x="3623" y="1258"/>
                  </a:lnTo>
                  <a:lnTo>
                    <a:pt x="3640" y="1238"/>
                  </a:lnTo>
                  <a:lnTo>
                    <a:pt x="3652" y="1250"/>
                  </a:lnTo>
                  <a:lnTo>
                    <a:pt x="3660" y="1250"/>
                  </a:lnTo>
                  <a:lnTo>
                    <a:pt x="3660" y="1267"/>
                  </a:lnTo>
                  <a:lnTo>
                    <a:pt x="3669" y="1279"/>
                  </a:lnTo>
                  <a:lnTo>
                    <a:pt x="3689" y="1279"/>
                  </a:lnTo>
                  <a:lnTo>
                    <a:pt x="3689" y="1299"/>
                  </a:lnTo>
                  <a:lnTo>
                    <a:pt x="3675" y="1313"/>
                  </a:lnTo>
                  <a:lnTo>
                    <a:pt x="3660" y="1328"/>
                  </a:lnTo>
                  <a:lnTo>
                    <a:pt x="3660" y="1345"/>
                  </a:lnTo>
                  <a:lnTo>
                    <a:pt x="3669" y="1354"/>
                  </a:lnTo>
                  <a:lnTo>
                    <a:pt x="3669" y="1374"/>
                  </a:lnTo>
                  <a:lnTo>
                    <a:pt x="3678" y="1383"/>
                  </a:lnTo>
                  <a:lnTo>
                    <a:pt x="3678" y="1394"/>
                  </a:lnTo>
                  <a:lnTo>
                    <a:pt x="3684" y="1400"/>
                  </a:lnTo>
                  <a:lnTo>
                    <a:pt x="3689" y="1403"/>
                  </a:lnTo>
                  <a:lnTo>
                    <a:pt x="3689" y="1432"/>
                  </a:lnTo>
                  <a:lnTo>
                    <a:pt x="3695" y="1438"/>
                  </a:lnTo>
                  <a:lnTo>
                    <a:pt x="3698" y="1441"/>
                  </a:lnTo>
                  <a:lnTo>
                    <a:pt x="3698" y="1490"/>
                  </a:lnTo>
                  <a:lnTo>
                    <a:pt x="3707" y="1499"/>
                  </a:lnTo>
                  <a:lnTo>
                    <a:pt x="3707" y="1606"/>
                  </a:lnTo>
                  <a:lnTo>
                    <a:pt x="3718" y="1614"/>
                  </a:lnTo>
                  <a:lnTo>
                    <a:pt x="3718" y="1632"/>
                  </a:lnTo>
                  <a:lnTo>
                    <a:pt x="3727" y="1643"/>
                  </a:lnTo>
                  <a:lnTo>
                    <a:pt x="3727" y="1652"/>
                  </a:lnTo>
                  <a:lnTo>
                    <a:pt x="3736" y="1661"/>
                  </a:lnTo>
                  <a:lnTo>
                    <a:pt x="3736" y="1681"/>
                  </a:lnTo>
                  <a:lnTo>
                    <a:pt x="3747" y="1690"/>
                  </a:lnTo>
                  <a:lnTo>
                    <a:pt x="3747" y="1716"/>
                  </a:lnTo>
                  <a:lnTo>
                    <a:pt x="3747" y="1739"/>
                  </a:lnTo>
                  <a:lnTo>
                    <a:pt x="3756" y="1750"/>
                  </a:lnTo>
                  <a:lnTo>
                    <a:pt x="3756" y="1817"/>
                  </a:lnTo>
                  <a:lnTo>
                    <a:pt x="3762" y="1823"/>
                  </a:lnTo>
                  <a:lnTo>
                    <a:pt x="3765" y="1826"/>
                  </a:lnTo>
                  <a:lnTo>
                    <a:pt x="3765" y="1837"/>
                  </a:lnTo>
                  <a:lnTo>
                    <a:pt x="3765" y="1843"/>
                  </a:lnTo>
                  <a:lnTo>
                    <a:pt x="3785" y="1863"/>
                  </a:lnTo>
                  <a:lnTo>
                    <a:pt x="3785" y="1912"/>
                  </a:lnTo>
                  <a:lnTo>
                    <a:pt x="3791" y="1918"/>
                  </a:lnTo>
                  <a:lnTo>
                    <a:pt x="3793" y="1921"/>
                  </a:lnTo>
                  <a:lnTo>
                    <a:pt x="3793" y="1950"/>
                  </a:lnTo>
                  <a:lnTo>
                    <a:pt x="3793" y="1979"/>
                  </a:lnTo>
                  <a:lnTo>
                    <a:pt x="3799" y="1985"/>
                  </a:lnTo>
                  <a:lnTo>
                    <a:pt x="3805" y="1990"/>
                  </a:lnTo>
                  <a:lnTo>
                    <a:pt x="3805" y="1999"/>
                  </a:lnTo>
                  <a:lnTo>
                    <a:pt x="3822" y="2019"/>
                  </a:lnTo>
                  <a:lnTo>
                    <a:pt x="3822" y="2028"/>
                  </a:lnTo>
                  <a:lnTo>
                    <a:pt x="3843" y="2048"/>
                  </a:lnTo>
                  <a:lnTo>
                    <a:pt x="3843" y="2057"/>
                  </a:lnTo>
                  <a:lnTo>
                    <a:pt x="3834" y="2066"/>
                  </a:lnTo>
                  <a:lnTo>
                    <a:pt x="3822" y="2066"/>
                  </a:lnTo>
                  <a:lnTo>
                    <a:pt x="3814" y="2074"/>
                  </a:lnTo>
                  <a:lnTo>
                    <a:pt x="3805" y="2074"/>
                  </a:lnTo>
                  <a:lnTo>
                    <a:pt x="3785" y="2095"/>
                  </a:lnTo>
                  <a:lnTo>
                    <a:pt x="3776" y="2095"/>
                  </a:lnTo>
                  <a:lnTo>
                    <a:pt x="3765" y="2106"/>
                  </a:lnTo>
                  <a:lnTo>
                    <a:pt x="3765" y="2115"/>
                  </a:lnTo>
                  <a:lnTo>
                    <a:pt x="3756" y="2124"/>
                  </a:lnTo>
                  <a:lnTo>
                    <a:pt x="3736" y="2124"/>
                  </a:lnTo>
                  <a:lnTo>
                    <a:pt x="3736" y="2132"/>
                  </a:lnTo>
                  <a:lnTo>
                    <a:pt x="3756" y="2152"/>
                  </a:lnTo>
                  <a:lnTo>
                    <a:pt x="3776" y="2173"/>
                  </a:lnTo>
                  <a:lnTo>
                    <a:pt x="3776" y="2190"/>
                  </a:lnTo>
                  <a:lnTo>
                    <a:pt x="3785" y="2202"/>
                  </a:lnTo>
                  <a:lnTo>
                    <a:pt x="3785" y="2219"/>
                  </a:lnTo>
                  <a:lnTo>
                    <a:pt x="3793" y="2231"/>
                  </a:lnTo>
                  <a:lnTo>
                    <a:pt x="3793" y="2239"/>
                  </a:lnTo>
                  <a:lnTo>
                    <a:pt x="3814" y="2259"/>
                  </a:lnTo>
                  <a:lnTo>
                    <a:pt x="3834" y="2259"/>
                  </a:lnTo>
                  <a:lnTo>
                    <a:pt x="3854" y="2277"/>
                  </a:lnTo>
                  <a:lnTo>
                    <a:pt x="3848" y="2283"/>
                  </a:lnTo>
                  <a:lnTo>
                    <a:pt x="3843" y="2288"/>
                  </a:lnTo>
                  <a:lnTo>
                    <a:pt x="3843" y="2297"/>
                  </a:lnTo>
                  <a:lnTo>
                    <a:pt x="3822" y="2317"/>
                  </a:lnTo>
                  <a:lnTo>
                    <a:pt x="3822" y="2335"/>
                  </a:lnTo>
                  <a:lnTo>
                    <a:pt x="3828" y="2341"/>
                  </a:lnTo>
                  <a:lnTo>
                    <a:pt x="3834" y="2343"/>
                  </a:lnTo>
                  <a:lnTo>
                    <a:pt x="3834" y="2364"/>
                  </a:lnTo>
                  <a:lnTo>
                    <a:pt x="3822" y="2372"/>
                  </a:lnTo>
                  <a:lnTo>
                    <a:pt x="3843" y="2393"/>
                  </a:lnTo>
                  <a:lnTo>
                    <a:pt x="3843" y="2413"/>
                  </a:lnTo>
                  <a:lnTo>
                    <a:pt x="3854" y="2413"/>
                  </a:lnTo>
                  <a:lnTo>
                    <a:pt x="3880" y="2442"/>
                  </a:lnTo>
                  <a:lnTo>
                    <a:pt x="3921" y="2442"/>
                  </a:lnTo>
                  <a:lnTo>
                    <a:pt x="3929" y="2450"/>
                  </a:lnTo>
                  <a:lnTo>
                    <a:pt x="3938" y="2450"/>
                  </a:lnTo>
                  <a:lnTo>
                    <a:pt x="3950" y="2459"/>
                  </a:lnTo>
                  <a:lnTo>
                    <a:pt x="3950" y="2517"/>
                  </a:lnTo>
                  <a:lnTo>
                    <a:pt x="3953" y="2523"/>
                  </a:lnTo>
                  <a:lnTo>
                    <a:pt x="3958" y="2529"/>
                  </a:lnTo>
                  <a:lnTo>
                    <a:pt x="3958" y="2555"/>
                  </a:lnTo>
                  <a:lnTo>
                    <a:pt x="3950" y="2566"/>
                  </a:lnTo>
                  <a:lnTo>
                    <a:pt x="3929" y="2566"/>
                  </a:lnTo>
                  <a:lnTo>
                    <a:pt x="3921" y="2575"/>
                  </a:lnTo>
                  <a:lnTo>
                    <a:pt x="3921" y="2604"/>
                  </a:lnTo>
                  <a:lnTo>
                    <a:pt x="3915" y="2610"/>
                  </a:lnTo>
                  <a:lnTo>
                    <a:pt x="3909" y="2615"/>
                  </a:lnTo>
                  <a:lnTo>
                    <a:pt x="3909" y="2682"/>
                  </a:lnTo>
                  <a:lnTo>
                    <a:pt x="3901" y="2691"/>
                  </a:lnTo>
                  <a:lnTo>
                    <a:pt x="3880" y="2691"/>
                  </a:lnTo>
                  <a:lnTo>
                    <a:pt x="3880" y="2766"/>
                  </a:lnTo>
                  <a:lnTo>
                    <a:pt x="3872" y="2777"/>
                  </a:lnTo>
                  <a:lnTo>
                    <a:pt x="3872" y="2806"/>
                  </a:lnTo>
                  <a:lnTo>
                    <a:pt x="3863" y="2815"/>
                  </a:lnTo>
                  <a:lnTo>
                    <a:pt x="3863" y="2951"/>
                  </a:lnTo>
                  <a:lnTo>
                    <a:pt x="3872" y="2960"/>
                  </a:lnTo>
                  <a:lnTo>
                    <a:pt x="3872" y="2968"/>
                  </a:lnTo>
                  <a:lnTo>
                    <a:pt x="3854" y="2989"/>
                  </a:lnTo>
                  <a:lnTo>
                    <a:pt x="3854" y="3009"/>
                  </a:lnTo>
                  <a:lnTo>
                    <a:pt x="3854" y="3038"/>
                  </a:lnTo>
                  <a:lnTo>
                    <a:pt x="3843" y="3046"/>
                  </a:lnTo>
                  <a:lnTo>
                    <a:pt x="3843" y="3055"/>
                  </a:lnTo>
                  <a:lnTo>
                    <a:pt x="3834" y="3064"/>
                  </a:lnTo>
                  <a:lnTo>
                    <a:pt x="3834" y="3075"/>
                  </a:lnTo>
                  <a:lnTo>
                    <a:pt x="3814" y="3096"/>
                  </a:lnTo>
                  <a:lnTo>
                    <a:pt x="3814" y="3104"/>
                  </a:lnTo>
                  <a:lnTo>
                    <a:pt x="3811" y="3107"/>
                  </a:lnTo>
                  <a:lnTo>
                    <a:pt x="3805" y="3113"/>
                  </a:lnTo>
                  <a:lnTo>
                    <a:pt x="3793" y="3113"/>
                  </a:lnTo>
                  <a:lnTo>
                    <a:pt x="3756" y="3151"/>
                  </a:lnTo>
                  <a:lnTo>
                    <a:pt x="3747" y="3151"/>
                  </a:lnTo>
                  <a:lnTo>
                    <a:pt x="3741" y="3156"/>
                  </a:lnTo>
                  <a:lnTo>
                    <a:pt x="3736" y="3162"/>
                  </a:lnTo>
                  <a:lnTo>
                    <a:pt x="3718" y="3162"/>
                  </a:lnTo>
                  <a:lnTo>
                    <a:pt x="3707" y="3171"/>
                  </a:lnTo>
                  <a:lnTo>
                    <a:pt x="3707" y="3180"/>
                  </a:lnTo>
                  <a:lnTo>
                    <a:pt x="3698" y="3191"/>
                  </a:lnTo>
                  <a:lnTo>
                    <a:pt x="3698" y="3208"/>
                  </a:lnTo>
                  <a:lnTo>
                    <a:pt x="3689" y="3220"/>
                  </a:lnTo>
                  <a:lnTo>
                    <a:pt x="3689" y="3223"/>
                  </a:lnTo>
                  <a:lnTo>
                    <a:pt x="3689" y="3229"/>
                  </a:lnTo>
                  <a:lnTo>
                    <a:pt x="3684" y="3235"/>
                  </a:lnTo>
                  <a:lnTo>
                    <a:pt x="3678" y="3237"/>
                  </a:lnTo>
                  <a:lnTo>
                    <a:pt x="3678" y="3249"/>
                  </a:lnTo>
                  <a:lnTo>
                    <a:pt x="3669" y="3249"/>
                  </a:lnTo>
                  <a:lnTo>
                    <a:pt x="3660" y="3258"/>
                  </a:lnTo>
                  <a:lnTo>
                    <a:pt x="3652" y="3258"/>
                  </a:lnTo>
                  <a:lnTo>
                    <a:pt x="3640" y="3266"/>
                  </a:lnTo>
                  <a:lnTo>
                    <a:pt x="3623" y="3266"/>
                  </a:lnTo>
                  <a:lnTo>
                    <a:pt x="3617" y="3272"/>
                  </a:lnTo>
                  <a:lnTo>
                    <a:pt x="3611" y="3278"/>
                  </a:lnTo>
                  <a:lnTo>
                    <a:pt x="3603" y="3278"/>
                  </a:lnTo>
                  <a:lnTo>
                    <a:pt x="3582" y="3295"/>
                  </a:lnTo>
                  <a:lnTo>
                    <a:pt x="3565" y="3295"/>
                  </a:lnTo>
                  <a:lnTo>
                    <a:pt x="3559" y="3301"/>
                  </a:lnTo>
                  <a:lnTo>
                    <a:pt x="3553" y="3307"/>
                  </a:lnTo>
                  <a:lnTo>
                    <a:pt x="3475" y="3307"/>
                  </a:lnTo>
                  <a:lnTo>
                    <a:pt x="3467" y="3295"/>
                  </a:lnTo>
                  <a:lnTo>
                    <a:pt x="3438" y="3295"/>
                  </a:lnTo>
                  <a:lnTo>
                    <a:pt x="3435" y="3301"/>
                  </a:lnTo>
                  <a:lnTo>
                    <a:pt x="3429" y="3307"/>
                  </a:lnTo>
                  <a:lnTo>
                    <a:pt x="3429" y="3316"/>
                  </a:lnTo>
                  <a:lnTo>
                    <a:pt x="3420" y="3316"/>
                  </a:lnTo>
                  <a:lnTo>
                    <a:pt x="3409" y="3327"/>
                  </a:lnTo>
                  <a:lnTo>
                    <a:pt x="3380" y="3327"/>
                  </a:lnTo>
                  <a:lnTo>
                    <a:pt x="3362" y="3307"/>
                  </a:lnTo>
                  <a:lnTo>
                    <a:pt x="3351" y="3307"/>
                  </a:lnTo>
                  <a:lnTo>
                    <a:pt x="3333" y="3287"/>
                  </a:lnTo>
                  <a:lnTo>
                    <a:pt x="3322" y="3287"/>
                  </a:lnTo>
                  <a:lnTo>
                    <a:pt x="3313" y="3278"/>
                  </a:lnTo>
                  <a:lnTo>
                    <a:pt x="3276" y="3278"/>
                  </a:lnTo>
                  <a:lnTo>
                    <a:pt x="3235" y="3278"/>
                  </a:lnTo>
                  <a:lnTo>
                    <a:pt x="3235" y="3295"/>
                  </a:lnTo>
                  <a:lnTo>
                    <a:pt x="3226" y="3307"/>
                  </a:lnTo>
                  <a:lnTo>
                    <a:pt x="3226" y="3316"/>
                  </a:lnTo>
                  <a:lnTo>
                    <a:pt x="3221" y="3321"/>
                  </a:lnTo>
                  <a:lnTo>
                    <a:pt x="3218" y="3327"/>
                  </a:lnTo>
                  <a:lnTo>
                    <a:pt x="3218" y="3333"/>
                  </a:lnTo>
                  <a:lnTo>
                    <a:pt x="3226" y="3344"/>
                  </a:lnTo>
                  <a:lnTo>
                    <a:pt x="3221" y="3350"/>
                  </a:lnTo>
                  <a:lnTo>
                    <a:pt x="3218" y="3353"/>
                  </a:lnTo>
                  <a:lnTo>
                    <a:pt x="3226" y="3362"/>
                  </a:lnTo>
                  <a:lnTo>
                    <a:pt x="3226" y="3382"/>
                  </a:lnTo>
                  <a:lnTo>
                    <a:pt x="3226" y="3402"/>
                  </a:lnTo>
                  <a:lnTo>
                    <a:pt x="3226" y="3420"/>
                  </a:lnTo>
                  <a:lnTo>
                    <a:pt x="3235" y="3431"/>
                  </a:lnTo>
                  <a:lnTo>
                    <a:pt x="3255" y="3431"/>
                  </a:lnTo>
                  <a:lnTo>
                    <a:pt x="3264" y="3440"/>
                  </a:lnTo>
                  <a:lnTo>
                    <a:pt x="3264" y="3469"/>
                  </a:lnTo>
                  <a:lnTo>
                    <a:pt x="3276" y="3478"/>
                  </a:lnTo>
                  <a:lnTo>
                    <a:pt x="3276" y="3489"/>
                  </a:lnTo>
                  <a:lnTo>
                    <a:pt x="3284" y="3498"/>
                  </a:lnTo>
                  <a:lnTo>
                    <a:pt x="3302" y="3498"/>
                  </a:lnTo>
                  <a:lnTo>
                    <a:pt x="3302" y="3524"/>
                  </a:lnTo>
                  <a:lnTo>
                    <a:pt x="3302" y="3547"/>
                  </a:lnTo>
                  <a:lnTo>
                    <a:pt x="3284" y="3564"/>
                  </a:lnTo>
                  <a:lnTo>
                    <a:pt x="3284" y="3585"/>
                  </a:lnTo>
                  <a:lnTo>
                    <a:pt x="3276" y="3585"/>
                  </a:lnTo>
                  <a:lnTo>
                    <a:pt x="3264" y="3593"/>
                  </a:lnTo>
                  <a:lnTo>
                    <a:pt x="3264" y="3605"/>
                  </a:lnTo>
                  <a:lnTo>
                    <a:pt x="3226" y="3642"/>
                  </a:lnTo>
                  <a:lnTo>
                    <a:pt x="3218" y="3642"/>
                  </a:lnTo>
                  <a:lnTo>
                    <a:pt x="3197" y="3622"/>
                  </a:lnTo>
                  <a:lnTo>
                    <a:pt x="3177" y="3622"/>
                  </a:lnTo>
                  <a:lnTo>
                    <a:pt x="3169" y="3614"/>
                  </a:lnTo>
                  <a:lnTo>
                    <a:pt x="3140" y="3614"/>
                  </a:lnTo>
                  <a:lnTo>
                    <a:pt x="3131" y="3622"/>
                  </a:lnTo>
                  <a:lnTo>
                    <a:pt x="3111" y="3622"/>
                  </a:lnTo>
                  <a:lnTo>
                    <a:pt x="3102" y="3631"/>
                  </a:lnTo>
                  <a:lnTo>
                    <a:pt x="3090" y="3631"/>
                  </a:lnTo>
                  <a:lnTo>
                    <a:pt x="3082" y="3642"/>
                  </a:lnTo>
                  <a:lnTo>
                    <a:pt x="2928" y="3642"/>
                  </a:lnTo>
                  <a:lnTo>
                    <a:pt x="2908" y="3660"/>
                  </a:lnTo>
                  <a:lnTo>
                    <a:pt x="2894" y="3660"/>
                  </a:lnTo>
                  <a:lnTo>
                    <a:pt x="2879" y="3660"/>
                  </a:lnTo>
                  <a:lnTo>
                    <a:pt x="2873" y="3666"/>
                  </a:lnTo>
                  <a:lnTo>
                    <a:pt x="2871" y="3671"/>
                  </a:lnTo>
                  <a:lnTo>
                    <a:pt x="2850" y="3671"/>
                  </a:lnTo>
                  <a:lnTo>
                    <a:pt x="2842" y="3660"/>
                  </a:lnTo>
                  <a:lnTo>
                    <a:pt x="2830" y="3660"/>
                  </a:lnTo>
                  <a:lnTo>
                    <a:pt x="2821" y="3651"/>
                  </a:lnTo>
                  <a:lnTo>
                    <a:pt x="2813" y="3651"/>
                  </a:lnTo>
                  <a:lnTo>
                    <a:pt x="2801" y="3642"/>
                  </a:lnTo>
                  <a:lnTo>
                    <a:pt x="2798" y="3642"/>
                  </a:lnTo>
                  <a:lnTo>
                    <a:pt x="2792" y="3642"/>
                  </a:lnTo>
                  <a:lnTo>
                    <a:pt x="2775" y="3622"/>
                  </a:lnTo>
                  <a:lnTo>
                    <a:pt x="2755" y="3622"/>
                  </a:lnTo>
                  <a:lnTo>
                    <a:pt x="2735" y="3605"/>
                  </a:lnTo>
                  <a:lnTo>
                    <a:pt x="2732" y="3605"/>
                  </a:lnTo>
                  <a:lnTo>
                    <a:pt x="2726" y="3605"/>
                  </a:lnTo>
                  <a:lnTo>
                    <a:pt x="2703" y="3582"/>
                  </a:lnTo>
                  <a:lnTo>
                    <a:pt x="2677" y="3556"/>
                  </a:lnTo>
                  <a:lnTo>
                    <a:pt x="2674" y="3556"/>
                  </a:lnTo>
                  <a:lnTo>
                    <a:pt x="2668" y="3556"/>
                  </a:lnTo>
                  <a:lnTo>
                    <a:pt x="2662" y="3553"/>
                  </a:lnTo>
                  <a:lnTo>
                    <a:pt x="2656" y="3547"/>
                  </a:lnTo>
                  <a:lnTo>
                    <a:pt x="2648" y="3547"/>
                  </a:lnTo>
                  <a:lnTo>
                    <a:pt x="2630" y="3527"/>
                  </a:lnTo>
                  <a:lnTo>
                    <a:pt x="2610" y="3527"/>
                  </a:lnTo>
                  <a:lnTo>
                    <a:pt x="2604" y="3524"/>
                  </a:lnTo>
                  <a:lnTo>
                    <a:pt x="2599" y="3518"/>
                  </a:lnTo>
                  <a:lnTo>
                    <a:pt x="2590" y="3518"/>
                  </a:lnTo>
                  <a:lnTo>
                    <a:pt x="2573" y="3498"/>
                  </a:lnTo>
                  <a:lnTo>
                    <a:pt x="2561" y="3498"/>
                  </a:lnTo>
                  <a:lnTo>
                    <a:pt x="2552" y="3489"/>
                  </a:lnTo>
                  <a:lnTo>
                    <a:pt x="2544" y="3489"/>
                  </a:lnTo>
                  <a:lnTo>
                    <a:pt x="2538" y="3492"/>
                  </a:lnTo>
                  <a:lnTo>
                    <a:pt x="2532" y="3498"/>
                  </a:lnTo>
                  <a:lnTo>
                    <a:pt x="2532" y="3518"/>
                  </a:lnTo>
                  <a:lnTo>
                    <a:pt x="2532" y="3538"/>
                  </a:lnTo>
                  <a:lnTo>
                    <a:pt x="2515" y="3538"/>
                  </a:lnTo>
                  <a:lnTo>
                    <a:pt x="2515" y="3576"/>
                  </a:lnTo>
                  <a:lnTo>
                    <a:pt x="2503" y="3585"/>
                  </a:lnTo>
                  <a:lnTo>
                    <a:pt x="2503" y="3605"/>
                  </a:lnTo>
                  <a:lnTo>
                    <a:pt x="2494" y="3605"/>
                  </a:lnTo>
                  <a:lnTo>
                    <a:pt x="2489" y="3608"/>
                  </a:lnTo>
                  <a:lnTo>
                    <a:pt x="2486" y="3614"/>
                  </a:lnTo>
                  <a:lnTo>
                    <a:pt x="2474" y="3614"/>
                  </a:lnTo>
                  <a:lnTo>
                    <a:pt x="2457" y="3631"/>
                  </a:lnTo>
                  <a:lnTo>
                    <a:pt x="2437" y="3631"/>
                  </a:lnTo>
                  <a:lnTo>
                    <a:pt x="2434" y="3628"/>
                  </a:lnTo>
                  <a:lnTo>
                    <a:pt x="2428" y="3622"/>
                  </a:lnTo>
                  <a:lnTo>
                    <a:pt x="2408" y="3622"/>
                  </a:lnTo>
                  <a:lnTo>
                    <a:pt x="2399" y="3614"/>
                  </a:lnTo>
                  <a:lnTo>
                    <a:pt x="2379" y="3614"/>
                  </a:lnTo>
                  <a:lnTo>
                    <a:pt x="2370" y="3605"/>
                  </a:lnTo>
                  <a:lnTo>
                    <a:pt x="2341" y="3605"/>
                  </a:lnTo>
                  <a:lnTo>
                    <a:pt x="2332" y="3593"/>
                  </a:lnTo>
                  <a:lnTo>
                    <a:pt x="2321" y="3593"/>
                  </a:lnTo>
                  <a:lnTo>
                    <a:pt x="2301" y="3614"/>
                  </a:lnTo>
                  <a:lnTo>
                    <a:pt x="2275" y="3614"/>
                  </a:lnTo>
                  <a:lnTo>
                    <a:pt x="2243" y="3614"/>
                  </a:lnTo>
                  <a:lnTo>
                    <a:pt x="2243" y="3622"/>
                  </a:lnTo>
                  <a:lnTo>
                    <a:pt x="2248" y="3628"/>
                  </a:lnTo>
                  <a:lnTo>
                    <a:pt x="2254" y="3631"/>
                  </a:lnTo>
                  <a:lnTo>
                    <a:pt x="2254" y="3651"/>
                  </a:lnTo>
                  <a:lnTo>
                    <a:pt x="2243" y="3660"/>
                  </a:lnTo>
                  <a:lnTo>
                    <a:pt x="2243" y="3671"/>
                  </a:lnTo>
                  <a:lnTo>
                    <a:pt x="2234" y="3680"/>
                  </a:lnTo>
                  <a:lnTo>
                    <a:pt x="2196" y="3680"/>
                  </a:lnTo>
                  <a:lnTo>
                    <a:pt x="2185" y="3689"/>
                  </a:lnTo>
                  <a:lnTo>
                    <a:pt x="2167" y="3689"/>
                  </a:lnTo>
                  <a:lnTo>
                    <a:pt x="2162" y="3695"/>
                  </a:lnTo>
                  <a:lnTo>
                    <a:pt x="2156" y="3700"/>
                  </a:lnTo>
                  <a:lnTo>
                    <a:pt x="2139" y="3700"/>
                  </a:lnTo>
                  <a:lnTo>
                    <a:pt x="2139" y="3721"/>
                  </a:lnTo>
                  <a:lnTo>
                    <a:pt x="2147" y="3721"/>
                  </a:lnTo>
                  <a:lnTo>
                    <a:pt x="2156" y="3729"/>
                  </a:lnTo>
                  <a:lnTo>
                    <a:pt x="2217" y="3729"/>
                  </a:lnTo>
                  <a:lnTo>
                    <a:pt x="2225" y="3721"/>
                  </a:lnTo>
                  <a:lnTo>
                    <a:pt x="2234" y="3721"/>
                  </a:lnTo>
                  <a:lnTo>
                    <a:pt x="2243" y="3729"/>
                  </a:lnTo>
                  <a:lnTo>
                    <a:pt x="2254" y="3729"/>
                  </a:lnTo>
                  <a:lnTo>
                    <a:pt x="2283" y="3758"/>
                  </a:lnTo>
                  <a:lnTo>
                    <a:pt x="2283" y="3787"/>
                  </a:lnTo>
                  <a:lnTo>
                    <a:pt x="2272" y="3796"/>
                  </a:lnTo>
                  <a:lnTo>
                    <a:pt x="2272" y="3807"/>
                  </a:lnTo>
                  <a:lnTo>
                    <a:pt x="2243" y="3833"/>
                  </a:lnTo>
                  <a:lnTo>
                    <a:pt x="2234" y="3833"/>
                  </a:lnTo>
                  <a:lnTo>
                    <a:pt x="2217" y="3854"/>
                  </a:lnTo>
                  <a:lnTo>
                    <a:pt x="2225" y="3862"/>
                  </a:lnTo>
                  <a:lnTo>
                    <a:pt x="2234" y="3874"/>
                  </a:lnTo>
                  <a:lnTo>
                    <a:pt x="2234" y="3883"/>
                  </a:lnTo>
                  <a:lnTo>
                    <a:pt x="2243" y="3891"/>
                  </a:lnTo>
                  <a:lnTo>
                    <a:pt x="2243" y="3903"/>
                  </a:lnTo>
                  <a:lnTo>
                    <a:pt x="2243" y="3912"/>
                  </a:lnTo>
                  <a:lnTo>
                    <a:pt x="2254" y="3923"/>
                  </a:lnTo>
                  <a:lnTo>
                    <a:pt x="2254" y="3932"/>
                  </a:lnTo>
                  <a:lnTo>
                    <a:pt x="2243" y="3940"/>
                  </a:lnTo>
                  <a:lnTo>
                    <a:pt x="2234" y="3940"/>
                  </a:lnTo>
                  <a:lnTo>
                    <a:pt x="2225" y="3949"/>
                  </a:lnTo>
                  <a:lnTo>
                    <a:pt x="2225" y="4019"/>
                  </a:lnTo>
                  <a:lnTo>
                    <a:pt x="2196" y="4019"/>
                  </a:lnTo>
                  <a:lnTo>
                    <a:pt x="2196" y="4027"/>
                  </a:lnTo>
                  <a:lnTo>
                    <a:pt x="2185" y="4036"/>
                  </a:lnTo>
                  <a:lnTo>
                    <a:pt x="2176" y="4036"/>
                  </a:lnTo>
                  <a:lnTo>
                    <a:pt x="2176" y="4131"/>
                  </a:lnTo>
                  <a:lnTo>
                    <a:pt x="2167" y="4140"/>
                  </a:lnTo>
                  <a:lnTo>
                    <a:pt x="2167" y="4175"/>
                  </a:lnTo>
                  <a:lnTo>
                    <a:pt x="2167" y="4210"/>
                  </a:lnTo>
                  <a:lnTo>
                    <a:pt x="2162" y="4215"/>
                  </a:lnTo>
                  <a:lnTo>
                    <a:pt x="2156" y="4218"/>
                  </a:lnTo>
                  <a:lnTo>
                    <a:pt x="2110" y="4218"/>
                  </a:lnTo>
                  <a:lnTo>
                    <a:pt x="2101" y="4210"/>
                  </a:lnTo>
                  <a:lnTo>
                    <a:pt x="2101" y="4175"/>
                  </a:lnTo>
                  <a:lnTo>
                    <a:pt x="2101" y="4140"/>
                  </a:lnTo>
                  <a:lnTo>
                    <a:pt x="2023" y="4140"/>
                  </a:lnTo>
                  <a:lnTo>
                    <a:pt x="2023" y="4160"/>
                  </a:lnTo>
                  <a:lnTo>
                    <a:pt x="2011" y="4172"/>
                  </a:lnTo>
                  <a:lnTo>
                    <a:pt x="2011" y="4210"/>
                  </a:lnTo>
                  <a:lnTo>
                    <a:pt x="2017" y="4215"/>
                  </a:lnTo>
                  <a:lnTo>
                    <a:pt x="2023" y="4218"/>
                  </a:lnTo>
                  <a:lnTo>
                    <a:pt x="2023" y="4238"/>
                  </a:lnTo>
                  <a:lnTo>
                    <a:pt x="2032" y="4247"/>
                  </a:lnTo>
                  <a:lnTo>
                    <a:pt x="2032" y="4267"/>
                  </a:lnTo>
                  <a:lnTo>
                    <a:pt x="2037" y="4273"/>
                  </a:lnTo>
                  <a:lnTo>
                    <a:pt x="2040" y="4276"/>
                  </a:lnTo>
                  <a:lnTo>
                    <a:pt x="2052" y="4276"/>
                  </a:lnTo>
                  <a:lnTo>
                    <a:pt x="2058" y="4282"/>
                  </a:lnTo>
                  <a:lnTo>
                    <a:pt x="2060" y="4288"/>
                  </a:lnTo>
                  <a:lnTo>
                    <a:pt x="2176" y="4288"/>
                  </a:lnTo>
                  <a:lnTo>
                    <a:pt x="2185" y="4296"/>
                  </a:lnTo>
                  <a:lnTo>
                    <a:pt x="2248" y="4296"/>
                  </a:lnTo>
                  <a:lnTo>
                    <a:pt x="2312" y="4296"/>
                  </a:lnTo>
                  <a:lnTo>
                    <a:pt x="2321" y="4305"/>
                  </a:lnTo>
                  <a:lnTo>
                    <a:pt x="2364" y="4305"/>
                  </a:lnTo>
                  <a:lnTo>
                    <a:pt x="2408" y="4305"/>
                  </a:lnTo>
                  <a:lnTo>
                    <a:pt x="2408" y="4363"/>
                  </a:lnTo>
                  <a:lnTo>
                    <a:pt x="2399" y="4372"/>
                  </a:lnTo>
                  <a:lnTo>
                    <a:pt x="2399" y="4487"/>
                  </a:lnTo>
                  <a:lnTo>
                    <a:pt x="2387" y="4499"/>
                  </a:lnTo>
                  <a:lnTo>
                    <a:pt x="2387" y="4542"/>
                  </a:lnTo>
                  <a:lnTo>
                    <a:pt x="2387" y="4586"/>
                  </a:lnTo>
                  <a:lnTo>
                    <a:pt x="2379" y="4594"/>
                  </a:lnTo>
                  <a:lnTo>
                    <a:pt x="2379" y="4727"/>
                  </a:lnTo>
                  <a:lnTo>
                    <a:pt x="2370" y="4739"/>
                  </a:lnTo>
                  <a:lnTo>
                    <a:pt x="2370" y="4777"/>
                  </a:lnTo>
                  <a:lnTo>
                    <a:pt x="2416" y="4777"/>
                  </a:lnTo>
                  <a:lnTo>
                    <a:pt x="2428" y="4785"/>
                  </a:lnTo>
                  <a:lnTo>
                    <a:pt x="2445" y="4785"/>
                  </a:lnTo>
                  <a:lnTo>
                    <a:pt x="2451" y="4791"/>
                  </a:lnTo>
                  <a:lnTo>
                    <a:pt x="2457" y="4797"/>
                  </a:lnTo>
                  <a:lnTo>
                    <a:pt x="2486" y="4797"/>
                  </a:lnTo>
                  <a:lnTo>
                    <a:pt x="2494" y="4806"/>
                  </a:lnTo>
                  <a:lnTo>
                    <a:pt x="2515" y="4806"/>
                  </a:lnTo>
                  <a:lnTo>
                    <a:pt x="2523" y="4817"/>
                  </a:lnTo>
                  <a:lnTo>
                    <a:pt x="2544" y="4817"/>
                  </a:lnTo>
                  <a:lnTo>
                    <a:pt x="2558" y="4829"/>
                  </a:lnTo>
                  <a:lnTo>
                    <a:pt x="2573" y="4843"/>
                  </a:lnTo>
                  <a:lnTo>
                    <a:pt x="2590" y="4843"/>
                  </a:lnTo>
                  <a:lnTo>
                    <a:pt x="2599" y="4852"/>
                  </a:lnTo>
                  <a:lnTo>
                    <a:pt x="2619" y="4852"/>
                  </a:lnTo>
                  <a:lnTo>
                    <a:pt x="2639" y="4872"/>
                  </a:lnTo>
                  <a:lnTo>
                    <a:pt x="2639" y="4881"/>
                  </a:lnTo>
                  <a:lnTo>
                    <a:pt x="2610" y="4910"/>
                  </a:lnTo>
                  <a:lnTo>
                    <a:pt x="2610" y="4936"/>
                  </a:lnTo>
                  <a:lnTo>
                    <a:pt x="2610" y="4959"/>
                  </a:lnTo>
                  <a:lnTo>
                    <a:pt x="2590" y="4979"/>
                  </a:lnTo>
                  <a:lnTo>
                    <a:pt x="2590" y="5083"/>
                  </a:lnTo>
                  <a:lnTo>
                    <a:pt x="2573" y="5104"/>
                  </a:lnTo>
                  <a:lnTo>
                    <a:pt x="2573" y="5112"/>
                  </a:lnTo>
                  <a:lnTo>
                    <a:pt x="2561" y="5121"/>
                  </a:lnTo>
                  <a:lnTo>
                    <a:pt x="2561" y="5132"/>
                  </a:lnTo>
                  <a:lnTo>
                    <a:pt x="2552" y="5141"/>
                  </a:lnTo>
                  <a:lnTo>
                    <a:pt x="2552" y="5150"/>
                  </a:lnTo>
                  <a:lnTo>
                    <a:pt x="2529" y="5176"/>
                  </a:lnTo>
                  <a:lnTo>
                    <a:pt x="2503" y="5199"/>
                  </a:lnTo>
                  <a:lnTo>
                    <a:pt x="2361" y="5199"/>
                  </a:lnTo>
                  <a:lnTo>
                    <a:pt x="2350" y="5208"/>
                  </a:lnTo>
                  <a:lnTo>
                    <a:pt x="2283" y="5208"/>
                  </a:lnTo>
                  <a:lnTo>
                    <a:pt x="2272" y="5219"/>
                  </a:lnTo>
                  <a:lnTo>
                    <a:pt x="2156" y="5219"/>
                  </a:lnTo>
                  <a:lnTo>
                    <a:pt x="2156" y="5277"/>
                  </a:lnTo>
                  <a:lnTo>
                    <a:pt x="2147" y="5286"/>
                  </a:lnTo>
                  <a:lnTo>
                    <a:pt x="2139" y="5286"/>
                  </a:lnTo>
                  <a:lnTo>
                    <a:pt x="2118" y="5306"/>
                  </a:lnTo>
                  <a:lnTo>
                    <a:pt x="2118" y="5326"/>
                  </a:lnTo>
                  <a:lnTo>
                    <a:pt x="2110" y="5332"/>
                  </a:lnTo>
                  <a:lnTo>
                    <a:pt x="2110" y="5352"/>
                  </a:lnTo>
                  <a:lnTo>
                    <a:pt x="2101" y="5361"/>
                  </a:lnTo>
                  <a:lnTo>
                    <a:pt x="2101" y="5381"/>
                  </a:lnTo>
                  <a:lnTo>
                    <a:pt x="2095" y="5387"/>
                  </a:lnTo>
                  <a:lnTo>
                    <a:pt x="2089" y="5393"/>
                  </a:lnTo>
                  <a:lnTo>
                    <a:pt x="2089" y="5439"/>
                  </a:lnTo>
                  <a:lnTo>
                    <a:pt x="2101" y="5448"/>
                  </a:lnTo>
                  <a:lnTo>
                    <a:pt x="2101" y="5468"/>
                  </a:lnTo>
                  <a:lnTo>
                    <a:pt x="2104" y="5474"/>
                  </a:lnTo>
                  <a:lnTo>
                    <a:pt x="2110" y="5480"/>
                  </a:lnTo>
                  <a:lnTo>
                    <a:pt x="2110" y="5491"/>
                  </a:lnTo>
                  <a:lnTo>
                    <a:pt x="2110" y="5509"/>
                  </a:lnTo>
                  <a:lnTo>
                    <a:pt x="2101" y="5517"/>
                  </a:lnTo>
                  <a:lnTo>
                    <a:pt x="1898" y="5517"/>
                  </a:lnTo>
                  <a:lnTo>
                    <a:pt x="1893" y="5511"/>
                  </a:lnTo>
                  <a:lnTo>
                    <a:pt x="1887" y="5509"/>
                  </a:lnTo>
                  <a:lnTo>
                    <a:pt x="1884" y="5509"/>
                  </a:lnTo>
                  <a:lnTo>
                    <a:pt x="1878" y="5509"/>
                  </a:lnTo>
                  <a:lnTo>
                    <a:pt x="1872" y="5503"/>
                  </a:lnTo>
                  <a:lnTo>
                    <a:pt x="1869" y="5497"/>
                  </a:lnTo>
                  <a:lnTo>
                    <a:pt x="1869" y="5488"/>
                  </a:lnTo>
                  <a:lnTo>
                    <a:pt x="1878" y="5480"/>
                  </a:lnTo>
                  <a:lnTo>
                    <a:pt x="1878" y="5448"/>
                  </a:lnTo>
                  <a:lnTo>
                    <a:pt x="1898" y="5430"/>
                  </a:lnTo>
                  <a:lnTo>
                    <a:pt x="1907" y="5430"/>
                  </a:lnTo>
                  <a:lnTo>
                    <a:pt x="1907" y="5419"/>
                  </a:lnTo>
                  <a:lnTo>
                    <a:pt x="1927" y="5402"/>
                  </a:lnTo>
                  <a:lnTo>
                    <a:pt x="1916" y="5393"/>
                  </a:lnTo>
                  <a:lnTo>
                    <a:pt x="1898" y="5393"/>
                  </a:lnTo>
                  <a:lnTo>
                    <a:pt x="1869" y="5361"/>
                  </a:lnTo>
                  <a:lnTo>
                    <a:pt x="1869" y="5352"/>
                  </a:lnTo>
                  <a:lnTo>
                    <a:pt x="1849" y="5352"/>
                  </a:lnTo>
                  <a:lnTo>
                    <a:pt x="1841" y="5344"/>
                  </a:lnTo>
                  <a:lnTo>
                    <a:pt x="1829" y="5344"/>
                  </a:lnTo>
                  <a:lnTo>
                    <a:pt x="1829" y="5306"/>
                  </a:lnTo>
                  <a:lnTo>
                    <a:pt x="1809" y="5286"/>
                  </a:lnTo>
                  <a:lnTo>
                    <a:pt x="1809" y="5228"/>
                  </a:lnTo>
                  <a:lnTo>
                    <a:pt x="1820" y="5219"/>
                  </a:lnTo>
                  <a:lnTo>
                    <a:pt x="1809" y="5208"/>
                  </a:lnTo>
                  <a:lnTo>
                    <a:pt x="1809" y="5199"/>
                  </a:lnTo>
                  <a:lnTo>
                    <a:pt x="1806" y="5196"/>
                  </a:lnTo>
                  <a:lnTo>
                    <a:pt x="1800" y="5190"/>
                  </a:lnTo>
                  <a:lnTo>
                    <a:pt x="1800" y="5179"/>
                  </a:lnTo>
                  <a:lnTo>
                    <a:pt x="1783" y="5179"/>
                  </a:lnTo>
                  <a:lnTo>
                    <a:pt x="1771" y="5170"/>
                  </a:lnTo>
                  <a:lnTo>
                    <a:pt x="1791" y="5150"/>
                  </a:lnTo>
                  <a:lnTo>
                    <a:pt x="1841" y="5150"/>
                  </a:lnTo>
                  <a:lnTo>
                    <a:pt x="1841" y="5104"/>
                  </a:lnTo>
                  <a:lnTo>
                    <a:pt x="1829" y="5095"/>
                  </a:lnTo>
                  <a:lnTo>
                    <a:pt x="1829" y="5083"/>
                  </a:lnTo>
                  <a:lnTo>
                    <a:pt x="1809" y="5063"/>
                  </a:lnTo>
                  <a:lnTo>
                    <a:pt x="1809" y="5054"/>
                  </a:lnTo>
                  <a:lnTo>
                    <a:pt x="1783" y="5025"/>
                  </a:lnTo>
                  <a:lnTo>
                    <a:pt x="1783" y="5017"/>
                  </a:lnTo>
                  <a:lnTo>
                    <a:pt x="1786" y="5011"/>
                  </a:lnTo>
                  <a:lnTo>
                    <a:pt x="1791" y="5008"/>
                  </a:lnTo>
                  <a:lnTo>
                    <a:pt x="1800" y="5008"/>
                  </a:lnTo>
                  <a:lnTo>
                    <a:pt x="1806" y="5002"/>
                  </a:lnTo>
                  <a:lnTo>
                    <a:pt x="1809" y="4996"/>
                  </a:lnTo>
                  <a:lnTo>
                    <a:pt x="1820" y="4996"/>
                  </a:lnTo>
                  <a:lnTo>
                    <a:pt x="1829" y="4988"/>
                  </a:lnTo>
                  <a:lnTo>
                    <a:pt x="1829" y="4968"/>
                  </a:lnTo>
                  <a:lnTo>
                    <a:pt x="1841" y="4959"/>
                  </a:lnTo>
                  <a:lnTo>
                    <a:pt x="1841" y="4936"/>
                  </a:lnTo>
                  <a:lnTo>
                    <a:pt x="1841" y="4910"/>
                  </a:lnTo>
                  <a:lnTo>
                    <a:pt x="1829" y="4901"/>
                  </a:lnTo>
                  <a:lnTo>
                    <a:pt x="1829" y="4863"/>
                  </a:lnTo>
                  <a:lnTo>
                    <a:pt x="1835" y="4858"/>
                  </a:lnTo>
                  <a:lnTo>
                    <a:pt x="1841" y="4852"/>
                  </a:lnTo>
                  <a:lnTo>
                    <a:pt x="1809" y="4826"/>
                  </a:lnTo>
                  <a:lnTo>
                    <a:pt x="1806" y="4826"/>
                  </a:lnTo>
                  <a:lnTo>
                    <a:pt x="1800" y="4826"/>
                  </a:lnTo>
                  <a:lnTo>
                    <a:pt x="1791" y="4817"/>
                  </a:lnTo>
                  <a:lnTo>
                    <a:pt x="1791" y="4797"/>
                  </a:lnTo>
                  <a:lnTo>
                    <a:pt x="1797" y="4791"/>
                  </a:lnTo>
                  <a:lnTo>
                    <a:pt x="1800" y="4785"/>
                  </a:lnTo>
                  <a:lnTo>
                    <a:pt x="1809" y="4785"/>
                  </a:lnTo>
                  <a:lnTo>
                    <a:pt x="1820" y="4777"/>
                  </a:lnTo>
                  <a:lnTo>
                    <a:pt x="1841" y="4777"/>
                  </a:lnTo>
                  <a:lnTo>
                    <a:pt x="1858" y="4797"/>
                  </a:lnTo>
                  <a:lnTo>
                    <a:pt x="1869" y="4797"/>
                  </a:lnTo>
                  <a:lnTo>
                    <a:pt x="1869" y="4791"/>
                  </a:lnTo>
                  <a:lnTo>
                    <a:pt x="1869" y="4785"/>
                  </a:lnTo>
                  <a:lnTo>
                    <a:pt x="1887" y="4765"/>
                  </a:lnTo>
                  <a:lnTo>
                    <a:pt x="1887" y="4756"/>
                  </a:lnTo>
                  <a:lnTo>
                    <a:pt x="1898" y="4748"/>
                  </a:lnTo>
                  <a:lnTo>
                    <a:pt x="1898" y="4725"/>
                  </a:lnTo>
                  <a:lnTo>
                    <a:pt x="1898" y="4698"/>
                  </a:lnTo>
                  <a:lnTo>
                    <a:pt x="1893" y="4696"/>
                  </a:lnTo>
                  <a:lnTo>
                    <a:pt x="1887" y="4690"/>
                  </a:lnTo>
                  <a:lnTo>
                    <a:pt x="1887" y="4681"/>
                  </a:lnTo>
                  <a:lnTo>
                    <a:pt x="1884" y="4681"/>
                  </a:lnTo>
                  <a:lnTo>
                    <a:pt x="1878" y="4681"/>
                  </a:lnTo>
                  <a:lnTo>
                    <a:pt x="1872" y="4675"/>
                  </a:lnTo>
                  <a:lnTo>
                    <a:pt x="1869" y="4670"/>
                  </a:lnTo>
                  <a:lnTo>
                    <a:pt x="1869" y="4661"/>
                  </a:lnTo>
                  <a:lnTo>
                    <a:pt x="1849" y="4641"/>
                  </a:lnTo>
                  <a:lnTo>
                    <a:pt x="1849" y="4623"/>
                  </a:lnTo>
                  <a:lnTo>
                    <a:pt x="1841" y="4615"/>
                  </a:lnTo>
                  <a:lnTo>
                    <a:pt x="1841" y="4586"/>
                  </a:lnTo>
                  <a:lnTo>
                    <a:pt x="1820" y="4565"/>
                  </a:lnTo>
                  <a:lnTo>
                    <a:pt x="1820" y="4554"/>
                  </a:lnTo>
                  <a:lnTo>
                    <a:pt x="1800" y="4536"/>
                  </a:lnTo>
                  <a:lnTo>
                    <a:pt x="1800" y="4528"/>
                  </a:lnTo>
                  <a:lnTo>
                    <a:pt x="1791" y="4516"/>
                  </a:lnTo>
                  <a:lnTo>
                    <a:pt x="1791" y="4479"/>
                  </a:lnTo>
                  <a:lnTo>
                    <a:pt x="1800" y="4470"/>
                  </a:lnTo>
                  <a:lnTo>
                    <a:pt x="1783" y="4450"/>
                  </a:lnTo>
                  <a:lnTo>
                    <a:pt x="1783" y="4421"/>
                  </a:lnTo>
                  <a:lnTo>
                    <a:pt x="1771" y="4412"/>
                  </a:lnTo>
                  <a:lnTo>
                    <a:pt x="1762" y="4400"/>
                  </a:lnTo>
                  <a:lnTo>
                    <a:pt x="1762" y="4392"/>
                  </a:lnTo>
                  <a:lnTo>
                    <a:pt x="1742" y="4372"/>
                  </a:lnTo>
                  <a:lnTo>
                    <a:pt x="1705" y="4372"/>
                  </a:lnTo>
                  <a:lnTo>
                    <a:pt x="1696" y="4363"/>
                  </a:lnTo>
                  <a:lnTo>
                    <a:pt x="1655" y="4363"/>
                  </a:lnTo>
                  <a:lnTo>
                    <a:pt x="1652" y="4357"/>
                  </a:lnTo>
                  <a:lnTo>
                    <a:pt x="1647" y="4351"/>
                  </a:lnTo>
                  <a:lnTo>
                    <a:pt x="1609" y="4351"/>
                  </a:lnTo>
                  <a:lnTo>
                    <a:pt x="1603" y="4348"/>
                  </a:lnTo>
                  <a:lnTo>
                    <a:pt x="1598" y="4343"/>
                  </a:lnTo>
                  <a:lnTo>
                    <a:pt x="1598" y="4317"/>
                  </a:lnTo>
                  <a:lnTo>
                    <a:pt x="1609" y="4305"/>
                  </a:lnTo>
                  <a:lnTo>
                    <a:pt x="1609" y="4288"/>
                  </a:lnTo>
                  <a:lnTo>
                    <a:pt x="1603" y="4282"/>
                  </a:lnTo>
                  <a:lnTo>
                    <a:pt x="1598" y="4276"/>
                  </a:lnTo>
                  <a:lnTo>
                    <a:pt x="1598" y="4273"/>
                  </a:lnTo>
                  <a:lnTo>
                    <a:pt x="1598" y="4267"/>
                  </a:lnTo>
                  <a:lnTo>
                    <a:pt x="1589" y="4259"/>
                  </a:lnTo>
                  <a:lnTo>
                    <a:pt x="1580" y="4259"/>
                  </a:lnTo>
                  <a:lnTo>
                    <a:pt x="1571" y="4259"/>
                  </a:lnTo>
                  <a:lnTo>
                    <a:pt x="1560" y="4247"/>
                  </a:lnTo>
                  <a:lnTo>
                    <a:pt x="1551" y="4247"/>
                  </a:lnTo>
                  <a:lnTo>
                    <a:pt x="1540" y="4238"/>
                  </a:lnTo>
                  <a:lnTo>
                    <a:pt x="1485" y="4238"/>
                  </a:lnTo>
                  <a:lnTo>
                    <a:pt x="1473" y="4247"/>
                  </a:lnTo>
                  <a:lnTo>
                    <a:pt x="1464" y="4247"/>
                  </a:lnTo>
                  <a:lnTo>
                    <a:pt x="1459" y="4253"/>
                  </a:lnTo>
                  <a:lnTo>
                    <a:pt x="1453" y="4259"/>
                  </a:lnTo>
                  <a:lnTo>
                    <a:pt x="1441" y="4259"/>
                  </a:lnTo>
                  <a:lnTo>
                    <a:pt x="1424" y="4259"/>
                  </a:lnTo>
                  <a:lnTo>
                    <a:pt x="1401" y="4233"/>
                  </a:lnTo>
                  <a:lnTo>
                    <a:pt x="1378" y="4210"/>
                  </a:lnTo>
                  <a:lnTo>
                    <a:pt x="1378" y="4201"/>
                  </a:lnTo>
                  <a:lnTo>
                    <a:pt x="1366" y="4189"/>
                  </a:lnTo>
                  <a:lnTo>
                    <a:pt x="1328" y="4189"/>
                  </a:lnTo>
                  <a:lnTo>
                    <a:pt x="1308" y="4210"/>
                  </a:lnTo>
                  <a:lnTo>
                    <a:pt x="1271" y="4210"/>
                  </a:lnTo>
                  <a:lnTo>
                    <a:pt x="1262" y="4218"/>
                  </a:lnTo>
                  <a:lnTo>
                    <a:pt x="1242" y="4201"/>
                  </a:lnTo>
                  <a:lnTo>
                    <a:pt x="1242" y="4189"/>
                  </a:lnTo>
                  <a:lnTo>
                    <a:pt x="1239" y="4186"/>
                  </a:lnTo>
                  <a:lnTo>
                    <a:pt x="1233" y="4181"/>
                  </a:lnTo>
                  <a:lnTo>
                    <a:pt x="1233" y="4172"/>
                  </a:lnTo>
                  <a:lnTo>
                    <a:pt x="1227" y="4166"/>
                  </a:lnTo>
                  <a:lnTo>
                    <a:pt x="1224" y="4160"/>
                  </a:lnTo>
                  <a:lnTo>
                    <a:pt x="1224" y="4152"/>
                  </a:lnTo>
                  <a:lnTo>
                    <a:pt x="1155" y="4152"/>
                  </a:lnTo>
                  <a:lnTo>
                    <a:pt x="1146" y="4160"/>
                  </a:lnTo>
                  <a:lnTo>
                    <a:pt x="1138" y="4160"/>
                  </a:lnTo>
                  <a:lnTo>
                    <a:pt x="1097" y="4123"/>
                  </a:lnTo>
                  <a:lnTo>
                    <a:pt x="1097" y="4114"/>
                  </a:lnTo>
                  <a:lnTo>
                    <a:pt x="1080" y="4094"/>
                  </a:lnTo>
                  <a:lnTo>
                    <a:pt x="1068" y="4094"/>
                  </a:lnTo>
                  <a:lnTo>
                    <a:pt x="1059" y="4085"/>
                  </a:lnTo>
                  <a:lnTo>
                    <a:pt x="1059" y="4079"/>
                  </a:lnTo>
                  <a:lnTo>
                    <a:pt x="1059" y="4074"/>
                  </a:lnTo>
                  <a:lnTo>
                    <a:pt x="1039" y="4056"/>
                  </a:lnTo>
                  <a:lnTo>
                    <a:pt x="1022" y="4036"/>
                  </a:lnTo>
                  <a:lnTo>
                    <a:pt x="1022" y="4007"/>
                  </a:lnTo>
                  <a:lnTo>
                    <a:pt x="1002" y="3990"/>
                  </a:lnTo>
                  <a:lnTo>
                    <a:pt x="961" y="3990"/>
                  </a:lnTo>
                  <a:lnTo>
                    <a:pt x="935" y="3961"/>
                  </a:lnTo>
                  <a:lnTo>
                    <a:pt x="926" y="3961"/>
                  </a:lnTo>
                  <a:lnTo>
                    <a:pt x="915" y="3969"/>
                  </a:lnTo>
                  <a:lnTo>
                    <a:pt x="906" y="3969"/>
                  </a:lnTo>
                  <a:lnTo>
                    <a:pt x="900" y="3972"/>
                  </a:lnTo>
                  <a:lnTo>
                    <a:pt x="894" y="3978"/>
                  </a:lnTo>
                  <a:lnTo>
                    <a:pt x="874" y="3961"/>
                  </a:lnTo>
                  <a:lnTo>
                    <a:pt x="874" y="3932"/>
                  </a:lnTo>
                  <a:lnTo>
                    <a:pt x="868" y="3920"/>
                  </a:lnTo>
                  <a:lnTo>
                    <a:pt x="857" y="3920"/>
                  </a:lnTo>
                  <a:lnTo>
                    <a:pt x="857" y="3917"/>
                  </a:lnTo>
                  <a:lnTo>
                    <a:pt x="857" y="3912"/>
                  </a:lnTo>
                  <a:lnTo>
                    <a:pt x="854" y="3906"/>
                  </a:lnTo>
                  <a:lnTo>
                    <a:pt x="848" y="3900"/>
                  </a:lnTo>
                  <a:lnTo>
                    <a:pt x="848" y="3883"/>
                  </a:lnTo>
                  <a:lnTo>
                    <a:pt x="837" y="3874"/>
                  </a:lnTo>
                  <a:lnTo>
                    <a:pt x="808" y="3874"/>
                  </a:lnTo>
                  <a:lnTo>
                    <a:pt x="790" y="3854"/>
                  </a:lnTo>
                  <a:lnTo>
                    <a:pt x="790" y="3851"/>
                  </a:lnTo>
                  <a:lnTo>
                    <a:pt x="790" y="3842"/>
                  </a:lnTo>
                  <a:lnTo>
                    <a:pt x="770" y="3842"/>
                  </a:lnTo>
                  <a:lnTo>
                    <a:pt x="750" y="3842"/>
                  </a:lnTo>
                  <a:lnTo>
                    <a:pt x="741" y="3842"/>
                  </a:lnTo>
                  <a:lnTo>
                    <a:pt x="732" y="3854"/>
                  </a:lnTo>
                  <a:lnTo>
                    <a:pt x="727" y="3851"/>
                  </a:lnTo>
                  <a:lnTo>
                    <a:pt x="721" y="3842"/>
                  </a:lnTo>
                  <a:lnTo>
                    <a:pt x="718" y="3839"/>
                  </a:lnTo>
                  <a:lnTo>
                    <a:pt x="712" y="3833"/>
                  </a:lnTo>
                  <a:lnTo>
                    <a:pt x="675" y="3833"/>
                  </a:lnTo>
                  <a:lnTo>
                    <a:pt x="663" y="3842"/>
                  </a:lnTo>
                  <a:lnTo>
                    <a:pt x="646" y="3825"/>
                  </a:lnTo>
                  <a:lnTo>
                    <a:pt x="588" y="3825"/>
                  </a:lnTo>
                  <a:lnTo>
                    <a:pt x="582" y="3822"/>
                  </a:lnTo>
                  <a:lnTo>
                    <a:pt x="576" y="3816"/>
                  </a:lnTo>
                  <a:lnTo>
                    <a:pt x="576" y="3807"/>
                  </a:lnTo>
                  <a:lnTo>
                    <a:pt x="568" y="3796"/>
                  </a:lnTo>
                  <a:lnTo>
                    <a:pt x="568" y="3787"/>
                  </a:lnTo>
                  <a:lnTo>
                    <a:pt x="565" y="3781"/>
                  </a:lnTo>
                  <a:lnTo>
                    <a:pt x="559" y="3776"/>
                  </a:lnTo>
                  <a:lnTo>
                    <a:pt x="539" y="3776"/>
                  </a:lnTo>
                  <a:lnTo>
                    <a:pt x="536" y="3781"/>
                  </a:lnTo>
                  <a:lnTo>
                    <a:pt x="530" y="3787"/>
                  </a:lnTo>
                  <a:lnTo>
                    <a:pt x="501" y="3787"/>
                  </a:lnTo>
                  <a:lnTo>
                    <a:pt x="487" y="3773"/>
                  </a:lnTo>
                  <a:lnTo>
                    <a:pt x="472" y="3758"/>
                  </a:lnTo>
                  <a:lnTo>
                    <a:pt x="466" y="3758"/>
                  </a:lnTo>
                  <a:lnTo>
                    <a:pt x="460" y="3758"/>
                  </a:lnTo>
                  <a:lnTo>
                    <a:pt x="452" y="3749"/>
                  </a:lnTo>
                  <a:lnTo>
                    <a:pt x="414" y="3749"/>
                  </a:lnTo>
                  <a:lnTo>
                    <a:pt x="406" y="3738"/>
                  </a:lnTo>
                  <a:lnTo>
                    <a:pt x="406" y="3729"/>
                  </a:lnTo>
                  <a:lnTo>
                    <a:pt x="394" y="3721"/>
                  </a:lnTo>
                  <a:lnTo>
                    <a:pt x="394" y="3700"/>
                  </a:lnTo>
                  <a:lnTo>
                    <a:pt x="391" y="3695"/>
                  </a:lnTo>
                  <a:lnTo>
                    <a:pt x="385" y="3689"/>
                  </a:lnTo>
                  <a:lnTo>
                    <a:pt x="377" y="3689"/>
                  </a:lnTo>
                  <a:lnTo>
                    <a:pt x="365" y="3680"/>
                  </a:lnTo>
                  <a:lnTo>
                    <a:pt x="365" y="3622"/>
                  </a:lnTo>
                  <a:lnTo>
                    <a:pt x="348" y="3605"/>
                  </a:lnTo>
                  <a:lnTo>
                    <a:pt x="348" y="3585"/>
                  </a:lnTo>
                  <a:lnTo>
                    <a:pt x="362" y="3570"/>
                  </a:lnTo>
                  <a:lnTo>
                    <a:pt x="377" y="3556"/>
                  </a:lnTo>
                  <a:lnTo>
                    <a:pt x="385" y="3556"/>
                  </a:lnTo>
                  <a:lnTo>
                    <a:pt x="385" y="3527"/>
                  </a:lnTo>
                  <a:lnTo>
                    <a:pt x="377" y="3518"/>
                  </a:lnTo>
                  <a:lnTo>
                    <a:pt x="377" y="3489"/>
                  </a:lnTo>
                  <a:lnTo>
                    <a:pt x="356" y="3469"/>
                  </a:lnTo>
                  <a:lnTo>
                    <a:pt x="356" y="3460"/>
                  </a:lnTo>
                  <a:lnTo>
                    <a:pt x="336" y="3440"/>
                  </a:lnTo>
                  <a:lnTo>
                    <a:pt x="307" y="3440"/>
                  </a:lnTo>
                  <a:lnTo>
                    <a:pt x="290" y="3420"/>
                  </a:lnTo>
                  <a:lnTo>
                    <a:pt x="290" y="3394"/>
                  </a:lnTo>
                  <a:lnTo>
                    <a:pt x="281" y="3382"/>
                  </a:lnTo>
                  <a:lnTo>
                    <a:pt x="281" y="3373"/>
                  </a:lnTo>
                  <a:lnTo>
                    <a:pt x="270" y="3362"/>
                  </a:lnTo>
                  <a:lnTo>
                    <a:pt x="270" y="3344"/>
                  </a:lnTo>
                  <a:lnTo>
                    <a:pt x="298" y="3316"/>
                  </a:lnTo>
                  <a:lnTo>
                    <a:pt x="307" y="3316"/>
                  </a:lnTo>
                  <a:lnTo>
                    <a:pt x="307" y="3307"/>
                  </a:lnTo>
                  <a:lnTo>
                    <a:pt x="316" y="3295"/>
                  </a:lnTo>
                  <a:lnTo>
                    <a:pt x="316" y="3278"/>
                  </a:lnTo>
                  <a:lnTo>
                    <a:pt x="342" y="3255"/>
                  </a:lnTo>
                  <a:lnTo>
                    <a:pt x="365" y="3229"/>
                  </a:lnTo>
                  <a:lnTo>
                    <a:pt x="377" y="3229"/>
                  </a:lnTo>
                  <a:lnTo>
                    <a:pt x="377" y="3220"/>
                  </a:lnTo>
                  <a:lnTo>
                    <a:pt x="385" y="3208"/>
                  </a:lnTo>
                  <a:lnTo>
                    <a:pt x="385" y="3200"/>
                  </a:lnTo>
                  <a:lnTo>
                    <a:pt x="394" y="3191"/>
                  </a:lnTo>
                  <a:lnTo>
                    <a:pt x="394" y="3177"/>
                  </a:lnTo>
                  <a:lnTo>
                    <a:pt x="394" y="3162"/>
                  </a:lnTo>
                  <a:lnTo>
                    <a:pt x="406" y="3151"/>
                  </a:lnTo>
                  <a:lnTo>
                    <a:pt x="406" y="3142"/>
                  </a:lnTo>
                  <a:lnTo>
                    <a:pt x="414" y="3133"/>
                  </a:lnTo>
                  <a:lnTo>
                    <a:pt x="414" y="3122"/>
                  </a:lnTo>
                  <a:lnTo>
                    <a:pt x="452" y="3084"/>
                  </a:lnTo>
                  <a:lnTo>
                    <a:pt x="460" y="3084"/>
                  </a:lnTo>
                  <a:lnTo>
                    <a:pt x="460" y="3075"/>
                  </a:lnTo>
                  <a:lnTo>
                    <a:pt x="472" y="3064"/>
                  </a:lnTo>
                  <a:lnTo>
                    <a:pt x="472" y="3055"/>
                  </a:lnTo>
                  <a:lnTo>
                    <a:pt x="492" y="3038"/>
                  </a:lnTo>
                  <a:lnTo>
                    <a:pt x="510" y="3038"/>
                  </a:lnTo>
                  <a:lnTo>
                    <a:pt x="518" y="3026"/>
                  </a:lnTo>
                  <a:lnTo>
                    <a:pt x="539" y="3026"/>
                  </a:lnTo>
                  <a:lnTo>
                    <a:pt x="547" y="3018"/>
                  </a:lnTo>
                  <a:lnTo>
                    <a:pt x="553" y="3018"/>
                  </a:lnTo>
                  <a:lnTo>
                    <a:pt x="559" y="3018"/>
                  </a:lnTo>
                  <a:lnTo>
                    <a:pt x="559" y="2989"/>
                  </a:lnTo>
                  <a:lnTo>
                    <a:pt x="576" y="2968"/>
                  </a:lnTo>
                  <a:lnTo>
                    <a:pt x="588" y="2968"/>
                  </a:lnTo>
                  <a:lnTo>
                    <a:pt x="596" y="2960"/>
                  </a:lnTo>
                  <a:lnTo>
                    <a:pt x="608" y="2960"/>
                  </a:lnTo>
                  <a:lnTo>
                    <a:pt x="625" y="2939"/>
                  </a:lnTo>
                  <a:lnTo>
                    <a:pt x="625" y="2931"/>
                  </a:lnTo>
                  <a:lnTo>
                    <a:pt x="631" y="2928"/>
                  </a:lnTo>
                  <a:lnTo>
                    <a:pt x="637" y="2922"/>
                  </a:lnTo>
                  <a:lnTo>
                    <a:pt x="637" y="2910"/>
                  </a:lnTo>
                  <a:lnTo>
                    <a:pt x="640" y="2908"/>
                  </a:lnTo>
                  <a:lnTo>
                    <a:pt x="646" y="2902"/>
                  </a:lnTo>
                  <a:lnTo>
                    <a:pt x="646" y="2873"/>
                  </a:lnTo>
                  <a:lnTo>
                    <a:pt x="646" y="2844"/>
                  </a:lnTo>
                  <a:lnTo>
                    <a:pt x="637" y="2835"/>
                  </a:lnTo>
                  <a:lnTo>
                    <a:pt x="637" y="2806"/>
                  </a:lnTo>
                  <a:lnTo>
                    <a:pt x="640" y="2801"/>
                  </a:lnTo>
                  <a:lnTo>
                    <a:pt x="646" y="2798"/>
                  </a:lnTo>
                  <a:lnTo>
                    <a:pt x="640" y="2792"/>
                  </a:lnTo>
                  <a:lnTo>
                    <a:pt x="637" y="2786"/>
                  </a:lnTo>
                  <a:lnTo>
                    <a:pt x="637" y="2766"/>
                  </a:lnTo>
                  <a:lnTo>
                    <a:pt x="608" y="2740"/>
                  </a:lnTo>
                  <a:lnTo>
                    <a:pt x="608" y="2728"/>
                  </a:lnTo>
                  <a:lnTo>
                    <a:pt x="602" y="2725"/>
                  </a:lnTo>
                  <a:lnTo>
                    <a:pt x="596" y="2720"/>
                  </a:lnTo>
                  <a:lnTo>
                    <a:pt x="596" y="2711"/>
                  </a:lnTo>
                  <a:lnTo>
                    <a:pt x="588" y="2699"/>
                  </a:lnTo>
                  <a:lnTo>
                    <a:pt x="576" y="2691"/>
                  </a:lnTo>
                  <a:lnTo>
                    <a:pt x="576" y="2682"/>
                  </a:lnTo>
                  <a:lnTo>
                    <a:pt x="588" y="2670"/>
                  </a:lnTo>
                  <a:lnTo>
                    <a:pt x="588" y="2662"/>
                  </a:lnTo>
                  <a:lnTo>
                    <a:pt x="596" y="2653"/>
                  </a:lnTo>
                  <a:lnTo>
                    <a:pt x="596" y="2624"/>
                  </a:lnTo>
                  <a:lnTo>
                    <a:pt x="594" y="2618"/>
                  </a:lnTo>
                  <a:lnTo>
                    <a:pt x="588" y="2615"/>
                  </a:lnTo>
                  <a:lnTo>
                    <a:pt x="588" y="2595"/>
                  </a:lnTo>
                  <a:lnTo>
                    <a:pt x="596" y="2586"/>
                  </a:lnTo>
                  <a:lnTo>
                    <a:pt x="596" y="2566"/>
                  </a:lnTo>
                  <a:lnTo>
                    <a:pt x="594" y="2560"/>
                  </a:lnTo>
                  <a:lnTo>
                    <a:pt x="588" y="2555"/>
                  </a:lnTo>
                  <a:lnTo>
                    <a:pt x="588" y="2552"/>
                  </a:lnTo>
                  <a:lnTo>
                    <a:pt x="588" y="2546"/>
                  </a:lnTo>
                  <a:lnTo>
                    <a:pt x="596" y="2537"/>
                  </a:lnTo>
                  <a:lnTo>
                    <a:pt x="596" y="2529"/>
                  </a:lnTo>
                  <a:lnTo>
                    <a:pt x="608" y="2517"/>
                  </a:lnTo>
                  <a:lnTo>
                    <a:pt x="608" y="2500"/>
                  </a:lnTo>
                  <a:lnTo>
                    <a:pt x="588" y="2479"/>
                  </a:lnTo>
                  <a:lnTo>
                    <a:pt x="588" y="2459"/>
                  </a:lnTo>
                  <a:lnTo>
                    <a:pt x="582" y="2456"/>
                  </a:lnTo>
                  <a:lnTo>
                    <a:pt x="576" y="2450"/>
                  </a:lnTo>
                  <a:lnTo>
                    <a:pt x="576" y="2422"/>
                  </a:lnTo>
                  <a:lnTo>
                    <a:pt x="588" y="2413"/>
                  </a:lnTo>
                  <a:lnTo>
                    <a:pt x="596" y="2401"/>
                  </a:lnTo>
                  <a:lnTo>
                    <a:pt x="608" y="2401"/>
                  </a:lnTo>
                  <a:lnTo>
                    <a:pt x="608" y="2384"/>
                  </a:lnTo>
                  <a:lnTo>
                    <a:pt x="625" y="2364"/>
                  </a:lnTo>
                  <a:lnTo>
                    <a:pt x="625" y="2335"/>
                  </a:lnTo>
                  <a:lnTo>
                    <a:pt x="608" y="2317"/>
                  </a:lnTo>
                  <a:lnTo>
                    <a:pt x="602" y="2317"/>
                  </a:lnTo>
                  <a:lnTo>
                    <a:pt x="596" y="2317"/>
                  </a:lnTo>
                  <a:lnTo>
                    <a:pt x="596" y="2277"/>
                  </a:lnTo>
                  <a:close/>
                </a:path>
              </a:pathLst>
            </a:custGeom>
            <a:solidFill>
              <a:srgbClr val="6A68A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53">
              <a:extLst>
                <a:ext uri="{FF2B5EF4-FFF2-40B4-BE49-F238E27FC236}">
                  <a16:creationId xmlns:a16="http://schemas.microsoft.com/office/drawing/2014/main" id="{935BE4D4-C0E3-4065-9D9A-F661007CE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0" y="17463"/>
              <a:ext cx="1717675" cy="1643063"/>
            </a:xfrm>
            <a:custGeom>
              <a:avLst/>
              <a:gdLst>
                <a:gd name="T0" fmla="*/ 4204 w 4551"/>
                <a:gd name="T1" fmla="*/ 1586 h 4351"/>
                <a:gd name="T2" fmla="*/ 4213 w 4551"/>
                <a:gd name="T3" fmla="*/ 1392 h 4351"/>
                <a:gd name="T4" fmla="*/ 4259 w 4551"/>
                <a:gd name="T5" fmla="*/ 1045 h 4351"/>
                <a:gd name="T6" fmla="*/ 4329 w 4551"/>
                <a:gd name="T7" fmla="*/ 854 h 4351"/>
                <a:gd name="T8" fmla="*/ 4482 w 4551"/>
                <a:gd name="T9" fmla="*/ 576 h 4351"/>
                <a:gd name="T10" fmla="*/ 4473 w 4551"/>
                <a:gd name="T11" fmla="*/ 344 h 4351"/>
                <a:gd name="T12" fmla="*/ 4476 w 4551"/>
                <a:gd name="T13" fmla="*/ 127 h 4351"/>
                <a:gd name="T14" fmla="*/ 4213 w 4551"/>
                <a:gd name="T15" fmla="*/ 87 h 4351"/>
                <a:gd name="T16" fmla="*/ 3900 w 4551"/>
                <a:gd name="T17" fmla="*/ 23 h 4351"/>
                <a:gd name="T18" fmla="*/ 3654 w 4551"/>
                <a:gd name="T19" fmla="*/ 55 h 4351"/>
                <a:gd name="T20" fmla="*/ 3683 w 4551"/>
                <a:gd name="T21" fmla="*/ 298 h 4351"/>
                <a:gd name="T22" fmla="*/ 3385 w 4551"/>
                <a:gd name="T23" fmla="*/ 402 h 4351"/>
                <a:gd name="T24" fmla="*/ 3325 w 4551"/>
                <a:gd name="T25" fmla="*/ 613 h 4351"/>
                <a:gd name="T26" fmla="*/ 3316 w 4551"/>
                <a:gd name="T27" fmla="*/ 738 h 4351"/>
                <a:gd name="T28" fmla="*/ 3151 w 4551"/>
                <a:gd name="T29" fmla="*/ 900 h 4351"/>
                <a:gd name="T30" fmla="*/ 3064 w 4551"/>
                <a:gd name="T31" fmla="*/ 1027 h 4351"/>
                <a:gd name="T32" fmla="*/ 3093 w 4551"/>
                <a:gd name="T33" fmla="*/ 1189 h 4351"/>
                <a:gd name="T34" fmla="*/ 2920 w 4551"/>
                <a:gd name="T35" fmla="*/ 1322 h 4351"/>
                <a:gd name="T36" fmla="*/ 2622 w 4551"/>
                <a:gd name="T37" fmla="*/ 1282 h 4351"/>
                <a:gd name="T38" fmla="*/ 2419 w 4551"/>
                <a:gd name="T39" fmla="*/ 1317 h 4351"/>
                <a:gd name="T40" fmla="*/ 2109 w 4551"/>
                <a:gd name="T41" fmla="*/ 1363 h 4351"/>
                <a:gd name="T42" fmla="*/ 1890 w 4551"/>
                <a:gd name="T43" fmla="*/ 1305 h 4351"/>
                <a:gd name="T44" fmla="*/ 1745 w 4551"/>
                <a:gd name="T45" fmla="*/ 1111 h 4351"/>
                <a:gd name="T46" fmla="*/ 1542 w 4551"/>
                <a:gd name="T47" fmla="*/ 1111 h 4351"/>
                <a:gd name="T48" fmla="*/ 1224 w 4551"/>
                <a:gd name="T49" fmla="*/ 1230 h 4351"/>
                <a:gd name="T50" fmla="*/ 943 w 4551"/>
                <a:gd name="T51" fmla="*/ 1288 h 4351"/>
                <a:gd name="T52" fmla="*/ 674 w 4551"/>
                <a:gd name="T53" fmla="*/ 1421 h 4351"/>
                <a:gd name="T54" fmla="*/ 538 w 4551"/>
                <a:gd name="T55" fmla="*/ 1669 h 4351"/>
                <a:gd name="T56" fmla="*/ 347 w 4551"/>
                <a:gd name="T57" fmla="*/ 1669 h 4351"/>
                <a:gd name="T58" fmla="*/ 84 w 4551"/>
                <a:gd name="T59" fmla="*/ 1565 h 4351"/>
                <a:gd name="T60" fmla="*/ 78 w 4551"/>
                <a:gd name="T61" fmla="*/ 1834 h 4351"/>
                <a:gd name="T62" fmla="*/ 211 w 4551"/>
                <a:gd name="T63" fmla="*/ 2046 h 4351"/>
                <a:gd name="T64" fmla="*/ 481 w 4551"/>
                <a:gd name="T65" fmla="*/ 2228 h 4351"/>
                <a:gd name="T66" fmla="*/ 894 w 4551"/>
                <a:gd name="T67" fmla="*/ 2373 h 4351"/>
                <a:gd name="T68" fmla="*/ 935 w 4551"/>
                <a:gd name="T69" fmla="*/ 2737 h 4351"/>
                <a:gd name="T70" fmla="*/ 807 w 4551"/>
                <a:gd name="T71" fmla="*/ 2940 h 4351"/>
                <a:gd name="T72" fmla="*/ 767 w 4551"/>
                <a:gd name="T73" fmla="*/ 3107 h 4351"/>
                <a:gd name="T74" fmla="*/ 970 w 4551"/>
                <a:gd name="T75" fmla="*/ 3240 h 4351"/>
                <a:gd name="T76" fmla="*/ 964 w 4551"/>
                <a:gd name="T77" fmla="*/ 3429 h 4351"/>
                <a:gd name="T78" fmla="*/ 1051 w 4551"/>
                <a:gd name="T79" fmla="*/ 3544 h 4351"/>
                <a:gd name="T80" fmla="*/ 1282 w 4551"/>
                <a:gd name="T81" fmla="*/ 3727 h 4351"/>
                <a:gd name="T82" fmla="*/ 1531 w 4551"/>
                <a:gd name="T83" fmla="*/ 3562 h 4351"/>
                <a:gd name="T84" fmla="*/ 1803 w 4551"/>
                <a:gd name="T85" fmla="*/ 3660 h 4351"/>
                <a:gd name="T86" fmla="*/ 1890 w 4551"/>
                <a:gd name="T87" fmla="*/ 4025 h 4351"/>
                <a:gd name="T88" fmla="*/ 2005 w 4551"/>
                <a:gd name="T89" fmla="*/ 4273 h 4351"/>
                <a:gd name="T90" fmla="*/ 2506 w 4551"/>
                <a:gd name="T91" fmla="*/ 4244 h 4351"/>
                <a:gd name="T92" fmla="*/ 2902 w 4551"/>
                <a:gd name="T93" fmla="*/ 4302 h 4351"/>
                <a:gd name="T94" fmla="*/ 3229 w 4551"/>
                <a:gd name="T95" fmla="*/ 4265 h 4351"/>
                <a:gd name="T96" fmla="*/ 3605 w 4551"/>
                <a:gd name="T97" fmla="*/ 4253 h 4351"/>
                <a:gd name="T98" fmla="*/ 3866 w 4551"/>
                <a:gd name="T99" fmla="*/ 4178 h 4351"/>
                <a:gd name="T100" fmla="*/ 4088 w 4551"/>
                <a:gd name="T101" fmla="*/ 3813 h 4351"/>
                <a:gd name="T102" fmla="*/ 3961 w 4551"/>
                <a:gd name="T103" fmla="*/ 3573 h 4351"/>
                <a:gd name="T104" fmla="*/ 4025 w 4551"/>
                <a:gd name="T105" fmla="*/ 3348 h 4351"/>
                <a:gd name="T106" fmla="*/ 3790 w 4551"/>
                <a:gd name="T107" fmla="*/ 3197 h 4351"/>
                <a:gd name="T108" fmla="*/ 3886 w 4551"/>
                <a:gd name="T109" fmla="*/ 2957 h 4351"/>
                <a:gd name="T110" fmla="*/ 4097 w 4551"/>
                <a:gd name="T111" fmla="*/ 2957 h 4351"/>
                <a:gd name="T112" fmla="*/ 4221 w 4551"/>
                <a:gd name="T113" fmla="*/ 2804 h 4351"/>
                <a:gd name="T114" fmla="*/ 4271 w 4551"/>
                <a:gd name="T115" fmla="*/ 2679 h 4351"/>
                <a:gd name="T116" fmla="*/ 4329 w 4551"/>
                <a:gd name="T117" fmla="*/ 2497 h 4351"/>
                <a:gd name="T118" fmla="*/ 4308 w 4551"/>
                <a:gd name="T119" fmla="*/ 2323 h 4351"/>
                <a:gd name="T120" fmla="*/ 4320 w 4551"/>
                <a:gd name="T121" fmla="*/ 2046 h 4351"/>
                <a:gd name="T122" fmla="*/ 4279 w 4551"/>
                <a:gd name="T123" fmla="*/ 1797 h 4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51" h="4351">
                  <a:moveTo>
                    <a:pt x="4259" y="1748"/>
                  </a:moveTo>
                  <a:lnTo>
                    <a:pt x="4259" y="1736"/>
                  </a:lnTo>
                  <a:lnTo>
                    <a:pt x="4271" y="1727"/>
                  </a:lnTo>
                  <a:lnTo>
                    <a:pt x="4250" y="1707"/>
                  </a:lnTo>
                  <a:lnTo>
                    <a:pt x="4271" y="1690"/>
                  </a:lnTo>
                  <a:lnTo>
                    <a:pt x="4271" y="1684"/>
                  </a:lnTo>
                  <a:lnTo>
                    <a:pt x="4271" y="1678"/>
                  </a:lnTo>
                  <a:lnTo>
                    <a:pt x="4265" y="1675"/>
                  </a:lnTo>
                  <a:lnTo>
                    <a:pt x="4259" y="1669"/>
                  </a:lnTo>
                  <a:lnTo>
                    <a:pt x="4259" y="1652"/>
                  </a:lnTo>
                  <a:lnTo>
                    <a:pt x="4265" y="1646"/>
                  </a:lnTo>
                  <a:lnTo>
                    <a:pt x="4268" y="1643"/>
                  </a:lnTo>
                  <a:lnTo>
                    <a:pt x="4271" y="1638"/>
                  </a:lnTo>
                  <a:lnTo>
                    <a:pt x="4271" y="1632"/>
                  </a:lnTo>
                  <a:lnTo>
                    <a:pt x="4271" y="1603"/>
                  </a:lnTo>
                  <a:lnTo>
                    <a:pt x="4265" y="1603"/>
                  </a:lnTo>
                  <a:lnTo>
                    <a:pt x="4259" y="1603"/>
                  </a:lnTo>
                  <a:lnTo>
                    <a:pt x="4250" y="1594"/>
                  </a:lnTo>
                  <a:lnTo>
                    <a:pt x="4213" y="1594"/>
                  </a:lnTo>
                  <a:lnTo>
                    <a:pt x="4204" y="1586"/>
                  </a:lnTo>
                  <a:lnTo>
                    <a:pt x="4198" y="1586"/>
                  </a:lnTo>
                  <a:lnTo>
                    <a:pt x="4193" y="1586"/>
                  </a:lnTo>
                  <a:lnTo>
                    <a:pt x="4193" y="1565"/>
                  </a:lnTo>
                  <a:lnTo>
                    <a:pt x="4204" y="1557"/>
                  </a:lnTo>
                  <a:lnTo>
                    <a:pt x="4233" y="1557"/>
                  </a:lnTo>
                  <a:lnTo>
                    <a:pt x="4236" y="1551"/>
                  </a:lnTo>
                  <a:lnTo>
                    <a:pt x="4242" y="1545"/>
                  </a:lnTo>
                  <a:lnTo>
                    <a:pt x="4221" y="1528"/>
                  </a:lnTo>
                  <a:lnTo>
                    <a:pt x="4221" y="1516"/>
                  </a:lnTo>
                  <a:lnTo>
                    <a:pt x="4233" y="1507"/>
                  </a:lnTo>
                  <a:lnTo>
                    <a:pt x="4221" y="1499"/>
                  </a:lnTo>
                  <a:lnTo>
                    <a:pt x="4233" y="1487"/>
                  </a:lnTo>
                  <a:lnTo>
                    <a:pt x="4233" y="1458"/>
                  </a:lnTo>
                  <a:lnTo>
                    <a:pt x="4221" y="1450"/>
                  </a:lnTo>
                  <a:lnTo>
                    <a:pt x="4213" y="1450"/>
                  </a:lnTo>
                  <a:lnTo>
                    <a:pt x="4213" y="1438"/>
                  </a:lnTo>
                  <a:lnTo>
                    <a:pt x="4242" y="1409"/>
                  </a:lnTo>
                  <a:lnTo>
                    <a:pt x="4233" y="1400"/>
                  </a:lnTo>
                  <a:lnTo>
                    <a:pt x="4221" y="1400"/>
                  </a:lnTo>
                  <a:lnTo>
                    <a:pt x="4213" y="1392"/>
                  </a:lnTo>
                  <a:lnTo>
                    <a:pt x="4213" y="1374"/>
                  </a:lnTo>
                  <a:lnTo>
                    <a:pt x="4221" y="1374"/>
                  </a:lnTo>
                  <a:lnTo>
                    <a:pt x="4233" y="1363"/>
                  </a:lnTo>
                  <a:lnTo>
                    <a:pt x="4221" y="1354"/>
                  </a:lnTo>
                  <a:lnTo>
                    <a:pt x="4213" y="1354"/>
                  </a:lnTo>
                  <a:lnTo>
                    <a:pt x="4213" y="1296"/>
                  </a:lnTo>
                  <a:lnTo>
                    <a:pt x="4221" y="1296"/>
                  </a:lnTo>
                  <a:lnTo>
                    <a:pt x="4233" y="1288"/>
                  </a:lnTo>
                  <a:lnTo>
                    <a:pt x="4233" y="1230"/>
                  </a:lnTo>
                  <a:lnTo>
                    <a:pt x="4250" y="1209"/>
                  </a:lnTo>
                  <a:lnTo>
                    <a:pt x="4250" y="1181"/>
                  </a:lnTo>
                  <a:lnTo>
                    <a:pt x="4259" y="1172"/>
                  </a:lnTo>
                  <a:lnTo>
                    <a:pt x="4259" y="1143"/>
                  </a:lnTo>
                  <a:lnTo>
                    <a:pt x="4250" y="1131"/>
                  </a:lnTo>
                  <a:lnTo>
                    <a:pt x="4250" y="1094"/>
                  </a:lnTo>
                  <a:lnTo>
                    <a:pt x="4259" y="1085"/>
                  </a:lnTo>
                  <a:lnTo>
                    <a:pt x="4259" y="1065"/>
                  </a:lnTo>
                  <a:lnTo>
                    <a:pt x="4271" y="1056"/>
                  </a:lnTo>
                  <a:lnTo>
                    <a:pt x="4265" y="1050"/>
                  </a:lnTo>
                  <a:lnTo>
                    <a:pt x="4259" y="1045"/>
                  </a:lnTo>
                  <a:lnTo>
                    <a:pt x="4259" y="1019"/>
                  </a:lnTo>
                  <a:lnTo>
                    <a:pt x="4271" y="1007"/>
                  </a:lnTo>
                  <a:lnTo>
                    <a:pt x="4265" y="1004"/>
                  </a:lnTo>
                  <a:lnTo>
                    <a:pt x="4259" y="998"/>
                  </a:lnTo>
                  <a:lnTo>
                    <a:pt x="4259" y="990"/>
                  </a:lnTo>
                  <a:lnTo>
                    <a:pt x="4271" y="978"/>
                  </a:lnTo>
                  <a:lnTo>
                    <a:pt x="4271" y="975"/>
                  </a:lnTo>
                  <a:lnTo>
                    <a:pt x="4271" y="969"/>
                  </a:lnTo>
                  <a:lnTo>
                    <a:pt x="4265" y="964"/>
                  </a:lnTo>
                  <a:lnTo>
                    <a:pt x="4259" y="961"/>
                  </a:lnTo>
                  <a:lnTo>
                    <a:pt x="4259" y="949"/>
                  </a:lnTo>
                  <a:lnTo>
                    <a:pt x="4242" y="949"/>
                  </a:lnTo>
                  <a:lnTo>
                    <a:pt x="4233" y="940"/>
                  </a:lnTo>
                  <a:lnTo>
                    <a:pt x="4259" y="911"/>
                  </a:lnTo>
                  <a:lnTo>
                    <a:pt x="4259" y="874"/>
                  </a:lnTo>
                  <a:lnTo>
                    <a:pt x="4300" y="874"/>
                  </a:lnTo>
                  <a:lnTo>
                    <a:pt x="4302" y="868"/>
                  </a:lnTo>
                  <a:lnTo>
                    <a:pt x="4308" y="862"/>
                  </a:lnTo>
                  <a:lnTo>
                    <a:pt x="4329" y="862"/>
                  </a:lnTo>
                  <a:lnTo>
                    <a:pt x="4329" y="854"/>
                  </a:lnTo>
                  <a:lnTo>
                    <a:pt x="4337" y="845"/>
                  </a:lnTo>
                  <a:lnTo>
                    <a:pt x="4337" y="816"/>
                  </a:lnTo>
                  <a:lnTo>
                    <a:pt x="4349" y="816"/>
                  </a:lnTo>
                  <a:lnTo>
                    <a:pt x="4378" y="787"/>
                  </a:lnTo>
                  <a:lnTo>
                    <a:pt x="4378" y="778"/>
                  </a:lnTo>
                  <a:lnTo>
                    <a:pt x="4381" y="773"/>
                  </a:lnTo>
                  <a:lnTo>
                    <a:pt x="4386" y="767"/>
                  </a:lnTo>
                  <a:lnTo>
                    <a:pt x="4386" y="729"/>
                  </a:lnTo>
                  <a:lnTo>
                    <a:pt x="4395" y="729"/>
                  </a:lnTo>
                  <a:lnTo>
                    <a:pt x="4404" y="721"/>
                  </a:lnTo>
                  <a:lnTo>
                    <a:pt x="4415" y="721"/>
                  </a:lnTo>
                  <a:lnTo>
                    <a:pt x="4424" y="729"/>
                  </a:lnTo>
                  <a:lnTo>
                    <a:pt x="4473" y="729"/>
                  </a:lnTo>
                  <a:lnTo>
                    <a:pt x="4473" y="709"/>
                  </a:lnTo>
                  <a:lnTo>
                    <a:pt x="4467" y="706"/>
                  </a:lnTo>
                  <a:lnTo>
                    <a:pt x="4462" y="700"/>
                  </a:lnTo>
                  <a:lnTo>
                    <a:pt x="4462" y="613"/>
                  </a:lnTo>
                  <a:lnTo>
                    <a:pt x="4473" y="605"/>
                  </a:lnTo>
                  <a:lnTo>
                    <a:pt x="4473" y="585"/>
                  </a:lnTo>
                  <a:lnTo>
                    <a:pt x="4482" y="576"/>
                  </a:lnTo>
                  <a:lnTo>
                    <a:pt x="4493" y="576"/>
                  </a:lnTo>
                  <a:lnTo>
                    <a:pt x="4493" y="564"/>
                  </a:lnTo>
                  <a:lnTo>
                    <a:pt x="4496" y="561"/>
                  </a:lnTo>
                  <a:lnTo>
                    <a:pt x="4502" y="556"/>
                  </a:lnTo>
                  <a:lnTo>
                    <a:pt x="4511" y="556"/>
                  </a:lnTo>
                  <a:lnTo>
                    <a:pt x="4517" y="553"/>
                  </a:lnTo>
                  <a:lnTo>
                    <a:pt x="4522" y="547"/>
                  </a:lnTo>
                  <a:lnTo>
                    <a:pt x="4522" y="489"/>
                  </a:lnTo>
                  <a:lnTo>
                    <a:pt x="4511" y="480"/>
                  </a:lnTo>
                  <a:lnTo>
                    <a:pt x="4511" y="469"/>
                  </a:lnTo>
                  <a:lnTo>
                    <a:pt x="4531" y="451"/>
                  </a:lnTo>
                  <a:lnTo>
                    <a:pt x="4540" y="451"/>
                  </a:lnTo>
                  <a:lnTo>
                    <a:pt x="4540" y="423"/>
                  </a:lnTo>
                  <a:lnTo>
                    <a:pt x="4551" y="411"/>
                  </a:lnTo>
                  <a:lnTo>
                    <a:pt x="4540" y="402"/>
                  </a:lnTo>
                  <a:lnTo>
                    <a:pt x="4540" y="382"/>
                  </a:lnTo>
                  <a:lnTo>
                    <a:pt x="4522" y="365"/>
                  </a:lnTo>
                  <a:lnTo>
                    <a:pt x="4522" y="353"/>
                  </a:lnTo>
                  <a:lnTo>
                    <a:pt x="4511" y="344"/>
                  </a:lnTo>
                  <a:lnTo>
                    <a:pt x="4473" y="344"/>
                  </a:lnTo>
                  <a:lnTo>
                    <a:pt x="4473" y="298"/>
                  </a:lnTo>
                  <a:lnTo>
                    <a:pt x="4453" y="298"/>
                  </a:lnTo>
                  <a:lnTo>
                    <a:pt x="4453" y="278"/>
                  </a:lnTo>
                  <a:lnTo>
                    <a:pt x="4473" y="258"/>
                  </a:lnTo>
                  <a:lnTo>
                    <a:pt x="4473" y="255"/>
                  </a:lnTo>
                  <a:lnTo>
                    <a:pt x="4473" y="249"/>
                  </a:lnTo>
                  <a:lnTo>
                    <a:pt x="4467" y="249"/>
                  </a:lnTo>
                  <a:lnTo>
                    <a:pt x="4462" y="249"/>
                  </a:lnTo>
                  <a:lnTo>
                    <a:pt x="4453" y="240"/>
                  </a:lnTo>
                  <a:lnTo>
                    <a:pt x="4444" y="240"/>
                  </a:lnTo>
                  <a:lnTo>
                    <a:pt x="4444" y="220"/>
                  </a:lnTo>
                  <a:lnTo>
                    <a:pt x="4447" y="214"/>
                  </a:lnTo>
                  <a:lnTo>
                    <a:pt x="4453" y="211"/>
                  </a:lnTo>
                  <a:lnTo>
                    <a:pt x="4453" y="200"/>
                  </a:lnTo>
                  <a:lnTo>
                    <a:pt x="4459" y="197"/>
                  </a:lnTo>
                  <a:lnTo>
                    <a:pt x="4462" y="191"/>
                  </a:lnTo>
                  <a:lnTo>
                    <a:pt x="4462" y="162"/>
                  </a:lnTo>
                  <a:lnTo>
                    <a:pt x="4473" y="153"/>
                  </a:lnTo>
                  <a:lnTo>
                    <a:pt x="4473" y="133"/>
                  </a:lnTo>
                  <a:lnTo>
                    <a:pt x="4476" y="127"/>
                  </a:lnTo>
                  <a:lnTo>
                    <a:pt x="4482" y="125"/>
                  </a:lnTo>
                  <a:lnTo>
                    <a:pt x="4462" y="104"/>
                  </a:lnTo>
                  <a:lnTo>
                    <a:pt x="4444" y="125"/>
                  </a:lnTo>
                  <a:lnTo>
                    <a:pt x="4444" y="153"/>
                  </a:lnTo>
                  <a:lnTo>
                    <a:pt x="4424" y="153"/>
                  </a:lnTo>
                  <a:lnTo>
                    <a:pt x="4415" y="142"/>
                  </a:lnTo>
                  <a:lnTo>
                    <a:pt x="4395" y="142"/>
                  </a:lnTo>
                  <a:lnTo>
                    <a:pt x="4392" y="139"/>
                  </a:lnTo>
                  <a:lnTo>
                    <a:pt x="4386" y="133"/>
                  </a:lnTo>
                  <a:lnTo>
                    <a:pt x="4357" y="133"/>
                  </a:lnTo>
                  <a:lnTo>
                    <a:pt x="4352" y="127"/>
                  </a:lnTo>
                  <a:lnTo>
                    <a:pt x="4349" y="125"/>
                  </a:lnTo>
                  <a:lnTo>
                    <a:pt x="4320" y="125"/>
                  </a:lnTo>
                  <a:lnTo>
                    <a:pt x="4308" y="113"/>
                  </a:lnTo>
                  <a:lnTo>
                    <a:pt x="4291" y="113"/>
                  </a:lnTo>
                  <a:lnTo>
                    <a:pt x="4279" y="104"/>
                  </a:lnTo>
                  <a:lnTo>
                    <a:pt x="4250" y="104"/>
                  </a:lnTo>
                  <a:lnTo>
                    <a:pt x="4242" y="96"/>
                  </a:lnTo>
                  <a:lnTo>
                    <a:pt x="4221" y="96"/>
                  </a:lnTo>
                  <a:lnTo>
                    <a:pt x="4213" y="87"/>
                  </a:lnTo>
                  <a:lnTo>
                    <a:pt x="4193" y="87"/>
                  </a:lnTo>
                  <a:lnTo>
                    <a:pt x="4184" y="75"/>
                  </a:lnTo>
                  <a:lnTo>
                    <a:pt x="4155" y="75"/>
                  </a:lnTo>
                  <a:lnTo>
                    <a:pt x="4146" y="67"/>
                  </a:lnTo>
                  <a:lnTo>
                    <a:pt x="4126" y="67"/>
                  </a:lnTo>
                  <a:lnTo>
                    <a:pt x="4120" y="61"/>
                  </a:lnTo>
                  <a:lnTo>
                    <a:pt x="4117" y="55"/>
                  </a:lnTo>
                  <a:lnTo>
                    <a:pt x="4077" y="55"/>
                  </a:lnTo>
                  <a:lnTo>
                    <a:pt x="4068" y="46"/>
                  </a:lnTo>
                  <a:lnTo>
                    <a:pt x="4048" y="46"/>
                  </a:lnTo>
                  <a:lnTo>
                    <a:pt x="4039" y="38"/>
                  </a:lnTo>
                  <a:lnTo>
                    <a:pt x="4028" y="38"/>
                  </a:lnTo>
                  <a:lnTo>
                    <a:pt x="4028" y="0"/>
                  </a:lnTo>
                  <a:lnTo>
                    <a:pt x="3990" y="0"/>
                  </a:lnTo>
                  <a:lnTo>
                    <a:pt x="3981" y="9"/>
                  </a:lnTo>
                  <a:lnTo>
                    <a:pt x="3961" y="9"/>
                  </a:lnTo>
                  <a:lnTo>
                    <a:pt x="3958" y="12"/>
                  </a:lnTo>
                  <a:lnTo>
                    <a:pt x="3952" y="17"/>
                  </a:lnTo>
                  <a:lnTo>
                    <a:pt x="3903" y="17"/>
                  </a:lnTo>
                  <a:lnTo>
                    <a:pt x="3900" y="23"/>
                  </a:lnTo>
                  <a:lnTo>
                    <a:pt x="3895" y="29"/>
                  </a:lnTo>
                  <a:lnTo>
                    <a:pt x="3874" y="29"/>
                  </a:lnTo>
                  <a:lnTo>
                    <a:pt x="3871" y="32"/>
                  </a:lnTo>
                  <a:lnTo>
                    <a:pt x="3866" y="38"/>
                  </a:lnTo>
                  <a:lnTo>
                    <a:pt x="3837" y="38"/>
                  </a:lnTo>
                  <a:lnTo>
                    <a:pt x="3825" y="46"/>
                  </a:lnTo>
                  <a:lnTo>
                    <a:pt x="3799" y="17"/>
                  </a:lnTo>
                  <a:lnTo>
                    <a:pt x="3779" y="17"/>
                  </a:lnTo>
                  <a:lnTo>
                    <a:pt x="3773" y="23"/>
                  </a:lnTo>
                  <a:lnTo>
                    <a:pt x="3770" y="29"/>
                  </a:lnTo>
                  <a:lnTo>
                    <a:pt x="3759" y="29"/>
                  </a:lnTo>
                  <a:lnTo>
                    <a:pt x="3750" y="38"/>
                  </a:lnTo>
                  <a:lnTo>
                    <a:pt x="3741" y="46"/>
                  </a:lnTo>
                  <a:lnTo>
                    <a:pt x="3712" y="46"/>
                  </a:lnTo>
                  <a:lnTo>
                    <a:pt x="3701" y="55"/>
                  </a:lnTo>
                  <a:lnTo>
                    <a:pt x="3683" y="55"/>
                  </a:lnTo>
                  <a:lnTo>
                    <a:pt x="3678" y="52"/>
                  </a:lnTo>
                  <a:lnTo>
                    <a:pt x="3672" y="46"/>
                  </a:lnTo>
                  <a:lnTo>
                    <a:pt x="3663" y="55"/>
                  </a:lnTo>
                  <a:lnTo>
                    <a:pt x="3654" y="55"/>
                  </a:lnTo>
                  <a:lnTo>
                    <a:pt x="3643" y="67"/>
                  </a:lnTo>
                  <a:lnTo>
                    <a:pt x="3634" y="67"/>
                  </a:lnTo>
                  <a:lnTo>
                    <a:pt x="3625" y="75"/>
                  </a:lnTo>
                  <a:lnTo>
                    <a:pt x="3625" y="87"/>
                  </a:lnTo>
                  <a:lnTo>
                    <a:pt x="3628" y="90"/>
                  </a:lnTo>
                  <a:lnTo>
                    <a:pt x="3634" y="96"/>
                  </a:lnTo>
                  <a:lnTo>
                    <a:pt x="3634" y="98"/>
                  </a:lnTo>
                  <a:lnTo>
                    <a:pt x="3634" y="104"/>
                  </a:lnTo>
                  <a:lnTo>
                    <a:pt x="3643" y="113"/>
                  </a:lnTo>
                  <a:lnTo>
                    <a:pt x="3643" y="142"/>
                  </a:lnTo>
                  <a:lnTo>
                    <a:pt x="3654" y="153"/>
                  </a:lnTo>
                  <a:lnTo>
                    <a:pt x="3654" y="171"/>
                  </a:lnTo>
                  <a:lnTo>
                    <a:pt x="3657" y="177"/>
                  </a:lnTo>
                  <a:lnTo>
                    <a:pt x="3663" y="182"/>
                  </a:lnTo>
                  <a:lnTo>
                    <a:pt x="3663" y="220"/>
                  </a:lnTo>
                  <a:lnTo>
                    <a:pt x="3669" y="223"/>
                  </a:lnTo>
                  <a:lnTo>
                    <a:pt x="3672" y="229"/>
                  </a:lnTo>
                  <a:lnTo>
                    <a:pt x="3672" y="258"/>
                  </a:lnTo>
                  <a:lnTo>
                    <a:pt x="3683" y="266"/>
                  </a:lnTo>
                  <a:lnTo>
                    <a:pt x="3683" y="298"/>
                  </a:lnTo>
                  <a:lnTo>
                    <a:pt x="3678" y="298"/>
                  </a:lnTo>
                  <a:lnTo>
                    <a:pt x="3672" y="298"/>
                  </a:lnTo>
                  <a:lnTo>
                    <a:pt x="3663" y="307"/>
                  </a:lnTo>
                  <a:lnTo>
                    <a:pt x="3643" y="307"/>
                  </a:lnTo>
                  <a:lnTo>
                    <a:pt x="3634" y="315"/>
                  </a:lnTo>
                  <a:lnTo>
                    <a:pt x="3605" y="315"/>
                  </a:lnTo>
                  <a:lnTo>
                    <a:pt x="3597" y="324"/>
                  </a:lnTo>
                  <a:lnTo>
                    <a:pt x="3576" y="324"/>
                  </a:lnTo>
                  <a:lnTo>
                    <a:pt x="3568" y="333"/>
                  </a:lnTo>
                  <a:lnTo>
                    <a:pt x="3547" y="333"/>
                  </a:lnTo>
                  <a:lnTo>
                    <a:pt x="3527" y="353"/>
                  </a:lnTo>
                  <a:lnTo>
                    <a:pt x="3461" y="353"/>
                  </a:lnTo>
                  <a:lnTo>
                    <a:pt x="3455" y="359"/>
                  </a:lnTo>
                  <a:lnTo>
                    <a:pt x="3452" y="365"/>
                  </a:lnTo>
                  <a:lnTo>
                    <a:pt x="3423" y="365"/>
                  </a:lnTo>
                  <a:lnTo>
                    <a:pt x="3411" y="373"/>
                  </a:lnTo>
                  <a:lnTo>
                    <a:pt x="3403" y="373"/>
                  </a:lnTo>
                  <a:lnTo>
                    <a:pt x="3391" y="382"/>
                  </a:lnTo>
                  <a:lnTo>
                    <a:pt x="3385" y="382"/>
                  </a:lnTo>
                  <a:lnTo>
                    <a:pt x="3385" y="402"/>
                  </a:lnTo>
                  <a:lnTo>
                    <a:pt x="3374" y="411"/>
                  </a:lnTo>
                  <a:lnTo>
                    <a:pt x="3374" y="423"/>
                  </a:lnTo>
                  <a:lnTo>
                    <a:pt x="3382" y="423"/>
                  </a:lnTo>
                  <a:lnTo>
                    <a:pt x="3391" y="423"/>
                  </a:lnTo>
                  <a:lnTo>
                    <a:pt x="3391" y="451"/>
                  </a:lnTo>
                  <a:lnTo>
                    <a:pt x="3403" y="460"/>
                  </a:lnTo>
                  <a:lnTo>
                    <a:pt x="3403" y="489"/>
                  </a:lnTo>
                  <a:lnTo>
                    <a:pt x="3411" y="498"/>
                  </a:lnTo>
                  <a:lnTo>
                    <a:pt x="3411" y="527"/>
                  </a:lnTo>
                  <a:lnTo>
                    <a:pt x="3423" y="535"/>
                  </a:lnTo>
                  <a:lnTo>
                    <a:pt x="3423" y="556"/>
                  </a:lnTo>
                  <a:lnTo>
                    <a:pt x="3432" y="564"/>
                  </a:lnTo>
                  <a:lnTo>
                    <a:pt x="3432" y="585"/>
                  </a:lnTo>
                  <a:lnTo>
                    <a:pt x="3423" y="585"/>
                  </a:lnTo>
                  <a:lnTo>
                    <a:pt x="3411" y="596"/>
                  </a:lnTo>
                  <a:lnTo>
                    <a:pt x="3374" y="596"/>
                  </a:lnTo>
                  <a:lnTo>
                    <a:pt x="3365" y="605"/>
                  </a:lnTo>
                  <a:lnTo>
                    <a:pt x="3345" y="605"/>
                  </a:lnTo>
                  <a:lnTo>
                    <a:pt x="3336" y="613"/>
                  </a:lnTo>
                  <a:lnTo>
                    <a:pt x="3325" y="613"/>
                  </a:lnTo>
                  <a:lnTo>
                    <a:pt x="3316" y="622"/>
                  </a:lnTo>
                  <a:lnTo>
                    <a:pt x="3278" y="622"/>
                  </a:lnTo>
                  <a:lnTo>
                    <a:pt x="3267" y="631"/>
                  </a:lnTo>
                  <a:lnTo>
                    <a:pt x="3212" y="631"/>
                  </a:lnTo>
                  <a:lnTo>
                    <a:pt x="3191" y="613"/>
                  </a:lnTo>
                  <a:lnTo>
                    <a:pt x="3180" y="622"/>
                  </a:lnTo>
                  <a:lnTo>
                    <a:pt x="3177" y="622"/>
                  </a:lnTo>
                  <a:lnTo>
                    <a:pt x="3171" y="622"/>
                  </a:lnTo>
                  <a:lnTo>
                    <a:pt x="3171" y="642"/>
                  </a:lnTo>
                  <a:lnTo>
                    <a:pt x="3180" y="651"/>
                  </a:lnTo>
                  <a:lnTo>
                    <a:pt x="3220" y="651"/>
                  </a:lnTo>
                  <a:lnTo>
                    <a:pt x="3238" y="671"/>
                  </a:lnTo>
                  <a:lnTo>
                    <a:pt x="3238" y="680"/>
                  </a:lnTo>
                  <a:lnTo>
                    <a:pt x="3258" y="700"/>
                  </a:lnTo>
                  <a:lnTo>
                    <a:pt x="3287" y="700"/>
                  </a:lnTo>
                  <a:lnTo>
                    <a:pt x="3296" y="709"/>
                  </a:lnTo>
                  <a:lnTo>
                    <a:pt x="3307" y="709"/>
                  </a:lnTo>
                  <a:lnTo>
                    <a:pt x="3307" y="721"/>
                  </a:lnTo>
                  <a:lnTo>
                    <a:pt x="3316" y="729"/>
                  </a:lnTo>
                  <a:lnTo>
                    <a:pt x="3316" y="738"/>
                  </a:lnTo>
                  <a:lnTo>
                    <a:pt x="3316" y="749"/>
                  </a:lnTo>
                  <a:lnTo>
                    <a:pt x="3307" y="758"/>
                  </a:lnTo>
                  <a:lnTo>
                    <a:pt x="3316" y="767"/>
                  </a:lnTo>
                  <a:lnTo>
                    <a:pt x="3325" y="767"/>
                  </a:lnTo>
                  <a:lnTo>
                    <a:pt x="3325" y="787"/>
                  </a:lnTo>
                  <a:lnTo>
                    <a:pt x="3316" y="796"/>
                  </a:lnTo>
                  <a:lnTo>
                    <a:pt x="3246" y="796"/>
                  </a:lnTo>
                  <a:lnTo>
                    <a:pt x="3246" y="807"/>
                  </a:lnTo>
                  <a:lnTo>
                    <a:pt x="3238" y="816"/>
                  </a:lnTo>
                  <a:lnTo>
                    <a:pt x="3235" y="810"/>
                  </a:lnTo>
                  <a:lnTo>
                    <a:pt x="3229" y="807"/>
                  </a:lnTo>
                  <a:lnTo>
                    <a:pt x="3220" y="807"/>
                  </a:lnTo>
                  <a:lnTo>
                    <a:pt x="3220" y="825"/>
                  </a:lnTo>
                  <a:lnTo>
                    <a:pt x="3212" y="825"/>
                  </a:lnTo>
                  <a:lnTo>
                    <a:pt x="3180" y="854"/>
                  </a:lnTo>
                  <a:lnTo>
                    <a:pt x="3180" y="862"/>
                  </a:lnTo>
                  <a:lnTo>
                    <a:pt x="3177" y="868"/>
                  </a:lnTo>
                  <a:lnTo>
                    <a:pt x="3171" y="874"/>
                  </a:lnTo>
                  <a:lnTo>
                    <a:pt x="3171" y="900"/>
                  </a:lnTo>
                  <a:lnTo>
                    <a:pt x="3151" y="900"/>
                  </a:lnTo>
                  <a:lnTo>
                    <a:pt x="3151" y="920"/>
                  </a:lnTo>
                  <a:lnTo>
                    <a:pt x="3142" y="932"/>
                  </a:lnTo>
                  <a:lnTo>
                    <a:pt x="3142" y="935"/>
                  </a:lnTo>
                  <a:lnTo>
                    <a:pt x="3142" y="940"/>
                  </a:lnTo>
                  <a:lnTo>
                    <a:pt x="3122" y="940"/>
                  </a:lnTo>
                  <a:lnTo>
                    <a:pt x="3119" y="943"/>
                  </a:lnTo>
                  <a:lnTo>
                    <a:pt x="3113" y="949"/>
                  </a:lnTo>
                  <a:lnTo>
                    <a:pt x="3113" y="969"/>
                  </a:lnTo>
                  <a:lnTo>
                    <a:pt x="3076" y="969"/>
                  </a:lnTo>
                  <a:lnTo>
                    <a:pt x="3070" y="964"/>
                  </a:lnTo>
                  <a:lnTo>
                    <a:pt x="3064" y="961"/>
                  </a:lnTo>
                  <a:lnTo>
                    <a:pt x="3056" y="969"/>
                  </a:lnTo>
                  <a:lnTo>
                    <a:pt x="3050" y="969"/>
                  </a:lnTo>
                  <a:lnTo>
                    <a:pt x="3044" y="969"/>
                  </a:lnTo>
                  <a:lnTo>
                    <a:pt x="3044" y="990"/>
                  </a:lnTo>
                  <a:lnTo>
                    <a:pt x="3056" y="998"/>
                  </a:lnTo>
                  <a:lnTo>
                    <a:pt x="3056" y="1001"/>
                  </a:lnTo>
                  <a:lnTo>
                    <a:pt x="3056" y="1007"/>
                  </a:lnTo>
                  <a:lnTo>
                    <a:pt x="3064" y="1019"/>
                  </a:lnTo>
                  <a:lnTo>
                    <a:pt x="3064" y="1027"/>
                  </a:lnTo>
                  <a:lnTo>
                    <a:pt x="3070" y="1030"/>
                  </a:lnTo>
                  <a:lnTo>
                    <a:pt x="3076" y="1036"/>
                  </a:lnTo>
                  <a:lnTo>
                    <a:pt x="3093" y="1036"/>
                  </a:lnTo>
                  <a:lnTo>
                    <a:pt x="3113" y="1056"/>
                  </a:lnTo>
                  <a:lnTo>
                    <a:pt x="3122" y="1056"/>
                  </a:lnTo>
                  <a:lnTo>
                    <a:pt x="3134" y="1065"/>
                  </a:lnTo>
                  <a:lnTo>
                    <a:pt x="3134" y="1094"/>
                  </a:lnTo>
                  <a:lnTo>
                    <a:pt x="3113" y="1094"/>
                  </a:lnTo>
                  <a:lnTo>
                    <a:pt x="3113" y="1102"/>
                  </a:lnTo>
                  <a:lnTo>
                    <a:pt x="3122" y="1111"/>
                  </a:lnTo>
                  <a:lnTo>
                    <a:pt x="3122" y="1123"/>
                  </a:lnTo>
                  <a:lnTo>
                    <a:pt x="3113" y="1131"/>
                  </a:lnTo>
                  <a:lnTo>
                    <a:pt x="3113" y="1137"/>
                  </a:lnTo>
                  <a:lnTo>
                    <a:pt x="3113" y="1143"/>
                  </a:lnTo>
                  <a:lnTo>
                    <a:pt x="3110" y="1146"/>
                  </a:lnTo>
                  <a:lnTo>
                    <a:pt x="3105" y="1152"/>
                  </a:lnTo>
                  <a:lnTo>
                    <a:pt x="3105" y="1160"/>
                  </a:lnTo>
                  <a:lnTo>
                    <a:pt x="3099" y="1166"/>
                  </a:lnTo>
                  <a:lnTo>
                    <a:pt x="3093" y="1172"/>
                  </a:lnTo>
                  <a:lnTo>
                    <a:pt x="3093" y="1189"/>
                  </a:lnTo>
                  <a:lnTo>
                    <a:pt x="3105" y="1201"/>
                  </a:lnTo>
                  <a:lnTo>
                    <a:pt x="3099" y="1204"/>
                  </a:lnTo>
                  <a:lnTo>
                    <a:pt x="3093" y="1209"/>
                  </a:lnTo>
                  <a:lnTo>
                    <a:pt x="3093" y="1218"/>
                  </a:lnTo>
                  <a:lnTo>
                    <a:pt x="3084" y="1230"/>
                  </a:lnTo>
                  <a:lnTo>
                    <a:pt x="3084" y="1238"/>
                  </a:lnTo>
                  <a:lnTo>
                    <a:pt x="3076" y="1247"/>
                  </a:lnTo>
                  <a:lnTo>
                    <a:pt x="3064" y="1247"/>
                  </a:lnTo>
                  <a:lnTo>
                    <a:pt x="3056" y="1259"/>
                  </a:lnTo>
                  <a:lnTo>
                    <a:pt x="3035" y="1259"/>
                  </a:lnTo>
                  <a:lnTo>
                    <a:pt x="3027" y="1267"/>
                  </a:lnTo>
                  <a:lnTo>
                    <a:pt x="3027" y="1276"/>
                  </a:lnTo>
                  <a:lnTo>
                    <a:pt x="2989" y="1276"/>
                  </a:lnTo>
                  <a:lnTo>
                    <a:pt x="2980" y="1288"/>
                  </a:lnTo>
                  <a:lnTo>
                    <a:pt x="2974" y="1288"/>
                  </a:lnTo>
                  <a:lnTo>
                    <a:pt x="2969" y="1288"/>
                  </a:lnTo>
                  <a:lnTo>
                    <a:pt x="2948" y="1305"/>
                  </a:lnTo>
                  <a:lnTo>
                    <a:pt x="2940" y="1305"/>
                  </a:lnTo>
                  <a:lnTo>
                    <a:pt x="2931" y="1314"/>
                  </a:lnTo>
                  <a:lnTo>
                    <a:pt x="2920" y="1322"/>
                  </a:lnTo>
                  <a:lnTo>
                    <a:pt x="2911" y="1322"/>
                  </a:lnTo>
                  <a:lnTo>
                    <a:pt x="2908" y="1328"/>
                  </a:lnTo>
                  <a:lnTo>
                    <a:pt x="2902" y="1334"/>
                  </a:lnTo>
                  <a:lnTo>
                    <a:pt x="2824" y="1334"/>
                  </a:lnTo>
                  <a:lnTo>
                    <a:pt x="2807" y="1354"/>
                  </a:lnTo>
                  <a:lnTo>
                    <a:pt x="2786" y="1354"/>
                  </a:lnTo>
                  <a:lnTo>
                    <a:pt x="2778" y="1363"/>
                  </a:lnTo>
                  <a:lnTo>
                    <a:pt x="2758" y="1363"/>
                  </a:lnTo>
                  <a:lnTo>
                    <a:pt x="2758" y="1343"/>
                  </a:lnTo>
                  <a:lnTo>
                    <a:pt x="2717" y="1343"/>
                  </a:lnTo>
                  <a:lnTo>
                    <a:pt x="2708" y="1334"/>
                  </a:lnTo>
                  <a:lnTo>
                    <a:pt x="2700" y="1334"/>
                  </a:lnTo>
                  <a:lnTo>
                    <a:pt x="2679" y="1317"/>
                  </a:lnTo>
                  <a:lnTo>
                    <a:pt x="2679" y="1288"/>
                  </a:lnTo>
                  <a:lnTo>
                    <a:pt x="2677" y="1282"/>
                  </a:lnTo>
                  <a:lnTo>
                    <a:pt x="2671" y="1276"/>
                  </a:lnTo>
                  <a:lnTo>
                    <a:pt x="2662" y="1276"/>
                  </a:lnTo>
                  <a:lnTo>
                    <a:pt x="2650" y="1288"/>
                  </a:lnTo>
                  <a:lnTo>
                    <a:pt x="2622" y="1288"/>
                  </a:lnTo>
                  <a:lnTo>
                    <a:pt x="2622" y="1282"/>
                  </a:lnTo>
                  <a:lnTo>
                    <a:pt x="2622" y="1276"/>
                  </a:lnTo>
                  <a:lnTo>
                    <a:pt x="2613" y="1267"/>
                  </a:lnTo>
                  <a:lnTo>
                    <a:pt x="2601" y="1267"/>
                  </a:lnTo>
                  <a:lnTo>
                    <a:pt x="2601" y="1247"/>
                  </a:lnTo>
                  <a:lnTo>
                    <a:pt x="2584" y="1247"/>
                  </a:lnTo>
                  <a:lnTo>
                    <a:pt x="2575" y="1259"/>
                  </a:lnTo>
                  <a:lnTo>
                    <a:pt x="2555" y="1259"/>
                  </a:lnTo>
                  <a:lnTo>
                    <a:pt x="2543" y="1247"/>
                  </a:lnTo>
                  <a:lnTo>
                    <a:pt x="2535" y="1247"/>
                  </a:lnTo>
                  <a:lnTo>
                    <a:pt x="2506" y="1276"/>
                  </a:lnTo>
                  <a:lnTo>
                    <a:pt x="2497" y="1276"/>
                  </a:lnTo>
                  <a:lnTo>
                    <a:pt x="2486" y="1288"/>
                  </a:lnTo>
                  <a:lnTo>
                    <a:pt x="2477" y="1288"/>
                  </a:lnTo>
                  <a:lnTo>
                    <a:pt x="2468" y="1296"/>
                  </a:lnTo>
                  <a:lnTo>
                    <a:pt x="2460" y="1296"/>
                  </a:lnTo>
                  <a:lnTo>
                    <a:pt x="2448" y="1296"/>
                  </a:lnTo>
                  <a:lnTo>
                    <a:pt x="2439" y="1305"/>
                  </a:lnTo>
                  <a:lnTo>
                    <a:pt x="2431" y="1305"/>
                  </a:lnTo>
                  <a:lnTo>
                    <a:pt x="2425" y="1311"/>
                  </a:lnTo>
                  <a:lnTo>
                    <a:pt x="2419" y="1317"/>
                  </a:lnTo>
                  <a:lnTo>
                    <a:pt x="2399" y="1317"/>
                  </a:lnTo>
                  <a:lnTo>
                    <a:pt x="2373" y="1343"/>
                  </a:lnTo>
                  <a:lnTo>
                    <a:pt x="2361" y="1343"/>
                  </a:lnTo>
                  <a:lnTo>
                    <a:pt x="2324" y="1383"/>
                  </a:lnTo>
                  <a:lnTo>
                    <a:pt x="2303" y="1383"/>
                  </a:lnTo>
                  <a:lnTo>
                    <a:pt x="2289" y="1398"/>
                  </a:lnTo>
                  <a:lnTo>
                    <a:pt x="2274" y="1409"/>
                  </a:lnTo>
                  <a:lnTo>
                    <a:pt x="2274" y="1421"/>
                  </a:lnTo>
                  <a:lnTo>
                    <a:pt x="2266" y="1421"/>
                  </a:lnTo>
                  <a:lnTo>
                    <a:pt x="2245" y="1438"/>
                  </a:lnTo>
                  <a:lnTo>
                    <a:pt x="2216" y="1438"/>
                  </a:lnTo>
                  <a:lnTo>
                    <a:pt x="2208" y="1450"/>
                  </a:lnTo>
                  <a:lnTo>
                    <a:pt x="2188" y="1429"/>
                  </a:lnTo>
                  <a:lnTo>
                    <a:pt x="2179" y="1429"/>
                  </a:lnTo>
                  <a:lnTo>
                    <a:pt x="2170" y="1421"/>
                  </a:lnTo>
                  <a:lnTo>
                    <a:pt x="2170" y="1415"/>
                  </a:lnTo>
                  <a:lnTo>
                    <a:pt x="2170" y="1409"/>
                  </a:lnTo>
                  <a:lnTo>
                    <a:pt x="2159" y="1400"/>
                  </a:lnTo>
                  <a:lnTo>
                    <a:pt x="2150" y="1400"/>
                  </a:lnTo>
                  <a:lnTo>
                    <a:pt x="2109" y="1363"/>
                  </a:lnTo>
                  <a:lnTo>
                    <a:pt x="2101" y="1363"/>
                  </a:lnTo>
                  <a:lnTo>
                    <a:pt x="2092" y="1371"/>
                  </a:lnTo>
                  <a:lnTo>
                    <a:pt x="2083" y="1383"/>
                  </a:lnTo>
                  <a:lnTo>
                    <a:pt x="2063" y="1383"/>
                  </a:lnTo>
                  <a:lnTo>
                    <a:pt x="2063" y="1377"/>
                  </a:lnTo>
                  <a:lnTo>
                    <a:pt x="2063" y="1374"/>
                  </a:lnTo>
                  <a:lnTo>
                    <a:pt x="2043" y="1354"/>
                  </a:lnTo>
                  <a:lnTo>
                    <a:pt x="2005" y="1354"/>
                  </a:lnTo>
                  <a:lnTo>
                    <a:pt x="1997" y="1363"/>
                  </a:lnTo>
                  <a:lnTo>
                    <a:pt x="1976" y="1363"/>
                  </a:lnTo>
                  <a:lnTo>
                    <a:pt x="1956" y="1383"/>
                  </a:lnTo>
                  <a:lnTo>
                    <a:pt x="1927" y="1383"/>
                  </a:lnTo>
                  <a:lnTo>
                    <a:pt x="1927" y="1363"/>
                  </a:lnTo>
                  <a:lnTo>
                    <a:pt x="1918" y="1354"/>
                  </a:lnTo>
                  <a:lnTo>
                    <a:pt x="1918" y="1343"/>
                  </a:lnTo>
                  <a:lnTo>
                    <a:pt x="1898" y="1325"/>
                  </a:lnTo>
                  <a:lnTo>
                    <a:pt x="1898" y="1319"/>
                  </a:lnTo>
                  <a:lnTo>
                    <a:pt x="1898" y="1317"/>
                  </a:lnTo>
                  <a:lnTo>
                    <a:pt x="1892" y="1311"/>
                  </a:lnTo>
                  <a:lnTo>
                    <a:pt x="1890" y="1305"/>
                  </a:lnTo>
                  <a:lnTo>
                    <a:pt x="1878" y="1305"/>
                  </a:lnTo>
                  <a:lnTo>
                    <a:pt x="1869" y="1317"/>
                  </a:lnTo>
                  <a:lnTo>
                    <a:pt x="1861" y="1317"/>
                  </a:lnTo>
                  <a:lnTo>
                    <a:pt x="1852" y="1325"/>
                  </a:lnTo>
                  <a:lnTo>
                    <a:pt x="1832" y="1325"/>
                  </a:lnTo>
                  <a:lnTo>
                    <a:pt x="1826" y="1319"/>
                  </a:lnTo>
                  <a:lnTo>
                    <a:pt x="1820" y="1317"/>
                  </a:lnTo>
                  <a:lnTo>
                    <a:pt x="1820" y="1288"/>
                  </a:lnTo>
                  <a:lnTo>
                    <a:pt x="1811" y="1276"/>
                  </a:lnTo>
                  <a:lnTo>
                    <a:pt x="1811" y="1267"/>
                  </a:lnTo>
                  <a:lnTo>
                    <a:pt x="1803" y="1259"/>
                  </a:lnTo>
                  <a:lnTo>
                    <a:pt x="1803" y="1247"/>
                  </a:lnTo>
                  <a:lnTo>
                    <a:pt x="1797" y="1241"/>
                  </a:lnTo>
                  <a:lnTo>
                    <a:pt x="1794" y="1238"/>
                  </a:lnTo>
                  <a:lnTo>
                    <a:pt x="1794" y="1218"/>
                  </a:lnTo>
                  <a:lnTo>
                    <a:pt x="1774" y="1201"/>
                  </a:lnTo>
                  <a:lnTo>
                    <a:pt x="1774" y="1160"/>
                  </a:lnTo>
                  <a:lnTo>
                    <a:pt x="1765" y="1152"/>
                  </a:lnTo>
                  <a:lnTo>
                    <a:pt x="1765" y="1131"/>
                  </a:lnTo>
                  <a:lnTo>
                    <a:pt x="1745" y="1111"/>
                  </a:lnTo>
                  <a:lnTo>
                    <a:pt x="1745" y="1094"/>
                  </a:lnTo>
                  <a:lnTo>
                    <a:pt x="1733" y="1085"/>
                  </a:lnTo>
                  <a:lnTo>
                    <a:pt x="1733" y="1065"/>
                  </a:lnTo>
                  <a:lnTo>
                    <a:pt x="1725" y="1056"/>
                  </a:lnTo>
                  <a:lnTo>
                    <a:pt x="1716" y="1056"/>
                  </a:lnTo>
                  <a:lnTo>
                    <a:pt x="1696" y="1036"/>
                  </a:lnTo>
                  <a:lnTo>
                    <a:pt x="1687" y="1036"/>
                  </a:lnTo>
                  <a:lnTo>
                    <a:pt x="1673" y="1050"/>
                  </a:lnTo>
                  <a:lnTo>
                    <a:pt x="1658" y="1065"/>
                  </a:lnTo>
                  <a:lnTo>
                    <a:pt x="1652" y="1065"/>
                  </a:lnTo>
                  <a:lnTo>
                    <a:pt x="1649" y="1065"/>
                  </a:lnTo>
                  <a:lnTo>
                    <a:pt x="1638" y="1076"/>
                  </a:lnTo>
                  <a:lnTo>
                    <a:pt x="1638" y="1094"/>
                  </a:lnTo>
                  <a:lnTo>
                    <a:pt x="1629" y="1094"/>
                  </a:lnTo>
                  <a:lnTo>
                    <a:pt x="1609" y="1111"/>
                  </a:lnTo>
                  <a:lnTo>
                    <a:pt x="1592" y="1111"/>
                  </a:lnTo>
                  <a:lnTo>
                    <a:pt x="1586" y="1120"/>
                  </a:lnTo>
                  <a:lnTo>
                    <a:pt x="1580" y="1123"/>
                  </a:lnTo>
                  <a:lnTo>
                    <a:pt x="1571" y="1111"/>
                  </a:lnTo>
                  <a:lnTo>
                    <a:pt x="1542" y="1111"/>
                  </a:lnTo>
                  <a:lnTo>
                    <a:pt x="1542" y="1123"/>
                  </a:lnTo>
                  <a:lnTo>
                    <a:pt x="1531" y="1131"/>
                  </a:lnTo>
                  <a:lnTo>
                    <a:pt x="1522" y="1131"/>
                  </a:lnTo>
                  <a:lnTo>
                    <a:pt x="1513" y="1143"/>
                  </a:lnTo>
                  <a:lnTo>
                    <a:pt x="1485" y="1143"/>
                  </a:lnTo>
                  <a:lnTo>
                    <a:pt x="1473" y="1152"/>
                  </a:lnTo>
                  <a:lnTo>
                    <a:pt x="1453" y="1152"/>
                  </a:lnTo>
                  <a:lnTo>
                    <a:pt x="1447" y="1160"/>
                  </a:lnTo>
                  <a:lnTo>
                    <a:pt x="1389" y="1160"/>
                  </a:lnTo>
                  <a:lnTo>
                    <a:pt x="1377" y="1172"/>
                  </a:lnTo>
                  <a:lnTo>
                    <a:pt x="1369" y="1172"/>
                  </a:lnTo>
                  <a:lnTo>
                    <a:pt x="1360" y="1181"/>
                  </a:lnTo>
                  <a:lnTo>
                    <a:pt x="1328" y="1181"/>
                  </a:lnTo>
                  <a:lnTo>
                    <a:pt x="1320" y="1189"/>
                  </a:lnTo>
                  <a:lnTo>
                    <a:pt x="1299" y="1189"/>
                  </a:lnTo>
                  <a:lnTo>
                    <a:pt x="1291" y="1201"/>
                  </a:lnTo>
                  <a:lnTo>
                    <a:pt x="1270" y="1201"/>
                  </a:lnTo>
                  <a:lnTo>
                    <a:pt x="1262" y="1209"/>
                  </a:lnTo>
                  <a:lnTo>
                    <a:pt x="1241" y="1209"/>
                  </a:lnTo>
                  <a:lnTo>
                    <a:pt x="1224" y="1230"/>
                  </a:lnTo>
                  <a:lnTo>
                    <a:pt x="1215" y="1230"/>
                  </a:lnTo>
                  <a:lnTo>
                    <a:pt x="1195" y="1247"/>
                  </a:lnTo>
                  <a:lnTo>
                    <a:pt x="1186" y="1247"/>
                  </a:lnTo>
                  <a:lnTo>
                    <a:pt x="1158" y="1276"/>
                  </a:lnTo>
                  <a:lnTo>
                    <a:pt x="1132" y="1276"/>
                  </a:lnTo>
                  <a:lnTo>
                    <a:pt x="1108" y="1276"/>
                  </a:lnTo>
                  <a:lnTo>
                    <a:pt x="1103" y="1282"/>
                  </a:lnTo>
                  <a:lnTo>
                    <a:pt x="1097" y="1288"/>
                  </a:lnTo>
                  <a:lnTo>
                    <a:pt x="1088" y="1288"/>
                  </a:lnTo>
                  <a:lnTo>
                    <a:pt x="1079" y="1276"/>
                  </a:lnTo>
                  <a:lnTo>
                    <a:pt x="1074" y="1276"/>
                  </a:lnTo>
                  <a:lnTo>
                    <a:pt x="1071" y="1276"/>
                  </a:lnTo>
                  <a:lnTo>
                    <a:pt x="1051" y="1259"/>
                  </a:lnTo>
                  <a:lnTo>
                    <a:pt x="1001" y="1259"/>
                  </a:lnTo>
                  <a:lnTo>
                    <a:pt x="993" y="1267"/>
                  </a:lnTo>
                  <a:lnTo>
                    <a:pt x="984" y="1267"/>
                  </a:lnTo>
                  <a:lnTo>
                    <a:pt x="972" y="1276"/>
                  </a:lnTo>
                  <a:lnTo>
                    <a:pt x="955" y="1276"/>
                  </a:lnTo>
                  <a:lnTo>
                    <a:pt x="949" y="1282"/>
                  </a:lnTo>
                  <a:lnTo>
                    <a:pt x="943" y="1288"/>
                  </a:lnTo>
                  <a:lnTo>
                    <a:pt x="923" y="1288"/>
                  </a:lnTo>
                  <a:lnTo>
                    <a:pt x="915" y="1296"/>
                  </a:lnTo>
                  <a:lnTo>
                    <a:pt x="906" y="1296"/>
                  </a:lnTo>
                  <a:lnTo>
                    <a:pt x="894" y="1305"/>
                  </a:lnTo>
                  <a:lnTo>
                    <a:pt x="886" y="1305"/>
                  </a:lnTo>
                  <a:lnTo>
                    <a:pt x="868" y="1325"/>
                  </a:lnTo>
                  <a:lnTo>
                    <a:pt x="860" y="1325"/>
                  </a:lnTo>
                  <a:lnTo>
                    <a:pt x="848" y="1334"/>
                  </a:lnTo>
                  <a:lnTo>
                    <a:pt x="839" y="1334"/>
                  </a:lnTo>
                  <a:lnTo>
                    <a:pt x="828" y="1343"/>
                  </a:lnTo>
                  <a:lnTo>
                    <a:pt x="819" y="1343"/>
                  </a:lnTo>
                  <a:lnTo>
                    <a:pt x="799" y="1363"/>
                  </a:lnTo>
                  <a:lnTo>
                    <a:pt x="799" y="1374"/>
                  </a:lnTo>
                  <a:lnTo>
                    <a:pt x="770" y="1400"/>
                  </a:lnTo>
                  <a:lnTo>
                    <a:pt x="753" y="1400"/>
                  </a:lnTo>
                  <a:lnTo>
                    <a:pt x="741" y="1409"/>
                  </a:lnTo>
                  <a:lnTo>
                    <a:pt x="712" y="1409"/>
                  </a:lnTo>
                  <a:lnTo>
                    <a:pt x="709" y="1415"/>
                  </a:lnTo>
                  <a:lnTo>
                    <a:pt x="703" y="1421"/>
                  </a:lnTo>
                  <a:lnTo>
                    <a:pt x="674" y="1421"/>
                  </a:lnTo>
                  <a:lnTo>
                    <a:pt x="663" y="1429"/>
                  </a:lnTo>
                  <a:lnTo>
                    <a:pt x="663" y="1450"/>
                  </a:lnTo>
                  <a:lnTo>
                    <a:pt x="654" y="1458"/>
                  </a:lnTo>
                  <a:lnTo>
                    <a:pt x="654" y="1499"/>
                  </a:lnTo>
                  <a:lnTo>
                    <a:pt x="674" y="1499"/>
                  </a:lnTo>
                  <a:lnTo>
                    <a:pt x="674" y="1528"/>
                  </a:lnTo>
                  <a:lnTo>
                    <a:pt x="663" y="1536"/>
                  </a:lnTo>
                  <a:lnTo>
                    <a:pt x="645" y="1536"/>
                  </a:lnTo>
                  <a:lnTo>
                    <a:pt x="637" y="1545"/>
                  </a:lnTo>
                  <a:lnTo>
                    <a:pt x="631" y="1545"/>
                  </a:lnTo>
                  <a:lnTo>
                    <a:pt x="625" y="1545"/>
                  </a:lnTo>
                  <a:lnTo>
                    <a:pt x="608" y="1565"/>
                  </a:lnTo>
                  <a:lnTo>
                    <a:pt x="608" y="1574"/>
                  </a:lnTo>
                  <a:lnTo>
                    <a:pt x="579" y="1603"/>
                  </a:lnTo>
                  <a:lnTo>
                    <a:pt x="579" y="1612"/>
                  </a:lnTo>
                  <a:lnTo>
                    <a:pt x="559" y="1632"/>
                  </a:lnTo>
                  <a:lnTo>
                    <a:pt x="559" y="1661"/>
                  </a:lnTo>
                  <a:lnTo>
                    <a:pt x="553" y="1667"/>
                  </a:lnTo>
                  <a:lnTo>
                    <a:pt x="550" y="1669"/>
                  </a:lnTo>
                  <a:lnTo>
                    <a:pt x="538" y="1669"/>
                  </a:lnTo>
                  <a:lnTo>
                    <a:pt x="530" y="1678"/>
                  </a:lnTo>
                  <a:lnTo>
                    <a:pt x="518" y="1678"/>
                  </a:lnTo>
                  <a:lnTo>
                    <a:pt x="518" y="1661"/>
                  </a:lnTo>
                  <a:lnTo>
                    <a:pt x="492" y="1661"/>
                  </a:lnTo>
                  <a:lnTo>
                    <a:pt x="492" y="1698"/>
                  </a:lnTo>
                  <a:lnTo>
                    <a:pt x="486" y="1698"/>
                  </a:lnTo>
                  <a:lnTo>
                    <a:pt x="481" y="1698"/>
                  </a:lnTo>
                  <a:lnTo>
                    <a:pt x="472" y="1707"/>
                  </a:lnTo>
                  <a:lnTo>
                    <a:pt x="443" y="1707"/>
                  </a:lnTo>
                  <a:lnTo>
                    <a:pt x="434" y="1719"/>
                  </a:lnTo>
                  <a:lnTo>
                    <a:pt x="428" y="1719"/>
                  </a:lnTo>
                  <a:lnTo>
                    <a:pt x="423" y="1719"/>
                  </a:lnTo>
                  <a:lnTo>
                    <a:pt x="423" y="1713"/>
                  </a:lnTo>
                  <a:lnTo>
                    <a:pt x="423" y="1707"/>
                  </a:lnTo>
                  <a:lnTo>
                    <a:pt x="420" y="1704"/>
                  </a:lnTo>
                  <a:lnTo>
                    <a:pt x="414" y="1698"/>
                  </a:lnTo>
                  <a:lnTo>
                    <a:pt x="394" y="1698"/>
                  </a:lnTo>
                  <a:lnTo>
                    <a:pt x="376" y="1678"/>
                  </a:lnTo>
                  <a:lnTo>
                    <a:pt x="356" y="1678"/>
                  </a:lnTo>
                  <a:lnTo>
                    <a:pt x="347" y="1669"/>
                  </a:lnTo>
                  <a:lnTo>
                    <a:pt x="336" y="1669"/>
                  </a:lnTo>
                  <a:lnTo>
                    <a:pt x="307" y="1641"/>
                  </a:lnTo>
                  <a:lnTo>
                    <a:pt x="278" y="1641"/>
                  </a:lnTo>
                  <a:lnTo>
                    <a:pt x="261" y="1620"/>
                  </a:lnTo>
                  <a:lnTo>
                    <a:pt x="249" y="1620"/>
                  </a:lnTo>
                  <a:lnTo>
                    <a:pt x="240" y="1612"/>
                  </a:lnTo>
                  <a:lnTo>
                    <a:pt x="220" y="1612"/>
                  </a:lnTo>
                  <a:lnTo>
                    <a:pt x="217" y="1609"/>
                  </a:lnTo>
                  <a:lnTo>
                    <a:pt x="211" y="1603"/>
                  </a:lnTo>
                  <a:lnTo>
                    <a:pt x="174" y="1603"/>
                  </a:lnTo>
                  <a:lnTo>
                    <a:pt x="162" y="1594"/>
                  </a:lnTo>
                  <a:lnTo>
                    <a:pt x="154" y="1594"/>
                  </a:lnTo>
                  <a:lnTo>
                    <a:pt x="148" y="1588"/>
                  </a:lnTo>
                  <a:lnTo>
                    <a:pt x="145" y="1586"/>
                  </a:lnTo>
                  <a:lnTo>
                    <a:pt x="125" y="1586"/>
                  </a:lnTo>
                  <a:lnTo>
                    <a:pt x="119" y="1580"/>
                  </a:lnTo>
                  <a:lnTo>
                    <a:pt x="113" y="1574"/>
                  </a:lnTo>
                  <a:lnTo>
                    <a:pt x="104" y="1574"/>
                  </a:lnTo>
                  <a:lnTo>
                    <a:pt x="96" y="1565"/>
                  </a:lnTo>
                  <a:lnTo>
                    <a:pt x="84" y="1565"/>
                  </a:lnTo>
                  <a:lnTo>
                    <a:pt x="78" y="1557"/>
                  </a:lnTo>
                  <a:lnTo>
                    <a:pt x="58" y="1557"/>
                  </a:lnTo>
                  <a:lnTo>
                    <a:pt x="38" y="1536"/>
                  </a:lnTo>
                  <a:lnTo>
                    <a:pt x="29" y="1536"/>
                  </a:lnTo>
                  <a:lnTo>
                    <a:pt x="18" y="1545"/>
                  </a:lnTo>
                  <a:lnTo>
                    <a:pt x="18" y="1557"/>
                  </a:lnTo>
                  <a:lnTo>
                    <a:pt x="9" y="1565"/>
                  </a:lnTo>
                  <a:lnTo>
                    <a:pt x="9" y="1574"/>
                  </a:lnTo>
                  <a:lnTo>
                    <a:pt x="0" y="1586"/>
                  </a:lnTo>
                  <a:lnTo>
                    <a:pt x="0" y="1678"/>
                  </a:lnTo>
                  <a:lnTo>
                    <a:pt x="3" y="1684"/>
                  </a:lnTo>
                  <a:lnTo>
                    <a:pt x="9" y="1690"/>
                  </a:lnTo>
                  <a:lnTo>
                    <a:pt x="9" y="1707"/>
                  </a:lnTo>
                  <a:lnTo>
                    <a:pt x="18" y="1719"/>
                  </a:lnTo>
                  <a:lnTo>
                    <a:pt x="18" y="1727"/>
                  </a:lnTo>
                  <a:lnTo>
                    <a:pt x="29" y="1736"/>
                  </a:lnTo>
                  <a:lnTo>
                    <a:pt x="29" y="1768"/>
                  </a:lnTo>
                  <a:lnTo>
                    <a:pt x="38" y="1777"/>
                  </a:lnTo>
                  <a:lnTo>
                    <a:pt x="38" y="1797"/>
                  </a:lnTo>
                  <a:lnTo>
                    <a:pt x="78" y="1834"/>
                  </a:lnTo>
                  <a:lnTo>
                    <a:pt x="84" y="1834"/>
                  </a:lnTo>
                  <a:lnTo>
                    <a:pt x="84" y="1843"/>
                  </a:lnTo>
                  <a:lnTo>
                    <a:pt x="113" y="1872"/>
                  </a:lnTo>
                  <a:lnTo>
                    <a:pt x="113" y="1884"/>
                  </a:lnTo>
                  <a:lnTo>
                    <a:pt x="119" y="1886"/>
                  </a:lnTo>
                  <a:lnTo>
                    <a:pt x="125" y="1892"/>
                  </a:lnTo>
                  <a:lnTo>
                    <a:pt x="125" y="1901"/>
                  </a:lnTo>
                  <a:lnTo>
                    <a:pt x="133" y="1910"/>
                  </a:lnTo>
                  <a:lnTo>
                    <a:pt x="133" y="1939"/>
                  </a:lnTo>
                  <a:lnTo>
                    <a:pt x="145" y="1950"/>
                  </a:lnTo>
                  <a:lnTo>
                    <a:pt x="145" y="1959"/>
                  </a:lnTo>
                  <a:lnTo>
                    <a:pt x="174" y="1988"/>
                  </a:lnTo>
                  <a:lnTo>
                    <a:pt x="174" y="1996"/>
                  </a:lnTo>
                  <a:lnTo>
                    <a:pt x="183" y="2005"/>
                  </a:lnTo>
                  <a:lnTo>
                    <a:pt x="183" y="2017"/>
                  </a:lnTo>
                  <a:lnTo>
                    <a:pt x="188" y="2022"/>
                  </a:lnTo>
                  <a:lnTo>
                    <a:pt x="191" y="2025"/>
                  </a:lnTo>
                  <a:lnTo>
                    <a:pt x="191" y="2037"/>
                  </a:lnTo>
                  <a:lnTo>
                    <a:pt x="203" y="2037"/>
                  </a:lnTo>
                  <a:lnTo>
                    <a:pt x="211" y="2046"/>
                  </a:lnTo>
                  <a:lnTo>
                    <a:pt x="211" y="2069"/>
                  </a:lnTo>
                  <a:lnTo>
                    <a:pt x="211" y="2095"/>
                  </a:lnTo>
                  <a:lnTo>
                    <a:pt x="220" y="2103"/>
                  </a:lnTo>
                  <a:lnTo>
                    <a:pt x="261" y="2103"/>
                  </a:lnTo>
                  <a:lnTo>
                    <a:pt x="269" y="2112"/>
                  </a:lnTo>
                  <a:lnTo>
                    <a:pt x="278" y="2112"/>
                  </a:lnTo>
                  <a:lnTo>
                    <a:pt x="290" y="2103"/>
                  </a:lnTo>
                  <a:lnTo>
                    <a:pt x="336" y="2103"/>
                  </a:lnTo>
                  <a:lnTo>
                    <a:pt x="347" y="2112"/>
                  </a:lnTo>
                  <a:lnTo>
                    <a:pt x="376" y="2112"/>
                  </a:lnTo>
                  <a:lnTo>
                    <a:pt x="385" y="2121"/>
                  </a:lnTo>
                  <a:lnTo>
                    <a:pt x="443" y="2121"/>
                  </a:lnTo>
                  <a:lnTo>
                    <a:pt x="452" y="2132"/>
                  </a:lnTo>
                  <a:lnTo>
                    <a:pt x="472" y="2132"/>
                  </a:lnTo>
                  <a:lnTo>
                    <a:pt x="481" y="2141"/>
                  </a:lnTo>
                  <a:lnTo>
                    <a:pt x="486" y="2141"/>
                  </a:lnTo>
                  <a:lnTo>
                    <a:pt x="492" y="2141"/>
                  </a:lnTo>
                  <a:lnTo>
                    <a:pt x="492" y="2179"/>
                  </a:lnTo>
                  <a:lnTo>
                    <a:pt x="492" y="2216"/>
                  </a:lnTo>
                  <a:lnTo>
                    <a:pt x="481" y="2228"/>
                  </a:lnTo>
                  <a:lnTo>
                    <a:pt x="518" y="2265"/>
                  </a:lnTo>
                  <a:lnTo>
                    <a:pt x="518" y="2274"/>
                  </a:lnTo>
                  <a:lnTo>
                    <a:pt x="538" y="2294"/>
                  </a:lnTo>
                  <a:lnTo>
                    <a:pt x="559" y="2294"/>
                  </a:lnTo>
                  <a:lnTo>
                    <a:pt x="567" y="2306"/>
                  </a:lnTo>
                  <a:lnTo>
                    <a:pt x="588" y="2306"/>
                  </a:lnTo>
                  <a:lnTo>
                    <a:pt x="596" y="2315"/>
                  </a:lnTo>
                  <a:lnTo>
                    <a:pt x="654" y="2315"/>
                  </a:lnTo>
                  <a:lnTo>
                    <a:pt x="663" y="2323"/>
                  </a:lnTo>
                  <a:lnTo>
                    <a:pt x="807" y="2323"/>
                  </a:lnTo>
                  <a:lnTo>
                    <a:pt x="819" y="2332"/>
                  </a:lnTo>
                  <a:lnTo>
                    <a:pt x="828" y="2332"/>
                  </a:lnTo>
                  <a:lnTo>
                    <a:pt x="834" y="2329"/>
                  </a:lnTo>
                  <a:lnTo>
                    <a:pt x="839" y="2323"/>
                  </a:lnTo>
                  <a:lnTo>
                    <a:pt x="860" y="2323"/>
                  </a:lnTo>
                  <a:lnTo>
                    <a:pt x="860" y="2344"/>
                  </a:lnTo>
                  <a:lnTo>
                    <a:pt x="868" y="2344"/>
                  </a:lnTo>
                  <a:lnTo>
                    <a:pt x="877" y="2344"/>
                  </a:lnTo>
                  <a:lnTo>
                    <a:pt x="877" y="2352"/>
                  </a:lnTo>
                  <a:lnTo>
                    <a:pt x="894" y="2373"/>
                  </a:lnTo>
                  <a:lnTo>
                    <a:pt x="894" y="2390"/>
                  </a:lnTo>
                  <a:lnTo>
                    <a:pt x="915" y="2390"/>
                  </a:lnTo>
                  <a:lnTo>
                    <a:pt x="923" y="2399"/>
                  </a:lnTo>
                  <a:lnTo>
                    <a:pt x="923" y="2410"/>
                  </a:lnTo>
                  <a:lnTo>
                    <a:pt x="935" y="2419"/>
                  </a:lnTo>
                  <a:lnTo>
                    <a:pt x="935" y="2456"/>
                  </a:lnTo>
                  <a:lnTo>
                    <a:pt x="938" y="2462"/>
                  </a:lnTo>
                  <a:lnTo>
                    <a:pt x="943" y="2468"/>
                  </a:lnTo>
                  <a:lnTo>
                    <a:pt x="943" y="2543"/>
                  </a:lnTo>
                  <a:lnTo>
                    <a:pt x="955" y="2555"/>
                  </a:lnTo>
                  <a:lnTo>
                    <a:pt x="955" y="2563"/>
                  </a:lnTo>
                  <a:lnTo>
                    <a:pt x="972" y="2584"/>
                  </a:lnTo>
                  <a:lnTo>
                    <a:pt x="972" y="2604"/>
                  </a:lnTo>
                  <a:lnTo>
                    <a:pt x="955" y="2621"/>
                  </a:lnTo>
                  <a:lnTo>
                    <a:pt x="955" y="2644"/>
                  </a:lnTo>
                  <a:lnTo>
                    <a:pt x="955" y="2671"/>
                  </a:lnTo>
                  <a:lnTo>
                    <a:pt x="943" y="2679"/>
                  </a:lnTo>
                  <a:lnTo>
                    <a:pt x="943" y="2697"/>
                  </a:lnTo>
                  <a:lnTo>
                    <a:pt x="935" y="2708"/>
                  </a:lnTo>
                  <a:lnTo>
                    <a:pt x="935" y="2737"/>
                  </a:lnTo>
                  <a:lnTo>
                    <a:pt x="938" y="2740"/>
                  </a:lnTo>
                  <a:lnTo>
                    <a:pt x="943" y="2746"/>
                  </a:lnTo>
                  <a:lnTo>
                    <a:pt x="943" y="2754"/>
                  </a:lnTo>
                  <a:lnTo>
                    <a:pt x="955" y="2766"/>
                  </a:lnTo>
                  <a:lnTo>
                    <a:pt x="955" y="2783"/>
                  </a:lnTo>
                  <a:lnTo>
                    <a:pt x="946" y="2789"/>
                  </a:lnTo>
                  <a:lnTo>
                    <a:pt x="938" y="2795"/>
                  </a:lnTo>
                  <a:lnTo>
                    <a:pt x="926" y="2795"/>
                  </a:lnTo>
                  <a:lnTo>
                    <a:pt x="915" y="2795"/>
                  </a:lnTo>
                  <a:lnTo>
                    <a:pt x="906" y="2804"/>
                  </a:lnTo>
                  <a:lnTo>
                    <a:pt x="839" y="2804"/>
                  </a:lnTo>
                  <a:lnTo>
                    <a:pt x="819" y="2824"/>
                  </a:lnTo>
                  <a:lnTo>
                    <a:pt x="819" y="2833"/>
                  </a:lnTo>
                  <a:lnTo>
                    <a:pt x="807" y="2844"/>
                  </a:lnTo>
                  <a:lnTo>
                    <a:pt x="807" y="2853"/>
                  </a:lnTo>
                  <a:lnTo>
                    <a:pt x="799" y="2861"/>
                  </a:lnTo>
                  <a:lnTo>
                    <a:pt x="799" y="2867"/>
                  </a:lnTo>
                  <a:lnTo>
                    <a:pt x="799" y="2873"/>
                  </a:lnTo>
                  <a:lnTo>
                    <a:pt x="807" y="2882"/>
                  </a:lnTo>
                  <a:lnTo>
                    <a:pt x="807" y="2940"/>
                  </a:lnTo>
                  <a:lnTo>
                    <a:pt x="819" y="2948"/>
                  </a:lnTo>
                  <a:lnTo>
                    <a:pt x="819" y="2957"/>
                  </a:lnTo>
                  <a:lnTo>
                    <a:pt x="848" y="2986"/>
                  </a:lnTo>
                  <a:lnTo>
                    <a:pt x="848" y="2995"/>
                  </a:lnTo>
                  <a:lnTo>
                    <a:pt x="851" y="3000"/>
                  </a:lnTo>
                  <a:lnTo>
                    <a:pt x="860" y="3006"/>
                  </a:lnTo>
                  <a:lnTo>
                    <a:pt x="860" y="3015"/>
                  </a:lnTo>
                  <a:lnTo>
                    <a:pt x="862" y="3021"/>
                  </a:lnTo>
                  <a:lnTo>
                    <a:pt x="868" y="3023"/>
                  </a:lnTo>
                  <a:lnTo>
                    <a:pt x="868" y="3064"/>
                  </a:lnTo>
                  <a:lnTo>
                    <a:pt x="862" y="3067"/>
                  </a:lnTo>
                  <a:lnTo>
                    <a:pt x="860" y="3073"/>
                  </a:lnTo>
                  <a:lnTo>
                    <a:pt x="807" y="3073"/>
                  </a:lnTo>
                  <a:lnTo>
                    <a:pt x="799" y="3064"/>
                  </a:lnTo>
                  <a:lnTo>
                    <a:pt x="724" y="3064"/>
                  </a:lnTo>
                  <a:lnTo>
                    <a:pt x="724" y="3081"/>
                  </a:lnTo>
                  <a:lnTo>
                    <a:pt x="732" y="3093"/>
                  </a:lnTo>
                  <a:lnTo>
                    <a:pt x="741" y="3102"/>
                  </a:lnTo>
                  <a:lnTo>
                    <a:pt x="761" y="3102"/>
                  </a:lnTo>
                  <a:lnTo>
                    <a:pt x="767" y="3107"/>
                  </a:lnTo>
                  <a:lnTo>
                    <a:pt x="770" y="3110"/>
                  </a:lnTo>
                  <a:lnTo>
                    <a:pt x="781" y="3110"/>
                  </a:lnTo>
                  <a:lnTo>
                    <a:pt x="790" y="3102"/>
                  </a:lnTo>
                  <a:lnTo>
                    <a:pt x="799" y="3102"/>
                  </a:lnTo>
                  <a:lnTo>
                    <a:pt x="807" y="3102"/>
                  </a:lnTo>
                  <a:lnTo>
                    <a:pt x="813" y="3107"/>
                  </a:lnTo>
                  <a:lnTo>
                    <a:pt x="819" y="3110"/>
                  </a:lnTo>
                  <a:lnTo>
                    <a:pt x="848" y="3110"/>
                  </a:lnTo>
                  <a:lnTo>
                    <a:pt x="860" y="3122"/>
                  </a:lnTo>
                  <a:lnTo>
                    <a:pt x="868" y="3122"/>
                  </a:lnTo>
                  <a:lnTo>
                    <a:pt x="894" y="3151"/>
                  </a:lnTo>
                  <a:lnTo>
                    <a:pt x="900" y="3151"/>
                  </a:lnTo>
                  <a:lnTo>
                    <a:pt x="906" y="3151"/>
                  </a:lnTo>
                  <a:lnTo>
                    <a:pt x="906" y="3171"/>
                  </a:lnTo>
                  <a:lnTo>
                    <a:pt x="915" y="3171"/>
                  </a:lnTo>
                  <a:lnTo>
                    <a:pt x="935" y="3188"/>
                  </a:lnTo>
                  <a:lnTo>
                    <a:pt x="935" y="3197"/>
                  </a:lnTo>
                  <a:lnTo>
                    <a:pt x="964" y="3226"/>
                  </a:lnTo>
                  <a:lnTo>
                    <a:pt x="964" y="3238"/>
                  </a:lnTo>
                  <a:lnTo>
                    <a:pt x="970" y="3240"/>
                  </a:lnTo>
                  <a:lnTo>
                    <a:pt x="972" y="3246"/>
                  </a:lnTo>
                  <a:lnTo>
                    <a:pt x="984" y="3246"/>
                  </a:lnTo>
                  <a:lnTo>
                    <a:pt x="1001" y="3264"/>
                  </a:lnTo>
                  <a:lnTo>
                    <a:pt x="1001" y="3275"/>
                  </a:lnTo>
                  <a:lnTo>
                    <a:pt x="1022" y="3275"/>
                  </a:lnTo>
                  <a:lnTo>
                    <a:pt x="1022" y="3293"/>
                  </a:lnTo>
                  <a:lnTo>
                    <a:pt x="1030" y="3293"/>
                  </a:lnTo>
                  <a:lnTo>
                    <a:pt x="1039" y="3304"/>
                  </a:lnTo>
                  <a:lnTo>
                    <a:pt x="1059" y="3304"/>
                  </a:lnTo>
                  <a:lnTo>
                    <a:pt x="1079" y="3321"/>
                  </a:lnTo>
                  <a:lnTo>
                    <a:pt x="1079" y="3342"/>
                  </a:lnTo>
                  <a:lnTo>
                    <a:pt x="1074" y="3348"/>
                  </a:lnTo>
                  <a:lnTo>
                    <a:pt x="1071" y="3350"/>
                  </a:lnTo>
                  <a:lnTo>
                    <a:pt x="1051" y="3350"/>
                  </a:lnTo>
                  <a:lnTo>
                    <a:pt x="1039" y="3362"/>
                  </a:lnTo>
                  <a:lnTo>
                    <a:pt x="1030" y="3362"/>
                  </a:lnTo>
                  <a:lnTo>
                    <a:pt x="1022" y="3371"/>
                  </a:lnTo>
                  <a:lnTo>
                    <a:pt x="1022" y="3391"/>
                  </a:lnTo>
                  <a:lnTo>
                    <a:pt x="984" y="3429"/>
                  </a:lnTo>
                  <a:lnTo>
                    <a:pt x="964" y="3429"/>
                  </a:lnTo>
                  <a:lnTo>
                    <a:pt x="955" y="3437"/>
                  </a:lnTo>
                  <a:lnTo>
                    <a:pt x="935" y="3437"/>
                  </a:lnTo>
                  <a:lnTo>
                    <a:pt x="935" y="3449"/>
                  </a:lnTo>
                  <a:lnTo>
                    <a:pt x="943" y="3457"/>
                  </a:lnTo>
                  <a:lnTo>
                    <a:pt x="943" y="3466"/>
                  </a:lnTo>
                  <a:lnTo>
                    <a:pt x="949" y="3472"/>
                  </a:lnTo>
                  <a:lnTo>
                    <a:pt x="955" y="3475"/>
                  </a:lnTo>
                  <a:lnTo>
                    <a:pt x="955" y="3486"/>
                  </a:lnTo>
                  <a:lnTo>
                    <a:pt x="935" y="3504"/>
                  </a:lnTo>
                  <a:lnTo>
                    <a:pt x="935" y="3515"/>
                  </a:lnTo>
                  <a:lnTo>
                    <a:pt x="943" y="3524"/>
                  </a:lnTo>
                  <a:lnTo>
                    <a:pt x="964" y="3504"/>
                  </a:lnTo>
                  <a:lnTo>
                    <a:pt x="964" y="3495"/>
                  </a:lnTo>
                  <a:lnTo>
                    <a:pt x="984" y="3475"/>
                  </a:lnTo>
                  <a:lnTo>
                    <a:pt x="1001" y="3475"/>
                  </a:lnTo>
                  <a:lnTo>
                    <a:pt x="1030" y="3504"/>
                  </a:lnTo>
                  <a:lnTo>
                    <a:pt x="1030" y="3515"/>
                  </a:lnTo>
                  <a:lnTo>
                    <a:pt x="1051" y="3533"/>
                  </a:lnTo>
                  <a:lnTo>
                    <a:pt x="1051" y="3538"/>
                  </a:lnTo>
                  <a:lnTo>
                    <a:pt x="1051" y="3544"/>
                  </a:lnTo>
                  <a:lnTo>
                    <a:pt x="1071" y="3562"/>
                  </a:lnTo>
                  <a:lnTo>
                    <a:pt x="1071" y="3573"/>
                  </a:lnTo>
                  <a:lnTo>
                    <a:pt x="1088" y="3591"/>
                  </a:lnTo>
                  <a:lnTo>
                    <a:pt x="1088" y="3602"/>
                  </a:lnTo>
                  <a:lnTo>
                    <a:pt x="1117" y="3631"/>
                  </a:lnTo>
                  <a:lnTo>
                    <a:pt x="1126" y="3631"/>
                  </a:lnTo>
                  <a:lnTo>
                    <a:pt x="1137" y="3640"/>
                  </a:lnTo>
                  <a:lnTo>
                    <a:pt x="1146" y="3640"/>
                  </a:lnTo>
                  <a:lnTo>
                    <a:pt x="1166" y="3660"/>
                  </a:lnTo>
                  <a:lnTo>
                    <a:pt x="1166" y="3677"/>
                  </a:lnTo>
                  <a:lnTo>
                    <a:pt x="1186" y="3698"/>
                  </a:lnTo>
                  <a:lnTo>
                    <a:pt x="1186" y="3706"/>
                  </a:lnTo>
                  <a:lnTo>
                    <a:pt x="1195" y="3718"/>
                  </a:lnTo>
                  <a:lnTo>
                    <a:pt x="1195" y="3727"/>
                  </a:lnTo>
                  <a:lnTo>
                    <a:pt x="1233" y="3727"/>
                  </a:lnTo>
                  <a:lnTo>
                    <a:pt x="1239" y="3732"/>
                  </a:lnTo>
                  <a:lnTo>
                    <a:pt x="1241" y="3735"/>
                  </a:lnTo>
                  <a:lnTo>
                    <a:pt x="1262" y="3735"/>
                  </a:lnTo>
                  <a:lnTo>
                    <a:pt x="1270" y="3727"/>
                  </a:lnTo>
                  <a:lnTo>
                    <a:pt x="1282" y="3727"/>
                  </a:lnTo>
                  <a:lnTo>
                    <a:pt x="1291" y="3718"/>
                  </a:lnTo>
                  <a:lnTo>
                    <a:pt x="1320" y="3718"/>
                  </a:lnTo>
                  <a:lnTo>
                    <a:pt x="1320" y="3686"/>
                  </a:lnTo>
                  <a:lnTo>
                    <a:pt x="1328" y="3677"/>
                  </a:lnTo>
                  <a:lnTo>
                    <a:pt x="1340" y="3677"/>
                  </a:lnTo>
                  <a:lnTo>
                    <a:pt x="1349" y="3669"/>
                  </a:lnTo>
                  <a:lnTo>
                    <a:pt x="1369" y="3669"/>
                  </a:lnTo>
                  <a:lnTo>
                    <a:pt x="1369" y="3660"/>
                  </a:lnTo>
                  <a:lnTo>
                    <a:pt x="1406" y="3620"/>
                  </a:lnTo>
                  <a:lnTo>
                    <a:pt x="1418" y="3620"/>
                  </a:lnTo>
                  <a:lnTo>
                    <a:pt x="1427" y="3611"/>
                  </a:lnTo>
                  <a:lnTo>
                    <a:pt x="1435" y="3611"/>
                  </a:lnTo>
                  <a:lnTo>
                    <a:pt x="1444" y="3602"/>
                  </a:lnTo>
                  <a:lnTo>
                    <a:pt x="1485" y="3602"/>
                  </a:lnTo>
                  <a:lnTo>
                    <a:pt x="1485" y="3591"/>
                  </a:lnTo>
                  <a:lnTo>
                    <a:pt x="1493" y="3582"/>
                  </a:lnTo>
                  <a:lnTo>
                    <a:pt x="1493" y="3576"/>
                  </a:lnTo>
                  <a:lnTo>
                    <a:pt x="1493" y="3573"/>
                  </a:lnTo>
                  <a:lnTo>
                    <a:pt x="1505" y="3562"/>
                  </a:lnTo>
                  <a:lnTo>
                    <a:pt x="1531" y="3562"/>
                  </a:lnTo>
                  <a:lnTo>
                    <a:pt x="1551" y="3582"/>
                  </a:lnTo>
                  <a:lnTo>
                    <a:pt x="1563" y="3582"/>
                  </a:lnTo>
                  <a:lnTo>
                    <a:pt x="1571" y="3591"/>
                  </a:lnTo>
                  <a:lnTo>
                    <a:pt x="1580" y="3591"/>
                  </a:lnTo>
                  <a:lnTo>
                    <a:pt x="1589" y="3602"/>
                  </a:lnTo>
                  <a:lnTo>
                    <a:pt x="1620" y="3602"/>
                  </a:lnTo>
                  <a:lnTo>
                    <a:pt x="1623" y="3608"/>
                  </a:lnTo>
                  <a:lnTo>
                    <a:pt x="1629" y="3611"/>
                  </a:lnTo>
                  <a:lnTo>
                    <a:pt x="1638" y="3611"/>
                  </a:lnTo>
                  <a:lnTo>
                    <a:pt x="1658" y="3631"/>
                  </a:lnTo>
                  <a:lnTo>
                    <a:pt x="1704" y="3631"/>
                  </a:lnTo>
                  <a:lnTo>
                    <a:pt x="1733" y="3602"/>
                  </a:lnTo>
                  <a:lnTo>
                    <a:pt x="1754" y="3602"/>
                  </a:lnTo>
                  <a:lnTo>
                    <a:pt x="1774" y="3602"/>
                  </a:lnTo>
                  <a:lnTo>
                    <a:pt x="1780" y="3608"/>
                  </a:lnTo>
                  <a:lnTo>
                    <a:pt x="1783" y="3611"/>
                  </a:lnTo>
                  <a:lnTo>
                    <a:pt x="1794" y="3611"/>
                  </a:lnTo>
                  <a:lnTo>
                    <a:pt x="1794" y="3620"/>
                  </a:lnTo>
                  <a:lnTo>
                    <a:pt x="1803" y="3631"/>
                  </a:lnTo>
                  <a:lnTo>
                    <a:pt x="1803" y="3660"/>
                  </a:lnTo>
                  <a:lnTo>
                    <a:pt x="1774" y="3686"/>
                  </a:lnTo>
                  <a:lnTo>
                    <a:pt x="1765" y="3686"/>
                  </a:lnTo>
                  <a:lnTo>
                    <a:pt x="1765" y="3727"/>
                  </a:lnTo>
                  <a:lnTo>
                    <a:pt x="1774" y="3735"/>
                  </a:lnTo>
                  <a:lnTo>
                    <a:pt x="1774" y="3744"/>
                  </a:lnTo>
                  <a:lnTo>
                    <a:pt x="1783" y="3755"/>
                  </a:lnTo>
                  <a:lnTo>
                    <a:pt x="1783" y="3793"/>
                  </a:lnTo>
                  <a:lnTo>
                    <a:pt x="1794" y="3802"/>
                  </a:lnTo>
                  <a:lnTo>
                    <a:pt x="1794" y="3822"/>
                  </a:lnTo>
                  <a:lnTo>
                    <a:pt x="1803" y="3831"/>
                  </a:lnTo>
                  <a:lnTo>
                    <a:pt x="1803" y="3842"/>
                  </a:lnTo>
                  <a:lnTo>
                    <a:pt x="1811" y="3851"/>
                  </a:lnTo>
                  <a:lnTo>
                    <a:pt x="1811" y="3871"/>
                  </a:lnTo>
                  <a:lnTo>
                    <a:pt x="1803" y="3880"/>
                  </a:lnTo>
                  <a:lnTo>
                    <a:pt x="1803" y="4016"/>
                  </a:lnTo>
                  <a:lnTo>
                    <a:pt x="1811" y="4025"/>
                  </a:lnTo>
                  <a:lnTo>
                    <a:pt x="1811" y="4033"/>
                  </a:lnTo>
                  <a:lnTo>
                    <a:pt x="1878" y="4033"/>
                  </a:lnTo>
                  <a:lnTo>
                    <a:pt x="1884" y="4027"/>
                  </a:lnTo>
                  <a:lnTo>
                    <a:pt x="1890" y="4025"/>
                  </a:lnTo>
                  <a:lnTo>
                    <a:pt x="1918" y="4053"/>
                  </a:lnTo>
                  <a:lnTo>
                    <a:pt x="1918" y="4071"/>
                  </a:lnTo>
                  <a:lnTo>
                    <a:pt x="1913" y="4077"/>
                  </a:lnTo>
                  <a:lnTo>
                    <a:pt x="1907" y="4082"/>
                  </a:lnTo>
                  <a:lnTo>
                    <a:pt x="1907" y="4100"/>
                  </a:lnTo>
                  <a:lnTo>
                    <a:pt x="1898" y="4111"/>
                  </a:lnTo>
                  <a:lnTo>
                    <a:pt x="1898" y="4120"/>
                  </a:lnTo>
                  <a:lnTo>
                    <a:pt x="1892" y="4126"/>
                  </a:lnTo>
                  <a:lnTo>
                    <a:pt x="1890" y="4129"/>
                  </a:lnTo>
                  <a:lnTo>
                    <a:pt x="1890" y="4149"/>
                  </a:lnTo>
                  <a:lnTo>
                    <a:pt x="1898" y="4158"/>
                  </a:lnTo>
                  <a:lnTo>
                    <a:pt x="1898" y="4169"/>
                  </a:lnTo>
                  <a:lnTo>
                    <a:pt x="1898" y="4178"/>
                  </a:lnTo>
                  <a:lnTo>
                    <a:pt x="1907" y="4187"/>
                  </a:lnTo>
                  <a:lnTo>
                    <a:pt x="1907" y="4192"/>
                  </a:lnTo>
                  <a:lnTo>
                    <a:pt x="1907" y="4195"/>
                  </a:lnTo>
                  <a:lnTo>
                    <a:pt x="1968" y="4253"/>
                  </a:lnTo>
                  <a:lnTo>
                    <a:pt x="1976" y="4253"/>
                  </a:lnTo>
                  <a:lnTo>
                    <a:pt x="1997" y="4273"/>
                  </a:lnTo>
                  <a:lnTo>
                    <a:pt x="2005" y="4273"/>
                  </a:lnTo>
                  <a:lnTo>
                    <a:pt x="2014" y="4282"/>
                  </a:lnTo>
                  <a:lnTo>
                    <a:pt x="2034" y="4282"/>
                  </a:lnTo>
                  <a:lnTo>
                    <a:pt x="2043" y="4294"/>
                  </a:lnTo>
                  <a:lnTo>
                    <a:pt x="2063" y="4294"/>
                  </a:lnTo>
                  <a:lnTo>
                    <a:pt x="2072" y="4302"/>
                  </a:lnTo>
                  <a:lnTo>
                    <a:pt x="2266" y="4302"/>
                  </a:lnTo>
                  <a:lnTo>
                    <a:pt x="2274" y="4294"/>
                  </a:lnTo>
                  <a:lnTo>
                    <a:pt x="2341" y="4294"/>
                  </a:lnTo>
                  <a:lnTo>
                    <a:pt x="2347" y="4288"/>
                  </a:lnTo>
                  <a:lnTo>
                    <a:pt x="2352" y="4282"/>
                  </a:lnTo>
                  <a:lnTo>
                    <a:pt x="2373" y="4282"/>
                  </a:lnTo>
                  <a:lnTo>
                    <a:pt x="2381" y="4273"/>
                  </a:lnTo>
                  <a:lnTo>
                    <a:pt x="2419" y="4273"/>
                  </a:lnTo>
                  <a:lnTo>
                    <a:pt x="2431" y="4265"/>
                  </a:lnTo>
                  <a:lnTo>
                    <a:pt x="2439" y="4265"/>
                  </a:lnTo>
                  <a:lnTo>
                    <a:pt x="2448" y="4253"/>
                  </a:lnTo>
                  <a:lnTo>
                    <a:pt x="2460" y="4253"/>
                  </a:lnTo>
                  <a:lnTo>
                    <a:pt x="2468" y="4253"/>
                  </a:lnTo>
                  <a:lnTo>
                    <a:pt x="2477" y="4244"/>
                  </a:lnTo>
                  <a:lnTo>
                    <a:pt x="2506" y="4244"/>
                  </a:lnTo>
                  <a:lnTo>
                    <a:pt x="2514" y="4236"/>
                  </a:lnTo>
                  <a:lnTo>
                    <a:pt x="2575" y="4236"/>
                  </a:lnTo>
                  <a:lnTo>
                    <a:pt x="2584" y="4227"/>
                  </a:lnTo>
                  <a:lnTo>
                    <a:pt x="2650" y="4227"/>
                  </a:lnTo>
                  <a:lnTo>
                    <a:pt x="2656" y="4221"/>
                  </a:lnTo>
                  <a:lnTo>
                    <a:pt x="2662" y="4215"/>
                  </a:lnTo>
                  <a:lnTo>
                    <a:pt x="2679" y="4215"/>
                  </a:lnTo>
                  <a:lnTo>
                    <a:pt x="2688" y="4207"/>
                  </a:lnTo>
                  <a:lnTo>
                    <a:pt x="2758" y="4207"/>
                  </a:lnTo>
                  <a:lnTo>
                    <a:pt x="2766" y="4215"/>
                  </a:lnTo>
                  <a:lnTo>
                    <a:pt x="2772" y="4215"/>
                  </a:lnTo>
                  <a:lnTo>
                    <a:pt x="2778" y="4215"/>
                  </a:lnTo>
                  <a:lnTo>
                    <a:pt x="2824" y="4265"/>
                  </a:lnTo>
                  <a:lnTo>
                    <a:pt x="2833" y="4265"/>
                  </a:lnTo>
                  <a:lnTo>
                    <a:pt x="2839" y="4270"/>
                  </a:lnTo>
                  <a:lnTo>
                    <a:pt x="2844" y="4273"/>
                  </a:lnTo>
                  <a:lnTo>
                    <a:pt x="2853" y="4273"/>
                  </a:lnTo>
                  <a:lnTo>
                    <a:pt x="2862" y="4282"/>
                  </a:lnTo>
                  <a:lnTo>
                    <a:pt x="2882" y="4282"/>
                  </a:lnTo>
                  <a:lnTo>
                    <a:pt x="2902" y="4302"/>
                  </a:lnTo>
                  <a:lnTo>
                    <a:pt x="2908" y="4302"/>
                  </a:lnTo>
                  <a:lnTo>
                    <a:pt x="2911" y="4302"/>
                  </a:lnTo>
                  <a:lnTo>
                    <a:pt x="2931" y="4323"/>
                  </a:lnTo>
                  <a:lnTo>
                    <a:pt x="2940" y="4323"/>
                  </a:lnTo>
                  <a:lnTo>
                    <a:pt x="2946" y="4328"/>
                  </a:lnTo>
                  <a:lnTo>
                    <a:pt x="2948" y="4331"/>
                  </a:lnTo>
                  <a:lnTo>
                    <a:pt x="2980" y="4331"/>
                  </a:lnTo>
                  <a:lnTo>
                    <a:pt x="2998" y="4351"/>
                  </a:lnTo>
                  <a:lnTo>
                    <a:pt x="3018" y="4351"/>
                  </a:lnTo>
                  <a:lnTo>
                    <a:pt x="3044" y="4323"/>
                  </a:lnTo>
                  <a:lnTo>
                    <a:pt x="3050" y="4323"/>
                  </a:lnTo>
                  <a:lnTo>
                    <a:pt x="3056" y="4323"/>
                  </a:lnTo>
                  <a:lnTo>
                    <a:pt x="3064" y="4311"/>
                  </a:lnTo>
                  <a:lnTo>
                    <a:pt x="3076" y="4311"/>
                  </a:lnTo>
                  <a:lnTo>
                    <a:pt x="3084" y="4302"/>
                  </a:lnTo>
                  <a:lnTo>
                    <a:pt x="3093" y="4302"/>
                  </a:lnTo>
                  <a:lnTo>
                    <a:pt x="3093" y="4273"/>
                  </a:lnTo>
                  <a:lnTo>
                    <a:pt x="3163" y="4273"/>
                  </a:lnTo>
                  <a:lnTo>
                    <a:pt x="3171" y="4265"/>
                  </a:lnTo>
                  <a:lnTo>
                    <a:pt x="3229" y="4265"/>
                  </a:lnTo>
                  <a:lnTo>
                    <a:pt x="3238" y="4273"/>
                  </a:lnTo>
                  <a:lnTo>
                    <a:pt x="3267" y="4273"/>
                  </a:lnTo>
                  <a:lnTo>
                    <a:pt x="3278" y="4282"/>
                  </a:lnTo>
                  <a:lnTo>
                    <a:pt x="3316" y="4282"/>
                  </a:lnTo>
                  <a:lnTo>
                    <a:pt x="3322" y="4288"/>
                  </a:lnTo>
                  <a:lnTo>
                    <a:pt x="3325" y="4294"/>
                  </a:lnTo>
                  <a:lnTo>
                    <a:pt x="3345" y="4294"/>
                  </a:lnTo>
                  <a:lnTo>
                    <a:pt x="3351" y="4297"/>
                  </a:lnTo>
                  <a:lnTo>
                    <a:pt x="3354" y="4302"/>
                  </a:lnTo>
                  <a:lnTo>
                    <a:pt x="3382" y="4302"/>
                  </a:lnTo>
                  <a:lnTo>
                    <a:pt x="3391" y="4294"/>
                  </a:lnTo>
                  <a:lnTo>
                    <a:pt x="3403" y="4294"/>
                  </a:lnTo>
                  <a:lnTo>
                    <a:pt x="3411" y="4282"/>
                  </a:lnTo>
                  <a:lnTo>
                    <a:pt x="3489" y="4282"/>
                  </a:lnTo>
                  <a:lnTo>
                    <a:pt x="3498" y="4273"/>
                  </a:lnTo>
                  <a:lnTo>
                    <a:pt x="3556" y="4273"/>
                  </a:lnTo>
                  <a:lnTo>
                    <a:pt x="3568" y="4265"/>
                  </a:lnTo>
                  <a:lnTo>
                    <a:pt x="3597" y="4265"/>
                  </a:lnTo>
                  <a:lnTo>
                    <a:pt x="3599" y="4259"/>
                  </a:lnTo>
                  <a:lnTo>
                    <a:pt x="3605" y="4253"/>
                  </a:lnTo>
                  <a:lnTo>
                    <a:pt x="3614" y="4253"/>
                  </a:lnTo>
                  <a:lnTo>
                    <a:pt x="3625" y="4244"/>
                  </a:lnTo>
                  <a:lnTo>
                    <a:pt x="3634" y="4244"/>
                  </a:lnTo>
                  <a:lnTo>
                    <a:pt x="3643" y="4236"/>
                  </a:lnTo>
                  <a:lnTo>
                    <a:pt x="3663" y="4236"/>
                  </a:lnTo>
                  <a:lnTo>
                    <a:pt x="3672" y="4227"/>
                  </a:lnTo>
                  <a:lnTo>
                    <a:pt x="3692" y="4227"/>
                  </a:lnTo>
                  <a:lnTo>
                    <a:pt x="3701" y="4236"/>
                  </a:lnTo>
                  <a:lnTo>
                    <a:pt x="3721" y="4236"/>
                  </a:lnTo>
                  <a:lnTo>
                    <a:pt x="3727" y="4239"/>
                  </a:lnTo>
                  <a:lnTo>
                    <a:pt x="3730" y="4244"/>
                  </a:lnTo>
                  <a:lnTo>
                    <a:pt x="3808" y="4244"/>
                  </a:lnTo>
                  <a:lnTo>
                    <a:pt x="3825" y="4227"/>
                  </a:lnTo>
                  <a:lnTo>
                    <a:pt x="3825" y="4215"/>
                  </a:lnTo>
                  <a:lnTo>
                    <a:pt x="3845" y="4195"/>
                  </a:lnTo>
                  <a:lnTo>
                    <a:pt x="3851" y="4195"/>
                  </a:lnTo>
                  <a:lnTo>
                    <a:pt x="3857" y="4195"/>
                  </a:lnTo>
                  <a:lnTo>
                    <a:pt x="3857" y="4192"/>
                  </a:lnTo>
                  <a:lnTo>
                    <a:pt x="3857" y="4187"/>
                  </a:lnTo>
                  <a:lnTo>
                    <a:pt x="3866" y="4178"/>
                  </a:lnTo>
                  <a:lnTo>
                    <a:pt x="3868" y="4178"/>
                  </a:lnTo>
                  <a:lnTo>
                    <a:pt x="3874" y="4178"/>
                  </a:lnTo>
                  <a:lnTo>
                    <a:pt x="3915" y="4140"/>
                  </a:lnTo>
                  <a:lnTo>
                    <a:pt x="3944" y="4140"/>
                  </a:lnTo>
                  <a:lnTo>
                    <a:pt x="3952" y="4129"/>
                  </a:lnTo>
                  <a:lnTo>
                    <a:pt x="3961" y="4129"/>
                  </a:lnTo>
                  <a:lnTo>
                    <a:pt x="3967" y="4126"/>
                  </a:lnTo>
                  <a:lnTo>
                    <a:pt x="3973" y="4120"/>
                  </a:lnTo>
                  <a:lnTo>
                    <a:pt x="4028" y="4120"/>
                  </a:lnTo>
                  <a:lnTo>
                    <a:pt x="4048" y="4100"/>
                  </a:lnTo>
                  <a:lnTo>
                    <a:pt x="4057" y="4100"/>
                  </a:lnTo>
                  <a:lnTo>
                    <a:pt x="4057" y="4071"/>
                  </a:lnTo>
                  <a:lnTo>
                    <a:pt x="4077" y="4053"/>
                  </a:lnTo>
                  <a:lnTo>
                    <a:pt x="4077" y="3984"/>
                  </a:lnTo>
                  <a:lnTo>
                    <a:pt x="4088" y="3975"/>
                  </a:lnTo>
                  <a:lnTo>
                    <a:pt x="4088" y="3900"/>
                  </a:lnTo>
                  <a:lnTo>
                    <a:pt x="4077" y="3889"/>
                  </a:lnTo>
                  <a:lnTo>
                    <a:pt x="4077" y="3842"/>
                  </a:lnTo>
                  <a:lnTo>
                    <a:pt x="4088" y="3831"/>
                  </a:lnTo>
                  <a:lnTo>
                    <a:pt x="4088" y="3813"/>
                  </a:lnTo>
                  <a:lnTo>
                    <a:pt x="4077" y="3802"/>
                  </a:lnTo>
                  <a:lnTo>
                    <a:pt x="4068" y="3802"/>
                  </a:lnTo>
                  <a:lnTo>
                    <a:pt x="4048" y="3784"/>
                  </a:lnTo>
                  <a:lnTo>
                    <a:pt x="4048" y="3773"/>
                  </a:lnTo>
                  <a:lnTo>
                    <a:pt x="4039" y="3764"/>
                  </a:lnTo>
                  <a:lnTo>
                    <a:pt x="4039" y="3755"/>
                  </a:lnTo>
                  <a:lnTo>
                    <a:pt x="4028" y="3744"/>
                  </a:lnTo>
                  <a:lnTo>
                    <a:pt x="4028" y="3727"/>
                  </a:lnTo>
                  <a:lnTo>
                    <a:pt x="4025" y="3721"/>
                  </a:lnTo>
                  <a:lnTo>
                    <a:pt x="4019" y="3718"/>
                  </a:lnTo>
                  <a:lnTo>
                    <a:pt x="4039" y="3698"/>
                  </a:lnTo>
                  <a:lnTo>
                    <a:pt x="4028" y="3686"/>
                  </a:lnTo>
                  <a:lnTo>
                    <a:pt x="4028" y="3669"/>
                  </a:lnTo>
                  <a:lnTo>
                    <a:pt x="4010" y="3651"/>
                  </a:lnTo>
                  <a:lnTo>
                    <a:pt x="4010" y="3640"/>
                  </a:lnTo>
                  <a:lnTo>
                    <a:pt x="3990" y="3620"/>
                  </a:lnTo>
                  <a:lnTo>
                    <a:pt x="3990" y="3611"/>
                  </a:lnTo>
                  <a:lnTo>
                    <a:pt x="3973" y="3591"/>
                  </a:lnTo>
                  <a:lnTo>
                    <a:pt x="3973" y="3582"/>
                  </a:lnTo>
                  <a:lnTo>
                    <a:pt x="3961" y="3573"/>
                  </a:lnTo>
                  <a:lnTo>
                    <a:pt x="3961" y="3533"/>
                  </a:lnTo>
                  <a:lnTo>
                    <a:pt x="3973" y="3524"/>
                  </a:lnTo>
                  <a:lnTo>
                    <a:pt x="3990" y="3524"/>
                  </a:lnTo>
                  <a:lnTo>
                    <a:pt x="3996" y="3521"/>
                  </a:lnTo>
                  <a:lnTo>
                    <a:pt x="4002" y="3515"/>
                  </a:lnTo>
                  <a:lnTo>
                    <a:pt x="4019" y="3515"/>
                  </a:lnTo>
                  <a:lnTo>
                    <a:pt x="4028" y="3504"/>
                  </a:lnTo>
                  <a:lnTo>
                    <a:pt x="4039" y="3504"/>
                  </a:lnTo>
                  <a:lnTo>
                    <a:pt x="4039" y="3475"/>
                  </a:lnTo>
                  <a:lnTo>
                    <a:pt x="4033" y="3472"/>
                  </a:lnTo>
                  <a:lnTo>
                    <a:pt x="4028" y="3466"/>
                  </a:lnTo>
                  <a:lnTo>
                    <a:pt x="4028" y="3457"/>
                  </a:lnTo>
                  <a:lnTo>
                    <a:pt x="4025" y="3452"/>
                  </a:lnTo>
                  <a:lnTo>
                    <a:pt x="4019" y="3449"/>
                  </a:lnTo>
                  <a:lnTo>
                    <a:pt x="4019" y="3382"/>
                  </a:lnTo>
                  <a:lnTo>
                    <a:pt x="4028" y="3371"/>
                  </a:lnTo>
                  <a:lnTo>
                    <a:pt x="4025" y="3368"/>
                  </a:lnTo>
                  <a:lnTo>
                    <a:pt x="4019" y="3362"/>
                  </a:lnTo>
                  <a:lnTo>
                    <a:pt x="4028" y="3350"/>
                  </a:lnTo>
                  <a:lnTo>
                    <a:pt x="4025" y="3348"/>
                  </a:lnTo>
                  <a:lnTo>
                    <a:pt x="4019" y="3342"/>
                  </a:lnTo>
                  <a:lnTo>
                    <a:pt x="4019" y="3333"/>
                  </a:lnTo>
                  <a:lnTo>
                    <a:pt x="4004" y="3333"/>
                  </a:lnTo>
                  <a:lnTo>
                    <a:pt x="3990" y="3333"/>
                  </a:lnTo>
                  <a:lnTo>
                    <a:pt x="3981" y="3342"/>
                  </a:lnTo>
                  <a:lnTo>
                    <a:pt x="3973" y="3342"/>
                  </a:lnTo>
                  <a:lnTo>
                    <a:pt x="3961" y="3333"/>
                  </a:lnTo>
                  <a:lnTo>
                    <a:pt x="3958" y="3333"/>
                  </a:lnTo>
                  <a:lnTo>
                    <a:pt x="3952" y="3333"/>
                  </a:lnTo>
                  <a:lnTo>
                    <a:pt x="3944" y="3321"/>
                  </a:lnTo>
                  <a:lnTo>
                    <a:pt x="3903" y="3321"/>
                  </a:lnTo>
                  <a:lnTo>
                    <a:pt x="3895" y="3313"/>
                  </a:lnTo>
                  <a:lnTo>
                    <a:pt x="3886" y="3313"/>
                  </a:lnTo>
                  <a:lnTo>
                    <a:pt x="3886" y="3293"/>
                  </a:lnTo>
                  <a:lnTo>
                    <a:pt x="3874" y="3284"/>
                  </a:lnTo>
                  <a:lnTo>
                    <a:pt x="3845" y="3284"/>
                  </a:lnTo>
                  <a:lnTo>
                    <a:pt x="3837" y="3293"/>
                  </a:lnTo>
                  <a:lnTo>
                    <a:pt x="3770" y="3226"/>
                  </a:lnTo>
                  <a:lnTo>
                    <a:pt x="3770" y="3217"/>
                  </a:lnTo>
                  <a:lnTo>
                    <a:pt x="3790" y="3197"/>
                  </a:lnTo>
                  <a:lnTo>
                    <a:pt x="3790" y="3151"/>
                  </a:lnTo>
                  <a:lnTo>
                    <a:pt x="3799" y="3139"/>
                  </a:lnTo>
                  <a:lnTo>
                    <a:pt x="3799" y="3110"/>
                  </a:lnTo>
                  <a:lnTo>
                    <a:pt x="3790" y="3102"/>
                  </a:lnTo>
                  <a:lnTo>
                    <a:pt x="3790" y="3093"/>
                  </a:lnTo>
                  <a:lnTo>
                    <a:pt x="3816" y="3093"/>
                  </a:lnTo>
                  <a:lnTo>
                    <a:pt x="3825" y="3081"/>
                  </a:lnTo>
                  <a:lnTo>
                    <a:pt x="3837" y="3081"/>
                  </a:lnTo>
                  <a:lnTo>
                    <a:pt x="3845" y="3073"/>
                  </a:lnTo>
                  <a:lnTo>
                    <a:pt x="3845" y="3064"/>
                  </a:lnTo>
                  <a:lnTo>
                    <a:pt x="3837" y="3052"/>
                  </a:lnTo>
                  <a:lnTo>
                    <a:pt x="3837" y="3035"/>
                  </a:lnTo>
                  <a:lnTo>
                    <a:pt x="3831" y="3029"/>
                  </a:lnTo>
                  <a:lnTo>
                    <a:pt x="3825" y="3023"/>
                  </a:lnTo>
                  <a:lnTo>
                    <a:pt x="3825" y="2995"/>
                  </a:lnTo>
                  <a:lnTo>
                    <a:pt x="3837" y="2986"/>
                  </a:lnTo>
                  <a:lnTo>
                    <a:pt x="3866" y="2986"/>
                  </a:lnTo>
                  <a:lnTo>
                    <a:pt x="3866" y="2977"/>
                  </a:lnTo>
                  <a:lnTo>
                    <a:pt x="3874" y="2969"/>
                  </a:lnTo>
                  <a:lnTo>
                    <a:pt x="3886" y="2957"/>
                  </a:lnTo>
                  <a:lnTo>
                    <a:pt x="3895" y="2966"/>
                  </a:lnTo>
                  <a:lnTo>
                    <a:pt x="3903" y="2966"/>
                  </a:lnTo>
                  <a:lnTo>
                    <a:pt x="3903" y="2948"/>
                  </a:lnTo>
                  <a:lnTo>
                    <a:pt x="3915" y="2940"/>
                  </a:lnTo>
                  <a:lnTo>
                    <a:pt x="3944" y="2940"/>
                  </a:lnTo>
                  <a:lnTo>
                    <a:pt x="3944" y="2957"/>
                  </a:lnTo>
                  <a:lnTo>
                    <a:pt x="3952" y="2966"/>
                  </a:lnTo>
                  <a:lnTo>
                    <a:pt x="3952" y="3006"/>
                  </a:lnTo>
                  <a:lnTo>
                    <a:pt x="3961" y="3015"/>
                  </a:lnTo>
                  <a:lnTo>
                    <a:pt x="3961" y="3023"/>
                  </a:lnTo>
                  <a:lnTo>
                    <a:pt x="3990" y="3023"/>
                  </a:lnTo>
                  <a:lnTo>
                    <a:pt x="3996" y="3021"/>
                  </a:lnTo>
                  <a:lnTo>
                    <a:pt x="4002" y="3015"/>
                  </a:lnTo>
                  <a:lnTo>
                    <a:pt x="4010" y="3015"/>
                  </a:lnTo>
                  <a:lnTo>
                    <a:pt x="4028" y="2995"/>
                  </a:lnTo>
                  <a:lnTo>
                    <a:pt x="4039" y="2995"/>
                  </a:lnTo>
                  <a:lnTo>
                    <a:pt x="4048" y="2986"/>
                  </a:lnTo>
                  <a:lnTo>
                    <a:pt x="4057" y="2986"/>
                  </a:lnTo>
                  <a:lnTo>
                    <a:pt x="4088" y="2957"/>
                  </a:lnTo>
                  <a:lnTo>
                    <a:pt x="4097" y="2957"/>
                  </a:lnTo>
                  <a:lnTo>
                    <a:pt x="4106" y="2948"/>
                  </a:lnTo>
                  <a:lnTo>
                    <a:pt x="4117" y="2948"/>
                  </a:lnTo>
                  <a:lnTo>
                    <a:pt x="4146" y="2919"/>
                  </a:lnTo>
                  <a:lnTo>
                    <a:pt x="4155" y="2919"/>
                  </a:lnTo>
                  <a:lnTo>
                    <a:pt x="4155" y="2908"/>
                  </a:lnTo>
                  <a:lnTo>
                    <a:pt x="4149" y="2905"/>
                  </a:lnTo>
                  <a:lnTo>
                    <a:pt x="4146" y="2899"/>
                  </a:lnTo>
                  <a:lnTo>
                    <a:pt x="4146" y="2873"/>
                  </a:lnTo>
                  <a:lnTo>
                    <a:pt x="4135" y="2861"/>
                  </a:lnTo>
                  <a:lnTo>
                    <a:pt x="4135" y="2853"/>
                  </a:lnTo>
                  <a:lnTo>
                    <a:pt x="4132" y="2847"/>
                  </a:lnTo>
                  <a:lnTo>
                    <a:pt x="4126" y="2844"/>
                  </a:lnTo>
                  <a:lnTo>
                    <a:pt x="4126" y="2804"/>
                  </a:lnTo>
                  <a:lnTo>
                    <a:pt x="4135" y="2795"/>
                  </a:lnTo>
                  <a:lnTo>
                    <a:pt x="4155" y="2795"/>
                  </a:lnTo>
                  <a:lnTo>
                    <a:pt x="4161" y="2789"/>
                  </a:lnTo>
                  <a:lnTo>
                    <a:pt x="4164" y="2783"/>
                  </a:lnTo>
                  <a:lnTo>
                    <a:pt x="4184" y="2783"/>
                  </a:lnTo>
                  <a:lnTo>
                    <a:pt x="4204" y="2804"/>
                  </a:lnTo>
                  <a:lnTo>
                    <a:pt x="4221" y="2804"/>
                  </a:lnTo>
                  <a:lnTo>
                    <a:pt x="4233" y="2812"/>
                  </a:lnTo>
                  <a:lnTo>
                    <a:pt x="4248" y="2812"/>
                  </a:lnTo>
                  <a:lnTo>
                    <a:pt x="4259" y="2812"/>
                  </a:lnTo>
                  <a:lnTo>
                    <a:pt x="4259" y="2795"/>
                  </a:lnTo>
                  <a:lnTo>
                    <a:pt x="4250" y="2783"/>
                  </a:lnTo>
                  <a:lnTo>
                    <a:pt x="4242" y="2783"/>
                  </a:lnTo>
                  <a:lnTo>
                    <a:pt x="4233" y="2775"/>
                  </a:lnTo>
                  <a:lnTo>
                    <a:pt x="4236" y="2772"/>
                  </a:lnTo>
                  <a:lnTo>
                    <a:pt x="4242" y="2766"/>
                  </a:lnTo>
                  <a:lnTo>
                    <a:pt x="4259" y="2766"/>
                  </a:lnTo>
                  <a:lnTo>
                    <a:pt x="4271" y="2775"/>
                  </a:lnTo>
                  <a:lnTo>
                    <a:pt x="4291" y="2775"/>
                  </a:lnTo>
                  <a:lnTo>
                    <a:pt x="4294" y="2772"/>
                  </a:lnTo>
                  <a:lnTo>
                    <a:pt x="4300" y="2766"/>
                  </a:lnTo>
                  <a:lnTo>
                    <a:pt x="4300" y="2746"/>
                  </a:lnTo>
                  <a:lnTo>
                    <a:pt x="4291" y="2737"/>
                  </a:lnTo>
                  <a:lnTo>
                    <a:pt x="4291" y="2714"/>
                  </a:lnTo>
                  <a:lnTo>
                    <a:pt x="4291" y="2688"/>
                  </a:lnTo>
                  <a:lnTo>
                    <a:pt x="4279" y="2679"/>
                  </a:lnTo>
                  <a:lnTo>
                    <a:pt x="4271" y="2679"/>
                  </a:lnTo>
                  <a:lnTo>
                    <a:pt x="4271" y="2662"/>
                  </a:lnTo>
                  <a:lnTo>
                    <a:pt x="4250" y="2662"/>
                  </a:lnTo>
                  <a:lnTo>
                    <a:pt x="4242" y="2650"/>
                  </a:lnTo>
                  <a:lnTo>
                    <a:pt x="4233" y="2650"/>
                  </a:lnTo>
                  <a:lnTo>
                    <a:pt x="4233" y="2604"/>
                  </a:lnTo>
                  <a:lnTo>
                    <a:pt x="4248" y="2604"/>
                  </a:lnTo>
                  <a:lnTo>
                    <a:pt x="4259" y="2604"/>
                  </a:lnTo>
                  <a:lnTo>
                    <a:pt x="4271" y="2613"/>
                  </a:lnTo>
                  <a:lnTo>
                    <a:pt x="4320" y="2613"/>
                  </a:lnTo>
                  <a:lnTo>
                    <a:pt x="4320" y="2592"/>
                  </a:lnTo>
                  <a:lnTo>
                    <a:pt x="4337" y="2575"/>
                  </a:lnTo>
                  <a:lnTo>
                    <a:pt x="4337" y="2543"/>
                  </a:lnTo>
                  <a:lnTo>
                    <a:pt x="4349" y="2535"/>
                  </a:lnTo>
                  <a:lnTo>
                    <a:pt x="4343" y="2532"/>
                  </a:lnTo>
                  <a:lnTo>
                    <a:pt x="4337" y="2526"/>
                  </a:lnTo>
                  <a:lnTo>
                    <a:pt x="4329" y="2526"/>
                  </a:lnTo>
                  <a:lnTo>
                    <a:pt x="4329" y="2514"/>
                  </a:lnTo>
                  <a:lnTo>
                    <a:pt x="4326" y="2511"/>
                  </a:lnTo>
                  <a:lnTo>
                    <a:pt x="4320" y="2506"/>
                  </a:lnTo>
                  <a:lnTo>
                    <a:pt x="4329" y="2497"/>
                  </a:lnTo>
                  <a:lnTo>
                    <a:pt x="4329" y="2477"/>
                  </a:lnTo>
                  <a:lnTo>
                    <a:pt x="4326" y="2474"/>
                  </a:lnTo>
                  <a:lnTo>
                    <a:pt x="4320" y="2468"/>
                  </a:lnTo>
                  <a:lnTo>
                    <a:pt x="4320" y="2430"/>
                  </a:lnTo>
                  <a:lnTo>
                    <a:pt x="4308" y="2419"/>
                  </a:lnTo>
                  <a:lnTo>
                    <a:pt x="4300" y="2419"/>
                  </a:lnTo>
                  <a:lnTo>
                    <a:pt x="4300" y="2410"/>
                  </a:lnTo>
                  <a:lnTo>
                    <a:pt x="4302" y="2407"/>
                  </a:lnTo>
                  <a:lnTo>
                    <a:pt x="4308" y="2399"/>
                  </a:lnTo>
                  <a:lnTo>
                    <a:pt x="4308" y="2396"/>
                  </a:lnTo>
                  <a:lnTo>
                    <a:pt x="4308" y="2390"/>
                  </a:lnTo>
                  <a:lnTo>
                    <a:pt x="4300" y="2381"/>
                  </a:lnTo>
                  <a:lnTo>
                    <a:pt x="4300" y="2373"/>
                  </a:lnTo>
                  <a:lnTo>
                    <a:pt x="4279" y="2352"/>
                  </a:lnTo>
                  <a:lnTo>
                    <a:pt x="4279" y="2332"/>
                  </a:lnTo>
                  <a:lnTo>
                    <a:pt x="4291" y="2332"/>
                  </a:lnTo>
                  <a:lnTo>
                    <a:pt x="4294" y="2329"/>
                  </a:lnTo>
                  <a:lnTo>
                    <a:pt x="4300" y="2323"/>
                  </a:lnTo>
                  <a:lnTo>
                    <a:pt x="4302" y="2323"/>
                  </a:lnTo>
                  <a:lnTo>
                    <a:pt x="4308" y="2323"/>
                  </a:lnTo>
                  <a:lnTo>
                    <a:pt x="4314" y="2320"/>
                  </a:lnTo>
                  <a:lnTo>
                    <a:pt x="4320" y="2315"/>
                  </a:lnTo>
                  <a:lnTo>
                    <a:pt x="4320" y="2306"/>
                  </a:lnTo>
                  <a:lnTo>
                    <a:pt x="4308" y="2294"/>
                  </a:lnTo>
                  <a:lnTo>
                    <a:pt x="4308" y="2274"/>
                  </a:lnTo>
                  <a:lnTo>
                    <a:pt x="4320" y="2274"/>
                  </a:lnTo>
                  <a:lnTo>
                    <a:pt x="4329" y="2265"/>
                  </a:lnTo>
                  <a:lnTo>
                    <a:pt x="4329" y="2263"/>
                  </a:lnTo>
                  <a:lnTo>
                    <a:pt x="4329" y="2257"/>
                  </a:lnTo>
                  <a:lnTo>
                    <a:pt x="4349" y="2237"/>
                  </a:lnTo>
                  <a:lnTo>
                    <a:pt x="4357" y="2237"/>
                  </a:lnTo>
                  <a:lnTo>
                    <a:pt x="4357" y="2161"/>
                  </a:lnTo>
                  <a:lnTo>
                    <a:pt x="4349" y="2150"/>
                  </a:lnTo>
                  <a:lnTo>
                    <a:pt x="4349" y="2095"/>
                  </a:lnTo>
                  <a:lnTo>
                    <a:pt x="4343" y="2089"/>
                  </a:lnTo>
                  <a:lnTo>
                    <a:pt x="4337" y="2083"/>
                  </a:lnTo>
                  <a:lnTo>
                    <a:pt x="4337" y="2054"/>
                  </a:lnTo>
                  <a:lnTo>
                    <a:pt x="4329" y="2046"/>
                  </a:lnTo>
                  <a:lnTo>
                    <a:pt x="4326" y="2046"/>
                  </a:lnTo>
                  <a:lnTo>
                    <a:pt x="4320" y="2046"/>
                  </a:lnTo>
                  <a:lnTo>
                    <a:pt x="4320" y="2025"/>
                  </a:lnTo>
                  <a:lnTo>
                    <a:pt x="4337" y="2025"/>
                  </a:lnTo>
                  <a:lnTo>
                    <a:pt x="4366" y="1996"/>
                  </a:lnTo>
                  <a:lnTo>
                    <a:pt x="4366" y="1988"/>
                  </a:lnTo>
                  <a:lnTo>
                    <a:pt x="4357" y="1976"/>
                  </a:lnTo>
                  <a:lnTo>
                    <a:pt x="4357" y="1950"/>
                  </a:lnTo>
                  <a:lnTo>
                    <a:pt x="4349" y="1939"/>
                  </a:lnTo>
                  <a:lnTo>
                    <a:pt x="4349" y="1930"/>
                  </a:lnTo>
                  <a:lnTo>
                    <a:pt x="4329" y="1910"/>
                  </a:lnTo>
                  <a:lnTo>
                    <a:pt x="4329" y="1901"/>
                  </a:lnTo>
                  <a:lnTo>
                    <a:pt x="4326" y="1898"/>
                  </a:lnTo>
                  <a:lnTo>
                    <a:pt x="4320" y="1892"/>
                  </a:lnTo>
                  <a:lnTo>
                    <a:pt x="4320" y="1884"/>
                  </a:lnTo>
                  <a:lnTo>
                    <a:pt x="4308" y="1872"/>
                  </a:lnTo>
                  <a:lnTo>
                    <a:pt x="4308" y="1852"/>
                  </a:lnTo>
                  <a:lnTo>
                    <a:pt x="4300" y="1843"/>
                  </a:lnTo>
                  <a:lnTo>
                    <a:pt x="4300" y="1823"/>
                  </a:lnTo>
                  <a:lnTo>
                    <a:pt x="4291" y="1814"/>
                  </a:lnTo>
                  <a:lnTo>
                    <a:pt x="4291" y="1805"/>
                  </a:lnTo>
                  <a:lnTo>
                    <a:pt x="4279" y="1797"/>
                  </a:lnTo>
                  <a:lnTo>
                    <a:pt x="4279" y="1768"/>
                  </a:lnTo>
                  <a:lnTo>
                    <a:pt x="4259" y="1748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54">
              <a:extLst>
                <a:ext uri="{FF2B5EF4-FFF2-40B4-BE49-F238E27FC236}">
                  <a16:creationId xmlns:a16="http://schemas.microsoft.com/office/drawing/2014/main" id="{07CB93C6-A73A-4A09-9DC7-1ED2A1218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013" y="2006600"/>
              <a:ext cx="1233488" cy="2005013"/>
            </a:xfrm>
            <a:custGeom>
              <a:avLst/>
              <a:gdLst>
                <a:gd name="T0" fmla="*/ 2572 w 3267"/>
                <a:gd name="T1" fmla="*/ 1892 h 5309"/>
                <a:gd name="T2" fmla="*/ 2850 w 3267"/>
                <a:gd name="T3" fmla="*/ 1924 h 5309"/>
                <a:gd name="T4" fmla="*/ 3108 w 3267"/>
                <a:gd name="T5" fmla="*/ 2060 h 5309"/>
                <a:gd name="T6" fmla="*/ 3197 w 3267"/>
                <a:gd name="T7" fmla="*/ 1854 h 5309"/>
                <a:gd name="T8" fmla="*/ 3180 w 3267"/>
                <a:gd name="T9" fmla="*/ 1594 h 5309"/>
                <a:gd name="T10" fmla="*/ 3035 w 3267"/>
                <a:gd name="T11" fmla="*/ 1383 h 5309"/>
                <a:gd name="T12" fmla="*/ 2928 w 3267"/>
                <a:gd name="T13" fmla="*/ 1114 h 5309"/>
                <a:gd name="T14" fmla="*/ 2841 w 3267"/>
                <a:gd name="T15" fmla="*/ 902 h 5309"/>
                <a:gd name="T16" fmla="*/ 2977 w 3267"/>
                <a:gd name="T17" fmla="*/ 691 h 5309"/>
                <a:gd name="T18" fmla="*/ 2755 w 3267"/>
                <a:gd name="T19" fmla="*/ 633 h 5309"/>
                <a:gd name="T20" fmla="*/ 2491 w 3267"/>
                <a:gd name="T21" fmla="*/ 610 h 5309"/>
                <a:gd name="T22" fmla="*/ 2306 w 3267"/>
                <a:gd name="T23" fmla="*/ 711 h 5309"/>
                <a:gd name="T24" fmla="*/ 2023 w 3267"/>
                <a:gd name="T25" fmla="*/ 737 h 5309"/>
                <a:gd name="T26" fmla="*/ 1820 w 3267"/>
                <a:gd name="T27" fmla="*/ 599 h 5309"/>
                <a:gd name="T28" fmla="*/ 1820 w 3267"/>
                <a:gd name="T29" fmla="*/ 422 h 5309"/>
                <a:gd name="T30" fmla="*/ 1629 w 3267"/>
                <a:gd name="T31" fmla="*/ 373 h 5309"/>
                <a:gd name="T32" fmla="*/ 1204 w 3267"/>
                <a:gd name="T33" fmla="*/ 315 h 5309"/>
                <a:gd name="T34" fmla="*/ 993 w 3267"/>
                <a:gd name="T35" fmla="*/ 170 h 5309"/>
                <a:gd name="T36" fmla="*/ 790 w 3267"/>
                <a:gd name="T37" fmla="*/ 26 h 5309"/>
                <a:gd name="T38" fmla="*/ 605 w 3267"/>
                <a:gd name="T39" fmla="*/ 315 h 5309"/>
                <a:gd name="T40" fmla="*/ 576 w 3267"/>
                <a:gd name="T41" fmla="*/ 584 h 5309"/>
                <a:gd name="T42" fmla="*/ 683 w 3267"/>
                <a:gd name="T43" fmla="*/ 758 h 5309"/>
                <a:gd name="T44" fmla="*/ 617 w 3267"/>
                <a:gd name="T45" fmla="*/ 981 h 5309"/>
                <a:gd name="T46" fmla="*/ 452 w 3267"/>
                <a:gd name="T47" fmla="*/ 1212 h 5309"/>
                <a:gd name="T48" fmla="*/ 249 w 3267"/>
                <a:gd name="T49" fmla="*/ 1383 h 5309"/>
                <a:gd name="T50" fmla="*/ 81 w 3267"/>
                <a:gd name="T51" fmla="*/ 1533 h 5309"/>
                <a:gd name="T52" fmla="*/ 0 w 3267"/>
                <a:gd name="T53" fmla="*/ 1875 h 5309"/>
                <a:gd name="T54" fmla="*/ 104 w 3267"/>
                <a:gd name="T55" fmla="*/ 2144 h 5309"/>
                <a:gd name="T56" fmla="*/ 133 w 3267"/>
                <a:gd name="T57" fmla="*/ 2488 h 5309"/>
                <a:gd name="T58" fmla="*/ 220 w 3267"/>
                <a:gd name="T59" fmla="*/ 2682 h 5309"/>
                <a:gd name="T60" fmla="*/ 191 w 3267"/>
                <a:gd name="T61" fmla="*/ 2968 h 5309"/>
                <a:gd name="T62" fmla="*/ 501 w 3267"/>
                <a:gd name="T63" fmla="*/ 3191 h 5309"/>
                <a:gd name="T64" fmla="*/ 741 w 3267"/>
                <a:gd name="T65" fmla="*/ 3278 h 5309"/>
                <a:gd name="T66" fmla="*/ 943 w 3267"/>
                <a:gd name="T67" fmla="*/ 3365 h 5309"/>
                <a:gd name="T68" fmla="*/ 1039 w 3267"/>
                <a:gd name="T69" fmla="*/ 3613 h 5309"/>
                <a:gd name="T70" fmla="*/ 972 w 3267"/>
                <a:gd name="T71" fmla="*/ 3845 h 5309"/>
                <a:gd name="T72" fmla="*/ 915 w 3267"/>
                <a:gd name="T73" fmla="*/ 4123 h 5309"/>
                <a:gd name="T74" fmla="*/ 779 w 3267"/>
                <a:gd name="T75" fmla="*/ 4470 h 5309"/>
                <a:gd name="T76" fmla="*/ 770 w 3267"/>
                <a:gd name="T77" fmla="*/ 4808 h 5309"/>
                <a:gd name="T78" fmla="*/ 972 w 3267"/>
                <a:gd name="T79" fmla="*/ 5019 h 5309"/>
                <a:gd name="T80" fmla="*/ 1175 w 3267"/>
                <a:gd name="T81" fmla="*/ 5260 h 5309"/>
                <a:gd name="T82" fmla="*/ 1320 w 3267"/>
                <a:gd name="T83" fmla="*/ 5190 h 5309"/>
                <a:gd name="T84" fmla="*/ 1522 w 3267"/>
                <a:gd name="T85" fmla="*/ 5288 h 5309"/>
                <a:gd name="T86" fmla="*/ 1499 w 3267"/>
                <a:gd name="T87" fmla="*/ 5072 h 5309"/>
                <a:gd name="T88" fmla="*/ 1589 w 3267"/>
                <a:gd name="T89" fmla="*/ 4808 h 5309"/>
                <a:gd name="T90" fmla="*/ 1687 w 3267"/>
                <a:gd name="T91" fmla="*/ 4577 h 5309"/>
                <a:gd name="T92" fmla="*/ 1918 w 3267"/>
                <a:gd name="T93" fmla="*/ 4548 h 5309"/>
                <a:gd name="T94" fmla="*/ 1973 w 3267"/>
                <a:gd name="T95" fmla="*/ 4681 h 5309"/>
                <a:gd name="T96" fmla="*/ 2057 w 3267"/>
                <a:gd name="T97" fmla="*/ 4548 h 5309"/>
                <a:gd name="T98" fmla="*/ 2052 w 3267"/>
                <a:gd name="T99" fmla="*/ 4412 h 5309"/>
                <a:gd name="T100" fmla="*/ 2159 w 3267"/>
                <a:gd name="T101" fmla="*/ 4163 h 5309"/>
                <a:gd name="T102" fmla="*/ 2138 w 3267"/>
                <a:gd name="T103" fmla="*/ 3940 h 5309"/>
                <a:gd name="T104" fmla="*/ 2274 w 3267"/>
                <a:gd name="T105" fmla="*/ 3827 h 5309"/>
                <a:gd name="T106" fmla="*/ 2225 w 3267"/>
                <a:gd name="T107" fmla="*/ 3558 h 5309"/>
                <a:gd name="T108" fmla="*/ 2211 w 3267"/>
                <a:gd name="T109" fmla="*/ 3437 h 5309"/>
                <a:gd name="T110" fmla="*/ 2350 w 3267"/>
                <a:gd name="T111" fmla="*/ 3460 h 5309"/>
                <a:gd name="T112" fmla="*/ 2263 w 3267"/>
                <a:gd name="T113" fmla="*/ 3220 h 5309"/>
                <a:gd name="T114" fmla="*/ 2109 w 3267"/>
                <a:gd name="T115" fmla="*/ 3145 h 5309"/>
                <a:gd name="T116" fmla="*/ 2092 w 3267"/>
                <a:gd name="T117" fmla="*/ 2962 h 5309"/>
                <a:gd name="T118" fmla="*/ 2263 w 3267"/>
                <a:gd name="T119" fmla="*/ 2797 h 5309"/>
                <a:gd name="T120" fmla="*/ 2263 w 3267"/>
                <a:gd name="T121" fmla="*/ 2661 h 5309"/>
                <a:gd name="T122" fmla="*/ 2144 w 3267"/>
                <a:gd name="T123" fmla="*/ 2447 h 5309"/>
                <a:gd name="T124" fmla="*/ 2361 w 3267"/>
                <a:gd name="T125" fmla="*/ 2335 h 5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67" h="5309">
                  <a:moveTo>
                    <a:pt x="2436" y="2239"/>
                  </a:moveTo>
                  <a:lnTo>
                    <a:pt x="2436" y="2201"/>
                  </a:lnTo>
                  <a:lnTo>
                    <a:pt x="2442" y="2196"/>
                  </a:lnTo>
                  <a:lnTo>
                    <a:pt x="2448" y="2190"/>
                  </a:lnTo>
                  <a:lnTo>
                    <a:pt x="2448" y="2152"/>
                  </a:lnTo>
                  <a:lnTo>
                    <a:pt x="2436" y="2144"/>
                  </a:lnTo>
                  <a:lnTo>
                    <a:pt x="2436" y="2086"/>
                  </a:lnTo>
                  <a:lnTo>
                    <a:pt x="2448" y="2074"/>
                  </a:lnTo>
                  <a:lnTo>
                    <a:pt x="2448" y="2057"/>
                  </a:lnTo>
                  <a:lnTo>
                    <a:pt x="2477" y="2028"/>
                  </a:lnTo>
                  <a:lnTo>
                    <a:pt x="2477" y="2019"/>
                  </a:lnTo>
                  <a:lnTo>
                    <a:pt x="2486" y="2008"/>
                  </a:lnTo>
                  <a:lnTo>
                    <a:pt x="2486" y="1987"/>
                  </a:lnTo>
                  <a:lnTo>
                    <a:pt x="2494" y="1979"/>
                  </a:lnTo>
                  <a:lnTo>
                    <a:pt x="2494" y="1958"/>
                  </a:lnTo>
                  <a:lnTo>
                    <a:pt x="2564" y="1892"/>
                  </a:lnTo>
                  <a:lnTo>
                    <a:pt x="2572" y="1892"/>
                  </a:lnTo>
                  <a:lnTo>
                    <a:pt x="2601" y="1863"/>
                  </a:lnTo>
                  <a:lnTo>
                    <a:pt x="2610" y="1863"/>
                  </a:lnTo>
                  <a:lnTo>
                    <a:pt x="2630" y="1846"/>
                  </a:lnTo>
                  <a:lnTo>
                    <a:pt x="2639" y="1846"/>
                  </a:lnTo>
                  <a:lnTo>
                    <a:pt x="2659" y="1863"/>
                  </a:lnTo>
                  <a:lnTo>
                    <a:pt x="2679" y="1863"/>
                  </a:lnTo>
                  <a:lnTo>
                    <a:pt x="2682" y="1869"/>
                  </a:lnTo>
                  <a:lnTo>
                    <a:pt x="2688" y="1875"/>
                  </a:lnTo>
                  <a:lnTo>
                    <a:pt x="2697" y="1875"/>
                  </a:lnTo>
                  <a:lnTo>
                    <a:pt x="2708" y="1883"/>
                  </a:lnTo>
                  <a:lnTo>
                    <a:pt x="2737" y="1883"/>
                  </a:lnTo>
                  <a:lnTo>
                    <a:pt x="2746" y="1892"/>
                  </a:lnTo>
                  <a:lnTo>
                    <a:pt x="2755" y="1892"/>
                  </a:lnTo>
                  <a:lnTo>
                    <a:pt x="2763" y="1903"/>
                  </a:lnTo>
                  <a:lnTo>
                    <a:pt x="2804" y="1903"/>
                  </a:lnTo>
                  <a:lnTo>
                    <a:pt x="2821" y="1924"/>
                  </a:lnTo>
                  <a:lnTo>
                    <a:pt x="2850" y="1924"/>
                  </a:lnTo>
                  <a:lnTo>
                    <a:pt x="2850" y="1932"/>
                  </a:lnTo>
                  <a:lnTo>
                    <a:pt x="2833" y="1950"/>
                  </a:lnTo>
                  <a:lnTo>
                    <a:pt x="2833" y="1970"/>
                  </a:lnTo>
                  <a:lnTo>
                    <a:pt x="2841" y="1979"/>
                  </a:lnTo>
                  <a:lnTo>
                    <a:pt x="2841" y="2037"/>
                  </a:lnTo>
                  <a:lnTo>
                    <a:pt x="2862" y="2057"/>
                  </a:lnTo>
                  <a:lnTo>
                    <a:pt x="2870" y="2057"/>
                  </a:lnTo>
                  <a:lnTo>
                    <a:pt x="2876" y="2051"/>
                  </a:lnTo>
                  <a:lnTo>
                    <a:pt x="2882" y="2045"/>
                  </a:lnTo>
                  <a:lnTo>
                    <a:pt x="2986" y="2045"/>
                  </a:lnTo>
                  <a:lnTo>
                    <a:pt x="2995" y="2037"/>
                  </a:lnTo>
                  <a:lnTo>
                    <a:pt x="3027" y="2037"/>
                  </a:lnTo>
                  <a:lnTo>
                    <a:pt x="3035" y="2045"/>
                  </a:lnTo>
                  <a:lnTo>
                    <a:pt x="3073" y="2045"/>
                  </a:lnTo>
                  <a:lnTo>
                    <a:pt x="3082" y="2057"/>
                  </a:lnTo>
                  <a:lnTo>
                    <a:pt x="3102" y="2057"/>
                  </a:lnTo>
                  <a:lnTo>
                    <a:pt x="3108" y="2060"/>
                  </a:lnTo>
                  <a:lnTo>
                    <a:pt x="3110" y="2065"/>
                  </a:lnTo>
                  <a:lnTo>
                    <a:pt x="3131" y="2065"/>
                  </a:lnTo>
                  <a:lnTo>
                    <a:pt x="3131" y="2045"/>
                  </a:lnTo>
                  <a:lnTo>
                    <a:pt x="3142" y="2037"/>
                  </a:lnTo>
                  <a:lnTo>
                    <a:pt x="3142" y="2028"/>
                  </a:lnTo>
                  <a:lnTo>
                    <a:pt x="3151" y="2019"/>
                  </a:lnTo>
                  <a:lnTo>
                    <a:pt x="3151" y="1999"/>
                  </a:lnTo>
                  <a:lnTo>
                    <a:pt x="3160" y="1987"/>
                  </a:lnTo>
                  <a:lnTo>
                    <a:pt x="3160" y="1941"/>
                  </a:lnTo>
                  <a:lnTo>
                    <a:pt x="3165" y="1935"/>
                  </a:lnTo>
                  <a:lnTo>
                    <a:pt x="3171" y="1932"/>
                  </a:lnTo>
                  <a:lnTo>
                    <a:pt x="3171" y="1924"/>
                  </a:lnTo>
                  <a:lnTo>
                    <a:pt x="3180" y="1912"/>
                  </a:lnTo>
                  <a:lnTo>
                    <a:pt x="3180" y="1883"/>
                  </a:lnTo>
                  <a:lnTo>
                    <a:pt x="3189" y="1875"/>
                  </a:lnTo>
                  <a:lnTo>
                    <a:pt x="3189" y="1863"/>
                  </a:lnTo>
                  <a:lnTo>
                    <a:pt x="3197" y="1854"/>
                  </a:lnTo>
                  <a:lnTo>
                    <a:pt x="3197" y="1846"/>
                  </a:lnTo>
                  <a:lnTo>
                    <a:pt x="3189" y="1834"/>
                  </a:lnTo>
                  <a:lnTo>
                    <a:pt x="3189" y="1805"/>
                  </a:lnTo>
                  <a:lnTo>
                    <a:pt x="3180" y="1796"/>
                  </a:lnTo>
                  <a:lnTo>
                    <a:pt x="3180" y="1776"/>
                  </a:lnTo>
                  <a:lnTo>
                    <a:pt x="3171" y="1767"/>
                  </a:lnTo>
                  <a:lnTo>
                    <a:pt x="3171" y="1739"/>
                  </a:lnTo>
                  <a:lnTo>
                    <a:pt x="3160" y="1730"/>
                  </a:lnTo>
                  <a:lnTo>
                    <a:pt x="3151" y="1730"/>
                  </a:lnTo>
                  <a:lnTo>
                    <a:pt x="3151" y="1710"/>
                  </a:lnTo>
                  <a:lnTo>
                    <a:pt x="3142" y="1701"/>
                  </a:lnTo>
                  <a:lnTo>
                    <a:pt x="3142" y="1643"/>
                  </a:lnTo>
                  <a:lnTo>
                    <a:pt x="3151" y="1634"/>
                  </a:lnTo>
                  <a:lnTo>
                    <a:pt x="3160" y="1634"/>
                  </a:lnTo>
                  <a:lnTo>
                    <a:pt x="3168" y="1623"/>
                  </a:lnTo>
                  <a:lnTo>
                    <a:pt x="3180" y="1614"/>
                  </a:lnTo>
                  <a:lnTo>
                    <a:pt x="3180" y="1594"/>
                  </a:lnTo>
                  <a:lnTo>
                    <a:pt x="3189" y="1585"/>
                  </a:lnTo>
                  <a:lnTo>
                    <a:pt x="3197" y="1585"/>
                  </a:lnTo>
                  <a:lnTo>
                    <a:pt x="3197" y="1577"/>
                  </a:lnTo>
                  <a:lnTo>
                    <a:pt x="3218" y="1556"/>
                  </a:lnTo>
                  <a:lnTo>
                    <a:pt x="3267" y="1556"/>
                  </a:lnTo>
                  <a:lnTo>
                    <a:pt x="3267" y="1510"/>
                  </a:lnTo>
                  <a:lnTo>
                    <a:pt x="3255" y="1498"/>
                  </a:lnTo>
                  <a:lnTo>
                    <a:pt x="3255" y="1441"/>
                  </a:lnTo>
                  <a:lnTo>
                    <a:pt x="3238" y="1441"/>
                  </a:lnTo>
                  <a:lnTo>
                    <a:pt x="3209" y="1412"/>
                  </a:lnTo>
                  <a:lnTo>
                    <a:pt x="3171" y="1412"/>
                  </a:lnTo>
                  <a:lnTo>
                    <a:pt x="3160" y="1403"/>
                  </a:lnTo>
                  <a:lnTo>
                    <a:pt x="3082" y="1403"/>
                  </a:lnTo>
                  <a:lnTo>
                    <a:pt x="3073" y="1394"/>
                  </a:lnTo>
                  <a:lnTo>
                    <a:pt x="3044" y="1394"/>
                  </a:lnTo>
                  <a:lnTo>
                    <a:pt x="3041" y="1388"/>
                  </a:lnTo>
                  <a:lnTo>
                    <a:pt x="3035" y="1383"/>
                  </a:lnTo>
                  <a:lnTo>
                    <a:pt x="3006" y="1383"/>
                  </a:lnTo>
                  <a:lnTo>
                    <a:pt x="2995" y="1374"/>
                  </a:lnTo>
                  <a:lnTo>
                    <a:pt x="2977" y="1374"/>
                  </a:lnTo>
                  <a:lnTo>
                    <a:pt x="2977" y="1365"/>
                  </a:lnTo>
                  <a:lnTo>
                    <a:pt x="2957" y="1345"/>
                  </a:lnTo>
                  <a:lnTo>
                    <a:pt x="2957" y="1333"/>
                  </a:lnTo>
                  <a:lnTo>
                    <a:pt x="2948" y="1325"/>
                  </a:lnTo>
                  <a:lnTo>
                    <a:pt x="2948" y="1316"/>
                  </a:lnTo>
                  <a:lnTo>
                    <a:pt x="2940" y="1316"/>
                  </a:lnTo>
                  <a:lnTo>
                    <a:pt x="2934" y="1310"/>
                  </a:lnTo>
                  <a:lnTo>
                    <a:pt x="2928" y="1305"/>
                  </a:lnTo>
                  <a:lnTo>
                    <a:pt x="2928" y="1250"/>
                  </a:lnTo>
                  <a:lnTo>
                    <a:pt x="2928" y="1192"/>
                  </a:lnTo>
                  <a:lnTo>
                    <a:pt x="2920" y="1180"/>
                  </a:lnTo>
                  <a:lnTo>
                    <a:pt x="2920" y="1143"/>
                  </a:lnTo>
                  <a:lnTo>
                    <a:pt x="2928" y="1134"/>
                  </a:lnTo>
                  <a:lnTo>
                    <a:pt x="2928" y="1114"/>
                  </a:lnTo>
                  <a:lnTo>
                    <a:pt x="2934" y="1111"/>
                  </a:lnTo>
                  <a:lnTo>
                    <a:pt x="2940" y="1105"/>
                  </a:lnTo>
                  <a:lnTo>
                    <a:pt x="2940" y="1076"/>
                  </a:lnTo>
                  <a:lnTo>
                    <a:pt x="2948" y="1064"/>
                  </a:lnTo>
                  <a:lnTo>
                    <a:pt x="2948" y="1009"/>
                  </a:lnTo>
                  <a:lnTo>
                    <a:pt x="2928" y="1009"/>
                  </a:lnTo>
                  <a:lnTo>
                    <a:pt x="2920" y="998"/>
                  </a:lnTo>
                  <a:lnTo>
                    <a:pt x="2899" y="998"/>
                  </a:lnTo>
                  <a:lnTo>
                    <a:pt x="2891" y="1009"/>
                  </a:lnTo>
                  <a:lnTo>
                    <a:pt x="2870" y="1009"/>
                  </a:lnTo>
                  <a:lnTo>
                    <a:pt x="2862" y="998"/>
                  </a:lnTo>
                  <a:lnTo>
                    <a:pt x="2850" y="998"/>
                  </a:lnTo>
                  <a:lnTo>
                    <a:pt x="2841" y="989"/>
                  </a:lnTo>
                  <a:lnTo>
                    <a:pt x="2841" y="952"/>
                  </a:lnTo>
                  <a:lnTo>
                    <a:pt x="2833" y="940"/>
                  </a:lnTo>
                  <a:lnTo>
                    <a:pt x="2833" y="911"/>
                  </a:lnTo>
                  <a:lnTo>
                    <a:pt x="2841" y="902"/>
                  </a:lnTo>
                  <a:lnTo>
                    <a:pt x="2841" y="873"/>
                  </a:lnTo>
                  <a:lnTo>
                    <a:pt x="2850" y="865"/>
                  </a:lnTo>
                  <a:lnTo>
                    <a:pt x="2850" y="853"/>
                  </a:lnTo>
                  <a:lnTo>
                    <a:pt x="2891" y="816"/>
                  </a:lnTo>
                  <a:lnTo>
                    <a:pt x="2899" y="816"/>
                  </a:lnTo>
                  <a:lnTo>
                    <a:pt x="2911" y="807"/>
                  </a:lnTo>
                  <a:lnTo>
                    <a:pt x="2920" y="807"/>
                  </a:lnTo>
                  <a:lnTo>
                    <a:pt x="2940" y="787"/>
                  </a:lnTo>
                  <a:lnTo>
                    <a:pt x="2948" y="787"/>
                  </a:lnTo>
                  <a:lnTo>
                    <a:pt x="2957" y="778"/>
                  </a:lnTo>
                  <a:lnTo>
                    <a:pt x="2966" y="778"/>
                  </a:lnTo>
                  <a:lnTo>
                    <a:pt x="2986" y="758"/>
                  </a:lnTo>
                  <a:lnTo>
                    <a:pt x="2995" y="758"/>
                  </a:lnTo>
                  <a:lnTo>
                    <a:pt x="3001" y="755"/>
                  </a:lnTo>
                  <a:lnTo>
                    <a:pt x="3006" y="749"/>
                  </a:lnTo>
                  <a:lnTo>
                    <a:pt x="3006" y="720"/>
                  </a:lnTo>
                  <a:lnTo>
                    <a:pt x="2977" y="691"/>
                  </a:lnTo>
                  <a:lnTo>
                    <a:pt x="2966" y="691"/>
                  </a:lnTo>
                  <a:lnTo>
                    <a:pt x="2948" y="671"/>
                  </a:lnTo>
                  <a:lnTo>
                    <a:pt x="2928" y="671"/>
                  </a:lnTo>
                  <a:lnTo>
                    <a:pt x="2925" y="668"/>
                  </a:lnTo>
                  <a:lnTo>
                    <a:pt x="2920" y="662"/>
                  </a:lnTo>
                  <a:lnTo>
                    <a:pt x="2899" y="662"/>
                  </a:lnTo>
                  <a:lnTo>
                    <a:pt x="2891" y="654"/>
                  </a:lnTo>
                  <a:lnTo>
                    <a:pt x="2870" y="654"/>
                  </a:lnTo>
                  <a:lnTo>
                    <a:pt x="2862" y="642"/>
                  </a:lnTo>
                  <a:lnTo>
                    <a:pt x="2833" y="642"/>
                  </a:lnTo>
                  <a:lnTo>
                    <a:pt x="2827" y="639"/>
                  </a:lnTo>
                  <a:lnTo>
                    <a:pt x="2821" y="633"/>
                  </a:lnTo>
                  <a:lnTo>
                    <a:pt x="2812" y="633"/>
                  </a:lnTo>
                  <a:lnTo>
                    <a:pt x="2804" y="625"/>
                  </a:lnTo>
                  <a:lnTo>
                    <a:pt x="2763" y="625"/>
                  </a:lnTo>
                  <a:lnTo>
                    <a:pt x="2760" y="628"/>
                  </a:lnTo>
                  <a:lnTo>
                    <a:pt x="2755" y="633"/>
                  </a:lnTo>
                  <a:lnTo>
                    <a:pt x="2708" y="633"/>
                  </a:lnTo>
                  <a:lnTo>
                    <a:pt x="2703" y="636"/>
                  </a:lnTo>
                  <a:lnTo>
                    <a:pt x="2697" y="642"/>
                  </a:lnTo>
                  <a:lnTo>
                    <a:pt x="2688" y="633"/>
                  </a:lnTo>
                  <a:lnTo>
                    <a:pt x="2685" y="633"/>
                  </a:lnTo>
                  <a:lnTo>
                    <a:pt x="2679" y="633"/>
                  </a:lnTo>
                  <a:lnTo>
                    <a:pt x="2668" y="625"/>
                  </a:lnTo>
                  <a:lnTo>
                    <a:pt x="2659" y="625"/>
                  </a:lnTo>
                  <a:lnTo>
                    <a:pt x="2650" y="613"/>
                  </a:lnTo>
                  <a:lnTo>
                    <a:pt x="2630" y="613"/>
                  </a:lnTo>
                  <a:lnTo>
                    <a:pt x="2601" y="584"/>
                  </a:lnTo>
                  <a:lnTo>
                    <a:pt x="2581" y="584"/>
                  </a:lnTo>
                  <a:lnTo>
                    <a:pt x="2572" y="593"/>
                  </a:lnTo>
                  <a:lnTo>
                    <a:pt x="2526" y="593"/>
                  </a:lnTo>
                  <a:lnTo>
                    <a:pt x="2514" y="604"/>
                  </a:lnTo>
                  <a:lnTo>
                    <a:pt x="2494" y="604"/>
                  </a:lnTo>
                  <a:lnTo>
                    <a:pt x="2491" y="610"/>
                  </a:lnTo>
                  <a:lnTo>
                    <a:pt x="2486" y="613"/>
                  </a:lnTo>
                  <a:lnTo>
                    <a:pt x="2477" y="613"/>
                  </a:lnTo>
                  <a:lnTo>
                    <a:pt x="2465" y="625"/>
                  </a:lnTo>
                  <a:lnTo>
                    <a:pt x="2419" y="625"/>
                  </a:lnTo>
                  <a:lnTo>
                    <a:pt x="2407" y="633"/>
                  </a:lnTo>
                  <a:lnTo>
                    <a:pt x="2407" y="642"/>
                  </a:lnTo>
                  <a:lnTo>
                    <a:pt x="2387" y="662"/>
                  </a:lnTo>
                  <a:lnTo>
                    <a:pt x="2370" y="662"/>
                  </a:lnTo>
                  <a:lnTo>
                    <a:pt x="2370" y="671"/>
                  </a:lnTo>
                  <a:lnTo>
                    <a:pt x="2361" y="683"/>
                  </a:lnTo>
                  <a:lnTo>
                    <a:pt x="2361" y="691"/>
                  </a:lnTo>
                  <a:lnTo>
                    <a:pt x="2350" y="691"/>
                  </a:lnTo>
                  <a:lnTo>
                    <a:pt x="2341" y="700"/>
                  </a:lnTo>
                  <a:lnTo>
                    <a:pt x="2332" y="700"/>
                  </a:lnTo>
                  <a:lnTo>
                    <a:pt x="2326" y="706"/>
                  </a:lnTo>
                  <a:lnTo>
                    <a:pt x="2321" y="711"/>
                  </a:lnTo>
                  <a:lnTo>
                    <a:pt x="2306" y="711"/>
                  </a:lnTo>
                  <a:lnTo>
                    <a:pt x="2292" y="711"/>
                  </a:lnTo>
                  <a:lnTo>
                    <a:pt x="2292" y="720"/>
                  </a:lnTo>
                  <a:lnTo>
                    <a:pt x="2274" y="737"/>
                  </a:lnTo>
                  <a:lnTo>
                    <a:pt x="2263" y="737"/>
                  </a:lnTo>
                  <a:lnTo>
                    <a:pt x="2254" y="749"/>
                  </a:lnTo>
                  <a:lnTo>
                    <a:pt x="2234" y="749"/>
                  </a:lnTo>
                  <a:lnTo>
                    <a:pt x="2225" y="737"/>
                  </a:lnTo>
                  <a:lnTo>
                    <a:pt x="2188" y="737"/>
                  </a:lnTo>
                  <a:lnTo>
                    <a:pt x="2182" y="735"/>
                  </a:lnTo>
                  <a:lnTo>
                    <a:pt x="2176" y="729"/>
                  </a:lnTo>
                  <a:lnTo>
                    <a:pt x="2130" y="729"/>
                  </a:lnTo>
                  <a:lnTo>
                    <a:pt x="2118" y="720"/>
                  </a:lnTo>
                  <a:lnTo>
                    <a:pt x="2052" y="720"/>
                  </a:lnTo>
                  <a:lnTo>
                    <a:pt x="2043" y="729"/>
                  </a:lnTo>
                  <a:lnTo>
                    <a:pt x="2037" y="729"/>
                  </a:lnTo>
                  <a:lnTo>
                    <a:pt x="2031" y="729"/>
                  </a:lnTo>
                  <a:lnTo>
                    <a:pt x="2023" y="737"/>
                  </a:lnTo>
                  <a:lnTo>
                    <a:pt x="1994" y="737"/>
                  </a:lnTo>
                  <a:lnTo>
                    <a:pt x="1985" y="749"/>
                  </a:lnTo>
                  <a:lnTo>
                    <a:pt x="1979" y="749"/>
                  </a:lnTo>
                  <a:lnTo>
                    <a:pt x="1973" y="749"/>
                  </a:lnTo>
                  <a:lnTo>
                    <a:pt x="1956" y="766"/>
                  </a:lnTo>
                  <a:lnTo>
                    <a:pt x="1936" y="766"/>
                  </a:lnTo>
                  <a:lnTo>
                    <a:pt x="1927" y="778"/>
                  </a:lnTo>
                  <a:lnTo>
                    <a:pt x="1869" y="778"/>
                  </a:lnTo>
                  <a:lnTo>
                    <a:pt x="1864" y="772"/>
                  </a:lnTo>
                  <a:lnTo>
                    <a:pt x="1861" y="766"/>
                  </a:lnTo>
                  <a:lnTo>
                    <a:pt x="1861" y="758"/>
                  </a:lnTo>
                  <a:lnTo>
                    <a:pt x="1849" y="749"/>
                  </a:lnTo>
                  <a:lnTo>
                    <a:pt x="1849" y="720"/>
                  </a:lnTo>
                  <a:lnTo>
                    <a:pt x="1840" y="711"/>
                  </a:lnTo>
                  <a:lnTo>
                    <a:pt x="1840" y="625"/>
                  </a:lnTo>
                  <a:lnTo>
                    <a:pt x="1820" y="604"/>
                  </a:lnTo>
                  <a:lnTo>
                    <a:pt x="1820" y="599"/>
                  </a:lnTo>
                  <a:lnTo>
                    <a:pt x="1820" y="593"/>
                  </a:lnTo>
                  <a:lnTo>
                    <a:pt x="1811" y="584"/>
                  </a:lnTo>
                  <a:lnTo>
                    <a:pt x="1811" y="575"/>
                  </a:lnTo>
                  <a:lnTo>
                    <a:pt x="1840" y="547"/>
                  </a:lnTo>
                  <a:lnTo>
                    <a:pt x="1840" y="541"/>
                  </a:lnTo>
                  <a:lnTo>
                    <a:pt x="1840" y="535"/>
                  </a:lnTo>
                  <a:lnTo>
                    <a:pt x="1843" y="532"/>
                  </a:lnTo>
                  <a:lnTo>
                    <a:pt x="1849" y="526"/>
                  </a:lnTo>
                  <a:lnTo>
                    <a:pt x="1849" y="509"/>
                  </a:lnTo>
                  <a:lnTo>
                    <a:pt x="1861" y="500"/>
                  </a:lnTo>
                  <a:lnTo>
                    <a:pt x="1861" y="489"/>
                  </a:lnTo>
                  <a:lnTo>
                    <a:pt x="1869" y="480"/>
                  </a:lnTo>
                  <a:lnTo>
                    <a:pt x="1869" y="442"/>
                  </a:lnTo>
                  <a:lnTo>
                    <a:pt x="1849" y="442"/>
                  </a:lnTo>
                  <a:lnTo>
                    <a:pt x="1840" y="431"/>
                  </a:lnTo>
                  <a:lnTo>
                    <a:pt x="1829" y="431"/>
                  </a:lnTo>
                  <a:lnTo>
                    <a:pt x="1820" y="422"/>
                  </a:lnTo>
                  <a:lnTo>
                    <a:pt x="1783" y="422"/>
                  </a:lnTo>
                  <a:lnTo>
                    <a:pt x="1771" y="411"/>
                  </a:lnTo>
                  <a:lnTo>
                    <a:pt x="1762" y="411"/>
                  </a:lnTo>
                  <a:lnTo>
                    <a:pt x="1759" y="408"/>
                  </a:lnTo>
                  <a:lnTo>
                    <a:pt x="1754" y="402"/>
                  </a:lnTo>
                  <a:lnTo>
                    <a:pt x="1748" y="402"/>
                  </a:lnTo>
                  <a:lnTo>
                    <a:pt x="1742" y="402"/>
                  </a:lnTo>
                  <a:lnTo>
                    <a:pt x="1739" y="396"/>
                  </a:lnTo>
                  <a:lnTo>
                    <a:pt x="1733" y="393"/>
                  </a:lnTo>
                  <a:lnTo>
                    <a:pt x="1725" y="393"/>
                  </a:lnTo>
                  <a:lnTo>
                    <a:pt x="1701" y="370"/>
                  </a:lnTo>
                  <a:lnTo>
                    <a:pt x="1675" y="344"/>
                  </a:lnTo>
                  <a:lnTo>
                    <a:pt x="1673" y="344"/>
                  </a:lnTo>
                  <a:lnTo>
                    <a:pt x="1667" y="344"/>
                  </a:lnTo>
                  <a:lnTo>
                    <a:pt x="1658" y="353"/>
                  </a:lnTo>
                  <a:lnTo>
                    <a:pt x="1647" y="353"/>
                  </a:lnTo>
                  <a:lnTo>
                    <a:pt x="1629" y="373"/>
                  </a:lnTo>
                  <a:lnTo>
                    <a:pt x="1618" y="373"/>
                  </a:lnTo>
                  <a:lnTo>
                    <a:pt x="1609" y="382"/>
                  </a:lnTo>
                  <a:lnTo>
                    <a:pt x="1551" y="382"/>
                  </a:lnTo>
                  <a:lnTo>
                    <a:pt x="1493" y="382"/>
                  </a:lnTo>
                  <a:lnTo>
                    <a:pt x="1485" y="373"/>
                  </a:lnTo>
                  <a:lnTo>
                    <a:pt x="1435" y="373"/>
                  </a:lnTo>
                  <a:lnTo>
                    <a:pt x="1427" y="364"/>
                  </a:lnTo>
                  <a:lnTo>
                    <a:pt x="1415" y="364"/>
                  </a:lnTo>
                  <a:lnTo>
                    <a:pt x="1412" y="358"/>
                  </a:lnTo>
                  <a:lnTo>
                    <a:pt x="1406" y="353"/>
                  </a:lnTo>
                  <a:lnTo>
                    <a:pt x="1302" y="353"/>
                  </a:lnTo>
                  <a:lnTo>
                    <a:pt x="1291" y="344"/>
                  </a:lnTo>
                  <a:lnTo>
                    <a:pt x="1262" y="344"/>
                  </a:lnTo>
                  <a:lnTo>
                    <a:pt x="1253" y="335"/>
                  </a:lnTo>
                  <a:lnTo>
                    <a:pt x="1233" y="335"/>
                  </a:lnTo>
                  <a:lnTo>
                    <a:pt x="1213" y="315"/>
                  </a:lnTo>
                  <a:lnTo>
                    <a:pt x="1204" y="315"/>
                  </a:lnTo>
                  <a:lnTo>
                    <a:pt x="1184" y="298"/>
                  </a:lnTo>
                  <a:lnTo>
                    <a:pt x="1175" y="298"/>
                  </a:lnTo>
                  <a:lnTo>
                    <a:pt x="1160" y="283"/>
                  </a:lnTo>
                  <a:lnTo>
                    <a:pt x="1146" y="269"/>
                  </a:lnTo>
                  <a:lnTo>
                    <a:pt x="1137" y="269"/>
                  </a:lnTo>
                  <a:lnTo>
                    <a:pt x="1105" y="237"/>
                  </a:lnTo>
                  <a:lnTo>
                    <a:pt x="1103" y="237"/>
                  </a:lnTo>
                  <a:lnTo>
                    <a:pt x="1097" y="237"/>
                  </a:lnTo>
                  <a:lnTo>
                    <a:pt x="1088" y="228"/>
                  </a:lnTo>
                  <a:lnTo>
                    <a:pt x="1079" y="220"/>
                  </a:lnTo>
                  <a:lnTo>
                    <a:pt x="1071" y="220"/>
                  </a:lnTo>
                  <a:lnTo>
                    <a:pt x="1059" y="211"/>
                  </a:lnTo>
                  <a:lnTo>
                    <a:pt x="1051" y="211"/>
                  </a:lnTo>
                  <a:lnTo>
                    <a:pt x="1022" y="182"/>
                  </a:lnTo>
                  <a:lnTo>
                    <a:pt x="1010" y="182"/>
                  </a:lnTo>
                  <a:lnTo>
                    <a:pt x="1001" y="170"/>
                  </a:lnTo>
                  <a:lnTo>
                    <a:pt x="993" y="170"/>
                  </a:lnTo>
                  <a:lnTo>
                    <a:pt x="964" y="141"/>
                  </a:lnTo>
                  <a:lnTo>
                    <a:pt x="958" y="141"/>
                  </a:lnTo>
                  <a:lnTo>
                    <a:pt x="952" y="141"/>
                  </a:lnTo>
                  <a:lnTo>
                    <a:pt x="935" y="124"/>
                  </a:lnTo>
                  <a:lnTo>
                    <a:pt x="926" y="124"/>
                  </a:lnTo>
                  <a:lnTo>
                    <a:pt x="894" y="95"/>
                  </a:lnTo>
                  <a:lnTo>
                    <a:pt x="891" y="95"/>
                  </a:lnTo>
                  <a:lnTo>
                    <a:pt x="886" y="95"/>
                  </a:lnTo>
                  <a:lnTo>
                    <a:pt x="848" y="55"/>
                  </a:lnTo>
                  <a:lnTo>
                    <a:pt x="848" y="46"/>
                  </a:lnTo>
                  <a:lnTo>
                    <a:pt x="839" y="37"/>
                  </a:lnTo>
                  <a:lnTo>
                    <a:pt x="807" y="8"/>
                  </a:lnTo>
                  <a:lnTo>
                    <a:pt x="807" y="0"/>
                  </a:lnTo>
                  <a:lnTo>
                    <a:pt x="779" y="0"/>
                  </a:lnTo>
                  <a:lnTo>
                    <a:pt x="779" y="17"/>
                  </a:lnTo>
                  <a:lnTo>
                    <a:pt x="784" y="23"/>
                  </a:lnTo>
                  <a:lnTo>
                    <a:pt x="790" y="26"/>
                  </a:lnTo>
                  <a:lnTo>
                    <a:pt x="790" y="52"/>
                  </a:lnTo>
                  <a:lnTo>
                    <a:pt x="790" y="75"/>
                  </a:lnTo>
                  <a:lnTo>
                    <a:pt x="764" y="98"/>
                  </a:lnTo>
                  <a:lnTo>
                    <a:pt x="741" y="124"/>
                  </a:lnTo>
                  <a:lnTo>
                    <a:pt x="732" y="124"/>
                  </a:lnTo>
                  <a:lnTo>
                    <a:pt x="726" y="127"/>
                  </a:lnTo>
                  <a:lnTo>
                    <a:pt x="724" y="133"/>
                  </a:lnTo>
                  <a:lnTo>
                    <a:pt x="712" y="133"/>
                  </a:lnTo>
                  <a:lnTo>
                    <a:pt x="703" y="141"/>
                  </a:lnTo>
                  <a:lnTo>
                    <a:pt x="692" y="141"/>
                  </a:lnTo>
                  <a:lnTo>
                    <a:pt x="625" y="211"/>
                  </a:lnTo>
                  <a:lnTo>
                    <a:pt x="625" y="237"/>
                  </a:lnTo>
                  <a:lnTo>
                    <a:pt x="617" y="249"/>
                  </a:lnTo>
                  <a:lnTo>
                    <a:pt x="617" y="275"/>
                  </a:lnTo>
                  <a:lnTo>
                    <a:pt x="617" y="298"/>
                  </a:lnTo>
                  <a:lnTo>
                    <a:pt x="605" y="306"/>
                  </a:lnTo>
                  <a:lnTo>
                    <a:pt x="605" y="315"/>
                  </a:lnTo>
                  <a:lnTo>
                    <a:pt x="596" y="324"/>
                  </a:lnTo>
                  <a:lnTo>
                    <a:pt x="596" y="330"/>
                  </a:lnTo>
                  <a:lnTo>
                    <a:pt x="596" y="335"/>
                  </a:lnTo>
                  <a:lnTo>
                    <a:pt x="567" y="364"/>
                  </a:lnTo>
                  <a:lnTo>
                    <a:pt x="567" y="373"/>
                  </a:lnTo>
                  <a:lnTo>
                    <a:pt x="547" y="393"/>
                  </a:lnTo>
                  <a:lnTo>
                    <a:pt x="547" y="402"/>
                  </a:lnTo>
                  <a:lnTo>
                    <a:pt x="544" y="408"/>
                  </a:lnTo>
                  <a:lnTo>
                    <a:pt x="538" y="411"/>
                  </a:lnTo>
                  <a:lnTo>
                    <a:pt x="538" y="500"/>
                  </a:lnTo>
                  <a:lnTo>
                    <a:pt x="547" y="509"/>
                  </a:lnTo>
                  <a:lnTo>
                    <a:pt x="547" y="518"/>
                  </a:lnTo>
                  <a:lnTo>
                    <a:pt x="559" y="526"/>
                  </a:lnTo>
                  <a:lnTo>
                    <a:pt x="559" y="547"/>
                  </a:lnTo>
                  <a:lnTo>
                    <a:pt x="567" y="555"/>
                  </a:lnTo>
                  <a:lnTo>
                    <a:pt x="567" y="575"/>
                  </a:lnTo>
                  <a:lnTo>
                    <a:pt x="576" y="584"/>
                  </a:lnTo>
                  <a:lnTo>
                    <a:pt x="576" y="593"/>
                  </a:lnTo>
                  <a:lnTo>
                    <a:pt x="573" y="599"/>
                  </a:lnTo>
                  <a:lnTo>
                    <a:pt x="567" y="604"/>
                  </a:lnTo>
                  <a:lnTo>
                    <a:pt x="567" y="642"/>
                  </a:lnTo>
                  <a:lnTo>
                    <a:pt x="576" y="654"/>
                  </a:lnTo>
                  <a:lnTo>
                    <a:pt x="576" y="671"/>
                  </a:lnTo>
                  <a:lnTo>
                    <a:pt x="605" y="700"/>
                  </a:lnTo>
                  <a:lnTo>
                    <a:pt x="617" y="700"/>
                  </a:lnTo>
                  <a:lnTo>
                    <a:pt x="622" y="706"/>
                  </a:lnTo>
                  <a:lnTo>
                    <a:pt x="625" y="711"/>
                  </a:lnTo>
                  <a:lnTo>
                    <a:pt x="645" y="711"/>
                  </a:lnTo>
                  <a:lnTo>
                    <a:pt x="654" y="720"/>
                  </a:lnTo>
                  <a:lnTo>
                    <a:pt x="666" y="720"/>
                  </a:lnTo>
                  <a:lnTo>
                    <a:pt x="674" y="729"/>
                  </a:lnTo>
                  <a:lnTo>
                    <a:pt x="674" y="737"/>
                  </a:lnTo>
                  <a:lnTo>
                    <a:pt x="683" y="749"/>
                  </a:lnTo>
                  <a:lnTo>
                    <a:pt x="683" y="758"/>
                  </a:lnTo>
                  <a:lnTo>
                    <a:pt x="692" y="766"/>
                  </a:lnTo>
                  <a:lnTo>
                    <a:pt x="692" y="778"/>
                  </a:lnTo>
                  <a:lnTo>
                    <a:pt x="698" y="784"/>
                  </a:lnTo>
                  <a:lnTo>
                    <a:pt x="703" y="787"/>
                  </a:lnTo>
                  <a:lnTo>
                    <a:pt x="703" y="798"/>
                  </a:lnTo>
                  <a:lnTo>
                    <a:pt x="712" y="807"/>
                  </a:lnTo>
                  <a:lnTo>
                    <a:pt x="712" y="865"/>
                  </a:lnTo>
                  <a:lnTo>
                    <a:pt x="683" y="894"/>
                  </a:lnTo>
                  <a:lnTo>
                    <a:pt x="683" y="902"/>
                  </a:lnTo>
                  <a:lnTo>
                    <a:pt x="674" y="911"/>
                  </a:lnTo>
                  <a:lnTo>
                    <a:pt x="674" y="923"/>
                  </a:lnTo>
                  <a:lnTo>
                    <a:pt x="654" y="940"/>
                  </a:lnTo>
                  <a:lnTo>
                    <a:pt x="654" y="949"/>
                  </a:lnTo>
                  <a:lnTo>
                    <a:pt x="637" y="969"/>
                  </a:lnTo>
                  <a:lnTo>
                    <a:pt x="625" y="969"/>
                  </a:lnTo>
                  <a:lnTo>
                    <a:pt x="622" y="975"/>
                  </a:lnTo>
                  <a:lnTo>
                    <a:pt x="617" y="981"/>
                  </a:lnTo>
                  <a:lnTo>
                    <a:pt x="605" y="981"/>
                  </a:lnTo>
                  <a:lnTo>
                    <a:pt x="596" y="989"/>
                  </a:lnTo>
                  <a:lnTo>
                    <a:pt x="588" y="989"/>
                  </a:lnTo>
                  <a:lnTo>
                    <a:pt x="547" y="1027"/>
                  </a:lnTo>
                  <a:lnTo>
                    <a:pt x="547" y="1035"/>
                  </a:lnTo>
                  <a:lnTo>
                    <a:pt x="538" y="1047"/>
                  </a:lnTo>
                  <a:lnTo>
                    <a:pt x="538" y="1105"/>
                  </a:lnTo>
                  <a:lnTo>
                    <a:pt x="530" y="1114"/>
                  </a:lnTo>
                  <a:lnTo>
                    <a:pt x="530" y="1137"/>
                  </a:lnTo>
                  <a:lnTo>
                    <a:pt x="530" y="1163"/>
                  </a:lnTo>
                  <a:lnTo>
                    <a:pt x="518" y="1163"/>
                  </a:lnTo>
                  <a:lnTo>
                    <a:pt x="512" y="1163"/>
                  </a:lnTo>
                  <a:lnTo>
                    <a:pt x="501" y="1171"/>
                  </a:lnTo>
                  <a:lnTo>
                    <a:pt x="492" y="1171"/>
                  </a:lnTo>
                  <a:lnTo>
                    <a:pt x="460" y="1200"/>
                  </a:lnTo>
                  <a:lnTo>
                    <a:pt x="460" y="1212"/>
                  </a:lnTo>
                  <a:lnTo>
                    <a:pt x="452" y="1212"/>
                  </a:lnTo>
                  <a:lnTo>
                    <a:pt x="434" y="1229"/>
                  </a:lnTo>
                  <a:lnTo>
                    <a:pt x="434" y="1238"/>
                  </a:lnTo>
                  <a:lnTo>
                    <a:pt x="428" y="1244"/>
                  </a:lnTo>
                  <a:lnTo>
                    <a:pt x="423" y="1247"/>
                  </a:lnTo>
                  <a:lnTo>
                    <a:pt x="423" y="1258"/>
                  </a:lnTo>
                  <a:lnTo>
                    <a:pt x="405" y="1279"/>
                  </a:lnTo>
                  <a:lnTo>
                    <a:pt x="394" y="1279"/>
                  </a:lnTo>
                  <a:lnTo>
                    <a:pt x="345" y="1325"/>
                  </a:lnTo>
                  <a:lnTo>
                    <a:pt x="345" y="1333"/>
                  </a:lnTo>
                  <a:lnTo>
                    <a:pt x="327" y="1354"/>
                  </a:lnTo>
                  <a:lnTo>
                    <a:pt x="327" y="1365"/>
                  </a:lnTo>
                  <a:lnTo>
                    <a:pt x="307" y="1383"/>
                  </a:lnTo>
                  <a:lnTo>
                    <a:pt x="298" y="1383"/>
                  </a:lnTo>
                  <a:lnTo>
                    <a:pt x="293" y="1388"/>
                  </a:lnTo>
                  <a:lnTo>
                    <a:pt x="290" y="1394"/>
                  </a:lnTo>
                  <a:lnTo>
                    <a:pt x="261" y="1394"/>
                  </a:lnTo>
                  <a:lnTo>
                    <a:pt x="249" y="1383"/>
                  </a:lnTo>
                  <a:lnTo>
                    <a:pt x="232" y="1383"/>
                  </a:lnTo>
                  <a:lnTo>
                    <a:pt x="226" y="1388"/>
                  </a:lnTo>
                  <a:lnTo>
                    <a:pt x="220" y="1394"/>
                  </a:lnTo>
                  <a:lnTo>
                    <a:pt x="183" y="1394"/>
                  </a:lnTo>
                  <a:lnTo>
                    <a:pt x="154" y="1423"/>
                  </a:lnTo>
                  <a:lnTo>
                    <a:pt x="148" y="1423"/>
                  </a:lnTo>
                  <a:lnTo>
                    <a:pt x="145" y="1423"/>
                  </a:lnTo>
                  <a:lnTo>
                    <a:pt x="125" y="1441"/>
                  </a:lnTo>
                  <a:lnTo>
                    <a:pt x="125" y="1449"/>
                  </a:lnTo>
                  <a:lnTo>
                    <a:pt x="104" y="1469"/>
                  </a:lnTo>
                  <a:lnTo>
                    <a:pt x="104" y="1478"/>
                  </a:lnTo>
                  <a:lnTo>
                    <a:pt x="96" y="1490"/>
                  </a:lnTo>
                  <a:lnTo>
                    <a:pt x="96" y="1498"/>
                  </a:lnTo>
                  <a:lnTo>
                    <a:pt x="87" y="1510"/>
                  </a:lnTo>
                  <a:lnTo>
                    <a:pt x="87" y="1519"/>
                  </a:lnTo>
                  <a:lnTo>
                    <a:pt x="87" y="1527"/>
                  </a:lnTo>
                  <a:lnTo>
                    <a:pt x="81" y="1533"/>
                  </a:lnTo>
                  <a:lnTo>
                    <a:pt x="78" y="1536"/>
                  </a:lnTo>
                  <a:lnTo>
                    <a:pt x="78" y="1577"/>
                  </a:lnTo>
                  <a:lnTo>
                    <a:pt x="87" y="1585"/>
                  </a:lnTo>
                  <a:lnTo>
                    <a:pt x="87" y="1623"/>
                  </a:lnTo>
                  <a:lnTo>
                    <a:pt x="96" y="1634"/>
                  </a:lnTo>
                  <a:lnTo>
                    <a:pt x="96" y="1652"/>
                  </a:lnTo>
                  <a:lnTo>
                    <a:pt x="87" y="1663"/>
                  </a:lnTo>
                  <a:lnTo>
                    <a:pt x="87" y="1681"/>
                  </a:lnTo>
                  <a:lnTo>
                    <a:pt x="47" y="1721"/>
                  </a:lnTo>
                  <a:lnTo>
                    <a:pt x="47" y="1730"/>
                  </a:lnTo>
                  <a:lnTo>
                    <a:pt x="29" y="1747"/>
                  </a:lnTo>
                  <a:lnTo>
                    <a:pt x="29" y="1759"/>
                  </a:lnTo>
                  <a:lnTo>
                    <a:pt x="23" y="1765"/>
                  </a:lnTo>
                  <a:lnTo>
                    <a:pt x="18" y="1767"/>
                  </a:lnTo>
                  <a:lnTo>
                    <a:pt x="18" y="1776"/>
                  </a:lnTo>
                  <a:lnTo>
                    <a:pt x="0" y="1796"/>
                  </a:lnTo>
                  <a:lnTo>
                    <a:pt x="0" y="1875"/>
                  </a:lnTo>
                  <a:lnTo>
                    <a:pt x="29" y="1903"/>
                  </a:lnTo>
                  <a:lnTo>
                    <a:pt x="29" y="1924"/>
                  </a:lnTo>
                  <a:lnTo>
                    <a:pt x="38" y="1932"/>
                  </a:lnTo>
                  <a:lnTo>
                    <a:pt x="38" y="1941"/>
                  </a:lnTo>
                  <a:lnTo>
                    <a:pt x="47" y="1950"/>
                  </a:lnTo>
                  <a:lnTo>
                    <a:pt x="47" y="1956"/>
                  </a:lnTo>
                  <a:lnTo>
                    <a:pt x="47" y="1958"/>
                  </a:lnTo>
                  <a:lnTo>
                    <a:pt x="52" y="1964"/>
                  </a:lnTo>
                  <a:lnTo>
                    <a:pt x="58" y="1970"/>
                  </a:lnTo>
                  <a:lnTo>
                    <a:pt x="58" y="1979"/>
                  </a:lnTo>
                  <a:lnTo>
                    <a:pt x="87" y="2008"/>
                  </a:lnTo>
                  <a:lnTo>
                    <a:pt x="87" y="2028"/>
                  </a:lnTo>
                  <a:lnTo>
                    <a:pt x="96" y="2037"/>
                  </a:lnTo>
                  <a:lnTo>
                    <a:pt x="96" y="2074"/>
                  </a:lnTo>
                  <a:lnTo>
                    <a:pt x="102" y="2080"/>
                  </a:lnTo>
                  <a:lnTo>
                    <a:pt x="104" y="2086"/>
                  </a:lnTo>
                  <a:lnTo>
                    <a:pt x="104" y="2144"/>
                  </a:lnTo>
                  <a:lnTo>
                    <a:pt x="96" y="2152"/>
                  </a:lnTo>
                  <a:lnTo>
                    <a:pt x="96" y="2239"/>
                  </a:lnTo>
                  <a:lnTo>
                    <a:pt x="87" y="2248"/>
                  </a:lnTo>
                  <a:lnTo>
                    <a:pt x="87" y="2306"/>
                  </a:lnTo>
                  <a:lnTo>
                    <a:pt x="96" y="2317"/>
                  </a:lnTo>
                  <a:lnTo>
                    <a:pt x="96" y="2335"/>
                  </a:lnTo>
                  <a:lnTo>
                    <a:pt x="102" y="2340"/>
                  </a:lnTo>
                  <a:lnTo>
                    <a:pt x="104" y="2343"/>
                  </a:lnTo>
                  <a:lnTo>
                    <a:pt x="110" y="2349"/>
                  </a:lnTo>
                  <a:lnTo>
                    <a:pt x="113" y="2355"/>
                  </a:lnTo>
                  <a:lnTo>
                    <a:pt x="113" y="2363"/>
                  </a:lnTo>
                  <a:lnTo>
                    <a:pt x="133" y="2384"/>
                  </a:lnTo>
                  <a:lnTo>
                    <a:pt x="133" y="2392"/>
                  </a:lnTo>
                  <a:lnTo>
                    <a:pt x="145" y="2401"/>
                  </a:lnTo>
                  <a:lnTo>
                    <a:pt x="145" y="2479"/>
                  </a:lnTo>
                  <a:lnTo>
                    <a:pt x="139" y="2485"/>
                  </a:lnTo>
                  <a:lnTo>
                    <a:pt x="133" y="2488"/>
                  </a:lnTo>
                  <a:lnTo>
                    <a:pt x="133" y="2499"/>
                  </a:lnTo>
                  <a:lnTo>
                    <a:pt x="125" y="2508"/>
                  </a:lnTo>
                  <a:lnTo>
                    <a:pt x="125" y="2537"/>
                  </a:lnTo>
                  <a:lnTo>
                    <a:pt x="130" y="2543"/>
                  </a:lnTo>
                  <a:lnTo>
                    <a:pt x="133" y="2546"/>
                  </a:lnTo>
                  <a:lnTo>
                    <a:pt x="133" y="2557"/>
                  </a:lnTo>
                  <a:lnTo>
                    <a:pt x="154" y="2575"/>
                  </a:lnTo>
                  <a:lnTo>
                    <a:pt x="174" y="2575"/>
                  </a:lnTo>
                  <a:lnTo>
                    <a:pt x="183" y="2586"/>
                  </a:lnTo>
                  <a:lnTo>
                    <a:pt x="188" y="2586"/>
                  </a:lnTo>
                  <a:lnTo>
                    <a:pt x="191" y="2586"/>
                  </a:lnTo>
                  <a:lnTo>
                    <a:pt x="212" y="2604"/>
                  </a:lnTo>
                  <a:lnTo>
                    <a:pt x="212" y="2615"/>
                  </a:lnTo>
                  <a:lnTo>
                    <a:pt x="232" y="2633"/>
                  </a:lnTo>
                  <a:lnTo>
                    <a:pt x="232" y="2670"/>
                  </a:lnTo>
                  <a:lnTo>
                    <a:pt x="226" y="2676"/>
                  </a:lnTo>
                  <a:lnTo>
                    <a:pt x="220" y="2682"/>
                  </a:lnTo>
                  <a:lnTo>
                    <a:pt x="220" y="2699"/>
                  </a:lnTo>
                  <a:lnTo>
                    <a:pt x="232" y="2711"/>
                  </a:lnTo>
                  <a:lnTo>
                    <a:pt x="232" y="2719"/>
                  </a:lnTo>
                  <a:lnTo>
                    <a:pt x="240" y="2728"/>
                  </a:lnTo>
                  <a:lnTo>
                    <a:pt x="240" y="2734"/>
                  </a:lnTo>
                  <a:lnTo>
                    <a:pt x="240" y="2740"/>
                  </a:lnTo>
                  <a:lnTo>
                    <a:pt x="261" y="2757"/>
                  </a:lnTo>
                  <a:lnTo>
                    <a:pt x="261" y="2769"/>
                  </a:lnTo>
                  <a:lnTo>
                    <a:pt x="269" y="2777"/>
                  </a:lnTo>
                  <a:lnTo>
                    <a:pt x="269" y="2797"/>
                  </a:lnTo>
                  <a:lnTo>
                    <a:pt x="261" y="2806"/>
                  </a:lnTo>
                  <a:lnTo>
                    <a:pt x="261" y="2826"/>
                  </a:lnTo>
                  <a:lnTo>
                    <a:pt x="232" y="2855"/>
                  </a:lnTo>
                  <a:lnTo>
                    <a:pt x="226" y="2855"/>
                  </a:lnTo>
                  <a:lnTo>
                    <a:pt x="220" y="2855"/>
                  </a:lnTo>
                  <a:lnTo>
                    <a:pt x="191" y="2881"/>
                  </a:lnTo>
                  <a:lnTo>
                    <a:pt x="191" y="2968"/>
                  </a:lnTo>
                  <a:lnTo>
                    <a:pt x="197" y="2974"/>
                  </a:lnTo>
                  <a:lnTo>
                    <a:pt x="203" y="2980"/>
                  </a:lnTo>
                  <a:lnTo>
                    <a:pt x="212" y="2980"/>
                  </a:lnTo>
                  <a:lnTo>
                    <a:pt x="220" y="2988"/>
                  </a:lnTo>
                  <a:lnTo>
                    <a:pt x="240" y="2988"/>
                  </a:lnTo>
                  <a:lnTo>
                    <a:pt x="269" y="3017"/>
                  </a:lnTo>
                  <a:lnTo>
                    <a:pt x="269" y="3029"/>
                  </a:lnTo>
                  <a:lnTo>
                    <a:pt x="278" y="3038"/>
                  </a:lnTo>
                  <a:lnTo>
                    <a:pt x="278" y="3095"/>
                  </a:lnTo>
                  <a:lnTo>
                    <a:pt x="298" y="3116"/>
                  </a:lnTo>
                  <a:lnTo>
                    <a:pt x="316" y="3133"/>
                  </a:lnTo>
                  <a:lnTo>
                    <a:pt x="327" y="3133"/>
                  </a:lnTo>
                  <a:lnTo>
                    <a:pt x="336" y="3145"/>
                  </a:lnTo>
                  <a:lnTo>
                    <a:pt x="365" y="3145"/>
                  </a:lnTo>
                  <a:lnTo>
                    <a:pt x="374" y="3153"/>
                  </a:lnTo>
                  <a:lnTo>
                    <a:pt x="460" y="3153"/>
                  </a:lnTo>
                  <a:lnTo>
                    <a:pt x="501" y="3191"/>
                  </a:lnTo>
                  <a:lnTo>
                    <a:pt x="512" y="3191"/>
                  </a:lnTo>
                  <a:lnTo>
                    <a:pt x="518" y="3200"/>
                  </a:lnTo>
                  <a:lnTo>
                    <a:pt x="524" y="3200"/>
                  </a:lnTo>
                  <a:lnTo>
                    <a:pt x="530" y="3200"/>
                  </a:lnTo>
                  <a:lnTo>
                    <a:pt x="547" y="3220"/>
                  </a:lnTo>
                  <a:lnTo>
                    <a:pt x="559" y="3220"/>
                  </a:lnTo>
                  <a:lnTo>
                    <a:pt x="576" y="3240"/>
                  </a:lnTo>
                  <a:lnTo>
                    <a:pt x="588" y="3240"/>
                  </a:lnTo>
                  <a:lnTo>
                    <a:pt x="593" y="3246"/>
                  </a:lnTo>
                  <a:lnTo>
                    <a:pt x="596" y="3249"/>
                  </a:lnTo>
                  <a:lnTo>
                    <a:pt x="605" y="3249"/>
                  </a:lnTo>
                  <a:lnTo>
                    <a:pt x="617" y="3257"/>
                  </a:lnTo>
                  <a:lnTo>
                    <a:pt x="674" y="3257"/>
                  </a:lnTo>
                  <a:lnTo>
                    <a:pt x="683" y="3269"/>
                  </a:lnTo>
                  <a:lnTo>
                    <a:pt x="724" y="3269"/>
                  </a:lnTo>
                  <a:lnTo>
                    <a:pt x="732" y="3278"/>
                  </a:lnTo>
                  <a:lnTo>
                    <a:pt x="741" y="3278"/>
                  </a:lnTo>
                  <a:lnTo>
                    <a:pt x="750" y="3286"/>
                  </a:lnTo>
                  <a:lnTo>
                    <a:pt x="761" y="3286"/>
                  </a:lnTo>
                  <a:lnTo>
                    <a:pt x="767" y="3292"/>
                  </a:lnTo>
                  <a:lnTo>
                    <a:pt x="770" y="3298"/>
                  </a:lnTo>
                  <a:lnTo>
                    <a:pt x="779" y="3298"/>
                  </a:lnTo>
                  <a:lnTo>
                    <a:pt x="790" y="3307"/>
                  </a:lnTo>
                  <a:lnTo>
                    <a:pt x="799" y="3307"/>
                  </a:lnTo>
                  <a:lnTo>
                    <a:pt x="805" y="3312"/>
                  </a:lnTo>
                  <a:lnTo>
                    <a:pt x="807" y="3315"/>
                  </a:lnTo>
                  <a:lnTo>
                    <a:pt x="839" y="3315"/>
                  </a:lnTo>
                  <a:lnTo>
                    <a:pt x="848" y="3327"/>
                  </a:lnTo>
                  <a:lnTo>
                    <a:pt x="868" y="3327"/>
                  </a:lnTo>
                  <a:lnTo>
                    <a:pt x="877" y="3336"/>
                  </a:lnTo>
                  <a:lnTo>
                    <a:pt x="926" y="3336"/>
                  </a:lnTo>
                  <a:lnTo>
                    <a:pt x="926" y="3341"/>
                  </a:lnTo>
                  <a:lnTo>
                    <a:pt x="926" y="3344"/>
                  </a:lnTo>
                  <a:lnTo>
                    <a:pt x="943" y="3365"/>
                  </a:lnTo>
                  <a:lnTo>
                    <a:pt x="943" y="3376"/>
                  </a:lnTo>
                  <a:lnTo>
                    <a:pt x="972" y="3402"/>
                  </a:lnTo>
                  <a:lnTo>
                    <a:pt x="972" y="3443"/>
                  </a:lnTo>
                  <a:lnTo>
                    <a:pt x="981" y="3451"/>
                  </a:lnTo>
                  <a:lnTo>
                    <a:pt x="981" y="3460"/>
                  </a:lnTo>
                  <a:lnTo>
                    <a:pt x="993" y="3469"/>
                  </a:lnTo>
                  <a:lnTo>
                    <a:pt x="993" y="3489"/>
                  </a:lnTo>
                  <a:lnTo>
                    <a:pt x="1001" y="3498"/>
                  </a:lnTo>
                  <a:lnTo>
                    <a:pt x="1001" y="3509"/>
                  </a:lnTo>
                  <a:lnTo>
                    <a:pt x="1010" y="3518"/>
                  </a:lnTo>
                  <a:lnTo>
                    <a:pt x="1022" y="3518"/>
                  </a:lnTo>
                  <a:lnTo>
                    <a:pt x="1039" y="3538"/>
                  </a:lnTo>
                  <a:lnTo>
                    <a:pt x="1039" y="3544"/>
                  </a:lnTo>
                  <a:lnTo>
                    <a:pt x="1039" y="3547"/>
                  </a:lnTo>
                  <a:lnTo>
                    <a:pt x="1059" y="3567"/>
                  </a:lnTo>
                  <a:lnTo>
                    <a:pt x="1059" y="3596"/>
                  </a:lnTo>
                  <a:lnTo>
                    <a:pt x="1039" y="3613"/>
                  </a:lnTo>
                  <a:lnTo>
                    <a:pt x="1039" y="3625"/>
                  </a:lnTo>
                  <a:lnTo>
                    <a:pt x="1030" y="3634"/>
                  </a:lnTo>
                  <a:lnTo>
                    <a:pt x="1030" y="3663"/>
                  </a:lnTo>
                  <a:lnTo>
                    <a:pt x="1030" y="3691"/>
                  </a:lnTo>
                  <a:lnTo>
                    <a:pt x="1022" y="3700"/>
                  </a:lnTo>
                  <a:lnTo>
                    <a:pt x="1022" y="3741"/>
                  </a:lnTo>
                  <a:lnTo>
                    <a:pt x="1010" y="3749"/>
                  </a:lnTo>
                  <a:lnTo>
                    <a:pt x="1010" y="3770"/>
                  </a:lnTo>
                  <a:lnTo>
                    <a:pt x="1001" y="3778"/>
                  </a:lnTo>
                  <a:lnTo>
                    <a:pt x="1001" y="3784"/>
                  </a:lnTo>
                  <a:lnTo>
                    <a:pt x="1001" y="3787"/>
                  </a:lnTo>
                  <a:lnTo>
                    <a:pt x="993" y="3799"/>
                  </a:lnTo>
                  <a:lnTo>
                    <a:pt x="993" y="3807"/>
                  </a:lnTo>
                  <a:lnTo>
                    <a:pt x="981" y="3816"/>
                  </a:lnTo>
                  <a:lnTo>
                    <a:pt x="981" y="3827"/>
                  </a:lnTo>
                  <a:lnTo>
                    <a:pt x="972" y="3836"/>
                  </a:lnTo>
                  <a:lnTo>
                    <a:pt x="972" y="3845"/>
                  </a:lnTo>
                  <a:lnTo>
                    <a:pt x="949" y="3871"/>
                  </a:lnTo>
                  <a:lnTo>
                    <a:pt x="926" y="3894"/>
                  </a:lnTo>
                  <a:lnTo>
                    <a:pt x="920" y="3894"/>
                  </a:lnTo>
                  <a:lnTo>
                    <a:pt x="915" y="3894"/>
                  </a:lnTo>
                  <a:lnTo>
                    <a:pt x="906" y="3903"/>
                  </a:lnTo>
                  <a:lnTo>
                    <a:pt x="894" y="3903"/>
                  </a:lnTo>
                  <a:lnTo>
                    <a:pt x="886" y="3911"/>
                  </a:lnTo>
                  <a:lnTo>
                    <a:pt x="877" y="3911"/>
                  </a:lnTo>
                  <a:lnTo>
                    <a:pt x="848" y="3940"/>
                  </a:lnTo>
                  <a:lnTo>
                    <a:pt x="848" y="3952"/>
                  </a:lnTo>
                  <a:lnTo>
                    <a:pt x="839" y="3961"/>
                  </a:lnTo>
                  <a:lnTo>
                    <a:pt x="839" y="4027"/>
                  </a:lnTo>
                  <a:lnTo>
                    <a:pt x="906" y="4096"/>
                  </a:lnTo>
                  <a:lnTo>
                    <a:pt x="906" y="4105"/>
                  </a:lnTo>
                  <a:lnTo>
                    <a:pt x="915" y="4114"/>
                  </a:lnTo>
                  <a:lnTo>
                    <a:pt x="915" y="4120"/>
                  </a:lnTo>
                  <a:lnTo>
                    <a:pt x="915" y="4123"/>
                  </a:lnTo>
                  <a:lnTo>
                    <a:pt x="926" y="4134"/>
                  </a:lnTo>
                  <a:lnTo>
                    <a:pt x="926" y="4143"/>
                  </a:lnTo>
                  <a:lnTo>
                    <a:pt x="935" y="4154"/>
                  </a:lnTo>
                  <a:lnTo>
                    <a:pt x="935" y="4172"/>
                  </a:lnTo>
                  <a:lnTo>
                    <a:pt x="943" y="4180"/>
                  </a:lnTo>
                  <a:lnTo>
                    <a:pt x="943" y="4192"/>
                  </a:lnTo>
                  <a:lnTo>
                    <a:pt x="952" y="4201"/>
                  </a:lnTo>
                  <a:lnTo>
                    <a:pt x="952" y="4230"/>
                  </a:lnTo>
                  <a:lnTo>
                    <a:pt x="943" y="4238"/>
                  </a:lnTo>
                  <a:lnTo>
                    <a:pt x="943" y="4279"/>
                  </a:lnTo>
                  <a:lnTo>
                    <a:pt x="935" y="4287"/>
                  </a:lnTo>
                  <a:lnTo>
                    <a:pt x="935" y="4299"/>
                  </a:lnTo>
                  <a:lnTo>
                    <a:pt x="894" y="4334"/>
                  </a:lnTo>
                  <a:lnTo>
                    <a:pt x="894" y="4345"/>
                  </a:lnTo>
                  <a:lnTo>
                    <a:pt x="877" y="4366"/>
                  </a:lnTo>
                  <a:lnTo>
                    <a:pt x="877" y="4374"/>
                  </a:lnTo>
                  <a:lnTo>
                    <a:pt x="779" y="4470"/>
                  </a:lnTo>
                  <a:lnTo>
                    <a:pt x="779" y="4481"/>
                  </a:lnTo>
                  <a:lnTo>
                    <a:pt x="761" y="4499"/>
                  </a:lnTo>
                  <a:lnTo>
                    <a:pt x="761" y="4557"/>
                  </a:lnTo>
                  <a:lnTo>
                    <a:pt x="767" y="4562"/>
                  </a:lnTo>
                  <a:lnTo>
                    <a:pt x="770" y="4568"/>
                  </a:lnTo>
                  <a:lnTo>
                    <a:pt x="770" y="4623"/>
                  </a:lnTo>
                  <a:lnTo>
                    <a:pt x="779" y="4632"/>
                  </a:lnTo>
                  <a:lnTo>
                    <a:pt x="779" y="4701"/>
                  </a:lnTo>
                  <a:lnTo>
                    <a:pt x="784" y="4707"/>
                  </a:lnTo>
                  <a:lnTo>
                    <a:pt x="790" y="4710"/>
                  </a:lnTo>
                  <a:lnTo>
                    <a:pt x="784" y="4716"/>
                  </a:lnTo>
                  <a:lnTo>
                    <a:pt x="779" y="4721"/>
                  </a:lnTo>
                  <a:lnTo>
                    <a:pt x="779" y="4739"/>
                  </a:lnTo>
                  <a:lnTo>
                    <a:pt x="761" y="4759"/>
                  </a:lnTo>
                  <a:lnTo>
                    <a:pt x="761" y="4797"/>
                  </a:lnTo>
                  <a:lnTo>
                    <a:pt x="767" y="4802"/>
                  </a:lnTo>
                  <a:lnTo>
                    <a:pt x="770" y="4808"/>
                  </a:lnTo>
                  <a:lnTo>
                    <a:pt x="770" y="4834"/>
                  </a:lnTo>
                  <a:lnTo>
                    <a:pt x="779" y="4846"/>
                  </a:lnTo>
                  <a:lnTo>
                    <a:pt x="779" y="4855"/>
                  </a:lnTo>
                  <a:lnTo>
                    <a:pt x="790" y="4863"/>
                  </a:lnTo>
                  <a:lnTo>
                    <a:pt x="790" y="4875"/>
                  </a:lnTo>
                  <a:lnTo>
                    <a:pt x="799" y="4883"/>
                  </a:lnTo>
                  <a:lnTo>
                    <a:pt x="799" y="4892"/>
                  </a:lnTo>
                  <a:lnTo>
                    <a:pt x="805" y="4898"/>
                  </a:lnTo>
                  <a:lnTo>
                    <a:pt x="807" y="4904"/>
                  </a:lnTo>
                  <a:lnTo>
                    <a:pt x="807" y="4912"/>
                  </a:lnTo>
                  <a:lnTo>
                    <a:pt x="828" y="4933"/>
                  </a:lnTo>
                  <a:lnTo>
                    <a:pt x="828" y="4941"/>
                  </a:lnTo>
                  <a:lnTo>
                    <a:pt x="886" y="4999"/>
                  </a:lnTo>
                  <a:lnTo>
                    <a:pt x="906" y="4999"/>
                  </a:lnTo>
                  <a:lnTo>
                    <a:pt x="915" y="5008"/>
                  </a:lnTo>
                  <a:lnTo>
                    <a:pt x="964" y="5008"/>
                  </a:lnTo>
                  <a:lnTo>
                    <a:pt x="972" y="5019"/>
                  </a:lnTo>
                  <a:lnTo>
                    <a:pt x="981" y="5019"/>
                  </a:lnTo>
                  <a:lnTo>
                    <a:pt x="993" y="5028"/>
                  </a:lnTo>
                  <a:lnTo>
                    <a:pt x="1001" y="5028"/>
                  </a:lnTo>
                  <a:lnTo>
                    <a:pt x="1030" y="5057"/>
                  </a:lnTo>
                  <a:lnTo>
                    <a:pt x="1039" y="5057"/>
                  </a:lnTo>
                  <a:lnTo>
                    <a:pt x="1059" y="5077"/>
                  </a:lnTo>
                  <a:lnTo>
                    <a:pt x="1071" y="5077"/>
                  </a:lnTo>
                  <a:lnTo>
                    <a:pt x="1137" y="5144"/>
                  </a:lnTo>
                  <a:lnTo>
                    <a:pt x="1137" y="5153"/>
                  </a:lnTo>
                  <a:lnTo>
                    <a:pt x="1146" y="5161"/>
                  </a:lnTo>
                  <a:lnTo>
                    <a:pt x="1146" y="5173"/>
                  </a:lnTo>
                  <a:lnTo>
                    <a:pt x="1158" y="5181"/>
                  </a:lnTo>
                  <a:lnTo>
                    <a:pt x="1158" y="5190"/>
                  </a:lnTo>
                  <a:lnTo>
                    <a:pt x="1166" y="5202"/>
                  </a:lnTo>
                  <a:lnTo>
                    <a:pt x="1166" y="5231"/>
                  </a:lnTo>
                  <a:lnTo>
                    <a:pt x="1175" y="5239"/>
                  </a:lnTo>
                  <a:lnTo>
                    <a:pt x="1175" y="5260"/>
                  </a:lnTo>
                  <a:lnTo>
                    <a:pt x="1184" y="5268"/>
                  </a:lnTo>
                  <a:lnTo>
                    <a:pt x="1184" y="5277"/>
                  </a:lnTo>
                  <a:lnTo>
                    <a:pt x="1204" y="5297"/>
                  </a:lnTo>
                  <a:lnTo>
                    <a:pt x="1213" y="5297"/>
                  </a:lnTo>
                  <a:lnTo>
                    <a:pt x="1224" y="5297"/>
                  </a:lnTo>
                  <a:lnTo>
                    <a:pt x="1233" y="5309"/>
                  </a:lnTo>
                  <a:lnTo>
                    <a:pt x="1241" y="5309"/>
                  </a:lnTo>
                  <a:lnTo>
                    <a:pt x="1262" y="5288"/>
                  </a:lnTo>
                  <a:lnTo>
                    <a:pt x="1268" y="5288"/>
                  </a:lnTo>
                  <a:lnTo>
                    <a:pt x="1270" y="5288"/>
                  </a:lnTo>
                  <a:lnTo>
                    <a:pt x="1270" y="5277"/>
                  </a:lnTo>
                  <a:lnTo>
                    <a:pt x="1282" y="5268"/>
                  </a:lnTo>
                  <a:lnTo>
                    <a:pt x="1282" y="5251"/>
                  </a:lnTo>
                  <a:lnTo>
                    <a:pt x="1285" y="5245"/>
                  </a:lnTo>
                  <a:lnTo>
                    <a:pt x="1291" y="5239"/>
                  </a:lnTo>
                  <a:lnTo>
                    <a:pt x="1291" y="5222"/>
                  </a:lnTo>
                  <a:lnTo>
                    <a:pt x="1320" y="5190"/>
                  </a:lnTo>
                  <a:lnTo>
                    <a:pt x="1340" y="5190"/>
                  </a:lnTo>
                  <a:lnTo>
                    <a:pt x="1357" y="5190"/>
                  </a:lnTo>
                  <a:lnTo>
                    <a:pt x="1377" y="5210"/>
                  </a:lnTo>
                  <a:lnTo>
                    <a:pt x="1377" y="5222"/>
                  </a:lnTo>
                  <a:lnTo>
                    <a:pt x="1386" y="5231"/>
                  </a:lnTo>
                  <a:lnTo>
                    <a:pt x="1386" y="5251"/>
                  </a:lnTo>
                  <a:lnTo>
                    <a:pt x="1392" y="5254"/>
                  </a:lnTo>
                  <a:lnTo>
                    <a:pt x="1398" y="5260"/>
                  </a:lnTo>
                  <a:lnTo>
                    <a:pt x="1398" y="5277"/>
                  </a:lnTo>
                  <a:lnTo>
                    <a:pt x="1415" y="5297"/>
                  </a:lnTo>
                  <a:lnTo>
                    <a:pt x="1427" y="5297"/>
                  </a:lnTo>
                  <a:lnTo>
                    <a:pt x="1435" y="5309"/>
                  </a:lnTo>
                  <a:lnTo>
                    <a:pt x="1485" y="5309"/>
                  </a:lnTo>
                  <a:lnTo>
                    <a:pt x="1493" y="5297"/>
                  </a:lnTo>
                  <a:lnTo>
                    <a:pt x="1502" y="5297"/>
                  </a:lnTo>
                  <a:lnTo>
                    <a:pt x="1513" y="5288"/>
                  </a:lnTo>
                  <a:lnTo>
                    <a:pt x="1522" y="5288"/>
                  </a:lnTo>
                  <a:lnTo>
                    <a:pt x="1522" y="5268"/>
                  </a:lnTo>
                  <a:lnTo>
                    <a:pt x="1493" y="5239"/>
                  </a:lnTo>
                  <a:lnTo>
                    <a:pt x="1493" y="5231"/>
                  </a:lnTo>
                  <a:lnTo>
                    <a:pt x="1435" y="5173"/>
                  </a:lnTo>
                  <a:lnTo>
                    <a:pt x="1441" y="5167"/>
                  </a:lnTo>
                  <a:lnTo>
                    <a:pt x="1444" y="5161"/>
                  </a:lnTo>
                  <a:lnTo>
                    <a:pt x="1444" y="5153"/>
                  </a:lnTo>
                  <a:lnTo>
                    <a:pt x="1456" y="5144"/>
                  </a:lnTo>
                  <a:lnTo>
                    <a:pt x="1485" y="5144"/>
                  </a:lnTo>
                  <a:lnTo>
                    <a:pt x="1502" y="5124"/>
                  </a:lnTo>
                  <a:lnTo>
                    <a:pt x="1502" y="5115"/>
                  </a:lnTo>
                  <a:lnTo>
                    <a:pt x="1513" y="5106"/>
                  </a:lnTo>
                  <a:lnTo>
                    <a:pt x="1513" y="5098"/>
                  </a:lnTo>
                  <a:lnTo>
                    <a:pt x="1502" y="5086"/>
                  </a:lnTo>
                  <a:lnTo>
                    <a:pt x="1493" y="5086"/>
                  </a:lnTo>
                  <a:lnTo>
                    <a:pt x="1493" y="5077"/>
                  </a:lnTo>
                  <a:lnTo>
                    <a:pt x="1499" y="5072"/>
                  </a:lnTo>
                  <a:lnTo>
                    <a:pt x="1502" y="5066"/>
                  </a:lnTo>
                  <a:lnTo>
                    <a:pt x="1502" y="5057"/>
                  </a:lnTo>
                  <a:lnTo>
                    <a:pt x="1531" y="5057"/>
                  </a:lnTo>
                  <a:lnTo>
                    <a:pt x="1531" y="5028"/>
                  </a:lnTo>
                  <a:lnTo>
                    <a:pt x="1539" y="5019"/>
                  </a:lnTo>
                  <a:lnTo>
                    <a:pt x="1513" y="4990"/>
                  </a:lnTo>
                  <a:lnTo>
                    <a:pt x="1502" y="4990"/>
                  </a:lnTo>
                  <a:lnTo>
                    <a:pt x="1502" y="4941"/>
                  </a:lnTo>
                  <a:lnTo>
                    <a:pt x="1493" y="4941"/>
                  </a:lnTo>
                  <a:lnTo>
                    <a:pt x="1485" y="4933"/>
                  </a:lnTo>
                  <a:lnTo>
                    <a:pt x="1485" y="4921"/>
                  </a:lnTo>
                  <a:lnTo>
                    <a:pt x="1493" y="4912"/>
                  </a:lnTo>
                  <a:lnTo>
                    <a:pt x="1597" y="4912"/>
                  </a:lnTo>
                  <a:lnTo>
                    <a:pt x="1597" y="4855"/>
                  </a:lnTo>
                  <a:lnTo>
                    <a:pt x="1609" y="4846"/>
                  </a:lnTo>
                  <a:lnTo>
                    <a:pt x="1609" y="4826"/>
                  </a:lnTo>
                  <a:lnTo>
                    <a:pt x="1589" y="4808"/>
                  </a:lnTo>
                  <a:lnTo>
                    <a:pt x="1589" y="4788"/>
                  </a:lnTo>
                  <a:lnTo>
                    <a:pt x="1580" y="4779"/>
                  </a:lnTo>
                  <a:lnTo>
                    <a:pt x="1580" y="4721"/>
                  </a:lnTo>
                  <a:lnTo>
                    <a:pt x="1589" y="4710"/>
                  </a:lnTo>
                  <a:lnTo>
                    <a:pt x="1589" y="4681"/>
                  </a:lnTo>
                  <a:lnTo>
                    <a:pt x="1597" y="4672"/>
                  </a:lnTo>
                  <a:lnTo>
                    <a:pt x="1589" y="4664"/>
                  </a:lnTo>
                  <a:lnTo>
                    <a:pt x="1589" y="4643"/>
                  </a:lnTo>
                  <a:lnTo>
                    <a:pt x="1594" y="4638"/>
                  </a:lnTo>
                  <a:lnTo>
                    <a:pt x="1597" y="4632"/>
                  </a:lnTo>
                  <a:lnTo>
                    <a:pt x="1597" y="4614"/>
                  </a:lnTo>
                  <a:lnTo>
                    <a:pt x="1609" y="4614"/>
                  </a:lnTo>
                  <a:lnTo>
                    <a:pt x="1618" y="4606"/>
                  </a:lnTo>
                  <a:lnTo>
                    <a:pt x="1647" y="4606"/>
                  </a:lnTo>
                  <a:lnTo>
                    <a:pt x="1658" y="4597"/>
                  </a:lnTo>
                  <a:lnTo>
                    <a:pt x="1667" y="4597"/>
                  </a:lnTo>
                  <a:lnTo>
                    <a:pt x="1687" y="4577"/>
                  </a:lnTo>
                  <a:lnTo>
                    <a:pt x="1696" y="4577"/>
                  </a:lnTo>
                  <a:lnTo>
                    <a:pt x="1762" y="4510"/>
                  </a:lnTo>
                  <a:lnTo>
                    <a:pt x="1771" y="4519"/>
                  </a:lnTo>
                  <a:lnTo>
                    <a:pt x="1771" y="4528"/>
                  </a:lnTo>
                  <a:lnTo>
                    <a:pt x="1777" y="4533"/>
                  </a:lnTo>
                  <a:lnTo>
                    <a:pt x="1783" y="4539"/>
                  </a:lnTo>
                  <a:lnTo>
                    <a:pt x="1783" y="4548"/>
                  </a:lnTo>
                  <a:lnTo>
                    <a:pt x="1811" y="4548"/>
                  </a:lnTo>
                  <a:lnTo>
                    <a:pt x="1820" y="4539"/>
                  </a:lnTo>
                  <a:lnTo>
                    <a:pt x="1820" y="4519"/>
                  </a:lnTo>
                  <a:lnTo>
                    <a:pt x="1849" y="4519"/>
                  </a:lnTo>
                  <a:lnTo>
                    <a:pt x="1861" y="4528"/>
                  </a:lnTo>
                  <a:lnTo>
                    <a:pt x="1861" y="4533"/>
                  </a:lnTo>
                  <a:lnTo>
                    <a:pt x="1861" y="4539"/>
                  </a:lnTo>
                  <a:lnTo>
                    <a:pt x="1869" y="4548"/>
                  </a:lnTo>
                  <a:lnTo>
                    <a:pt x="1892" y="4548"/>
                  </a:lnTo>
                  <a:lnTo>
                    <a:pt x="1918" y="4548"/>
                  </a:lnTo>
                  <a:lnTo>
                    <a:pt x="1918" y="4568"/>
                  </a:lnTo>
                  <a:lnTo>
                    <a:pt x="1927" y="4577"/>
                  </a:lnTo>
                  <a:lnTo>
                    <a:pt x="1956" y="4577"/>
                  </a:lnTo>
                  <a:lnTo>
                    <a:pt x="1965" y="4585"/>
                  </a:lnTo>
                  <a:lnTo>
                    <a:pt x="1973" y="4585"/>
                  </a:lnTo>
                  <a:lnTo>
                    <a:pt x="1994" y="4606"/>
                  </a:lnTo>
                  <a:lnTo>
                    <a:pt x="1994" y="4623"/>
                  </a:lnTo>
                  <a:lnTo>
                    <a:pt x="1985" y="4632"/>
                  </a:lnTo>
                  <a:lnTo>
                    <a:pt x="1985" y="4652"/>
                  </a:lnTo>
                  <a:lnTo>
                    <a:pt x="1965" y="4652"/>
                  </a:lnTo>
                  <a:lnTo>
                    <a:pt x="1956" y="4643"/>
                  </a:lnTo>
                  <a:lnTo>
                    <a:pt x="1927" y="4643"/>
                  </a:lnTo>
                  <a:lnTo>
                    <a:pt x="1927" y="4664"/>
                  </a:lnTo>
                  <a:lnTo>
                    <a:pt x="1930" y="4666"/>
                  </a:lnTo>
                  <a:lnTo>
                    <a:pt x="1936" y="4672"/>
                  </a:lnTo>
                  <a:lnTo>
                    <a:pt x="1936" y="4681"/>
                  </a:lnTo>
                  <a:lnTo>
                    <a:pt x="1973" y="4681"/>
                  </a:lnTo>
                  <a:lnTo>
                    <a:pt x="1985" y="4672"/>
                  </a:lnTo>
                  <a:lnTo>
                    <a:pt x="2002" y="4672"/>
                  </a:lnTo>
                  <a:lnTo>
                    <a:pt x="2014" y="4664"/>
                  </a:lnTo>
                  <a:lnTo>
                    <a:pt x="2031" y="4664"/>
                  </a:lnTo>
                  <a:lnTo>
                    <a:pt x="2043" y="4652"/>
                  </a:lnTo>
                  <a:lnTo>
                    <a:pt x="2072" y="4652"/>
                  </a:lnTo>
                  <a:lnTo>
                    <a:pt x="2081" y="4643"/>
                  </a:lnTo>
                  <a:lnTo>
                    <a:pt x="2081" y="4638"/>
                  </a:lnTo>
                  <a:lnTo>
                    <a:pt x="2081" y="4632"/>
                  </a:lnTo>
                  <a:lnTo>
                    <a:pt x="2060" y="4614"/>
                  </a:lnTo>
                  <a:lnTo>
                    <a:pt x="2081" y="4597"/>
                  </a:lnTo>
                  <a:lnTo>
                    <a:pt x="2072" y="4585"/>
                  </a:lnTo>
                  <a:lnTo>
                    <a:pt x="2072" y="4568"/>
                  </a:lnTo>
                  <a:lnTo>
                    <a:pt x="2072" y="4562"/>
                  </a:lnTo>
                  <a:lnTo>
                    <a:pt x="2072" y="4557"/>
                  </a:lnTo>
                  <a:lnTo>
                    <a:pt x="2060" y="4548"/>
                  </a:lnTo>
                  <a:lnTo>
                    <a:pt x="2057" y="4548"/>
                  </a:lnTo>
                  <a:lnTo>
                    <a:pt x="2052" y="4548"/>
                  </a:lnTo>
                  <a:lnTo>
                    <a:pt x="2052" y="4539"/>
                  </a:lnTo>
                  <a:lnTo>
                    <a:pt x="2072" y="4519"/>
                  </a:lnTo>
                  <a:lnTo>
                    <a:pt x="2072" y="4499"/>
                  </a:lnTo>
                  <a:lnTo>
                    <a:pt x="2075" y="4496"/>
                  </a:lnTo>
                  <a:lnTo>
                    <a:pt x="2081" y="4490"/>
                  </a:lnTo>
                  <a:lnTo>
                    <a:pt x="2052" y="4461"/>
                  </a:lnTo>
                  <a:lnTo>
                    <a:pt x="2046" y="4464"/>
                  </a:lnTo>
                  <a:lnTo>
                    <a:pt x="2043" y="4470"/>
                  </a:lnTo>
                  <a:lnTo>
                    <a:pt x="2043" y="4481"/>
                  </a:lnTo>
                  <a:lnTo>
                    <a:pt x="2037" y="4481"/>
                  </a:lnTo>
                  <a:lnTo>
                    <a:pt x="2031" y="4481"/>
                  </a:lnTo>
                  <a:lnTo>
                    <a:pt x="2014" y="4499"/>
                  </a:lnTo>
                  <a:lnTo>
                    <a:pt x="1985" y="4470"/>
                  </a:lnTo>
                  <a:lnTo>
                    <a:pt x="2031" y="4421"/>
                  </a:lnTo>
                  <a:lnTo>
                    <a:pt x="2043" y="4421"/>
                  </a:lnTo>
                  <a:lnTo>
                    <a:pt x="2052" y="4412"/>
                  </a:lnTo>
                  <a:lnTo>
                    <a:pt x="2052" y="4403"/>
                  </a:lnTo>
                  <a:lnTo>
                    <a:pt x="2081" y="4374"/>
                  </a:lnTo>
                  <a:lnTo>
                    <a:pt x="2086" y="4374"/>
                  </a:lnTo>
                  <a:lnTo>
                    <a:pt x="2092" y="4374"/>
                  </a:lnTo>
                  <a:lnTo>
                    <a:pt x="2109" y="4354"/>
                  </a:lnTo>
                  <a:lnTo>
                    <a:pt x="2109" y="4316"/>
                  </a:lnTo>
                  <a:lnTo>
                    <a:pt x="2081" y="4287"/>
                  </a:lnTo>
                  <a:lnTo>
                    <a:pt x="2072" y="4287"/>
                  </a:lnTo>
                  <a:lnTo>
                    <a:pt x="2072" y="4250"/>
                  </a:lnTo>
                  <a:lnTo>
                    <a:pt x="2092" y="4230"/>
                  </a:lnTo>
                  <a:lnTo>
                    <a:pt x="2118" y="4230"/>
                  </a:lnTo>
                  <a:lnTo>
                    <a:pt x="2130" y="4238"/>
                  </a:lnTo>
                  <a:lnTo>
                    <a:pt x="2150" y="4238"/>
                  </a:lnTo>
                  <a:lnTo>
                    <a:pt x="2150" y="4215"/>
                  </a:lnTo>
                  <a:lnTo>
                    <a:pt x="2150" y="4192"/>
                  </a:lnTo>
                  <a:lnTo>
                    <a:pt x="2159" y="4180"/>
                  </a:lnTo>
                  <a:lnTo>
                    <a:pt x="2159" y="4163"/>
                  </a:lnTo>
                  <a:lnTo>
                    <a:pt x="2138" y="4143"/>
                  </a:lnTo>
                  <a:lnTo>
                    <a:pt x="2138" y="4123"/>
                  </a:lnTo>
                  <a:lnTo>
                    <a:pt x="2118" y="4105"/>
                  </a:lnTo>
                  <a:lnTo>
                    <a:pt x="2118" y="4096"/>
                  </a:lnTo>
                  <a:lnTo>
                    <a:pt x="2115" y="4091"/>
                  </a:lnTo>
                  <a:lnTo>
                    <a:pt x="2109" y="4085"/>
                  </a:lnTo>
                  <a:lnTo>
                    <a:pt x="2109" y="4068"/>
                  </a:lnTo>
                  <a:lnTo>
                    <a:pt x="2101" y="4056"/>
                  </a:lnTo>
                  <a:lnTo>
                    <a:pt x="2101" y="4047"/>
                  </a:lnTo>
                  <a:lnTo>
                    <a:pt x="2101" y="4039"/>
                  </a:lnTo>
                  <a:lnTo>
                    <a:pt x="2109" y="4027"/>
                  </a:lnTo>
                  <a:lnTo>
                    <a:pt x="2109" y="3998"/>
                  </a:lnTo>
                  <a:lnTo>
                    <a:pt x="2115" y="3995"/>
                  </a:lnTo>
                  <a:lnTo>
                    <a:pt x="2118" y="3989"/>
                  </a:lnTo>
                  <a:lnTo>
                    <a:pt x="2118" y="3969"/>
                  </a:lnTo>
                  <a:lnTo>
                    <a:pt x="2138" y="3952"/>
                  </a:lnTo>
                  <a:lnTo>
                    <a:pt x="2138" y="3940"/>
                  </a:lnTo>
                  <a:lnTo>
                    <a:pt x="2144" y="3937"/>
                  </a:lnTo>
                  <a:lnTo>
                    <a:pt x="2150" y="3932"/>
                  </a:lnTo>
                  <a:lnTo>
                    <a:pt x="2188" y="3932"/>
                  </a:lnTo>
                  <a:lnTo>
                    <a:pt x="2196" y="3940"/>
                  </a:lnTo>
                  <a:lnTo>
                    <a:pt x="2216" y="3940"/>
                  </a:lnTo>
                  <a:lnTo>
                    <a:pt x="2225" y="3932"/>
                  </a:lnTo>
                  <a:lnTo>
                    <a:pt x="2254" y="3932"/>
                  </a:lnTo>
                  <a:lnTo>
                    <a:pt x="2254" y="3903"/>
                  </a:lnTo>
                  <a:lnTo>
                    <a:pt x="2263" y="3903"/>
                  </a:lnTo>
                  <a:lnTo>
                    <a:pt x="2274" y="3911"/>
                  </a:lnTo>
                  <a:lnTo>
                    <a:pt x="2283" y="3911"/>
                  </a:lnTo>
                  <a:lnTo>
                    <a:pt x="2289" y="3908"/>
                  </a:lnTo>
                  <a:lnTo>
                    <a:pt x="2292" y="3903"/>
                  </a:lnTo>
                  <a:lnTo>
                    <a:pt x="2292" y="3865"/>
                  </a:lnTo>
                  <a:lnTo>
                    <a:pt x="2283" y="3856"/>
                  </a:lnTo>
                  <a:lnTo>
                    <a:pt x="2283" y="3836"/>
                  </a:lnTo>
                  <a:lnTo>
                    <a:pt x="2274" y="3827"/>
                  </a:lnTo>
                  <a:lnTo>
                    <a:pt x="2274" y="3799"/>
                  </a:lnTo>
                  <a:lnTo>
                    <a:pt x="2263" y="3787"/>
                  </a:lnTo>
                  <a:lnTo>
                    <a:pt x="2263" y="3758"/>
                  </a:lnTo>
                  <a:lnTo>
                    <a:pt x="2254" y="3749"/>
                  </a:lnTo>
                  <a:lnTo>
                    <a:pt x="2254" y="3729"/>
                  </a:lnTo>
                  <a:lnTo>
                    <a:pt x="2251" y="3726"/>
                  </a:lnTo>
                  <a:lnTo>
                    <a:pt x="2245" y="3720"/>
                  </a:lnTo>
                  <a:lnTo>
                    <a:pt x="2245" y="3680"/>
                  </a:lnTo>
                  <a:lnTo>
                    <a:pt x="2234" y="3674"/>
                  </a:lnTo>
                  <a:lnTo>
                    <a:pt x="2234" y="3642"/>
                  </a:lnTo>
                  <a:lnTo>
                    <a:pt x="2225" y="3634"/>
                  </a:lnTo>
                  <a:lnTo>
                    <a:pt x="2225" y="3605"/>
                  </a:lnTo>
                  <a:lnTo>
                    <a:pt x="2216" y="3596"/>
                  </a:lnTo>
                  <a:lnTo>
                    <a:pt x="2216" y="3587"/>
                  </a:lnTo>
                  <a:lnTo>
                    <a:pt x="2234" y="3587"/>
                  </a:lnTo>
                  <a:lnTo>
                    <a:pt x="2234" y="3567"/>
                  </a:lnTo>
                  <a:lnTo>
                    <a:pt x="2225" y="3558"/>
                  </a:lnTo>
                  <a:lnTo>
                    <a:pt x="2216" y="3558"/>
                  </a:lnTo>
                  <a:lnTo>
                    <a:pt x="2167" y="3509"/>
                  </a:lnTo>
                  <a:lnTo>
                    <a:pt x="2167" y="3498"/>
                  </a:lnTo>
                  <a:lnTo>
                    <a:pt x="2159" y="3489"/>
                  </a:lnTo>
                  <a:lnTo>
                    <a:pt x="2159" y="3480"/>
                  </a:lnTo>
                  <a:lnTo>
                    <a:pt x="2153" y="3474"/>
                  </a:lnTo>
                  <a:lnTo>
                    <a:pt x="2150" y="3469"/>
                  </a:lnTo>
                  <a:lnTo>
                    <a:pt x="2150" y="3457"/>
                  </a:lnTo>
                  <a:lnTo>
                    <a:pt x="2150" y="3443"/>
                  </a:lnTo>
                  <a:lnTo>
                    <a:pt x="2159" y="3431"/>
                  </a:lnTo>
                  <a:lnTo>
                    <a:pt x="2162" y="3437"/>
                  </a:lnTo>
                  <a:lnTo>
                    <a:pt x="2167" y="3443"/>
                  </a:lnTo>
                  <a:lnTo>
                    <a:pt x="2176" y="3443"/>
                  </a:lnTo>
                  <a:lnTo>
                    <a:pt x="2188" y="3451"/>
                  </a:lnTo>
                  <a:lnTo>
                    <a:pt x="2196" y="3443"/>
                  </a:lnTo>
                  <a:lnTo>
                    <a:pt x="2205" y="3443"/>
                  </a:lnTo>
                  <a:lnTo>
                    <a:pt x="2211" y="3437"/>
                  </a:lnTo>
                  <a:lnTo>
                    <a:pt x="2216" y="3431"/>
                  </a:lnTo>
                  <a:lnTo>
                    <a:pt x="2225" y="3431"/>
                  </a:lnTo>
                  <a:lnTo>
                    <a:pt x="2234" y="3422"/>
                  </a:lnTo>
                  <a:lnTo>
                    <a:pt x="2245" y="3422"/>
                  </a:lnTo>
                  <a:lnTo>
                    <a:pt x="2254" y="3411"/>
                  </a:lnTo>
                  <a:lnTo>
                    <a:pt x="2263" y="3411"/>
                  </a:lnTo>
                  <a:lnTo>
                    <a:pt x="2283" y="3431"/>
                  </a:lnTo>
                  <a:lnTo>
                    <a:pt x="2289" y="3431"/>
                  </a:lnTo>
                  <a:lnTo>
                    <a:pt x="2292" y="3431"/>
                  </a:lnTo>
                  <a:lnTo>
                    <a:pt x="2298" y="3437"/>
                  </a:lnTo>
                  <a:lnTo>
                    <a:pt x="2303" y="3443"/>
                  </a:lnTo>
                  <a:lnTo>
                    <a:pt x="2312" y="3443"/>
                  </a:lnTo>
                  <a:lnTo>
                    <a:pt x="2321" y="3451"/>
                  </a:lnTo>
                  <a:lnTo>
                    <a:pt x="2332" y="3451"/>
                  </a:lnTo>
                  <a:lnTo>
                    <a:pt x="2335" y="3454"/>
                  </a:lnTo>
                  <a:lnTo>
                    <a:pt x="2341" y="3460"/>
                  </a:lnTo>
                  <a:lnTo>
                    <a:pt x="2350" y="3460"/>
                  </a:lnTo>
                  <a:lnTo>
                    <a:pt x="2355" y="3457"/>
                  </a:lnTo>
                  <a:lnTo>
                    <a:pt x="2361" y="3451"/>
                  </a:lnTo>
                  <a:lnTo>
                    <a:pt x="2361" y="3327"/>
                  </a:lnTo>
                  <a:lnTo>
                    <a:pt x="2341" y="3327"/>
                  </a:lnTo>
                  <a:lnTo>
                    <a:pt x="2332" y="3336"/>
                  </a:lnTo>
                  <a:lnTo>
                    <a:pt x="2321" y="3336"/>
                  </a:lnTo>
                  <a:lnTo>
                    <a:pt x="2318" y="3333"/>
                  </a:lnTo>
                  <a:lnTo>
                    <a:pt x="2312" y="3327"/>
                  </a:lnTo>
                  <a:lnTo>
                    <a:pt x="2312" y="3315"/>
                  </a:lnTo>
                  <a:lnTo>
                    <a:pt x="2321" y="3307"/>
                  </a:lnTo>
                  <a:lnTo>
                    <a:pt x="2321" y="3278"/>
                  </a:lnTo>
                  <a:lnTo>
                    <a:pt x="2318" y="3272"/>
                  </a:lnTo>
                  <a:lnTo>
                    <a:pt x="2312" y="3269"/>
                  </a:lnTo>
                  <a:lnTo>
                    <a:pt x="2312" y="3240"/>
                  </a:lnTo>
                  <a:lnTo>
                    <a:pt x="2298" y="3240"/>
                  </a:lnTo>
                  <a:lnTo>
                    <a:pt x="2283" y="3240"/>
                  </a:lnTo>
                  <a:lnTo>
                    <a:pt x="2263" y="3220"/>
                  </a:lnTo>
                  <a:lnTo>
                    <a:pt x="2263" y="3200"/>
                  </a:lnTo>
                  <a:lnTo>
                    <a:pt x="2254" y="3191"/>
                  </a:lnTo>
                  <a:lnTo>
                    <a:pt x="2254" y="3162"/>
                  </a:lnTo>
                  <a:lnTo>
                    <a:pt x="2225" y="3162"/>
                  </a:lnTo>
                  <a:lnTo>
                    <a:pt x="2216" y="3174"/>
                  </a:lnTo>
                  <a:lnTo>
                    <a:pt x="2196" y="3174"/>
                  </a:lnTo>
                  <a:lnTo>
                    <a:pt x="2196" y="3162"/>
                  </a:lnTo>
                  <a:lnTo>
                    <a:pt x="2188" y="3153"/>
                  </a:lnTo>
                  <a:lnTo>
                    <a:pt x="2188" y="3145"/>
                  </a:lnTo>
                  <a:lnTo>
                    <a:pt x="2167" y="3145"/>
                  </a:lnTo>
                  <a:lnTo>
                    <a:pt x="2159" y="3153"/>
                  </a:lnTo>
                  <a:lnTo>
                    <a:pt x="2138" y="3153"/>
                  </a:lnTo>
                  <a:lnTo>
                    <a:pt x="2130" y="3162"/>
                  </a:lnTo>
                  <a:lnTo>
                    <a:pt x="2118" y="3162"/>
                  </a:lnTo>
                  <a:lnTo>
                    <a:pt x="2115" y="3156"/>
                  </a:lnTo>
                  <a:lnTo>
                    <a:pt x="2109" y="3153"/>
                  </a:lnTo>
                  <a:lnTo>
                    <a:pt x="2109" y="3145"/>
                  </a:lnTo>
                  <a:lnTo>
                    <a:pt x="2107" y="3139"/>
                  </a:lnTo>
                  <a:lnTo>
                    <a:pt x="2101" y="3133"/>
                  </a:lnTo>
                  <a:lnTo>
                    <a:pt x="2101" y="3124"/>
                  </a:lnTo>
                  <a:lnTo>
                    <a:pt x="2092" y="3116"/>
                  </a:lnTo>
                  <a:lnTo>
                    <a:pt x="2092" y="3095"/>
                  </a:lnTo>
                  <a:lnTo>
                    <a:pt x="2072" y="3075"/>
                  </a:lnTo>
                  <a:lnTo>
                    <a:pt x="2072" y="3072"/>
                  </a:lnTo>
                  <a:lnTo>
                    <a:pt x="2072" y="3067"/>
                  </a:lnTo>
                  <a:lnTo>
                    <a:pt x="2060" y="3058"/>
                  </a:lnTo>
                  <a:lnTo>
                    <a:pt x="2060" y="3038"/>
                  </a:lnTo>
                  <a:lnTo>
                    <a:pt x="2072" y="3029"/>
                  </a:lnTo>
                  <a:lnTo>
                    <a:pt x="2072" y="3017"/>
                  </a:lnTo>
                  <a:lnTo>
                    <a:pt x="2081" y="3009"/>
                  </a:lnTo>
                  <a:lnTo>
                    <a:pt x="2081" y="2988"/>
                  </a:lnTo>
                  <a:lnTo>
                    <a:pt x="2086" y="2986"/>
                  </a:lnTo>
                  <a:lnTo>
                    <a:pt x="2092" y="2980"/>
                  </a:lnTo>
                  <a:lnTo>
                    <a:pt x="2092" y="2962"/>
                  </a:lnTo>
                  <a:lnTo>
                    <a:pt x="2101" y="2951"/>
                  </a:lnTo>
                  <a:lnTo>
                    <a:pt x="2101" y="2942"/>
                  </a:lnTo>
                  <a:lnTo>
                    <a:pt x="2109" y="2931"/>
                  </a:lnTo>
                  <a:lnTo>
                    <a:pt x="2109" y="2922"/>
                  </a:lnTo>
                  <a:lnTo>
                    <a:pt x="2118" y="2913"/>
                  </a:lnTo>
                  <a:lnTo>
                    <a:pt x="2118" y="2893"/>
                  </a:lnTo>
                  <a:lnTo>
                    <a:pt x="2138" y="2876"/>
                  </a:lnTo>
                  <a:lnTo>
                    <a:pt x="2138" y="2864"/>
                  </a:lnTo>
                  <a:lnTo>
                    <a:pt x="2144" y="2858"/>
                  </a:lnTo>
                  <a:lnTo>
                    <a:pt x="2150" y="2855"/>
                  </a:lnTo>
                  <a:lnTo>
                    <a:pt x="2150" y="2847"/>
                  </a:lnTo>
                  <a:lnTo>
                    <a:pt x="2176" y="2815"/>
                  </a:lnTo>
                  <a:lnTo>
                    <a:pt x="2188" y="2815"/>
                  </a:lnTo>
                  <a:lnTo>
                    <a:pt x="2196" y="2806"/>
                  </a:lnTo>
                  <a:lnTo>
                    <a:pt x="2216" y="2806"/>
                  </a:lnTo>
                  <a:lnTo>
                    <a:pt x="2225" y="2797"/>
                  </a:lnTo>
                  <a:lnTo>
                    <a:pt x="2263" y="2797"/>
                  </a:lnTo>
                  <a:lnTo>
                    <a:pt x="2283" y="2777"/>
                  </a:lnTo>
                  <a:lnTo>
                    <a:pt x="2283" y="2769"/>
                  </a:lnTo>
                  <a:lnTo>
                    <a:pt x="2289" y="2763"/>
                  </a:lnTo>
                  <a:lnTo>
                    <a:pt x="2292" y="2757"/>
                  </a:lnTo>
                  <a:lnTo>
                    <a:pt x="2292" y="2740"/>
                  </a:lnTo>
                  <a:lnTo>
                    <a:pt x="2303" y="2731"/>
                  </a:lnTo>
                  <a:lnTo>
                    <a:pt x="2303" y="2719"/>
                  </a:lnTo>
                  <a:lnTo>
                    <a:pt x="2312" y="2711"/>
                  </a:lnTo>
                  <a:lnTo>
                    <a:pt x="2312" y="2699"/>
                  </a:lnTo>
                  <a:lnTo>
                    <a:pt x="2321" y="2690"/>
                  </a:lnTo>
                  <a:lnTo>
                    <a:pt x="2318" y="2688"/>
                  </a:lnTo>
                  <a:lnTo>
                    <a:pt x="2312" y="2682"/>
                  </a:lnTo>
                  <a:lnTo>
                    <a:pt x="2303" y="2682"/>
                  </a:lnTo>
                  <a:lnTo>
                    <a:pt x="2292" y="2670"/>
                  </a:lnTo>
                  <a:lnTo>
                    <a:pt x="2283" y="2670"/>
                  </a:lnTo>
                  <a:lnTo>
                    <a:pt x="2274" y="2661"/>
                  </a:lnTo>
                  <a:lnTo>
                    <a:pt x="2263" y="2661"/>
                  </a:lnTo>
                  <a:lnTo>
                    <a:pt x="2254" y="2653"/>
                  </a:lnTo>
                  <a:lnTo>
                    <a:pt x="2251" y="2653"/>
                  </a:lnTo>
                  <a:lnTo>
                    <a:pt x="2245" y="2653"/>
                  </a:lnTo>
                  <a:lnTo>
                    <a:pt x="2225" y="2633"/>
                  </a:lnTo>
                  <a:lnTo>
                    <a:pt x="2205" y="2633"/>
                  </a:lnTo>
                  <a:lnTo>
                    <a:pt x="2196" y="2624"/>
                  </a:lnTo>
                  <a:lnTo>
                    <a:pt x="2188" y="2624"/>
                  </a:lnTo>
                  <a:lnTo>
                    <a:pt x="2182" y="2618"/>
                  </a:lnTo>
                  <a:lnTo>
                    <a:pt x="2176" y="2615"/>
                  </a:lnTo>
                  <a:lnTo>
                    <a:pt x="2176" y="2575"/>
                  </a:lnTo>
                  <a:lnTo>
                    <a:pt x="2167" y="2566"/>
                  </a:lnTo>
                  <a:lnTo>
                    <a:pt x="2167" y="2528"/>
                  </a:lnTo>
                  <a:lnTo>
                    <a:pt x="2130" y="2528"/>
                  </a:lnTo>
                  <a:lnTo>
                    <a:pt x="2130" y="2517"/>
                  </a:lnTo>
                  <a:lnTo>
                    <a:pt x="2138" y="2508"/>
                  </a:lnTo>
                  <a:lnTo>
                    <a:pt x="2138" y="2450"/>
                  </a:lnTo>
                  <a:lnTo>
                    <a:pt x="2144" y="2447"/>
                  </a:lnTo>
                  <a:lnTo>
                    <a:pt x="2150" y="2442"/>
                  </a:lnTo>
                  <a:lnTo>
                    <a:pt x="2150" y="2363"/>
                  </a:lnTo>
                  <a:lnTo>
                    <a:pt x="2159" y="2355"/>
                  </a:lnTo>
                  <a:lnTo>
                    <a:pt x="2159" y="2335"/>
                  </a:lnTo>
                  <a:lnTo>
                    <a:pt x="2153" y="2332"/>
                  </a:lnTo>
                  <a:lnTo>
                    <a:pt x="2150" y="2326"/>
                  </a:lnTo>
                  <a:lnTo>
                    <a:pt x="2150" y="2317"/>
                  </a:lnTo>
                  <a:lnTo>
                    <a:pt x="2159" y="2306"/>
                  </a:lnTo>
                  <a:lnTo>
                    <a:pt x="2188" y="2306"/>
                  </a:lnTo>
                  <a:lnTo>
                    <a:pt x="2216" y="2277"/>
                  </a:lnTo>
                  <a:lnTo>
                    <a:pt x="2254" y="2277"/>
                  </a:lnTo>
                  <a:lnTo>
                    <a:pt x="2263" y="2288"/>
                  </a:lnTo>
                  <a:lnTo>
                    <a:pt x="2263" y="2306"/>
                  </a:lnTo>
                  <a:lnTo>
                    <a:pt x="2283" y="2326"/>
                  </a:lnTo>
                  <a:lnTo>
                    <a:pt x="2312" y="2326"/>
                  </a:lnTo>
                  <a:lnTo>
                    <a:pt x="2321" y="2335"/>
                  </a:lnTo>
                  <a:lnTo>
                    <a:pt x="2361" y="2335"/>
                  </a:lnTo>
                  <a:lnTo>
                    <a:pt x="2370" y="2346"/>
                  </a:lnTo>
                  <a:lnTo>
                    <a:pt x="2381" y="2335"/>
                  </a:lnTo>
                  <a:lnTo>
                    <a:pt x="2387" y="2335"/>
                  </a:lnTo>
                  <a:lnTo>
                    <a:pt x="2399" y="2346"/>
                  </a:lnTo>
                  <a:lnTo>
                    <a:pt x="2419" y="2346"/>
                  </a:lnTo>
                  <a:lnTo>
                    <a:pt x="2428" y="2335"/>
                  </a:lnTo>
                  <a:lnTo>
                    <a:pt x="2428" y="2332"/>
                  </a:lnTo>
                  <a:lnTo>
                    <a:pt x="2428" y="2326"/>
                  </a:lnTo>
                  <a:lnTo>
                    <a:pt x="2407" y="2306"/>
                  </a:lnTo>
                  <a:lnTo>
                    <a:pt x="2407" y="2297"/>
                  </a:lnTo>
                  <a:lnTo>
                    <a:pt x="2419" y="2297"/>
                  </a:lnTo>
                  <a:lnTo>
                    <a:pt x="2436" y="2277"/>
                  </a:lnTo>
                  <a:lnTo>
                    <a:pt x="2436" y="2239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Freeform 55">
              <a:extLst>
                <a:ext uri="{FF2B5EF4-FFF2-40B4-BE49-F238E27FC236}">
                  <a16:creationId xmlns:a16="http://schemas.microsoft.com/office/drawing/2014/main" id="{92080C27-1651-42FD-9D61-6BFC8F6CE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513" y="1782763"/>
              <a:ext cx="1876425" cy="1712913"/>
            </a:xfrm>
            <a:custGeom>
              <a:avLst/>
              <a:gdLst>
                <a:gd name="T0" fmla="*/ 2358 w 4971"/>
                <a:gd name="T1" fmla="*/ 2441 h 4536"/>
                <a:gd name="T2" fmla="*/ 2358 w 4971"/>
                <a:gd name="T3" fmla="*/ 2181 h 4536"/>
                <a:gd name="T4" fmla="*/ 2138 w 4971"/>
                <a:gd name="T5" fmla="*/ 1958 h 4536"/>
                <a:gd name="T6" fmla="*/ 2057 w 4971"/>
                <a:gd name="T7" fmla="*/ 1600 h 4536"/>
                <a:gd name="T8" fmla="*/ 2118 w 4971"/>
                <a:gd name="T9" fmla="*/ 1374 h 4536"/>
                <a:gd name="T10" fmla="*/ 1924 w 4971"/>
                <a:gd name="T11" fmla="*/ 1221 h 4536"/>
                <a:gd name="T12" fmla="*/ 1626 w 4971"/>
                <a:gd name="T13" fmla="*/ 1221 h 4536"/>
                <a:gd name="T14" fmla="*/ 1386 w 4971"/>
                <a:gd name="T15" fmla="*/ 1333 h 4536"/>
                <a:gd name="T16" fmla="*/ 1022 w 4971"/>
                <a:gd name="T17" fmla="*/ 1362 h 4536"/>
                <a:gd name="T18" fmla="*/ 1007 w 4971"/>
                <a:gd name="T19" fmla="*/ 1032 h 4536"/>
                <a:gd name="T20" fmla="*/ 654 w 4971"/>
                <a:gd name="T21" fmla="*/ 980 h 4536"/>
                <a:gd name="T22" fmla="*/ 240 w 4971"/>
                <a:gd name="T23" fmla="*/ 816 h 4536"/>
                <a:gd name="T24" fmla="*/ 38 w 4971"/>
                <a:gd name="T25" fmla="*/ 584 h 4536"/>
                <a:gd name="T26" fmla="*/ 345 w 4971"/>
                <a:gd name="T27" fmla="*/ 480 h 4536"/>
                <a:gd name="T28" fmla="*/ 721 w 4971"/>
                <a:gd name="T29" fmla="*/ 353 h 4536"/>
                <a:gd name="T30" fmla="*/ 1059 w 4971"/>
                <a:gd name="T31" fmla="*/ 324 h 4536"/>
                <a:gd name="T32" fmla="*/ 1270 w 4971"/>
                <a:gd name="T33" fmla="*/ 211 h 4536"/>
                <a:gd name="T34" fmla="*/ 1493 w 4971"/>
                <a:gd name="T35" fmla="*/ 269 h 4536"/>
                <a:gd name="T36" fmla="*/ 1907 w 4971"/>
                <a:gd name="T37" fmla="*/ 220 h 4536"/>
                <a:gd name="T38" fmla="*/ 2130 w 4971"/>
                <a:gd name="T39" fmla="*/ 124 h 4536"/>
                <a:gd name="T40" fmla="*/ 2321 w 4971"/>
                <a:gd name="T41" fmla="*/ 75 h 4536"/>
                <a:gd name="T42" fmla="*/ 2639 w 4971"/>
                <a:gd name="T43" fmla="*/ 248 h 4536"/>
                <a:gd name="T44" fmla="*/ 2977 w 4971"/>
                <a:gd name="T45" fmla="*/ 295 h 4536"/>
                <a:gd name="T46" fmla="*/ 3203 w 4971"/>
                <a:gd name="T47" fmla="*/ 60 h 4536"/>
                <a:gd name="T48" fmla="*/ 3411 w 4971"/>
                <a:gd name="T49" fmla="*/ 95 h 4536"/>
                <a:gd name="T50" fmla="*/ 3524 w 4971"/>
                <a:gd name="T51" fmla="*/ 382 h 4536"/>
                <a:gd name="T52" fmla="*/ 3747 w 4971"/>
                <a:gd name="T53" fmla="*/ 680 h 4536"/>
                <a:gd name="T54" fmla="*/ 3950 w 4971"/>
                <a:gd name="T55" fmla="*/ 1527 h 4536"/>
                <a:gd name="T56" fmla="*/ 3978 w 4971"/>
                <a:gd name="T57" fmla="*/ 1854 h 4536"/>
                <a:gd name="T58" fmla="*/ 4094 w 4971"/>
                <a:gd name="T59" fmla="*/ 2036 h 4536"/>
                <a:gd name="T60" fmla="*/ 4207 w 4971"/>
                <a:gd name="T61" fmla="*/ 2256 h 4536"/>
                <a:gd name="T62" fmla="*/ 4355 w 4971"/>
                <a:gd name="T63" fmla="*/ 2499 h 4536"/>
                <a:gd name="T64" fmla="*/ 4682 w 4971"/>
                <a:gd name="T65" fmla="*/ 2488 h 4536"/>
                <a:gd name="T66" fmla="*/ 4835 w 4971"/>
                <a:gd name="T67" fmla="*/ 2670 h 4536"/>
                <a:gd name="T68" fmla="*/ 4930 w 4971"/>
                <a:gd name="T69" fmla="*/ 2823 h 4536"/>
                <a:gd name="T70" fmla="*/ 4719 w 4971"/>
                <a:gd name="T71" fmla="*/ 2980 h 4536"/>
                <a:gd name="T72" fmla="*/ 4326 w 4971"/>
                <a:gd name="T73" fmla="*/ 2939 h 4536"/>
                <a:gd name="T74" fmla="*/ 4094 w 4971"/>
                <a:gd name="T75" fmla="*/ 2959 h 4536"/>
                <a:gd name="T76" fmla="*/ 3799 w 4971"/>
                <a:gd name="T77" fmla="*/ 2925 h 4536"/>
                <a:gd name="T78" fmla="*/ 3640 w 4971"/>
                <a:gd name="T79" fmla="*/ 3220 h 4536"/>
                <a:gd name="T80" fmla="*/ 3594 w 4971"/>
                <a:gd name="T81" fmla="*/ 3555 h 4536"/>
                <a:gd name="T82" fmla="*/ 3342 w 4971"/>
                <a:gd name="T83" fmla="*/ 3651 h 4536"/>
                <a:gd name="T84" fmla="*/ 3333 w 4971"/>
                <a:gd name="T85" fmla="*/ 3958 h 4536"/>
                <a:gd name="T86" fmla="*/ 3139 w 4971"/>
                <a:gd name="T87" fmla="*/ 4102 h 4536"/>
                <a:gd name="T88" fmla="*/ 2980 w 4971"/>
                <a:gd name="T89" fmla="*/ 4157 h 4536"/>
                <a:gd name="T90" fmla="*/ 2937 w 4971"/>
                <a:gd name="T91" fmla="*/ 4325 h 4536"/>
                <a:gd name="T92" fmla="*/ 2668 w 4971"/>
                <a:gd name="T93" fmla="*/ 4334 h 4536"/>
                <a:gd name="T94" fmla="*/ 2529 w 4971"/>
                <a:gd name="T95" fmla="*/ 4348 h 4536"/>
                <a:gd name="T96" fmla="*/ 2292 w 4971"/>
                <a:gd name="T97" fmla="*/ 4432 h 4536"/>
                <a:gd name="T98" fmla="*/ 2002 w 4971"/>
                <a:gd name="T99" fmla="*/ 4441 h 4536"/>
                <a:gd name="T100" fmla="*/ 1809 w 4971"/>
                <a:gd name="T101" fmla="*/ 4507 h 4536"/>
                <a:gd name="T102" fmla="*/ 1453 w 4971"/>
                <a:gd name="T103" fmla="*/ 4499 h 4536"/>
                <a:gd name="T104" fmla="*/ 1395 w 4971"/>
                <a:gd name="T105" fmla="*/ 4180 h 4536"/>
                <a:gd name="T106" fmla="*/ 1406 w 4971"/>
                <a:gd name="T107" fmla="*/ 4015 h 4536"/>
                <a:gd name="T108" fmla="*/ 1485 w 4971"/>
                <a:gd name="T109" fmla="*/ 3903 h 4536"/>
                <a:gd name="T110" fmla="*/ 1279 w 4971"/>
                <a:gd name="T111" fmla="*/ 3755 h 4536"/>
                <a:gd name="T112" fmla="*/ 1262 w 4971"/>
                <a:gd name="T113" fmla="*/ 3544 h 4536"/>
                <a:gd name="T114" fmla="*/ 1453 w 4971"/>
                <a:gd name="T115" fmla="*/ 3333 h 4536"/>
                <a:gd name="T116" fmla="*/ 1337 w 4971"/>
                <a:gd name="T117" fmla="*/ 3211 h 4536"/>
                <a:gd name="T118" fmla="*/ 1415 w 4971"/>
                <a:gd name="T119" fmla="*/ 2873 h 4536"/>
                <a:gd name="T120" fmla="*/ 1577 w 4971"/>
                <a:gd name="T121" fmla="*/ 2893 h 4536"/>
                <a:gd name="T122" fmla="*/ 1791 w 4971"/>
                <a:gd name="T123" fmla="*/ 2441 h 4536"/>
                <a:gd name="T124" fmla="*/ 2031 w 4971"/>
                <a:gd name="T125" fmla="*/ 2653 h 4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1" h="4536">
                  <a:moveTo>
                    <a:pt x="2292" y="2661"/>
                  </a:moveTo>
                  <a:lnTo>
                    <a:pt x="2292" y="2641"/>
                  </a:lnTo>
                  <a:lnTo>
                    <a:pt x="2303" y="2632"/>
                  </a:lnTo>
                  <a:lnTo>
                    <a:pt x="2303" y="2624"/>
                  </a:lnTo>
                  <a:lnTo>
                    <a:pt x="2312" y="2612"/>
                  </a:lnTo>
                  <a:lnTo>
                    <a:pt x="2312" y="2595"/>
                  </a:lnTo>
                  <a:lnTo>
                    <a:pt x="2321" y="2583"/>
                  </a:lnTo>
                  <a:lnTo>
                    <a:pt x="2321" y="2560"/>
                  </a:lnTo>
                  <a:lnTo>
                    <a:pt x="2321" y="2534"/>
                  </a:lnTo>
                  <a:lnTo>
                    <a:pt x="2326" y="2531"/>
                  </a:lnTo>
                  <a:lnTo>
                    <a:pt x="2332" y="2525"/>
                  </a:lnTo>
                  <a:lnTo>
                    <a:pt x="2332" y="2522"/>
                  </a:lnTo>
                  <a:lnTo>
                    <a:pt x="2332" y="2517"/>
                  </a:lnTo>
                  <a:lnTo>
                    <a:pt x="2335" y="2514"/>
                  </a:lnTo>
                  <a:lnTo>
                    <a:pt x="2341" y="2508"/>
                  </a:lnTo>
                  <a:lnTo>
                    <a:pt x="2341" y="2479"/>
                  </a:lnTo>
                  <a:lnTo>
                    <a:pt x="2344" y="2473"/>
                  </a:lnTo>
                  <a:lnTo>
                    <a:pt x="2350" y="2468"/>
                  </a:lnTo>
                  <a:lnTo>
                    <a:pt x="2350" y="2459"/>
                  </a:lnTo>
                  <a:lnTo>
                    <a:pt x="2358" y="2450"/>
                  </a:lnTo>
                  <a:lnTo>
                    <a:pt x="2358" y="2441"/>
                  </a:lnTo>
                  <a:lnTo>
                    <a:pt x="2350" y="2430"/>
                  </a:lnTo>
                  <a:lnTo>
                    <a:pt x="2350" y="2401"/>
                  </a:lnTo>
                  <a:lnTo>
                    <a:pt x="2347" y="2398"/>
                  </a:lnTo>
                  <a:lnTo>
                    <a:pt x="2341" y="2392"/>
                  </a:lnTo>
                  <a:lnTo>
                    <a:pt x="2341" y="2372"/>
                  </a:lnTo>
                  <a:lnTo>
                    <a:pt x="2332" y="2363"/>
                  </a:lnTo>
                  <a:lnTo>
                    <a:pt x="2332" y="2334"/>
                  </a:lnTo>
                  <a:lnTo>
                    <a:pt x="2326" y="2329"/>
                  </a:lnTo>
                  <a:lnTo>
                    <a:pt x="2321" y="2323"/>
                  </a:lnTo>
                  <a:lnTo>
                    <a:pt x="2312" y="2323"/>
                  </a:lnTo>
                  <a:lnTo>
                    <a:pt x="2312" y="2306"/>
                  </a:lnTo>
                  <a:lnTo>
                    <a:pt x="2303" y="2297"/>
                  </a:lnTo>
                  <a:lnTo>
                    <a:pt x="2303" y="2236"/>
                  </a:lnTo>
                  <a:lnTo>
                    <a:pt x="2306" y="2233"/>
                  </a:lnTo>
                  <a:lnTo>
                    <a:pt x="2312" y="2227"/>
                  </a:lnTo>
                  <a:lnTo>
                    <a:pt x="2321" y="2227"/>
                  </a:lnTo>
                  <a:lnTo>
                    <a:pt x="2329" y="2219"/>
                  </a:lnTo>
                  <a:lnTo>
                    <a:pt x="2341" y="2210"/>
                  </a:lnTo>
                  <a:lnTo>
                    <a:pt x="2341" y="2190"/>
                  </a:lnTo>
                  <a:lnTo>
                    <a:pt x="2350" y="2181"/>
                  </a:lnTo>
                  <a:lnTo>
                    <a:pt x="2358" y="2181"/>
                  </a:lnTo>
                  <a:lnTo>
                    <a:pt x="2358" y="2170"/>
                  </a:lnTo>
                  <a:lnTo>
                    <a:pt x="2370" y="2161"/>
                  </a:lnTo>
                  <a:lnTo>
                    <a:pt x="2379" y="2152"/>
                  </a:lnTo>
                  <a:lnTo>
                    <a:pt x="2428" y="2152"/>
                  </a:lnTo>
                  <a:lnTo>
                    <a:pt x="2428" y="2103"/>
                  </a:lnTo>
                  <a:lnTo>
                    <a:pt x="2416" y="2094"/>
                  </a:lnTo>
                  <a:lnTo>
                    <a:pt x="2416" y="2036"/>
                  </a:lnTo>
                  <a:lnTo>
                    <a:pt x="2399" y="2036"/>
                  </a:lnTo>
                  <a:lnTo>
                    <a:pt x="2370" y="2008"/>
                  </a:lnTo>
                  <a:lnTo>
                    <a:pt x="2332" y="2008"/>
                  </a:lnTo>
                  <a:lnTo>
                    <a:pt x="2321" y="1999"/>
                  </a:lnTo>
                  <a:lnTo>
                    <a:pt x="2243" y="1999"/>
                  </a:lnTo>
                  <a:lnTo>
                    <a:pt x="2234" y="1990"/>
                  </a:lnTo>
                  <a:lnTo>
                    <a:pt x="2205" y="1990"/>
                  </a:lnTo>
                  <a:lnTo>
                    <a:pt x="2199" y="1984"/>
                  </a:lnTo>
                  <a:lnTo>
                    <a:pt x="2196" y="1979"/>
                  </a:lnTo>
                  <a:lnTo>
                    <a:pt x="2167" y="1979"/>
                  </a:lnTo>
                  <a:lnTo>
                    <a:pt x="2156" y="1970"/>
                  </a:lnTo>
                  <a:lnTo>
                    <a:pt x="2138" y="1970"/>
                  </a:lnTo>
                  <a:lnTo>
                    <a:pt x="2138" y="1964"/>
                  </a:lnTo>
                  <a:lnTo>
                    <a:pt x="2138" y="1958"/>
                  </a:lnTo>
                  <a:lnTo>
                    <a:pt x="2118" y="1941"/>
                  </a:lnTo>
                  <a:lnTo>
                    <a:pt x="2118" y="1929"/>
                  </a:lnTo>
                  <a:lnTo>
                    <a:pt x="2109" y="1921"/>
                  </a:lnTo>
                  <a:lnTo>
                    <a:pt x="2109" y="1912"/>
                  </a:lnTo>
                  <a:lnTo>
                    <a:pt x="2101" y="1912"/>
                  </a:lnTo>
                  <a:lnTo>
                    <a:pt x="2089" y="1900"/>
                  </a:lnTo>
                  <a:lnTo>
                    <a:pt x="2089" y="1788"/>
                  </a:lnTo>
                  <a:lnTo>
                    <a:pt x="2081" y="1776"/>
                  </a:lnTo>
                  <a:lnTo>
                    <a:pt x="2081" y="1759"/>
                  </a:lnTo>
                  <a:lnTo>
                    <a:pt x="2081" y="1738"/>
                  </a:lnTo>
                  <a:lnTo>
                    <a:pt x="2089" y="1730"/>
                  </a:lnTo>
                  <a:lnTo>
                    <a:pt x="2089" y="1710"/>
                  </a:lnTo>
                  <a:lnTo>
                    <a:pt x="2101" y="1701"/>
                  </a:lnTo>
                  <a:lnTo>
                    <a:pt x="2101" y="1672"/>
                  </a:lnTo>
                  <a:lnTo>
                    <a:pt x="2109" y="1660"/>
                  </a:lnTo>
                  <a:lnTo>
                    <a:pt x="2109" y="1634"/>
                  </a:lnTo>
                  <a:lnTo>
                    <a:pt x="2109" y="1602"/>
                  </a:lnTo>
                  <a:lnTo>
                    <a:pt x="2089" y="1602"/>
                  </a:lnTo>
                  <a:lnTo>
                    <a:pt x="2081" y="1594"/>
                  </a:lnTo>
                  <a:lnTo>
                    <a:pt x="2060" y="1594"/>
                  </a:lnTo>
                  <a:lnTo>
                    <a:pt x="2057" y="1600"/>
                  </a:lnTo>
                  <a:lnTo>
                    <a:pt x="2052" y="1602"/>
                  </a:lnTo>
                  <a:lnTo>
                    <a:pt x="2031" y="1602"/>
                  </a:lnTo>
                  <a:lnTo>
                    <a:pt x="2023" y="1594"/>
                  </a:lnTo>
                  <a:lnTo>
                    <a:pt x="2011" y="1594"/>
                  </a:lnTo>
                  <a:lnTo>
                    <a:pt x="2008" y="1591"/>
                  </a:lnTo>
                  <a:lnTo>
                    <a:pt x="2002" y="1585"/>
                  </a:lnTo>
                  <a:lnTo>
                    <a:pt x="2002" y="1545"/>
                  </a:lnTo>
                  <a:lnTo>
                    <a:pt x="1994" y="1536"/>
                  </a:lnTo>
                  <a:lnTo>
                    <a:pt x="1994" y="1507"/>
                  </a:lnTo>
                  <a:lnTo>
                    <a:pt x="2002" y="1498"/>
                  </a:lnTo>
                  <a:lnTo>
                    <a:pt x="2002" y="1469"/>
                  </a:lnTo>
                  <a:lnTo>
                    <a:pt x="2011" y="1461"/>
                  </a:lnTo>
                  <a:lnTo>
                    <a:pt x="2011" y="1449"/>
                  </a:lnTo>
                  <a:lnTo>
                    <a:pt x="2052" y="1412"/>
                  </a:lnTo>
                  <a:lnTo>
                    <a:pt x="2060" y="1412"/>
                  </a:lnTo>
                  <a:lnTo>
                    <a:pt x="2072" y="1403"/>
                  </a:lnTo>
                  <a:lnTo>
                    <a:pt x="2081" y="1403"/>
                  </a:lnTo>
                  <a:lnTo>
                    <a:pt x="2101" y="1383"/>
                  </a:lnTo>
                  <a:lnTo>
                    <a:pt x="2109" y="1383"/>
                  </a:lnTo>
                  <a:lnTo>
                    <a:pt x="2112" y="1380"/>
                  </a:lnTo>
                  <a:lnTo>
                    <a:pt x="2118" y="1374"/>
                  </a:lnTo>
                  <a:lnTo>
                    <a:pt x="2127" y="1374"/>
                  </a:lnTo>
                  <a:lnTo>
                    <a:pt x="2147" y="1354"/>
                  </a:lnTo>
                  <a:lnTo>
                    <a:pt x="2156" y="1354"/>
                  </a:lnTo>
                  <a:lnTo>
                    <a:pt x="2167" y="1345"/>
                  </a:lnTo>
                  <a:lnTo>
                    <a:pt x="2167" y="1313"/>
                  </a:lnTo>
                  <a:lnTo>
                    <a:pt x="2138" y="1287"/>
                  </a:lnTo>
                  <a:lnTo>
                    <a:pt x="2130" y="1287"/>
                  </a:lnTo>
                  <a:lnTo>
                    <a:pt x="2109" y="1267"/>
                  </a:lnTo>
                  <a:lnTo>
                    <a:pt x="2089" y="1267"/>
                  </a:lnTo>
                  <a:lnTo>
                    <a:pt x="2081" y="1258"/>
                  </a:lnTo>
                  <a:lnTo>
                    <a:pt x="2060" y="1258"/>
                  </a:lnTo>
                  <a:lnTo>
                    <a:pt x="2057" y="1252"/>
                  </a:lnTo>
                  <a:lnTo>
                    <a:pt x="2052" y="1247"/>
                  </a:lnTo>
                  <a:lnTo>
                    <a:pt x="2031" y="1247"/>
                  </a:lnTo>
                  <a:lnTo>
                    <a:pt x="2023" y="1238"/>
                  </a:lnTo>
                  <a:lnTo>
                    <a:pt x="1994" y="1238"/>
                  </a:lnTo>
                  <a:lnTo>
                    <a:pt x="1988" y="1235"/>
                  </a:lnTo>
                  <a:lnTo>
                    <a:pt x="1982" y="1226"/>
                  </a:lnTo>
                  <a:lnTo>
                    <a:pt x="1973" y="1226"/>
                  </a:lnTo>
                  <a:lnTo>
                    <a:pt x="1965" y="1221"/>
                  </a:lnTo>
                  <a:lnTo>
                    <a:pt x="1924" y="1221"/>
                  </a:lnTo>
                  <a:lnTo>
                    <a:pt x="1921" y="1223"/>
                  </a:lnTo>
                  <a:lnTo>
                    <a:pt x="1916" y="1226"/>
                  </a:lnTo>
                  <a:lnTo>
                    <a:pt x="1869" y="1226"/>
                  </a:lnTo>
                  <a:lnTo>
                    <a:pt x="1858" y="1238"/>
                  </a:lnTo>
                  <a:lnTo>
                    <a:pt x="1855" y="1235"/>
                  </a:lnTo>
                  <a:lnTo>
                    <a:pt x="1849" y="1226"/>
                  </a:lnTo>
                  <a:lnTo>
                    <a:pt x="1843" y="1226"/>
                  </a:lnTo>
                  <a:lnTo>
                    <a:pt x="1840" y="1226"/>
                  </a:lnTo>
                  <a:lnTo>
                    <a:pt x="1829" y="1221"/>
                  </a:lnTo>
                  <a:lnTo>
                    <a:pt x="1820" y="1221"/>
                  </a:lnTo>
                  <a:lnTo>
                    <a:pt x="1809" y="1209"/>
                  </a:lnTo>
                  <a:lnTo>
                    <a:pt x="1791" y="1209"/>
                  </a:lnTo>
                  <a:lnTo>
                    <a:pt x="1762" y="1180"/>
                  </a:lnTo>
                  <a:lnTo>
                    <a:pt x="1742" y="1180"/>
                  </a:lnTo>
                  <a:lnTo>
                    <a:pt x="1733" y="1192"/>
                  </a:lnTo>
                  <a:lnTo>
                    <a:pt x="1684" y="1192"/>
                  </a:lnTo>
                  <a:lnTo>
                    <a:pt x="1675" y="1200"/>
                  </a:lnTo>
                  <a:lnTo>
                    <a:pt x="1655" y="1200"/>
                  </a:lnTo>
                  <a:lnTo>
                    <a:pt x="1647" y="1209"/>
                  </a:lnTo>
                  <a:lnTo>
                    <a:pt x="1638" y="1209"/>
                  </a:lnTo>
                  <a:lnTo>
                    <a:pt x="1626" y="1221"/>
                  </a:lnTo>
                  <a:lnTo>
                    <a:pt x="1603" y="1221"/>
                  </a:lnTo>
                  <a:lnTo>
                    <a:pt x="1577" y="1221"/>
                  </a:lnTo>
                  <a:lnTo>
                    <a:pt x="1568" y="1226"/>
                  </a:lnTo>
                  <a:lnTo>
                    <a:pt x="1568" y="1238"/>
                  </a:lnTo>
                  <a:lnTo>
                    <a:pt x="1551" y="1258"/>
                  </a:lnTo>
                  <a:lnTo>
                    <a:pt x="1531" y="1258"/>
                  </a:lnTo>
                  <a:lnTo>
                    <a:pt x="1531" y="1267"/>
                  </a:lnTo>
                  <a:lnTo>
                    <a:pt x="1522" y="1278"/>
                  </a:lnTo>
                  <a:lnTo>
                    <a:pt x="1522" y="1287"/>
                  </a:lnTo>
                  <a:lnTo>
                    <a:pt x="1511" y="1287"/>
                  </a:lnTo>
                  <a:lnTo>
                    <a:pt x="1508" y="1290"/>
                  </a:lnTo>
                  <a:lnTo>
                    <a:pt x="1502" y="1296"/>
                  </a:lnTo>
                  <a:lnTo>
                    <a:pt x="1493" y="1296"/>
                  </a:lnTo>
                  <a:lnTo>
                    <a:pt x="1485" y="1304"/>
                  </a:lnTo>
                  <a:lnTo>
                    <a:pt x="1453" y="1304"/>
                  </a:lnTo>
                  <a:lnTo>
                    <a:pt x="1453" y="1313"/>
                  </a:lnTo>
                  <a:lnTo>
                    <a:pt x="1435" y="1333"/>
                  </a:lnTo>
                  <a:lnTo>
                    <a:pt x="1424" y="1333"/>
                  </a:lnTo>
                  <a:lnTo>
                    <a:pt x="1415" y="1345"/>
                  </a:lnTo>
                  <a:lnTo>
                    <a:pt x="1395" y="1345"/>
                  </a:lnTo>
                  <a:lnTo>
                    <a:pt x="1386" y="1333"/>
                  </a:lnTo>
                  <a:lnTo>
                    <a:pt x="1346" y="1333"/>
                  </a:lnTo>
                  <a:lnTo>
                    <a:pt x="1343" y="1330"/>
                  </a:lnTo>
                  <a:lnTo>
                    <a:pt x="1337" y="1325"/>
                  </a:lnTo>
                  <a:lnTo>
                    <a:pt x="1291" y="1325"/>
                  </a:lnTo>
                  <a:lnTo>
                    <a:pt x="1285" y="1319"/>
                  </a:lnTo>
                  <a:lnTo>
                    <a:pt x="1279" y="1313"/>
                  </a:lnTo>
                  <a:lnTo>
                    <a:pt x="1213" y="1313"/>
                  </a:lnTo>
                  <a:lnTo>
                    <a:pt x="1210" y="1319"/>
                  </a:lnTo>
                  <a:lnTo>
                    <a:pt x="1204" y="1325"/>
                  </a:lnTo>
                  <a:lnTo>
                    <a:pt x="1198" y="1325"/>
                  </a:lnTo>
                  <a:lnTo>
                    <a:pt x="1192" y="1325"/>
                  </a:lnTo>
                  <a:lnTo>
                    <a:pt x="1184" y="1333"/>
                  </a:lnTo>
                  <a:lnTo>
                    <a:pt x="1155" y="1333"/>
                  </a:lnTo>
                  <a:lnTo>
                    <a:pt x="1146" y="1345"/>
                  </a:lnTo>
                  <a:lnTo>
                    <a:pt x="1134" y="1345"/>
                  </a:lnTo>
                  <a:lnTo>
                    <a:pt x="1126" y="1354"/>
                  </a:lnTo>
                  <a:lnTo>
                    <a:pt x="1117" y="1362"/>
                  </a:lnTo>
                  <a:lnTo>
                    <a:pt x="1097" y="1362"/>
                  </a:lnTo>
                  <a:lnTo>
                    <a:pt x="1088" y="1374"/>
                  </a:lnTo>
                  <a:lnTo>
                    <a:pt x="1030" y="1374"/>
                  </a:lnTo>
                  <a:lnTo>
                    <a:pt x="1022" y="1362"/>
                  </a:lnTo>
                  <a:lnTo>
                    <a:pt x="1022" y="1354"/>
                  </a:lnTo>
                  <a:lnTo>
                    <a:pt x="1010" y="1345"/>
                  </a:lnTo>
                  <a:lnTo>
                    <a:pt x="1010" y="1313"/>
                  </a:lnTo>
                  <a:lnTo>
                    <a:pt x="1007" y="1310"/>
                  </a:lnTo>
                  <a:lnTo>
                    <a:pt x="1001" y="1304"/>
                  </a:lnTo>
                  <a:lnTo>
                    <a:pt x="1001" y="1221"/>
                  </a:lnTo>
                  <a:lnTo>
                    <a:pt x="981" y="1200"/>
                  </a:lnTo>
                  <a:lnTo>
                    <a:pt x="981" y="1192"/>
                  </a:lnTo>
                  <a:lnTo>
                    <a:pt x="972" y="1180"/>
                  </a:lnTo>
                  <a:lnTo>
                    <a:pt x="972" y="1171"/>
                  </a:lnTo>
                  <a:lnTo>
                    <a:pt x="1001" y="1142"/>
                  </a:lnTo>
                  <a:lnTo>
                    <a:pt x="1001" y="1134"/>
                  </a:lnTo>
                  <a:lnTo>
                    <a:pt x="1010" y="1122"/>
                  </a:lnTo>
                  <a:lnTo>
                    <a:pt x="1010" y="1102"/>
                  </a:lnTo>
                  <a:lnTo>
                    <a:pt x="1022" y="1093"/>
                  </a:lnTo>
                  <a:lnTo>
                    <a:pt x="1022" y="1085"/>
                  </a:lnTo>
                  <a:lnTo>
                    <a:pt x="1025" y="1079"/>
                  </a:lnTo>
                  <a:lnTo>
                    <a:pt x="1030" y="1073"/>
                  </a:lnTo>
                  <a:lnTo>
                    <a:pt x="1030" y="1035"/>
                  </a:lnTo>
                  <a:lnTo>
                    <a:pt x="1010" y="1035"/>
                  </a:lnTo>
                  <a:lnTo>
                    <a:pt x="1007" y="1032"/>
                  </a:lnTo>
                  <a:lnTo>
                    <a:pt x="1001" y="1027"/>
                  </a:lnTo>
                  <a:lnTo>
                    <a:pt x="990" y="1027"/>
                  </a:lnTo>
                  <a:lnTo>
                    <a:pt x="981" y="1015"/>
                  </a:lnTo>
                  <a:lnTo>
                    <a:pt x="944" y="1015"/>
                  </a:lnTo>
                  <a:lnTo>
                    <a:pt x="938" y="1012"/>
                  </a:lnTo>
                  <a:lnTo>
                    <a:pt x="932" y="1006"/>
                  </a:lnTo>
                  <a:lnTo>
                    <a:pt x="923" y="1006"/>
                  </a:lnTo>
                  <a:lnTo>
                    <a:pt x="915" y="998"/>
                  </a:lnTo>
                  <a:lnTo>
                    <a:pt x="906" y="998"/>
                  </a:lnTo>
                  <a:lnTo>
                    <a:pt x="897" y="989"/>
                  </a:lnTo>
                  <a:lnTo>
                    <a:pt x="886" y="989"/>
                  </a:lnTo>
                  <a:lnTo>
                    <a:pt x="862" y="966"/>
                  </a:lnTo>
                  <a:lnTo>
                    <a:pt x="836" y="940"/>
                  </a:lnTo>
                  <a:lnTo>
                    <a:pt x="828" y="940"/>
                  </a:lnTo>
                  <a:lnTo>
                    <a:pt x="819" y="949"/>
                  </a:lnTo>
                  <a:lnTo>
                    <a:pt x="808" y="949"/>
                  </a:lnTo>
                  <a:lnTo>
                    <a:pt x="790" y="969"/>
                  </a:lnTo>
                  <a:lnTo>
                    <a:pt x="779" y="969"/>
                  </a:lnTo>
                  <a:lnTo>
                    <a:pt x="770" y="980"/>
                  </a:lnTo>
                  <a:lnTo>
                    <a:pt x="712" y="980"/>
                  </a:lnTo>
                  <a:lnTo>
                    <a:pt x="654" y="980"/>
                  </a:lnTo>
                  <a:lnTo>
                    <a:pt x="646" y="969"/>
                  </a:lnTo>
                  <a:lnTo>
                    <a:pt x="596" y="969"/>
                  </a:lnTo>
                  <a:lnTo>
                    <a:pt x="588" y="960"/>
                  </a:lnTo>
                  <a:lnTo>
                    <a:pt x="576" y="960"/>
                  </a:lnTo>
                  <a:lnTo>
                    <a:pt x="567" y="949"/>
                  </a:lnTo>
                  <a:lnTo>
                    <a:pt x="463" y="949"/>
                  </a:lnTo>
                  <a:lnTo>
                    <a:pt x="457" y="946"/>
                  </a:lnTo>
                  <a:lnTo>
                    <a:pt x="452" y="940"/>
                  </a:lnTo>
                  <a:lnTo>
                    <a:pt x="423" y="940"/>
                  </a:lnTo>
                  <a:lnTo>
                    <a:pt x="420" y="937"/>
                  </a:lnTo>
                  <a:lnTo>
                    <a:pt x="414" y="931"/>
                  </a:lnTo>
                  <a:lnTo>
                    <a:pt x="394" y="931"/>
                  </a:lnTo>
                  <a:lnTo>
                    <a:pt x="374" y="911"/>
                  </a:lnTo>
                  <a:lnTo>
                    <a:pt x="365" y="911"/>
                  </a:lnTo>
                  <a:lnTo>
                    <a:pt x="345" y="891"/>
                  </a:lnTo>
                  <a:lnTo>
                    <a:pt x="336" y="891"/>
                  </a:lnTo>
                  <a:lnTo>
                    <a:pt x="307" y="862"/>
                  </a:lnTo>
                  <a:lnTo>
                    <a:pt x="298" y="862"/>
                  </a:lnTo>
                  <a:lnTo>
                    <a:pt x="269" y="833"/>
                  </a:lnTo>
                  <a:lnTo>
                    <a:pt x="261" y="833"/>
                  </a:lnTo>
                  <a:lnTo>
                    <a:pt x="240" y="816"/>
                  </a:lnTo>
                  <a:lnTo>
                    <a:pt x="232" y="816"/>
                  </a:lnTo>
                  <a:lnTo>
                    <a:pt x="226" y="810"/>
                  </a:lnTo>
                  <a:lnTo>
                    <a:pt x="220" y="804"/>
                  </a:lnTo>
                  <a:lnTo>
                    <a:pt x="212" y="804"/>
                  </a:lnTo>
                  <a:lnTo>
                    <a:pt x="183" y="778"/>
                  </a:lnTo>
                  <a:lnTo>
                    <a:pt x="174" y="778"/>
                  </a:lnTo>
                  <a:lnTo>
                    <a:pt x="162" y="766"/>
                  </a:lnTo>
                  <a:lnTo>
                    <a:pt x="154" y="766"/>
                  </a:lnTo>
                  <a:lnTo>
                    <a:pt x="125" y="737"/>
                  </a:lnTo>
                  <a:lnTo>
                    <a:pt x="116" y="737"/>
                  </a:lnTo>
                  <a:lnTo>
                    <a:pt x="96" y="720"/>
                  </a:lnTo>
                  <a:lnTo>
                    <a:pt x="87" y="720"/>
                  </a:lnTo>
                  <a:lnTo>
                    <a:pt x="55" y="691"/>
                  </a:lnTo>
                  <a:lnTo>
                    <a:pt x="50" y="691"/>
                  </a:lnTo>
                  <a:lnTo>
                    <a:pt x="9" y="651"/>
                  </a:lnTo>
                  <a:lnTo>
                    <a:pt x="9" y="642"/>
                  </a:lnTo>
                  <a:lnTo>
                    <a:pt x="0" y="633"/>
                  </a:lnTo>
                  <a:lnTo>
                    <a:pt x="9" y="622"/>
                  </a:lnTo>
                  <a:lnTo>
                    <a:pt x="9" y="604"/>
                  </a:lnTo>
                  <a:lnTo>
                    <a:pt x="29" y="584"/>
                  </a:lnTo>
                  <a:lnTo>
                    <a:pt x="38" y="584"/>
                  </a:lnTo>
                  <a:lnTo>
                    <a:pt x="50" y="575"/>
                  </a:lnTo>
                  <a:lnTo>
                    <a:pt x="55" y="575"/>
                  </a:lnTo>
                  <a:lnTo>
                    <a:pt x="55" y="567"/>
                  </a:lnTo>
                  <a:lnTo>
                    <a:pt x="67" y="555"/>
                  </a:lnTo>
                  <a:lnTo>
                    <a:pt x="96" y="555"/>
                  </a:lnTo>
                  <a:lnTo>
                    <a:pt x="104" y="546"/>
                  </a:lnTo>
                  <a:lnTo>
                    <a:pt x="116" y="546"/>
                  </a:lnTo>
                  <a:lnTo>
                    <a:pt x="125" y="535"/>
                  </a:lnTo>
                  <a:lnTo>
                    <a:pt x="142" y="535"/>
                  </a:lnTo>
                  <a:lnTo>
                    <a:pt x="154" y="526"/>
                  </a:lnTo>
                  <a:lnTo>
                    <a:pt x="174" y="526"/>
                  </a:lnTo>
                  <a:lnTo>
                    <a:pt x="183" y="518"/>
                  </a:lnTo>
                  <a:lnTo>
                    <a:pt x="203" y="518"/>
                  </a:lnTo>
                  <a:lnTo>
                    <a:pt x="212" y="506"/>
                  </a:lnTo>
                  <a:lnTo>
                    <a:pt x="240" y="506"/>
                  </a:lnTo>
                  <a:lnTo>
                    <a:pt x="249" y="500"/>
                  </a:lnTo>
                  <a:lnTo>
                    <a:pt x="269" y="500"/>
                  </a:lnTo>
                  <a:lnTo>
                    <a:pt x="278" y="489"/>
                  </a:lnTo>
                  <a:lnTo>
                    <a:pt x="298" y="489"/>
                  </a:lnTo>
                  <a:lnTo>
                    <a:pt x="307" y="480"/>
                  </a:lnTo>
                  <a:lnTo>
                    <a:pt x="345" y="480"/>
                  </a:lnTo>
                  <a:lnTo>
                    <a:pt x="365" y="460"/>
                  </a:lnTo>
                  <a:lnTo>
                    <a:pt x="385" y="439"/>
                  </a:lnTo>
                  <a:lnTo>
                    <a:pt x="443" y="439"/>
                  </a:lnTo>
                  <a:lnTo>
                    <a:pt x="452" y="431"/>
                  </a:lnTo>
                  <a:lnTo>
                    <a:pt x="472" y="431"/>
                  </a:lnTo>
                  <a:lnTo>
                    <a:pt x="481" y="422"/>
                  </a:lnTo>
                  <a:lnTo>
                    <a:pt x="492" y="422"/>
                  </a:lnTo>
                  <a:lnTo>
                    <a:pt x="498" y="422"/>
                  </a:lnTo>
                  <a:lnTo>
                    <a:pt x="504" y="416"/>
                  </a:lnTo>
                  <a:lnTo>
                    <a:pt x="510" y="410"/>
                  </a:lnTo>
                  <a:lnTo>
                    <a:pt x="576" y="410"/>
                  </a:lnTo>
                  <a:lnTo>
                    <a:pt x="596" y="393"/>
                  </a:lnTo>
                  <a:lnTo>
                    <a:pt x="634" y="393"/>
                  </a:lnTo>
                  <a:lnTo>
                    <a:pt x="646" y="382"/>
                  </a:lnTo>
                  <a:lnTo>
                    <a:pt x="666" y="382"/>
                  </a:lnTo>
                  <a:lnTo>
                    <a:pt x="674" y="373"/>
                  </a:lnTo>
                  <a:lnTo>
                    <a:pt x="692" y="373"/>
                  </a:lnTo>
                  <a:lnTo>
                    <a:pt x="698" y="367"/>
                  </a:lnTo>
                  <a:lnTo>
                    <a:pt x="700" y="364"/>
                  </a:lnTo>
                  <a:lnTo>
                    <a:pt x="712" y="364"/>
                  </a:lnTo>
                  <a:lnTo>
                    <a:pt x="721" y="353"/>
                  </a:lnTo>
                  <a:lnTo>
                    <a:pt x="761" y="353"/>
                  </a:lnTo>
                  <a:lnTo>
                    <a:pt x="799" y="353"/>
                  </a:lnTo>
                  <a:lnTo>
                    <a:pt x="808" y="364"/>
                  </a:lnTo>
                  <a:lnTo>
                    <a:pt x="836" y="364"/>
                  </a:lnTo>
                  <a:lnTo>
                    <a:pt x="842" y="370"/>
                  </a:lnTo>
                  <a:lnTo>
                    <a:pt x="848" y="373"/>
                  </a:lnTo>
                  <a:lnTo>
                    <a:pt x="857" y="373"/>
                  </a:lnTo>
                  <a:lnTo>
                    <a:pt x="865" y="382"/>
                  </a:lnTo>
                  <a:lnTo>
                    <a:pt x="897" y="382"/>
                  </a:lnTo>
                  <a:lnTo>
                    <a:pt x="906" y="373"/>
                  </a:lnTo>
                  <a:lnTo>
                    <a:pt x="932" y="373"/>
                  </a:lnTo>
                  <a:lnTo>
                    <a:pt x="938" y="367"/>
                  </a:lnTo>
                  <a:lnTo>
                    <a:pt x="944" y="364"/>
                  </a:lnTo>
                  <a:lnTo>
                    <a:pt x="952" y="364"/>
                  </a:lnTo>
                  <a:lnTo>
                    <a:pt x="972" y="344"/>
                  </a:lnTo>
                  <a:lnTo>
                    <a:pt x="1001" y="344"/>
                  </a:lnTo>
                  <a:lnTo>
                    <a:pt x="1007" y="338"/>
                  </a:lnTo>
                  <a:lnTo>
                    <a:pt x="1010" y="335"/>
                  </a:lnTo>
                  <a:lnTo>
                    <a:pt x="1039" y="335"/>
                  </a:lnTo>
                  <a:lnTo>
                    <a:pt x="1051" y="324"/>
                  </a:lnTo>
                  <a:lnTo>
                    <a:pt x="1059" y="324"/>
                  </a:lnTo>
                  <a:lnTo>
                    <a:pt x="1065" y="321"/>
                  </a:lnTo>
                  <a:lnTo>
                    <a:pt x="1068" y="315"/>
                  </a:lnTo>
                  <a:lnTo>
                    <a:pt x="1074" y="315"/>
                  </a:lnTo>
                  <a:lnTo>
                    <a:pt x="1079" y="315"/>
                  </a:lnTo>
                  <a:lnTo>
                    <a:pt x="1088" y="306"/>
                  </a:lnTo>
                  <a:lnTo>
                    <a:pt x="1097" y="306"/>
                  </a:lnTo>
                  <a:lnTo>
                    <a:pt x="1108" y="295"/>
                  </a:lnTo>
                  <a:lnTo>
                    <a:pt x="1117" y="295"/>
                  </a:lnTo>
                  <a:lnTo>
                    <a:pt x="1134" y="277"/>
                  </a:lnTo>
                  <a:lnTo>
                    <a:pt x="1155" y="277"/>
                  </a:lnTo>
                  <a:lnTo>
                    <a:pt x="1175" y="257"/>
                  </a:lnTo>
                  <a:lnTo>
                    <a:pt x="1184" y="257"/>
                  </a:lnTo>
                  <a:lnTo>
                    <a:pt x="1192" y="248"/>
                  </a:lnTo>
                  <a:lnTo>
                    <a:pt x="1198" y="248"/>
                  </a:lnTo>
                  <a:lnTo>
                    <a:pt x="1204" y="248"/>
                  </a:lnTo>
                  <a:lnTo>
                    <a:pt x="1210" y="243"/>
                  </a:lnTo>
                  <a:lnTo>
                    <a:pt x="1213" y="237"/>
                  </a:lnTo>
                  <a:lnTo>
                    <a:pt x="1221" y="237"/>
                  </a:lnTo>
                  <a:lnTo>
                    <a:pt x="1242" y="220"/>
                  </a:lnTo>
                  <a:lnTo>
                    <a:pt x="1262" y="220"/>
                  </a:lnTo>
                  <a:lnTo>
                    <a:pt x="1270" y="211"/>
                  </a:lnTo>
                  <a:lnTo>
                    <a:pt x="1279" y="199"/>
                  </a:lnTo>
                  <a:lnTo>
                    <a:pt x="1299" y="199"/>
                  </a:lnTo>
                  <a:lnTo>
                    <a:pt x="1305" y="193"/>
                  </a:lnTo>
                  <a:lnTo>
                    <a:pt x="1311" y="191"/>
                  </a:lnTo>
                  <a:lnTo>
                    <a:pt x="1320" y="191"/>
                  </a:lnTo>
                  <a:lnTo>
                    <a:pt x="1337" y="211"/>
                  </a:lnTo>
                  <a:lnTo>
                    <a:pt x="1337" y="220"/>
                  </a:lnTo>
                  <a:lnTo>
                    <a:pt x="1343" y="225"/>
                  </a:lnTo>
                  <a:lnTo>
                    <a:pt x="1346" y="228"/>
                  </a:lnTo>
                  <a:lnTo>
                    <a:pt x="1357" y="228"/>
                  </a:lnTo>
                  <a:lnTo>
                    <a:pt x="1363" y="234"/>
                  </a:lnTo>
                  <a:lnTo>
                    <a:pt x="1366" y="237"/>
                  </a:lnTo>
                  <a:lnTo>
                    <a:pt x="1377" y="237"/>
                  </a:lnTo>
                  <a:lnTo>
                    <a:pt x="1386" y="228"/>
                  </a:lnTo>
                  <a:lnTo>
                    <a:pt x="1392" y="234"/>
                  </a:lnTo>
                  <a:lnTo>
                    <a:pt x="1395" y="237"/>
                  </a:lnTo>
                  <a:lnTo>
                    <a:pt x="1406" y="237"/>
                  </a:lnTo>
                  <a:lnTo>
                    <a:pt x="1424" y="257"/>
                  </a:lnTo>
                  <a:lnTo>
                    <a:pt x="1444" y="257"/>
                  </a:lnTo>
                  <a:lnTo>
                    <a:pt x="1453" y="269"/>
                  </a:lnTo>
                  <a:lnTo>
                    <a:pt x="1493" y="269"/>
                  </a:lnTo>
                  <a:lnTo>
                    <a:pt x="1502" y="277"/>
                  </a:lnTo>
                  <a:lnTo>
                    <a:pt x="1528" y="277"/>
                  </a:lnTo>
                  <a:lnTo>
                    <a:pt x="1551" y="277"/>
                  </a:lnTo>
                  <a:lnTo>
                    <a:pt x="1560" y="269"/>
                  </a:lnTo>
                  <a:lnTo>
                    <a:pt x="1568" y="269"/>
                  </a:lnTo>
                  <a:lnTo>
                    <a:pt x="1574" y="263"/>
                  </a:lnTo>
                  <a:lnTo>
                    <a:pt x="1577" y="257"/>
                  </a:lnTo>
                  <a:lnTo>
                    <a:pt x="1675" y="257"/>
                  </a:lnTo>
                  <a:lnTo>
                    <a:pt x="1771" y="257"/>
                  </a:lnTo>
                  <a:lnTo>
                    <a:pt x="1777" y="251"/>
                  </a:lnTo>
                  <a:lnTo>
                    <a:pt x="1780" y="248"/>
                  </a:lnTo>
                  <a:lnTo>
                    <a:pt x="1820" y="248"/>
                  </a:lnTo>
                  <a:lnTo>
                    <a:pt x="1849" y="248"/>
                  </a:lnTo>
                  <a:lnTo>
                    <a:pt x="1852" y="243"/>
                  </a:lnTo>
                  <a:lnTo>
                    <a:pt x="1858" y="237"/>
                  </a:lnTo>
                  <a:lnTo>
                    <a:pt x="1869" y="237"/>
                  </a:lnTo>
                  <a:lnTo>
                    <a:pt x="1872" y="234"/>
                  </a:lnTo>
                  <a:lnTo>
                    <a:pt x="1878" y="228"/>
                  </a:lnTo>
                  <a:lnTo>
                    <a:pt x="1898" y="228"/>
                  </a:lnTo>
                  <a:lnTo>
                    <a:pt x="1901" y="225"/>
                  </a:lnTo>
                  <a:lnTo>
                    <a:pt x="1907" y="220"/>
                  </a:lnTo>
                  <a:lnTo>
                    <a:pt x="1924" y="220"/>
                  </a:lnTo>
                  <a:lnTo>
                    <a:pt x="1936" y="211"/>
                  </a:lnTo>
                  <a:lnTo>
                    <a:pt x="1956" y="211"/>
                  </a:lnTo>
                  <a:lnTo>
                    <a:pt x="1965" y="199"/>
                  </a:lnTo>
                  <a:lnTo>
                    <a:pt x="1973" y="199"/>
                  </a:lnTo>
                  <a:lnTo>
                    <a:pt x="1982" y="191"/>
                  </a:lnTo>
                  <a:lnTo>
                    <a:pt x="1994" y="191"/>
                  </a:lnTo>
                  <a:lnTo>
                    <a:pt x="2011" y="170"/>
                  </a:lnTo>
                  <a:lnTo>
                    <a:pt x="2017" y="170"/>
                  </a:lnTo>
                  <a:lnTo>
                    <a:pt x="2023" y="170"/>
                  </a:lnTo>
                  <a:lnTo>
                    <a:pt x="2028" y="167"/>
                  </a:lnTo>
                  <a:lnTo>
                    <a:pt x="2031" y="162"/>
                  </a:lnTo>
                  <a:lnTo>
                    <a:pt x="2052" y="162"/>
                  </a:lnTo>
                  <a:lnTo>
                    <a:pt x="2054" y="159"/>
                  </a:lnTo>
                  <a:lnTo>
                    <a:pt x="2060" y="153"/>
                  </a:lnTo>
                  <a:lnTo>
                    <a:pt x="2072" y="153"/>
                  </a:lnTo>
                  <a:lnTo>
                    <a:pt x="2081" y="141"/>
                  </a:lnTo>
                  <a:lnTo>
                    <a:pt x="2101" y="141"/>
                  </a:lnTo>
                  <a:lnTo>
                    <a:pt x="2109" y="133"/>
                  </a:lnTo>
                  <a:lnTo>
                    <a:pt x="2118" y="133"/>
                  </a:lnTo>
                  <a:lnTo>
                    <a:pt x="2130" y="124"/>
                  </a:lnTo>
                  <a:lnTo>
                    <a:pt x="2138" y="124"/>
                  </a:lnTo>
                  <a:lnTo>
                    <a:pt x="2147" y="112"/>
                  </a:lnTo>
                  <a:lnTo>
                    <a:pt x="2156" y="112"/>
                  </a:lnTo>
                  <a:lnTo>
                    <a:pt x="2176" y="95"/>
                  </a:lnTo>
                  <a:lnTo>
                    <a:pt x="2196" y="95"/>
                  </a:lnTo>
                  <a:lnTo>
                    <a:pt x="2205" y="84"/>
                  </a:lnTo>
                  <a:lnTo>
                    <a:pt x="2214" y="84"/>
                  </a:lnTo>
                  <a:lnTo>
                    <a:pt x="2225" y="75"/>
                  </a:lnTo>
                  <a:lnTo>
                    <a:pt x="2234" y="75"/>
                  </a:lnTo>
                  <a:lnTo>
                    <a:pt x="2243" y="66"/>
                  </a:lnTo>
                  <a:lnTo>
                    <a:pt x="2254" y="66"/>
                  </a:lnTo>
                  <a:lnTo>
                    <a:pt x="2263" y="55"/>
                  </a:lnTo>
                  <a:lnTo>
                    <a:pt x="2269" y="60"/>
                  </a:lnTo>
                  <a:lnTo>
                    <a:pt x="2271" y="66"/>
                  </a:lnTo>
                  <a:lnTo>
                    <a:pt x="2286" y="66"/>
                  </a:lnTo>
                  <a:lnTo>
                    <a:pt x="2303" y="66"/>
                  </a:lnTo>
                  <a:lnTo>
                    <a:pt x="2312" y="55"/>
                  </a:lnTo>
                  <a:lnTo>
                    <a:pt x="2315" y="60"/>
                  </a:lnTo>
                  <a:lnTo>
                    <a:pt x="2321" y="66"/>
                  </a:lnTo>
                  <a:lnTo>
                    <a:pt x="2321" y="69"/>
                  </a:lnTo>
                  <a:lnTo>
                    <a:pt x="2321" y="75"/>
                  </a:lnTo>
                  <a:lnTo>
                    <a:pt x="2370" y="75"/>
                  </a:lnTo>
                  <a:lnTo>
                    <a:pt x="2379" y="66"/>
                  </a:lnTo>
                  <a:lnTo>
                    <a:pt x="2416" y="66"/>
                  </a:lnTo>
                  <a:lnTo>
                    <a:pt x="2428" y="55"/>
                  </a:lnTo>
                  <a:lnTo>
                    <a:pt x="2457" y="55"/>
                  </a:lnTo>
                  <a:lnTo>
                    <a:pt x="2465" y="46"/>
                  </a:lnTo>
                  <a:lnTo>
                    <a:pt x="2465" y="37"/>
                  </a:lnTo>
                  <a:lnTo>
                    <a:pt x="2486" y="37"/>
                  </a:lnTo>
                  <a:lnTo>
                    <a:pt x="2515" y="66"/>
                  </a:lnTo>
                  <a:lnTo>
                    <a:pt x="2523" y="66"/>
                  </a:lnTo>
                  <a:lnTo>
                    <a:pt x="2569" y="112"/>
                  </a:lnTo>
                  <a:lnTo>
                    <a:pt x="2569" y="124"/>
                  </a:lnTo>
                  <a:lnTo>
                    <a:pt x="2581" y="133"/>
                  </a:lnTo>
                  <a:lnTo>
                    <a:pt x="2581" y="141"/>
                  </a:lnTo>
                  <a:lnTo>
                    <a:pt x="2590" y="153"/>
                  </a:lnTo>
                  <a:lnTo>
                    <a:pt x="2601" y="153"/>
                  </a:lnTo>
                  <a:lnTo>
                    <a:pt x="2627" y="182"/>
                  </a:lnTo>
                  <a:lnTo>
                    <a:pt x="2627" y="191"/>
                  </a:lnTo>
                  <a:lnTo>
                    <a:pt x="2633" y="196"/>
                  </a:lnTo>
                  <a:lnTo>
                    <a:pt x="2639" y="199"/>
                  </a:lnTo>
                  <a:lnTo>
                    <a:pt x="2639" y="248"/>
                  </a:lnTo>
                  <a:lnTo>
                    <a:pt x="2677" y="286"/>
                  </a:lnTo>
                  <a:lnTo>
                    <a:pt x="2697" y="286"/>
                  </a:lnTo>
                  <a:lnTo>
                    <a:pt x="2703" y="292"/>
                  </a:lnTo>
                  <a:lnTo>
                    <a:pt x="2705" y="295"/>
                  </a:lnTo>
                  <a:lnTo>
                    <a:pt x="2726" y="295"/>
                  </a:lnTo>
                  <a:lnTo>
                    <a:pt x="2732" y="301"/>
                  </a:lnTo>
                  <a:lnTo>
                    <a:pt x="2734" y="306"/>
                  </a:lnTo>
                  <a:lnTo>
                    <a:pt x="2746" y="306"/>
                  </a:lnTo>
                  <a:lnTo>
                    <a:pt x="2763" y="324"/>
                  </a:lnTo>
                  <a:lnTo>
                    <a:pt x="2813" y="324"/>
                  </a:lnTo>
                  <a:lnTo>
                    <a:pt x="2821" y="315"/>
                  </a:lnTo>
                  <a:lnTo>
                    <a:pt x="2841" y="315"/>
                  </a:lnTo>
                  <a:lnTo>
                    <a:pt x="2850" y="324"/>
                  </a:lnTo>
                  <a:lnTo>
                    <a:pt x="2870" y="324"/>
                  </a:lnTo>
                  <a:lnTo>
                    <a:pt x="2879" y="335"/>
                  </a:lnTo>
                  <a:lnTo>
                    <a:pt x="2920" y="335"/>
                  </a:lnTo>
                  <a:lnTo>
                    <a:pt x="2928" y="324"/>
                  </a:lnTo>
                  <a:lnTo>
                    <a:pt x="2937" y="324"/>
                  </a:lnTo>
                  <a:lnTo>
                    <a:pt x="2957" y="306"/>
                  </a:lnTo>
                  <a:lnTo>
                    <a:pt x="2966" y="306"/>
                  </a:lnTo>
                  <a:lnTo>
                    <a:pt x="2977" y="295"/>
                  </a:lnTo>
                  <a:lnTo>
                    <a:pt x="2977" y="286"/>
                  </a:lnTo>
                  <a:lnTo>
                    <a:pt x="3015" y="248"/>
                  </a:lnTo>
                  <a:lnTo>
                    <a:pt x="3015" y="237"/>
                  </a:lnTo>
                  <a:lnTo>
                    <a:pt x="3024" y="228"/>
                  </a:lnTo>
                  <a:lnTo>
                    <a:pt x="3024" y="220"/>
                  </a:lnTo>
                  <a:lnTo>
                    <a:pt x="3032" y="211"/>
                  </a:lnTo>
                  <a:lnTo>
                    <a:pt x="3032" y="205"/>
                  </a:lnTo>
                  <a:lnTo>
                    <a:pt x="3032" y="199"/>
                  </a:lnTo>
                  <a:lnTo>
                    <a:pt x="3073" y="162"/>
                  </a:lnTo>
                  <a:lnTo>
                    <a:pt x="3073" y="153"/>
                  </a:lnTo>
                  <a:lnTo>
                    <a:pt x="3090" y="133"/>
                  </a:lnTo>
                  <a:lnTo>
                    <a:pt x="3090" y="124"/>
                  </a:lnTo>
                  <a:lnTo>
                    <a:pt x="3111" y="104"/>
                  </a:lnTo>
                  <a:lnTo>
                    <a:pt x="3111" y="95"/>
                  </a:lnTo>
                  <a:lnTo>
                    <a:pt x="3131" y="75"/>
                  </a:lnTo>
                  <a:lnTo>
                    <a:pt x="3137" y="75"/>
                  </a:lnTo>
                  <a:lnTo>
                    <a:pt x="3139" y="75"/>
                  </a:lnTo>
                  <a:lnTo>
                    <a:pt x="3145" y="69"/>
                  </a:lnTo>
                  <a:lnTo>
                    <a:pt x="3148" y="66"/>
                  </a:lnTo>
                  <a:lnTo>
                    <a:pt x="3197" y="66"/>
                  </a:lnTo>
                  <a:lnTo>
                    <a:pt x="3203" y="60"/>
                  </a:lnTo>
                  <a:lnTo>
                    <a:pt x="3206" y="55"/>
                  </a:lnTo>
                  <a:lnTo>
                    <a:pt x="3226" y="55"/>
                  </a:lnTo>
                  <a:lnTo>
                    <a:pt x="3226" y="46"/>
                  </a:lnTo>
                  <a:lnTo>
                    <a:pt x="3235" y="37"/>
                  </a:lnTo>
                  <a:lnTo>
                    <a:pt x="3235" y="26"/>
                  </a:lnTo>
                  <a:lnTo>
                    <a:pt x="3246" y="17"/>
                  </a:lnTo>
                  <a:lnTo>
                    <a:pt x="3246" y="8"/>
                  </a:lnTo>
                  <a:lnTo>
                    <a:pt x="3252" y="3"/>
                  </a:lnTo>
                  <a:lnTo>
                    <a:pt x="3255" y="0"/>
                  </a:lnTo>
                  <a:lnTo>
                    <a:pt x="3284" y="0"/>
                  </a:lnTo>
                  <a:lnTo>
                    <a:pt x="3284" y="8"/>
                  </a:lnTo>
                  <a:lnTo>
                    <a:pt x="3293" y="17"/>
                  </a:lnTo>
                  <a:lnTo>
                    <a:pt x="3293" y="26"/>
                  </a:lnTo>
                  <a:lnTo>
                    <a:pt x="3313" y="46"/>
                  </a:lnTo>
                  <a:lnTo>
                    <a:pt x="3333" y="46"/>
                  </a:lnTo>
                  <a:lnTo>
                    <a:pt x="3342" y="55"/>
                  </a:lnTo>
                  <a:lnTo>
                    <a:pt x="3348" y="55"/>
                  </a:lnTo>
                  <a:lnTo>
                    <a:pt x="3351" y="55"/>
                  </a:lnTo>
                  <a:lnTo>
                    <a:pt x="3362" y="66"/>
                  </a:lnTo>
                  <a:lnTo>
                    <a:pt x="3382" y="66"/>
                  </a:lnTo>
                  <a:lnTo>
                    <a:pt x="3411" y="95"/>
                  </a:lnTo>
                  <a:lnTo>
                    <a:pt x="3417" y="95"/>
                  </a:lnTo>
                  <a:lnTo>
                    <a:pt x="3446" y="124"/>
                  </a:lnTo>
                  <a:lnTo>
                    <a:pt x="3446" y="133"/>
                  </a:lnTo>
                  <a:lnTo>
                    <a:pt x="3478" y="162"/>
                  </a:lnTo>
                  <a:lnTo>
                    <a:pt x="3487" y="162"/>
                  </a:lnTo>
                  <a:lnTo>
                    <a:pt x="3492" y="167"/>
                  </a:lnTo>
                  <a:lnTo>
                    <a:pt x="3495" y="170"/>
                  </a:lnTo>
                  <a:lnTo>
                    <a:pt x="3507" y="170"/>
                  </a:lnTo>
                  <a:lnTo>
                    <a:pt x="3516" y="182"/>
                  </a:lnTo>
                  <a:lnTo>
                    <a:pt x="3544" y="182"/>
                  </a:lnTo>
                  <a:lnTo>
                    <a:pt x="3553" y="191"/>
                  </a:lnTo>
                  <a:lnTo>
                    <a:pt x="3553" y="199"/>
                  </a:lnTo>
                  <a:lnTo>
                    <a:pt x="3565" y="211"/>
                  </a:lnTo>
                  <a:lnTo>
                    <a:pt x="3536" y="237"/>
                  </a:lnTo>
                  <a:lnTo>
                    <a:pt x="3536" y="243"/>
                  </a:lnTo>
                  <a:lnTo>
                    <a:pt x="3536" y="248"/>
                  </a:lnTo>
                  <a:lnTo>
                    <a:pt x="3507" y="277"/>
                  </a:lnTo>
                  <a:lnTo>
                    <a:pt x="3507" y="373"/>
                  </a:lnTo>
                  <a:lnTo>
                    <a:pt x="3516" y="382"/>
                  </a:lnTo>
                  <a:lnTo>
                    <a:pt x="3521" y="382"/>
                  </a:lnTo>
                  <a:lnTo>
                    <a:pt x="3524" y="382"/>
                  </a:lnTo>
                  <a:lnTo>
                    <a:pt x="3553" y="410"/>
                  </a:lnTo>
                  <a:lnTo>
                    <a:pt x="3553" y="460"/>
                  </a:lnTo>
                  <a:lnTo>
                    <a:pt x="3594" y="460"/>
                  </a:lnTo>
                  <a:lnTo>
                    <a:pt x="3594" y="500"/>
                  </a:lnTo>
                  <a:lnTo>
                    <a:pt x="3582" y="506"/>
                  </a:lnTo>
                  <a:lnTo>
                    <a:pt x="3582" y="604"/>
                  </a:lnTo>
                  <a:lnTo>
                    <a:pt x="3588" y="610"/>
                  </a:lnTo>
                  <a:lnTo>
                    <a:pt x="3594" y="613"/>
                  </a:lnTo>
                  <a:lnTo>
                    <a:pt x="3594" y="622"/>
                  </a:lnTo>
                  <a:lnTo>
                    <a:pt x="3582" y="633"/>
                  </a:lnTo>
                  <a:lnTo>
                    <a:pt x="3582" y="642"/>
                  </a:lnTo>
                  <a:lnTo>
                    <a:pt x="3573" y="651"/>
                  </a:lnTo>
                  <a:lnTo>
                    <a:pt x="3573" y="691"/>
                  </a:lnTo>
                  <a:lnTo>
                    <a:pt x="3565" y="700"/>
                  </a:lnTo>
                  <a:lnTo>
                    <a:pt x="3565" y="711"/>
                  </a:lnTo>
                  <a:lnTo>
                    <a:pt x="3602" y="711"/>
                  </a:lnTo>
                  <a:lnTo>
                    <a:pt x="3614" y="700"/>
                  </a:lnTo>
                  <a:lnTo>
                    <a:pt x="3669" y="700"/>
                  </a:lnTo>
                  <a:lnTo>
                    <a:pt x="3678" y="691"/>
                  </a:lnTo>
                  <a:lnTo>
                    <a:pt x="3738" y="691"/>
                  </a:lnTo>
                  <a:lnTo>
                    <a:pt x="3747" y="680"/>
                  </a:lnTo>
                  <a:lnTo>
                    <a:pt x="4181" y="680"/>
                  </a:lnTo>
                  <a:lnTo>
                    <a:pt x="4181" y="920"/>
                  </a:lnTo>
                  <a:lnTo>
                    <a:pt x="4181" y="1163"/>
                  </a:lnTo>
                  <a:lnTo>
                    <a:pt x="4169" y="1163"/>
                  </a:lnTo>
                  <a:lnTo>
                    <a:pt x="4161" y="1151"/>
                  </a:lnTo>
                  <a:lnTo>
                    <a:pt x="4152" y="1151"/>
                  </a:lnTo>
                  <a:lnTo>
                    <a:pt x="4152" y="1163"/>
                  </a:lnTo>
                  <a:lnTo>
                    <a:pt x="4161" y="1171"/>
                  </a:lnTo>
                  <a:lnTo>
                    <a:pt x="4152" y="1180"/>
                  </a:lnTo>
                  <a:lnTo>
                    <a:pt x="3970" y="1180"/>
                  </a:lnTo>
                  <a:lnTo>
                    <a:pt x="3970" y="1287"/>
                  </a:lnTo>
                  <a:lnTo>
                    <a:pt x="3958" y="1296"/>
                  </a:lnTo>
                  <a:lnTo>
                    <a:pt x="3958" y="1313"/>
                  </a:lnTo>
                  <a:lnTo>
                    <a:pt x="3955" y="1319"/>
                  </a:lnTo>
                  <a:lnTo>
                    <a:pt x="3950" y="1325"/>
                  </a:lnTo>
                  <a:lnTo>
                    <a:pt x="3950" y="1412"/>
                  </a:lnTo>
                  <a:lnTo>
                    <a:pt x="3950" y="1420"/>
                  </a:lnTo>
                  <a:lnTo>
                    <a:pt x="3938" y="1432"/>
                  </a:lnTo>
                  <a:lnTo>
                    <a:pt x="3938" y="1478"/>
                  </a:lnTo>
                  <a:lnTo>
                    <a:pt x="3938" y="1516"/>
                  </a:lnTo>
                  <a:lnTo>
                    <a:pt x="3950" y="1527"/>
                  </a:lnTo>
                  <a:lnTo>
                    <a:pt x="3955" y="1527"/>
                  </a:lnTo>
                  <a:lnTo>
                    <a:pt x="3958" y="1527"/>
                  </a:lnTo>
                  <a:lnTo>
                    <a:pt x="4036" y="1602"/>
                  </a:lnTo>
                  <a:lnTo>
                    <a:pt x="4028" y="1614"/>
                  </a:lnTo>
                  <a:lnTo>
                    <a:pt x="4028" y="1643"/>
                  </a:lnTo>
                  <a:lnTo>
                    <a:pt x="3987" y="1681"/>
                  </a:lnTo>
                  <a:lnTo>
                    <a:pt x="3929" y="1681"/>
                  </a:lnTo>
                  <a:lnTo>
                    <a:pt x="3924" y="1686"/>
                  </a:lnTo>
                  <a:lnTo>
                    <a:pt x="3921" y="1689"/>
                  </a:lnTo>
                  <a:lnTo>
                    <a:pt x="3892" y="1689"/>
                  </a:lnTo>
                  <a:lnTo>
                    <a:pt x="3892" y="1710"/>
                  </a:lnTo>
                  <a:lnTo>
                    <a:pt x="3863" y="1710"/>
                  </a:lnTo>
                  <a:lnTo>
                    <a:pt x="3863" y="1767"/>
                  </a:lnTo>
                  <a:lnTo>
                    <a:pt x="3892" y="1796"/>
                  </a:lnTo>
                  <a:lnTo>
                    <a:pt x="3921" y="1796"/>
                  </a:lnTo>
                  <a:lnTo>
                    <a:pt x="3950" y="1825"/>
                  </a:lnTo>
                  <a:lnTo>
                    <a:pt x="3950" y="1843"/>
                  </a:lnTo>
                  <a:lnTo>
                    <a:pt x="3955" y="1843"/>
                  </a:lnTo>
                  <a:lnTo>
                    <a:pt x="3958" y="1843"/>
                  </a:lnTo>
                  <a:lnTo>
                    <a:pt x="3970" y="1854"/>
                  </a:lnTo>
                  <a:lnTo>
                    <a:pt x="3978" y="1854"/>
                  </a:lnTo>
                  <a:lnTo>
                    <a:pt x="3984" y="1860"/>
                  </a:lnTo>
                  <a:lnTo>
                    <a:pt x="3987" y="1863"/>
                  </a:lnTo>
                  <a:lnTo>
                    <a:pt x="4007" y="1863"/>
                  </a:lnTo>
                  <a:lnTo>
                    <a:pt x="4028" y="1883"/>
                  </a:lnTo>
                  <a:lnTo>
                    <a:pt x="4036" y="1883"/>
                  </a:lnTo>
                  <a:lnTo>
                    <a:pt x="4045" y="1892"/>
                  </a:lnTo>
                  <a:lnTo>
                    <a:pt x="4065" y="1892"/>
                  </a:lnTo>
                  <a:lnTo>
                    <a:pt x="4074" y="1900"/>
                  </a:lnTo>
                  <a:lnTo>
                    <a:pt x="4080" y="1900"/>
                  </a:lnTo>
                  <a:lnTo>
                    <a:pt x="4083" y="1900"/>
                  </a:lnTo>
                  <a:lnTo>
                    <a:pt x="4083" y="1950"/>
                  </a:lnTo>
                  <a:lnTo>
                    <a:pt x="4074" y="1958"/>
                  </a:lnTo>
                  <a:lnTo>
                    <a:pt x="4074" y="1979"/>
                  </a:lnTo>
                  <a:lnTo>
                    <a:pt x="4065" y="1990"/>
                  </a:lnTo>
                  <a:lnTo>
                    <a:pt x="4065" y="1999"/>
                  </a:lnTo>
                  <a:lnTo>
                    <a:pt x="4059" y="2002"/>
                  </a:lnTo>
                  <a:lnTo>
                    <a:pt x="4057" y="2008"/>
                  </a:lnTo>
                  <a:lnTo>
                    <a:pt x="4054" y="2025"/>
                  </a:lnTo>
                  <a:lnTo>
                    <a:pt x="4074" y="2025"/>
                  </a:lnTo>
                  <a:lnTo>
                    <a:pt x="4083" y="2036"/>
                  </a:lnTo>
                  <a:lnTo>
                    <a:pt x="4094" y="2036"/>
                  </a:lnTo>
                  <a:lnTo>
                    <a:pt x="4103" y="2045"/>
                  </a:lnTo>
                  <a:lnTo>
                    <a:pt x="4112" y="2045"/>
                  </a:lnTo>
                  <a:lnTo>
                    <a:pt x="4132" y="2065"/>
                  </a:lnTo>
                  <a:lnTo>
                    <a:pt x="4140" y="2065"/>
                  </a:lnTo>
                  <a:lnTo>
                    <a:pt x="4152" y="2074"/>
                  </a:lnTo>
                  <a:lnTo>
                    <a:pt x="4161" y="2074"/>
                  </a:lnTo>
                  <a:lnTo>
                    <a:pt x="4169" y="2083"/>
                  </a:lnTo>
                  <a:lnTo>
                    <a:pt x="4181" y="2083"/>
                  </a:lnTo>
                  <a:lnTo>
                    <a:pt x="4187" y="2089"/>
                  </a:lnTo>
                  <a:lnTo>
                    <a:pt x="4190" y="2094"/>
                  </a:lnTo>
                  <a:lnTo>
                    <a:pt x="4190" y="2123"/>
                  </a:lnTo>
                  <a:lnTo>
                    <a:pt x="4181" y="2132"/>
                  </a:lnTo>
                  <a:lnTo>
                    <a:pt x="4181" y="2152"/>
                  </a:lnTo>
                  <a:lnTo>
                    <a:pt x="4175" y="2158"/>
                  </a:lnTo>
                  <a:lnTo>
                    <a:pt x="4169" y="2161"/>
                  </a:lnTo>
                  <a:lnTo>
                    <a:pt x="4169" y="2181"/>
                  </a:lnTo>
                  <a:lnTo>
                    <a:pt x="4190" y="2201"/>
                  </a:lnTo>
                  <a:lnTo>
                    <a:pt x="4190" y="2248"/>
                  </a:lnTo>
                  <a:lnTo>
                    <a:pt x="4198" y="2256"/>
                  </a:lnTo>
                  <a:lnTo>
                    <a:pt x="4204" y="2256"/>
                  </a:lnTo>
                  <a:lnTo>
                    <a:pt x="4207" y="2256"/>
                  </a:lnTo>
                  <a:lnTo>
                    <a:pt x="4219" y="2268"/>
                  </a:lnTo>
                  <a:lnTo>
                    <a:pt x="4227" y="2268"/>
                  </a:lnTo>
                  <a:lnTo>
                    <a:pt x="4239" y="2277"/>
                  </a:lnTo>
                  <a:lnTo>
                    <a:pt x="4248" y="2277"/>
                  </a:lnTo>
                  <a:lnTo>
                    <a:pt x="4259" y="2285"/>
                  </a:lnTo>
                  <a:lnTo>
                    <a:pt x="4268" y="2285"/>
                  </a:lnTo>
                  <a:lnTo>
                    <a:pt x="4276" y="2285"/>
                  </a:lnTo>
                  <a:lnTo>
                    <a:pt x="4276" y="2323"/>
                  </a:lnTo>
                  <a:lnTo>
                    <a:pt x="4271" y="2329"/>
                  </a:lnTo>
                  <a:lnTo>
                    <a:pt x="4268" y="2334"/>
                  </a:lnTo>
                  <a:lnTo>
                    <a:pt x="4268" y="2401"/>
                  </a:lnTo>
                  <a:lnTo>
                    <a:pt x="4285" y="2401"/>
                  </a:lnTo>
                  <a:lnTo>
                    <a:pt x="4294" y="2413"/>
                  </a:lnTo>
                  <a:lnTo>
                    <a:pt x="4300" y="2413"/>
                  </a:lnTo>
                  <a:lnTo>
                    <a:pt x="4305" y="2413"/>
                  </a:lnTo>
                  <a:lnTo>
                    <a:pt x="4326" y="2430"/>
                  </a:lnTo>
                  <a:lnTo>
                    <a:pt x="4343" y="2430"/>
                  </a:lnTo>
                  <a:lnTo>
                    <a:pt x="4363" y="2450"/>
                  </a:lnTo>
                  <a:lnTo>
                    <a:pt x="4363" y="2459"/>
                  </a:lnTo>
                  <a:lnTo>
                    <a:pt x="4355" y="2468"/>
                  </a:lnTo>
                  <a:lnTo>
                    <a:pt x="4355" y="2499"/>
                  </a:lnTo>
                  <a:lnTo>
                    <a:pt x="4372" y="2499"/>
                  </a:lnTo>
                  <a:lnTo>
                    <a:pt x="4392" y="2499"/>
                  </a:lnTo>
                  <a:lnTo>
                    <a:pt x="4401" y="2508"/>
                  </a:lnTo>
                  <a:lnTo>
                    <a:pt x="4421" y="2508"/>
                  </a:lnTo>
                  <a:lnTo>
                    <a:pt x="4430" y="2517"/>
                  </a:lnTo>
                  <a:lnTo>
                    <a:pt x="4436" y="2517"/>
                  </a:lnTo>
                  <a:lnTo>
                    <a:pt x="4441" y="2517"/>
                  </a:lnTo>
                  <a:lnTo>
                    <a:pt x="4441" y="2508"/>
                  </a:lnTo>
                  <a:lnTo>
                    <a:pt x="4450" y="2499"/>
                  </a:lnTo>
                  <a:lnTo>
                    <a:pt x="4459" y="2508"/>
                  </a:lnTo>
                  <a:lnTo>
                    <a:pt x="4479" y="2508"/>
                  </a:lnTo>
                  <a:lnTo>
                    <a:pt x="4488" y="2499"/>
                  </a:lnTo>
                  <a:lnTo>
                    <a:pt x="4493" y="2499"/>
                  </a:lnTo>
                  <a:lnTo>
                    <a:pt x="4496" y="2499"/>
                  </a:lnTo>
                  <a:lnTo>
                    <a:pt x="4496" y="2479"/>
                  </a:lnTo>
                  <a:lnTo>
                    <a:pt x="4525" y="2479"/>
                  </a:lnTo>
                  <a:lnTo>
                    <a:pt x="4537" y="2488"/>
                  </a:lnTo>
                  <a:lnTo>
                    <a:pt x="4641" y="2488"/>
                  </a:lnTo>
                  <a:lnTo>
                    <a:pt x="4653" y="2479"/>
                  </a:lnTo>
                  <a:lnTo>
                    <a:pt x="4661" y="2488"/>
                  </a:lnTo>
                  <a:lnTo>
                    <a:pt x="4682" y="2488"/>
                  </a:lnTo>
                  <a:lnTo>
                    <a:pt x="4690" y="2479"/>
                  </a:lnTo>
                  <a:lnTo>
                    <a:pt x="4710" y="2479"/>
                  </a:lnTo>
                  <a:lnTo>
                    <a:pt x="4719" y="2468"/>
                  </a:lnTo>
                  <a:lnTo>
                    <a:pt x="4728" y="2468"/>
                  </a:lnTo>
                  <a:lnTo>
                    <a:pt x="4734" y="2473"/>
                  </a:lnTo>
                  <a:lnTo>
                    <a:pt x="4739" y="2479"/>
                  </a:lnTo>
                  <a:lnTo>
                    <a:pt x="4757" y="2479"/>
                  </a:lnTo>
                  <a:lnTo>
                    <a:pt x="4777" y="2499"/>
                  </a:lnTo>
                  <a:lnTo>
                    <a:pt x="4797" y="2499"/>
                  </a:lnTo>
                  <a:lnTo>
                    <a:pt x="4797" y="2517"/>
                  </a:lnTo>
                  <a:lnTo>
                    <a:pt x="4791" y="2522"/>
                  </a:lnTo>
                  <a:lnTo>
                    <a:pt x="4789" y="2525"/>
                  </a:lnTo>
                  <a:lnTo>
                    <a:pt x="4789" y="2554"/>
                  </a:lnTo>
                  <a:lnTo>
                    <a:pt x="4777" y="2566"/>
                  </a:lnTo>
                  <a:lnTo>
                    <a:pt x="4777" y="2604"/>
                  </a:lnTo>
                  <a:lnTo>
                    <a:pt x="4783" y="2609"/>
                  </a:lnTo>
                  <a:lnTo>
                    <a:pt x="4789" y="2612"/>
                  </a:lnTo>
                  <a:lnTo>
                    <a:pt x="4797" y="2612"/>
                  </a:lnTo>
                  <a:lnTo>
                    <a:pt x="4806" y="2624"/>
                  </a:lnTo>
                  <a:lnTo>
                    <a:pt x="4806" y="2641"/>
                  </a:lnTo>
                  <a:lnTo>
                    <a:pt x="4835" y="2670"/>
                  </a:lnTo>
                  <a:lnTo>
                    <a:pt x="4835" y="2676"/>
                  </a:lnTo>
                  <a:lnTo>
                    <a:pt x="4835" y="2682"/>
                  </a:lnTo>
                  <a:lnTo>
                    <a:pt x="4846" y="2690"/>
                  </a:lnTo>
                  <a:lnTo>
                    <a:pt x="4852" y="2699"/>
                  </a:lnTo>
                  <a:lnTo>
                    <a:pt x="4864" y="2699"/>
                  </a:lnTo>
                  <a:lnTo>
                    <a:pt x="4872" y="2711"/>
                  </a:lnTo>
                  <a:lnTo>
                    <a:pt x="4893" y="2711"/>
                  </a:lnTo>
                  <a:lnTo>
                    <a:pt x="4904" y="2719"/>
                  </a:lnTo>
                  <a:lnTo>
                    <a:pt x="4904" y="2728"/>
                  </a:lnTo>
                  <a:lnTo>
                    <a:pt x="4907" y="2734"/>
                  </a:lnTo>
                  <a:lnTo>
                    <a:pt x="4913" y="2737"/>
                  </a:lnTo>
                  <a:lnTo>
                    <a:pt x="4913" y="2748"/>
                  </a:lnTo>
                  <a:lnTo>
                    <a:pt x="4916" y="2748"/>
                  </a:lnTo>
                  <a:lnTo>
                    <a:pt x="4922" y="2748"/>
                  </a:lnTo>
                  <a:lnTo>
                    <a:pt x="4930" y="2757"/>
                  </a:lnTo>
                  <a:lnTo>
                    <a:pt x="4930" y="2766"/>
                  </a:lnTo>
                  <a:lnTo>
                    <a:pt x="4913" y="2786"/>
                  </a:lnTo>
                  <a:lnTo>
                    <a:pt x="4913" y="2815"/>
                  </a:lnTo>
                  <a:lnTo>
                    <a:pt x="4916" y="2820"/>
                  </a:lnTo>
                  <a:lnTo>
                    <a:pt x="4922" y="2823"/>
                  </a:lnTo>
                  <a:lnTo>
                    <a:pt x="4930" y="2823"/>
                  </a:lnTo>
                  <a:lnTo>
                    <a:pt x="4942" y="2835"/>
                  </a:lnTo>
                  <a:lnTo>
                    <a:pt x="4948" y="2835"/>
                  </a:lnTo>
                  <a:lnTo>
                    <a:pt x="4951" y="2835"/>
                  </a:lnTo>
                  <a:lnTo>
                    <a:pt x="4951" y="2852"/>
                  </a:lnTo>
                  <a:lnTo>
                    <a:pt x="4971" y="2852"/>
                  </a:lnTo>
                  <a:lnTo>
                    <a:pt x="4971" y="2864"/>
                  </a:lnTo>
                  <a:lnTo>
                    <a:pt x="4913" y="2922"/>
                  </a:lnTo>
                  <a:lnTo>
                    <a:pt x="4913" y="2930"/>
                  </a:lnTo>
                  <a:lnTo>
                    <a:pt x="4904" y="2930"/>
                  </a:lnTo>
                  <a:lnTo>
                    <a:pt x="4893" y="2939"/>
                  </a:lnTo>
                  <a:lnTo>
                    <a:pt x="4884" y="2948"/>
                  </a:lnTo>
                  <a:lnTo>
                    <a:pt x="4878" y="2948"/>
                  </a:lnTo>
                  <a:lnTo>
                    <a:pt x="4872" y="2948"/>
                  </a:lnTo>
                  <a:lnTo>
                    <a:pt x="4864" y="2959"/>
                  </a:lnTo>
                  <a:lnTo>
                    <a:pt x="4818" y="2959"/>
                  </a:lnTo>
                  <a:lnTo>
                    <a:pt x="4812" y="2965"/>
                  </a:lnTo>
                  <a:lnTo>
                    <a:pt x="4806" y="2968"/>
                  </a:lnTo>
                  <a:lnTo>
                    <a:pt x="4768" y="2968"/>
                  </a:lnTo>
                  <a:lnTo>
                    <a:pt x="4757" y="2980"/>
                  </a:lnTo>
                  <a:lnTo>
                    <a:pt x="4739" y="2980"/>
                  </a:lnTo>
                  <a:lnTo>
                    <a:pt x="4719" y="2980"/>
                  </a:lnTo>
                  <a:lnTo>
                    <a:pt x="4710" y="2988"/>
                  </a:lnTo>
                  <a:lnTo>
                    <a:pt x="4699" y="2988"/>
                  </a:lnTo>
                  <a:lnTo>
                    <a:pt x="4690" y="2997"/>
                  </a:lnTo>
                  <a:lnTo>
                    <a:pt x="4682" y="2997"/>
                  </a:lnTo>
                  <a:lnTo>
                    <a:pt x="4673" y="2988"/>
                  </a:lnTo>
                  <a:lnTo>
                    <a:pt x="4661" y="2988"/>
                  </a:lnTo>
                  <a:lnTo>
                    <a:pt x="4603" y="2930"/>
                  </a:lnTo>
                  <a:lnTo>
                    <a:pt x="4566" y="2930"/>
                  </a:lnTo>
                  <a:lnTo>
                    <a:pt x="4560" y="2925"/>
                  </a:lnTo>
                  <a:lnTo>
                    <a:pt x="4557" y="2922"/>
                  </a:lnTo>
                  <a:lnTo>
                    <a:pt x="4508" y="2922"/>
                  </a:lnTo>
                  <a:lnTo>
                    <a:pt x="4496" y="2910"/>
                  </a:lnTo>
                  <a:lnTo>
                    <a:pt x="4421" y="2910"/>
                  </a:lnTo>
                  <a:lnTo>
                    <a:pt x="4412" y="2902"/>
                  </a:lnTo>
                  <a:lnTo>
                    <a:pt x="4401" y="2902"/>
                  </a:lnTo>
                  <a:lnTo>
                    <a:pt x="4392" y="2893"/>
                  </a:lnTo>
                  <a:lnTo>
                    <a:pt x="4363" y="2893"/>
                  </a:lnTo>
                  <a:lnTo>
                    <a:pt x="4355" y="2902"/>
                  </a:lnTo>
                  <a:lnTo>
                    <a:pt x="4334" y="2902"/>
                  </a:lnTo>
                  <a:lnTo>
                    <a:pt x="4334" y="2930"/>
                  </a:lnTo>
                  <a:lnTo>
                    <a:pt x="4326" y="2939"/>
                  </a:lnTo>
                  <a:lnTo>
                    <a:pt x="4326" y="2959"/>
                  </a:lnTo>
                  <a:lnTo>
                    <a:pt x="4314" y="2968"/>
                  </a:lnTo>
                  <a:lnTo>
                    <a:pt x="4314" y="2980"/>
                  </a:lnTo>
                  <a:lnTo>
                    <a:pt x="4305" y="2988"/>
                  </a:lnTo>
                  <a:lnTo>
                    <a:pt x="4305" y="3017"/>
                  </a:lnTo>
                  <a:lnTo>
                    <a:pt x="4259" y="3017"/>
                  </a:lnTo>
                  <a:lnTo>
                    <a:pt x="4248" y="3009"/>
                  </a:lnTo>
                  <a:lnTo>
                    <a:pt x="4239" y="3009"/>
                  </a:lnTo>
                  <a:lnTo>
                    <a:pt x="4227" y="2997"/>
                  </a:lnTo>
                  <a:lnTo>
                    <a:pt x="4227" y="2988"/>
                  </a:lnTo>
                  <a:lnTo>
                    <a:pt x="4219" y="2988"/>
                  </a:lnTo>
                  <a:lnTo>
                    <a:pt x="4207" y="2980"/>
                  </a:lnTo>
                  <a:lnTo>
                    <a:pt x="4198" y="2980"/>
                  </a:lnTo>
                  <a:lnTo>
                    <a:pt x="4190" y="2980"/>
                  </a:lnTo>
                  <a:lnTo>
                    <a:pt x="4181" y="2968"/>
                  </a:lnTo>
                  <a:lnTo>
                    <a:pt x="4152" y="2968"/>
                  </a:lnTo>
                  <a:lnTo>
                    <a:pt x="4140" y="2959"/>
                  </a:lnTo>
                  <a:lnTo>
                    <a:pt x="4123" y="2959"/>
                  </a:lnTo>
                  <a:lnTo>
                    <a:pt x="4112" y="2948"/>
                  </a:lnTo>
                  <a:lnTo>
                    <a:pt x="4103" y="2948"/>
                  </a:lnTo>
                  <a:lnTo>
                    <a:pt x="4094" y="2959"/>
                  </a:lnTo>
                  <a:lnTo>
                    <a:pt x="4074" y="2959"/>
                  </a:lnTo>
                  <a:lnTo>
                    <a:pt x="4062" y="2968"/>
                  </a:lnTo>
                  <a:lnTo>
                    <a:pt x="4059" y="2965"/>
                  </a:lnTo>
                  <a:lnTo>
                    <a:pt x="4054" y="2959"/>
                  </a:lnTo>
                  <a:lnTo>
                    <a:pt x="4054" y="2939"/>
                  </a:lnTo>
                  <a:lnTo>
                    <a:pt x="4045" y="2930"/>
                  </a:lnTo>
                  <a:lnTo>
                    <a:pt x="4045" y="2922"/>
                  </a:lnTo>
                  <a:lnTo>
                    <a:pt x="4054" y="2910"/>
                  </a:lnTo>
                  <a:lnTo>
                    <a:pt x="4054" y="2893"/>
                  </a:lnTo>
                  <a:lnTo>
                    <a:pt x="4016" y="2893"/>
                  </a:lnTo>
                  <a:lnTo>
                    <a:pt x="4016" y="2910"/>
                  </a:lnTo>
                  <a:lnTo>
                    <a:pt x="3970" y="2910"/>
                  </a:lnTo>
                  <a:lnTo>
                    <a:pt x="3958" y="2902"/>
                  </a:lnTo>
                  <a:lnTo>
                    <a:pt x="3950" y="2902"/>
                  </a:lnTo>
                  <a:lnTo>
                    <a:pt x="3909" y="2939"/>
                  </a:lnTo>
                  <a:lnTo>
                    <a:pt x="3892" y="2939"/>
                  </a:lnTo>
                  <a:lnTo>
                    <a:pt x="3880" y="2930"/>
                  </a:lnTo>
                  <a:lnTo>
                    <a:pt x="3834" y="2930"/>
                  </a:lnTo>
                  <a:lnTo>
                    <a:pt x="3825" y="2922"/>
                  </a:lnTo>
                  <a:lnTo>
                    <a:pt x="3805" y="2922"/>
                  </a:lnTo>
                  <a:lnTo>
                    <a:pt x="3799" y="2925"/>
                  </a:lnTo>
                  <a:lnTo>
                    <a:pt x="3793" y="2930"/>
                  </a:lnTo>
                  <a:lnTo>
                    <a:pt x="3756" y="2930"/>
                  </a:lnTo>
                  <a:lnTo>
                    <a:pt x="3747" y="2939"/>
                  </a:lnTo>
                  <a:lnTo>
                    <a:pt x="3747" y="3009"/>
                  </a:lnTo>
                  <a:lnTo>
                    <a:pt x="3738" y="3017"/>
                  </a:lnTo>
                  <a:lnTo>
                    <a:pt x="3738" y="3046"/>
                  </a:lnTo>
                  <a:lnTo>
                    <a:pt x="3718" y="3064"/>
                  </a:lnTo>
                  <a:lnTo>
                    <a:pt x="3718" y="3084"/>
                  </a:lnTo>
                  <a:lnTo>
                    <a:pt x="3698" y="3104"/>
                  </a:lnTo>
                  <a:lnTo>
                    <a:pt x="3698" y="3133"/>
                  </a:lnTo>
                  <a:lnTo>
                    <a:pt x="3689" y="3142"/>
                  </a:lnTo>
                  <a:lnTo>
                    <a:pt x="3689" y="3147"/>
                  </a:lnTo>
                  <a:lnTo>
                    <a:pt x="3689" y="3150"/>
                  </a:lnTo>
                  <a:lnTo>
                    <a:pt x="3678" y="3162"/>
                  </a:lnTo>
                  <a:lnTo>
                    <a:pt x="3678" y="3171"/>
                  </a:lnTo>
                  <a:lnTo>
                    <a:pt x="3669" y="3179"/>
                  </a:lnTo>
                  <a:lnTo>
                    <a:pt x="3660" y="3179"/>
                  </a:lnTo>
                  <a:lnTo>
                    <a:pt x="3654" y="3185"/>
                  </a:lnTo>
                  <a:lnTo>
                    <a:pt x="3649" y="3191"/>
                  </a:lnTo>
                  <a:lnTo>
                    <a:pt x="3649" y="3211"/>
                  </a:lnTo>
                  <a:lnTo>
                    <a:pt x="3640" y="3220"/>
                  </a:lnTo>
                  <a:lnTo>
                    <a:pt x="3631" y="3228"/>
                  </a:lnTo>
                  <a:lnTo>
                    <a:pt x="3631" y="3237"/>
                  </a:lnTo>
                  <a:lnTo>
                    <a:pt x="3544" y="3237"/>
                  </a:lnTo>
                  <a:lnTo>
                    <a:pt x="3544" y="3333"/>
                  </a:lnTo>
                  <a:lnTo>
                    <a:pt x="3550" y="3333"/>
                  </a:lnTo>
                  <a:lnTo>
                    <a:pt x="3553" y="3333"/>
                  </a:lnTo>
                  <a:lnTo>
                    <a:pt x="3559" y="3338"/>
                  </a:lnTo>
                  <a:lnTo>
                    <a:pt x="3565" y="3344"/>
                  </a:lnTo>
                  <a:lnTo>
                    <a:pt x="3565" y="3347"/>
                  </a:lnTo>
                  <a:lnTo>
                    <a:pt x="3565" y="3353"/>
                  </a:lnTo>
                  <a:lnTo>
                    <a:pt x="3573" y="3362"/>
                  </a:lnTo>
                  <a:lnTo>
                    <a:pt x="3573" y="3382"/>
                  </a:lnTo>
                  <a:lnTo>
                    <a:pt x="3582" y="3393"/>
                  </a:lnTo>
                  <a:lnTo>
                    <a:pt x="3582" y="3402"/>
                  </a:lnTo>
                  <a:lnTo>
                    <a:pt x="3594" y="3411"/>
                  </a:lnTo>
                  <a:lnTo>
                    <a:pt x="3594" y="3431"/>
                  </a:lnTo>
                  <a:lnTo>
                    <a:pt x="3602" y="3440"/>
                  </a:lnTo>
                  <a:lnTo>
                    <a:pt x="3602" y="3469"/>
                  </a:lnTo>
                  <a:lnTo>
                    <a:pt x="3614" y="3477"/>
                  </a:lnTo>
                  <a:lnTo>
                    <a:pt x="3614" y="3555"/>
                  </a:lnTo>
                  <a:lnTo>
                    <a:pt x="3594" y="3555"/>
                  </a:lnTo>
                  <a:lnTo>
                    <a:pt x="3588" y="3561"/>
                  </a:lnTo>
                  <a:lnTo>
                    <a:pt x="3582" y="3564"/>
                  </a:lnTo>
                  <a:lnTo>
                    <a:pt x="3573" y="3555"/>
                  </a:lnTo>
                  <a:lnTo>
                    <a:pt x="3565" y="3555"/>
                  </a:lnTo>
                  <a:lnTo>
                    <a:pt x="3553" y="3564"/>
                  </a:lnTo>
                  <a:lnTo>
                    <a:pt x="3530" y="3564"/>
                  </a:lnTo>
                  <a:lnTo>
                    <a:pt x="3507" y="3564"/>
                  </a:lnTo>
                  <a:lnTo>
                    <a:pt x="3495" y="3555"/>
                  </a:lnTo>
                  <a:lnTo>
                    <a:pt x="3417" y="3555"/>
                  </a:lnTo>
                  <a:lnTo>
                    <a:pt x="3414" y="3550"/>
                  </a:lnTo>
                  <a:lnTo>
                    <a:pt x="3411" y="3544"/>
                  </a:lnTo>
                  <a:lnTo>
                    <a:pt x="3400" y="3544"/>
                  </a:lnTo>
                  <a:lnTo>
                    <a:pt x="3391" y="3555"/>
                  </a:lnTo>
                  <a:lnTo>
                    <a:pt x="3391" y="3564"/>
                  </a:lnTo>
                  <a:lnTo>
                    <a:pt x="3371" y="3564"/>
                  </a:lnTo>
                  <a:lnTo>
                    <a:pt x="3362" y="3576"/>
                  </a:lnTo>
                  <a:lnTo>
                    <a:pt x="3362" y="3613"/>
                  </a:lnTo>
                  <a:lnTo>
                    <a:pt x="3351" y="3622"/>
                  </a:lnTo>
                  <a:lnTo>
                    <a:pt x="3351" y="3642"/>
                  </a:lnTo>
                  <a:lnTo>
                    <a:pt x="3348" y="3645"/>
                  </a:lnTo>
                  <a:lnTo>
                    <a:pt x="3342" y="3651"/>
                  </a:lnTo>
                  <a:lnTo>
                    <a:pt x="3342" y="3700"/>
                  </a:lnTo>
                  <a:lnTo>
                    <a:pt x="3371" y="3700"/>
                  </a:lnTo>
                  <a:lnTo>
                    <a:pt x="3437" y="3767"/>
                  </a:lnTo>
                  <a:lnTo>
                    <a:pt x="3446" y="3767"/>
                  </a:lnTo>
                  <a:lnTo>
                    <a:pt x="3507" y="3824"/>
                  </a:lnTo>
                  <a:lnTo>
                    <a:pt x="3495" y="3833"/>
                  </a:lnTo>
                  <a:lnTo>
                    <a:pt x="3495" y="3845"/>
                  </a:lnTo>
                  <a:lnTo>
                    <a:pt x="3478" y="3845"/>
                  </a:lnTo>
                  <a:lnTo>
                    <a:pt x="3458" y="3862"/>
                  </a:lnTo>
                  <a:lnTo>
                    <a:pt x="3437" y="3862"/>
                  </a:lnTo>
                  <a:lnTo>
                    <a:pt x="3435" y="3868"/>
                  </a:lnTo>
                  <a:lnTo>
                    <a:pt x="3429" y="3874"/>
                  </a:lnTo>
                  <a:lnTo>
                    <a:pt x="3411" y="3874"/>
                  </a:lnTo>
                  <a:lnTo>
                    <a:pt x="3411" y="3882"/>
                  </a:lnTo>
                  <a:lnTo>
                    <a:pt x="3400" y="3891"/>
                  </a:lnTo>
                  <a:lnTo>
                    <a:pt x="3400" y="3903"/>
                  </a:lnTo>
                  <a:lnTo>
                    <a:pt x="3371" y="3931"/>
                  </a:lnTo>
                  <a:lnTo>
                    <a:pt x="3371" y="3940"/>
                  </a:lnTo>
                  <a:lnTo>
                    <a:pt x="3362" y="3949"/>
                  </a:lnTo>
                  <a:lnTo>
                    <a:pt x="3362" y="3958"/>
                  </a:lnTo>
                  <a:lnTo>
                    <a:pt x="3333" y="3958"/>
                  </a:lnTo>
                  <a:lnTo>
                    <a:pt x="3313" y="3978"/>
                  </a:lnTo>
                  <a:lnTo>
                    <a:pt x="3304" y="3978"/>
                  </a:lnTo>
                  <a:lnTo>
                    <a:pt x="3284" y="3998"/>
                  </a:lnTo>
                  <a:lnTo>
                    <a:pt x="3284" y="4007"/>
                  </a:lnTo>
                  <a:lnTo>
                    <a:pt x="3281" y="4012"/>
                  </a:lnTo>
                  <a:lnTo>
                    <a:pt x="3275" y="4015"/>
                  </a:lnTo>
                  <a:lnTo>
                    <a:pt x="3275" y="4027"/>
                  </a:lnTo>
                  <a:lnTo>
                    <a:pt x="3255" y="4044"/>
                  </a:lnTo>
                  <a:lnTo>
                    <a:pt x="3255" y="4056"/>
                  </a:lnTo>
                  <a:lnTo>
                    <a:pt x="3252" y="4059"/>
                  </a:lnTo>
                  <a:lnTo>
                    <a:pt x="3246" y="4065"/>
                  </a:lnTo>
                  <a:lnTo>
                    <a:pt x="3246" y="4085"/>
                  </a:lnTo>
                  <a:lnTo>
                    <a:pt x="3226" y="4102"/>
                  </a:lnTo>
                  <a:lnTo>
                    <a:pt x="3215" y="4102"/>
                  </a:lnTo>
                  <a:lnTo>
                    <a:pt x="3212" y="4108"/>
                  </a:lnTo>
                  <a:lnTo>
                    <a:pt x="3206" y="4114"/>
                  </a:lnTo>
                  <a:lnTo>
                    <a:pt x="3203" y="4114"/>
                  </a:lnTo>
                  <a:lnTo>
                    <a:pt x="3197" y="4114"/>
                  </a:lnTo>
                  <a:lnTo>
                    <a:pt x="3189" y="4122"/>
                  </a:lnTo>
                  <a:lnTo>
                    <a:pt x="3160" y="4122"/>
                  </a:lnTo>
                  <a:lnTo>
                    <a:pt x="3139" y="4102"/>
                  </a:lnTo>
                  <a:lnTo>
                    <a:pt x="3139" y="4094"/>
                  </a:lnTo>
                  <a:lnTo>
                    <a:pt x="3160" y="4073"/>
                  </a:lnTo>
                  <a:lnTo>
                    <a:pt x="3160" y="4044"/>
                  </a:lnTo>
                  <a:lnTo>
                    <a:pt x="3119" y="4007"/>
                  </a:lnTo>
                  <a:lnTo>
                    <a:pt x="3096" y="4030"/>
                  </a:lnTo>
                  <a:lnTo>
                    <a:pt x="3073" y="4056"/>
                  </a:lnTo>
                  <a:lnTo>
                    <a:pt x="3067" y="4056"/>
                  </a:lnTo>
                  <a:lnTo>
                    <a:pt x="3061" y="4056"/>
                  </a:lnTo>
                  <a:lnTo>
                    <a:pt x="3058" y="4059"/>
                  </a:lnTo>
                  <a:lnTo>
                    <a:pt x="3053" y="4065"/>
                  </a:lnTo>
                  <a:lnTo>
                    <a:pt x="3044" y="4065"/>
                  </a:lnTo>
                  <a:lnTo>
                    <a:pt x="3003" y="4102"/>
                  </a:lnTo>
                  <a:lnTo>
                    <a:pt x="2995" y="4102"/>
                  </a:lnTo>
                  <a:lnTo>
                    <a:pt x="2986" y="4114"/>
                  </a:lnTo>
                  <a:lnTo>
                    <a:pt x="2977" y="4114"/>
                  </a:lnTo>
                  <a:lnTo>
                    <a:pt x="2966" y="4122"/>
                  </a:lnTo>
                  <a:lnTo>
                    <a:pt x="2966" y="4131"/>
                  </a:lnTo>
                  <a:lnTo>
                    <a:pt x="2972" y="4137"/>
                  </a:lnTo>
                  <a:lnTo>
                    <a:pt x="2977" y="4143"/>
                  </a:lnTo>
                  <a:lnTo>
                    <a:pt x="2977" y="4151"/>
                  </a:lnTo>
                  <a:lnTo>
                    <a:pt x="2980" y="4157"/>
                  </a:lnTo>
                  <a:lnTo>
                    <a:pt x="2986" y="4160"/>
                  </a:lnTo>
                  <a:lnTo>
                    <a:pt x="2986" y="4169"/>
                  </a:lnTo>
                  <a:lnTo>
                    <a:pt x="3003" y="4189"/>
                  </a:lnTo>
                  <a:lnTo>
                    <a:pt x="3015" y="4189"/>
                  </a:lnTo>
                  <a:lnTo>
                    <a:pt x="3032" y="4209"/>
                  </a:lnTo>
                  <a:lnTo>
                    <a:pt x="3032" y="4221"/>
                  </a:lnTo>
                  <a:lnTo>
                    <a:pt x="3038" y="4224"/>
                  </a:lnTo>
                  <a:lnTo>
                    <a:pt x="3044" y="4229"/>
                  </a:lnTo>
                  <a:lnTo>
                    <a:pt x="3038" y="4232"/>
                  </a:lnTo>
                  <a:lnTo>
                    <a:pt x="3032" y="4238"/>
                  </a:lnTo>
                  <a:lnTo>
                    <a:pt x="3024" y="4238"/>
                  </a:lnTo>
                  <a:lnTo>
                    <a:pt x="3024" y="4276"/>
                  </a:lnTo>
                  <a:lnTo>
                    <a:pt x="3015" y="4284"/>
                  </a:lnTo>
                  <a:lnTo>
                    <a:pt x="3015" y="4296"/>
                  </a:lnTo>
                  <a:lnTo>
                    <a:pt x="2995" y="4313"/>
                  </a:lnTo>
                  <a:lnTo>
                    <a:pt x="2995" y="4325"/>
                  </a:lnTo>
                  <a:lnTo>
                    <a:pt x="2986" y="4325"/>
                  </a:lnTo>
                  <a:lnTo>
                    <a:pt x="2977" y="4334"/>
                  </a:lnTo>
                  <a:lnTo>
                    <a:pt x="2948" y="4334"/>
                  </a:lnTo>
                  <a:lnTo>
                    <a:pt x="2943" y="4331"/>
                  </a:lnTo>
                  <a:lnTo>
                    <a:pt x="2937" y="4325"/>
                  </a:lnTo>
                  <a:lnTo>
                    <a:pt x="2928" y="4334"/>
                  </a:lnTo>
                  <a:lnTo>
                    <a:pt x="2920" y="4334"/>
                  </a:lnTo>
                  <a:lnTo>
                    <a:pt x="2908" y="4342"/>
                  </a:lnTo>
                  <a:lnTo>
                    <a:pt x="2908" y="4354"/>
                  </a:lnTo>
                  <a:lnTo>
                    <a:pt x="2891" y="4354"/>
                  </a:lnTo>
                  <a:lnTo>
                    <a:pt x="2879" y="4363"/>
                  </a:lnTo>
                  <a:lnTo>
                    <a:pt x="2841" y="4363"/>
                  </a:lnTo>
                  <a:lnTo>
                    <a:pt x="2841" y="4354"/>
                  </a:lnTo>
                  <a:lnTo>
                    <a:pt x="2833" y="4342"/>
                  </a:lnTo>
                  <a:lnTo>
                    <a:pt x="2821" y="4342"/>
                  </a:lnTo>
                  <a:lnTo>
                    <a:pt x="2821" y="4334"/>
                  </a:lnTo>
                  <a:lnTo>
                    <a:pt x="2801" y="4313"/>
                  </a:lnTo>
                  <a:lnTo>
                    <a:pt x="2746" y="4313"/>
                  </a:lnTo>
                  <a:lnTo>
                    <a:pt x="2734" y="4325"/>
                  </a:lnTo>
                  <a:lnTo>
                    <a:pt x="2726" y="4325"/>
                  </a:lnTo>
                  <a:lnTo>
                    <a:pt x="2717" y="4334"/>
                  </a:lnTo>
                  <a:lnTo>
                    <a:pt x="2705" y="4334"/>
                  </a:lnTo>
                  <a:lnTo>
                    <a:pt x="2703" y="4339"/>
                  </a:lnTo>
                  <a:lnTo>
                    <a:pt x="2697" y="4342"/>
                  </a:lnTo>
                  <a:lnTo>
                    <a:pt x="2688" y="4334"/>
                  </a:lnTo>
                  <a:lnTo>
                    <a:pt x="2668" y="4334"/>
                  </a:lnTo>
                  <a:lnTo>
                    <a:pt x="2659" y="4342"/>
                  </a:lnTo>
                  <a:lnTo>
                    <a:pt x="2648" y="4342"/>
                  </a:lnTo>
                  <a:lnTo>
                    <a:pt x="2639" y="4354"/>
                  </a:lnTo>
                  <a:lnTo>
                    <a:pt x="2639" y="4371"/>
                  </a:lnTo>
                  <a:lnTo>
                    <a:pt x="2633" y="4377"/>
                  </a:lnTo>
                  <a:lnTo>
                    <a:pt x="2627" y="4383"/>
                  </a:lnTo>
                  <a:lnTo>
                    <a:pt x="2627" y="4392"/>
                  </a:lnTo>
                  <a:lnTo>
                    <a:pt x="2590" y="4392"/>
                  </a:lnTo>
                  <a:lnTo>
                    <a:pt x="2587" y="4389"/>
                  </a:lnTo>
                  <a:lnTo>
                    <a:pt x="2581" y="4383"/>
                  </a:lnTo>
                  <a:lnTo>
                    <a:pt x="2581" y="4371"/>
                  </a:lnTo>
                  <a:lnTo>
                    <a:pt x="2569" y="4363"/>
                  </a:lnTo>
                  <a:lnTo>
                    <a:pt x="2569" y="4354"/>
                  </a:lnTo>
                  <a:lnTo>
                    <a:pt x="2581" y="4342"/>
                  </a:lnTo>
                  <a:lnTo>
                    <a:pt x="2581" y="4334"/>
                  </a:lnTo>
                  <a:lnTo>
                    <a:pt x="2569" y="4325"/>
                  </a:lnTo>
                  <a:lnTo>
                    <a:pt x="2543" y="4325"/>
                  </a:lnTo>
                  <a:lnTo>
                    <a:pt x="2538" y="4331"/>
                  </a:lnTo>
                  <a:lnTo>
                    <a:pt x="2535" y="4334"/>
                  </a:lnTo>
                  <a:lnTo>
                    <a:pt x="2535" y="4342"/>
                  </a:lnTo>
                  <a:lnTo>
                    <a:pt x="2529" y="4348"/>
                  </a:lnTo>
                  <a:lnTo>
                    <a:pt x="2523" y="4354"/>
                  </a:lnTo>
                  <a:lnTo>
                    <a:pt x="2515" y="4354"/>
                  </a:lnTo>
                  <a:lnTo>
                    <a:pt x="2503" y="4342"/>
                  </a:lnTo>
                  <a:lnTo>
                    <a:pt x="2494" y="4342"/>
                  </a:lnTo>
                  <a:lnTo>
                    <a:pt x="2486" y="4334"/>
                  </a:lnTo>
                  <a:lnTo>
                    <a:pt x="2474" y="4334"/>
                  </a:lnTo>
                  <a:lnTo>
                    <a:pt x="2471" y="4328"/>
                  </a:lnTo>
                  <a:lnTo>
                    <a:pt x="2465" y="4325"/>
                  </a:lnTo>
                  <a:lnTo>
                    <a:pt x="2436" y="4325"/>
                  </a:lnTo>
                  <a:lnTo>
                    <a:pt x="2407" y="4354"/>
                  </a:lnTo>
                  <a:lnTo>
                    <a:pt x="2407" y="4371"/>
                  </a:lnTo>
                  <a:lnTo>
                    <a:pt x="2387" y="4371"/>
                  </a:lnTo>
                  <a:lnTo>
                    <a:pt x="2387" y="4383"/>
                  </a:lnTo>
                  <a:lnTo>
                    <a:pt x="2384" y="4389"/>
                  </a:lnTo>
                  <a:lnTo>
                    <a:pt x="2379" y="4392"/>
                  </a:lnTo>
                  <a:lnTo>
                    <a:pt x="2341" y="4392"/>
                  </a:lnTo>
                  <a:lnTo>
                    <a:pt x="2335" y="4397"/>
                  </a:lnTo>
                  <a:lnTo>
                    <a:pt x="2332" y="4400"/>
                  </a:lnTo>
                  <a:lnTo>
                    <a:pt x="2332" y="4420"/>
                  </a:lnTo>
                  <a:lnTo>
                    <a:pt x="2303" y="4420"/>
                  </a:lnTo>
                  <a:lnTo>
                    <a:pt x="2292" y="4432"/>
                  </a:lnTo>
                  <a:lnTo>
                    <a:pt x="2225" y="4432"/>
                  </a:lnTo>
                  <a:lnTo>
                    <a:pt x="2225" y="4426"/>
                  </a:lnTo>
                  <a:lnTo>
                    <a:pt x="2225" y="4420"/>
                  </a:lnTo>
                  <a:lnTo>
                    <a:pt x="2205" y="4400"/>
                  </a:lnTo>
                  <a:lnTo>
                    <a:pt x="2196" y="4400"/>
                  </a:lnTo>
                  <a:lnTo>
                    <a:pt x="2188" y="4400"/>
                  </a:lnTo>
                  <a:lnTo>
                    <a:pt x="2188" y="4432"/>
                  </a:lnTo>
                  <a:lnTo>
                    <a:pt x="2196" y="4441"/>
                  </a:lnTo>
                  <a:lnTo>
                    <a:pt x="2190" y="4446"/>
                  </a:lnTo>
                  <a:lnTo>
                    <a:pt x="2188" y="4449"/>
                  </a:lnTo>
                  <a:lnTo>
                    <a:pt x="2188" y="4455"/>
                  </a:lnTo>
                  <a:lnTo>
                    <a:pt x="2188" y="4458"/>
                  </a:lnTo>
                  <a:lnTo>
                    <a:pt x="2182" y="4464"/>
                  </a:lnTo>
                  <a:lnTo>
                    <a:pt x="2176" y="4467"/>
                  </a:lnTo>
                  <a:lnTo>
                    <a:pt x="2167" y="4467"/>
                  </a:lnTo>
                  <a:lnTo>
                    <a:pt x="2162" y="4473"/>
                  </a:lnTo>
                  <a:lnTo>
                    <a:pt x="2156" y="4478"/>
                  </a:lnTo>
                  <a:lnTo>
                    <a:pt x="2081" y="4478"/>
                  </a:lnTo>
                  <a:lnTo>
                    <a:pt x="2052" y="4449"/>
                  </a:lnTo>
                  <a:lnTo>
                    <a:pt x="2011" y="4449"/>
                  </a:lnTo>
                  <a:lnTo>
                    <a:pt x="2002" y="4441"/>
                  </a:lnTo>
                  <a:lnTo>
                    <a:pt x="1973" y="4441"/>
                  </a:lnTo>
                  <a:lnTo>
                    <a:pt x="1965" y="4432"/>
                  </a:lnTo>
                  <a:lnTo>
                    <a:pt x="1956" y="4432"/>
                  </a:lnTo>
                  <a:lnTo>
                    <a:pt x="1950" y="4435"/>
                  </a:lnTo>
                  <a:lnTo>
                    <a:pt x="1945" y="4441"/>
                  </a:lnTo>
                  <a:lnTo>
                    <a:pt x="1924" y="4441"/>
                  </a:lnTo>
                  <a:lnTo>
                    <a:pt x="1921" y="4435"/>
                  </a:lnTo>
                  <a:lnTo>
                    <a:pt x="1916" y="4432"/>
                  </a:lnTo>
                  <a:lnTo>
                    <a:pt x="1913" y="4432"/>
                  </a:lnTo>
                  <a:lnTo>
                    <a:pt x="1907" y="4432"/>
                  </a:lnTo>
                  <a:lnTo>
                    <a:pt x="1901" y="4435"/>
                  </a:lnTo>
                  <a:lnTo>
                    <a:pt x="1898" y="4441"/>
                  </a:lnTo>
                  <a:lnTo>
                    <a:pt x="1878" y="4441"/>
                  </a:lnTo>
                  <a:lnTo>
                    <a:pt x="1858" y="4458"/>
                  </a:lnTo>
                  <a:lnTo>
                    <a:pt x="1855" y="4458"/>
                  </a:lnTo>
                  <a:lnTo>
                    <a:pt x="1849" y="4458"/>
                  </a:lnTo>
                  <a:lnTo>
                    <a:pt x="1843" y="4464"/>
                  </a:lnTo>
                  <a:lnTo>
                    <a:pt x="1840" y="4467"/>
                  </a:lnTo>
                  <a:lnTo>
                    <a:pt x="1840" y="4487"/>
                  </a:lnTo>
                  <a:lnTo>
                    <a:pt x="1829" y="4487"/>
                  </a:lnTo>
                  <a:lnTo>
                    <a:pt x="1809" y="4507"/>
                  </a:lnTo>
                  <a:lnTo>
                    <a:pt x="1800" y="4507"/>
                  </a:lnTo>
                  <a:lnTo>
                    <a:pt x="1780" y="4525"/>
                  </a:lnTo>
                  <a:lnTo>
                    <a:pt x="1675" y="4525"/>
                  </a:lnTo>
                  <a:lnTo>
                    <a:pt x="1667" y="4516"/>
                  </a:lnTo>
                  <a:lnTo>
                    <a:pt x="1647" y="4516"/>
                  </a:lnTo>
                  <a:lnTo>
                    <a:pt x="1626" y="4499"/>
                  </a:lnTo>
                  <a:lnTo>
                    <a:pt x="1609" y="4499"/>
                  </a:lnTo>
                  <a:lnTo>
                    <a:pt x="1600" y="4507"/>
                  </a:lnTo>
                  <a:lnTo>
                    <a:pt x="1589" y="4516"/>
                  </a:lnTo>
                  <a:lnTo>
                    <a:pt x="1583" y="4516"/>
                  </a:lnTo>
                  <a:lnTo>
                    <a:pt x="1577" y="4516"/>
                  </a:lnTo>
                  <a:lnTo>
                    <a:pt x="1568" y="4525"/>
                  </a:lnTo>
                  <a:lnTo>
                    <a:pt x="1560" y="4525"/>
                  </a:lnTo>
                  <a:lnTo>
                    <a:pt x="1551" y="4536"/>
                  </a:lnTo>
                  <a:lnTo>
                    <a:pt x="1531" y="4536"/>
                  </a:lnTo>
                  <a:lnTo>
                    <a:pt x="1511" y="4516"/>
                  </a:lnTo>
                  <a:lnTo>
                    <a:pt x="1502" y="4516"/>
                  </a:lnTo>
                  <a:lnTo>
                    <a:pt x="1493" y="4507"/>
                  </a:lnTo>
                  <a:lnTo>
                    <a:pt x="1473" y="4507"/>
                  </a:lnTo>
                  <a:lnTo>
                    <a:pt x="1464" y="4499"/>
                  </a:lnTo>
                  <a:lnTo>
                    <a:pt x="1453" y="4499"/>
                  </a:lnTo>
                  <a:lnTo>
                    <a:pt x="1453" y="4458"/>
                  </a:lnTo>
                  <a:lnTo>
                    <a:pt x="1450" y="4455"/>
                  </a:lnTo>
                  <a:lnTo>
                    <a:pt x="1444" y="4449"/>
                  </a:lnTo>
                  <a:lnTo>
                    <a:pt x="1444" y="4432"/>
                  </a:lnTo>
                  <a:lnTo>
                    <a:pt x="1435" y="4420"/>
                  </a:lnTo>
                  <a:lnTo>
                    <a:pt x="1435" y="4392"/>
                  </a:lnTo>
                  <a:lnTo>
                    <a:pt x="1430" y="4389"/>
                  </a:lnTo>
                  <a:lnTo>
                    <a:pt x="1424" y="4383"/>
                  </a:lnTo>
                  <a:lnTo>
                    <a:pt x="1424" y="4354"/>
                  </a:lnTo>
                  <a:lnTo>
                    <a:pt x="1415" y="4342"/>
                  </a:lnTo>
                  <a:lnTo>
                    <a:pt x="1415" y="4325"/>
                  </a:lnTo>
                  <a:lnTo>
                    <a:pt x="1406" y="4313"/>
                  </a:lnTo>
                  <a:lnTo>
                    <a:pt x="1406" y="4276"/>
                  </a:lnTo>
                  <a:lnTo>
                    <a:pt x="1395" y="4267"/>
                  </a:lnTo>
                  <a:lnTo>
                    <a:pt x="1395" y="4238"/>
                  </a:lnTo>
                  <a:lnTo>
                    <a:pt x="1386" y="4229"/>
                  </a:lnTo>
                  <a:lnTo>
                    <a:pt x="1386" y="4201"/>
                  </a:lnTo>
                  <a:lnTo>
                    <a:pt x="1383" y="4195"/>
                  </a:lnTo>
                  <a:lnTo>
                    <a:pt x="1377" y="4189"/>
                  </a:lnTo>
                  <a:lnTo>
                    <a:pt x="1377" y="4180"/>
                  </a:lnTo>
                  <a:lnTo>
                    <a:pt x="1395" y="4180"/>
                  </a:lnTo>
                  <a:lnTo>
                    <a:pt x="1395" y="4160"/>
                  </a:lnTo>
                  <a:lnTo>
                    <a:pt x="1386" y="4151"/>
                  </a:lnTo>
                  <a:lnTo>
                    <a:pt x="1377" y="4151"/>
                  </a:lnTo>
                  <a:lnTo>
                    <a:pt x="1354" y="4128"/>
                  </a:lnTo>
                  <a:lnTo>
                    <a:pt x="1328" y="4102"/>
                  </a:lnTo>
                  <a:lnTo>
                    <a:pt x="1328" y="4094"/>
                  </a:lnTo>
                  <a:lnTo>
                    <a:pt x="1320" y="4085"/>
                  </a:lnTo>
                  <a:lnTo>
                    <a:pt x="1320" y="4073"/>
                  </a:lnTo>
                  <a:lnTo>
                    <a:pt x="1311" y="4065"/>
                  </a:lnTo>
                  <a:lnTo>
                    <a:pt x="1311" y="4036"/>
                  </a:lnTo>
                  <a:lnTo>
                    <a:pt x="1320" y="4027"/>
                  </a:lnTo>
                  <a:lnTo>
                    <a:pt x="1328" y="4036"/>
                  </a:lnTo>
                  <a:lnTo>
                    <a:pt x="1337" y="4036"/>
                  </a:lnTo>
                  <a:lnTo>
                    <a:pt x="1346" y="4044"/>
                  </a:lnTo>
                  <a:lnTo>
                    <a:pt x="1357" y="4036"/>
                  </a:lnTo>
                  <a:lnTo>
                    <a:pt x="1366" y="4036"/>
                  </a:lnTo>
                  <a:lnTo>
                    <a:pt x="1377" y="4027"/>
                  </a:lnTo>
                  <a:lnTo>
                    <a:pt x="1386" y="4027"/>
                  </a:lnTo>
                  <a:lnTo>
                    <a:pt x="1392" y="4021"/>
                  </a:lnTo>
                  <a:lnTo>
                    <a:pt x="1395" y="4015"/>
                  </a:lnTo>
                  <a:lnTo>
                    <a:pt x="1406" y="4015"/>
                  </a:lnTo>
                  <a:lnTo>
                    <a:pt x="1415" y="4007"/>
                  </a:lnTo>
                  <a:lnTo>
                    <a:pt x="1424" y="4007"/>
                  </a:lnTo>
                  <a:lnTo>
                    <a:pt x="1444" y="4027"/>
                  </a:lnTo>
                  <a:lnTo>
                    <a:pt x="1450" y="4027"/>
                  </a:lnTo>
                  <a:lnTo>
                    <a:pt x="1453" y="4027"/>
                  </a:lnTo>
                  <a:lnTo>
                    <a:pt x="1464" y="4036"/>
                  </a:lnTo>
                  <a:lnTo>
                    <a:pt x="1473" y="4036"/>
                  </a:lnTo>
                  <a:lnTo>
                    <a:pt x="1479" y="4041"/>
                  </a:lnTo>
                  <a:lnTo>
                    <a:pt x="1485" y="4044"/>
                  </a:lnTo>
                  <a:lnTo>
                    <a:pt x="1493" y="4044"/>
                  </a:lnTo>
                  <a:lnTo>
                    <a:pt x="1502" y="4056"/>
                  </a:lnTo>
                  <a:lnTo>
                    <a:pt x="1511" y="4056"/>
                  </a:lnTo>
                  <a:lnTo>
                    <a:pt x="1522" y="4044"/>
                  </a:lnTo>
                  <a:lnTo>
                    <a:pt x="1522" y="3920"/>
                  </a:lnTo>
                  <a:lnTo>
                    <a:pt x="1502" y="3920"/>
                  </a:lnTo>
                  <a:lnTo>
                    <a:pt x="1493" y="3931"/>
                  </a:lnTo>
                  <a:lnTo>
                    <a:pt x="1485" y="3931"/>
                  </a:lnTo>
                  <a:lnTo>
                    <a:pt x="1473" y="3920"/>
                  </a:lnTo>
                  <a:lnTo>
                    <a:pt x="1473" y="3911"/>
                  </a:lnTo>
                  <a:lnTo>
                    <a:pt x="1479" y="3905"/>
                  </a:lnTo>
                  <a:lnTo>
                    <a:pt x="1485" y="3903"/>
                  </a:lnTo>
                  <a:lnTo>
                    <a:pt x="1485" y="3874"/>
                  </a:lnTo>
                  <a:lnTo>
                    <a:pt x="1473" y="3862"/>
                  </a:lnTo>
                  <a:lnTo>
                    <a:pt x="1473" y="3833"/>
                  </a:lnTo>
                  <a:lnTo>
                    <a:pt x="1444" y="3833"/>
                  </a:lnTo>
                  <a:lnTo>
                    <a:pt x="1424" y="3816"/>
                  </a:lnTo>
                  <a:lnTo>
                    <a:pt x="1424" y="3795"/>
                  </a:lnTo>
                  <a:lnTo>
                    <a:pt x="1415" y="3787"/>
                  </a:lnTo>
                  <a:lnTo>
                    <a:pt x="1415" y="3755"/>
                  </a:lnTo>
                  <a:lnTo>
                    <a:pt x="1386" y="3755"/>
                  </a:lnTo>
                  <a:lnTo>
                    <a:pt x="1377" y="3767"/>
                  </a:lnTo>
                  <a:lnTo>
                    <a:pt x="1357" y="3767"/>
                  </a:lnTo>
                  <a:lnTo>
                    <a:pt x="1357" y="3761"/>
                  </a:lnTo>
                  <a:lnTo>
                    <a:pt x="1357" y="3755"/>
                  </a:lnTo>
                  <a:lnTo>
                    <a:pt x="1346" y="3746"/>
                  </a:lnTo>
                  <a:lnTo>
                    <a:pt x="1346" y="3743"/>
                  </a:lnTo>
                  <a:lnTo>
                    <a:pt x="1346" y="3738"/>
                  </a:lnTo>
                  <a:lnTo>
                    <a:pt x="1328" y="3738"/>
                  </a:lnTo>
                  <a:lnTo>
                    <a:pt x="1320" y="3746"/>
                  </a:lnTo>
                  <a:lnTo>
                    <a:pt x="1299" y="3746"/>
                  </a:lnTo>
                  <a:lnTo>
                    <a:pt x="1291" y="3755"/>
                  </a:lnTo>
                  <a:lnTo>
                    <a:pt x="1279" y="3755"/>
                  </a:lnTo>
                  <a:lnTo>
                    <a:pt x="1276" y="3752"/>
                  </a:lnTo>
                  <a:lnTo>
                    <a:pt x="1270" y="3746"/>
                  </a:lnTo>
                  <a:lnTo>
                    <a:pt x="1270" y="3743"/>
                  </a:lnTo>
                  <a:lnTo>
                    <a:pt x="1270" y="3738"/>
                  </a:lnTo>
                  <a:lnTo>
                    <a:pt x="1262" y="3729"/>
                  </a:lnTo>
                  <a:lnTo>
                    <a:pt x="1262" y="3720"/>
                  </a:lnTo>
                  <a:lnTo>
                    <a:pt x="1253" y="3709"/>
                  </a:lnTo>
                  <a:lnTo>
                    <a:pt x="1253" y="3691"/>
                  </a:lnTo>
                  <a:lnTo>
                    <a:pt x="1233" y="3671"/>
                  </a:lnTo>
                  <a:lnTo>
                    <a:pt x="1233" y="3662"/>
                  </a:lnTo>
                  <a:lnTo>
                    <a:pt x="1221" y="3651"/>
                  </a:lnTo>
                  <a:lnTo>
                    <a:pt x="1221" y="3633"/>
                  </a:lnTo>
                  <a:lnTo>
                    <a:pt x="1233" y="3622"/>
                  </a:lnTo>
                  <a:lnTo>
                    <a:pt x="1233" y="3619"/>
                  </a:lnTo>
                  <a:lnTo>
                    <a:pt x="1233" y="3613"/>
                  </a:lnTo>
                  <a:lnTo>
                    <a:pt x="1242" y="3605"/>
                  </a:lnTo>
                  <a:lnTo>
                    <a:pt x="1242" y="3584"/>
                  </a:lnTo>
                  <a:lnTo>
                    <a:pt x="1253" y="3576"/>
                  </a:lnTo>
                  <a:lnTo>
                    <a:pt x="1253" y="3555"/>
                  </a:lnTo>
                  <a:lnTo>
                    <a:pt x="1256" y="3550"/>
                  </a:lnTo>
                  <a:lnTo>
                    <a:pt x="1262" y="3544"/>
                  </a:lnTo>
                  <a:lnTo>
                    <a:pt x="1262" y="3535"/>
                  </a:lnTo>
                  <a:lnTo>
                    <a:pt x="1270" y="3526"/>
                  </a:lnTo>
                  <a:lnTo>
                    <a:pt x="1270" y="3518"/>
                  </a:lnTo>
                  <a:lnTo>
                    <a:pt x="1279" y="3509"/>
                  </a:lnTo>
                  <a:lnTo>
                    <a:pt x="1279" y="3489"/>
                  </a:lnTo>
                  <a:lnTo>
                    <a:pt x="1299" y="3469"/>
                  </a:lnTo>
                  <a:lnTo>
                    <a:pt x="1299" y="3457"/>
                  </a:lnTo>
                  <a:lnTo>
                    <a:pt x="1305" y="3454"/>
                  </a:lnTo>
                  <a:lnTo>
                    <a:pt x="1311" y="3451"/>
                  </a:lnTo>
                  <a:lnTo>
                    <a:pt x="1311" y="3440"/>
                  </a:lnTo>
                  <a:lnTo>
                    <a:pt x="1337" y="3411"/>
                  </a:lnTo>
                  <a:lnTo>
                    <a:pt x="1346" y="3411"/>
                  </a:lnTo>
                  <a:lnTo>
                    <a:pt x="1357" y="3402"/>
                  </a:lnTo>
                  <a:lnTo>
                    <a:pt x="1377" y="3402"/>
                  </a:lnTo>
                  <a:lnTo>
                    <a:pt x="1386" y="3393"/>
                  </a:lnTo>
                  <a:lnTo>
                    <a:pt x="1424" y="3393"/>
                  </a:lnTo>
                  <a:lnTo>
                    <a:pt x="1444" y="3373"/>
                  </a:lnTo>
                  <a:lnTo>
                    <a:pt x="1444" y="3362"/>
                  </a:lnTo>
                  <a:lnTo>
                    <a:pt x="1450" y="3359"/>
                  </a:lnTo>
                  <a:lnTo>
                    <a:pt x="1453" y="3353"/>
                  </a:lnTo>
                  <a:lnTo>
                    <a:pt x="1453" y="3333"/>
                  </a:lnTo>
                  <a:lnTo>
                    <a:pt x="1464" y="3324"/>
                  </a:lnTo>
                  <a:lnTo>
                    <a:pt x="1464" y="3315"/>
                  </a:lnTo>
                  <a:lnTo>
                    <a:pt x="1467" y="3309"/>
                  </a:lnTo>
                  <a:lnTo>
                    <a:pt x="1473" y="3304"/>
                  </a:lnTo>
                  <a:lnTo>
                    <a:pt x="1473" y="3295"/>
                  </a:lnTo>
                  <a:lnTo>
                    <a:pt x="1479" y="3292"/>
                  </a:lnTo>
                  <a:lnTo>
                    <a:pt x="1485" y="3286"/>
                  </a:lnTo>
                  <a:lnTo>
                    <a:pt x="1473" y="3278"/>
                  </a:lnTo>
                  <a:lnTo>
                    <a:pt x="1464" y="3278"/>
                  </a:lnTo>
                  <a:lnTo>
                    <a:pt x="1453" y="3266"/>
                  </a:lnTo>
                  <a:lnTo>
                    <a:pt x="1444" y="3266"/>
                  </a:lnTo>
                  <a:lnTo>
                    <a:pt x="1435" y="3257"/>
                  </a:lnTo>
                  <a:lnTo>
                    <a:pt x="1424" y="3257"/>
                  </a:lnTo>
                  <a:lnTo>
                    <a:pt x="1415" y="3246"/>
                  </a:lnTo>
                  <a:lnTo>
                    <a:pt x="1406" y="3246"/>
                  </a:lnTo>
                  <a:lnTo>
                    <a:pt x="1386" y="3228"/>
                  </a:lnTo>
                  <a:lnTo>
                    <a:pt x="1366" y="3228"/>
                  </a:lnTo>
                  <a:lnTo>
                    <a:pt x="1357" y="3220"/>
                  </a:lnTo>
                  <a:lnTo>
                    <a:pt x="1346" y="3220"/>
                  </a:lnTo>
                  <a:lnTo>
                    <a:pt x="1343" y="3214"/>
                  </a:lnTo>
                  <a:lnTo>
                    <a:pt x="1337" y="3211"/>
                  </a:lnTo>
                  <a:lnTo>
                    <a:pt x="1337" y="3171"/>
                  </a:lnTo>
                  <a:lnTo>
                    <a:pt x="1334" y="3168"/>
                  </a:lnTo>
                  <a:lnTo>
                    <a:pt x="1328" y="3162"/>
                  </a:lnTo>
                  <a:lnTo>
                    <a:pt x="1328" y="3121"/>
                  </a:lnTo>
                  <a:lnTo>
                    <a:pt x="1291" y="3121"/>
                  </a:lnTo>
                  <a:lnTo>
                    <a:pt x="1291" y="3118"/>
                  </a:lnTo>
                  <a:lnTo>
                    <a:pt x="1291" y="3113"/>
                  </a:lnTo>
                  <a:lnTo>
                    <a:pt x="1299" y="3104"/>
                  </a:lnTo>
                  <a:lnTo>
                    <a:pt x="1299" y="3046"/>
                  </a:lnTo>
                  <a:lnTo>
                    <a:pt x="1305" y="3040"/>
                  </a:lnTo>
                  <a:lnTo>
                    <a:pt x="1311" y="3035"/>
                  </a:lnTo>
                  <a:lnTo>
                    <a:pt x="1311" y="2959"/>
                  </a:lnTo>
                  <a:lnTo>
                    <a:pt x="1320" y="2951"/>
                  </a:lnTo>
                  <a:lnTo>
                    <a:pt x="1320" y="2930"/>
                  </a:lnTo>
                  <a:lnTo>
                    <a:pt x="1311" y="2922"/>
                  </a:lnTo>
                  <a:lnTo>
                    <a:pt x="1311" y="2910"/>
                  </a:lnTo>
                  <a:lnTo>
                    <a:pt x="1314" y="2907"/>
                  </a:lnTo>
                  <a:lnTo>
                    <a:pt x="1320" y="2902"/>
                  </a:lnTo>
                  <a:lnTo>
                    <a:pt x="1346" y="2902"/>
                  </a:lnTo>
                  <a:lnTo>
                    <a:pt x="1377" y="2873"/>
                  </a:lnTo>
                  <a:lnTo>
                    <a:pt x="1415" y="2873"/>
                  </a:lnTo>
                  <a:lnTo>
                    <a:pt x="1421" y="2878"/>
                  </a:lnTo>
                  <a:lnTo>
                    <a:pt x="1424" y="2881"/>
                  </a:lnTo>
                  <a:lnTo>
                    <a:pt x="1424" y="2902"/>
                  </a:lnTo>
                  <a:lnTo>
                    <a:pt x="1444" y="2922"/>
                  </a:lnTo>
                  <a:lnTo>
                    <a:pt x="1473" y="2922"/>
                  </a:lnTo>
                  <a:lnTo>
                    <a:pt x="1479" y="2925"/>
                  </a:lnTo>
                  <a:lnTo>
                    <a:pt x="1485" y="2930"/>
                  </a:lnTo>
                  <a:lnTo>
                    <a:pt x="1522" y="2930"/>
                  </a:lnTo>
                  <a:lnTo>
                    <a:pt x="1525" y="2936"/>
                  </a:lnTo>
                  <a:lnTo>
                    <a:pt x="1531" y="2939"/>
                  </a:lnTo>
                  <a:lnTo>
                    <a:pt x="1542" y="2930"/>
                  </a:lnTo>
                  <a:lnTo>
                    <a:pt x="1545" y="2930"/>
                  </a:lnTo>
                  <a:lnTo>
                    <a:pt x="1551" y="2930"/>
                  </a:lnTo>
                  <a:lnTo>
                    <a:pt x="1554" y="2936"/>
                  </a:lnTo>
                  <a:lnTo>
                    <a:pt x="1560" y="2939"/>
                  </a:lnTo>
                  <a:lnTo>
                    <a:pt x="1577" y="2939"/>
                  </a:lnTo>
                  <a:lnTo>
                    <a:pt x="1589" y="2930"/>
                  </a:lnTo>
                  <a:lnTo>
                    <a:pt x="1589" y="2922"/>
                  </a:lnTo>
                  <a:lnTo>
                    <a:pt x="1568" y="2902"/>
                  </a:lnTo>
                  <a:lnTo>
                    <a:pt x="1568" y="2893"/>
                  </a:lnTo>
                  <a:lnTo>
                    <a:pt x="1577" y="2893"/>
                  </a:lnTo>
                  <a:lnTo>
                    <a:pt x="1597" y="2873"/>
                  </a:lnTo>
                  <a:lnTo>
                    <a:pt x="1597" y="2835"/>
                  </a:lnTo>
                  <a:lnTo>
                    <a:pt x="1597" y="2797"/>
                  </a:lnTo>
                  <a:lnTo>
                    <a:pt x="1609" y="2786"/>
                  </a:lnTo>
                  <a:lnTo>
                    <a:pt x="1609" y="2748"/>
                  </a:lnTo>
                  <a:lnTo>
                    <a:pt x="1597" y="2737"/>
                  </a:lnTo>
                  <a:lnTo>
                    <a:pt x="1597" y="2711"/>
                  </a:lnTo>
                  <a:lnTo>
                    <a:pt x="1597" y="2682"/>
                  </a:lnTo>
                  <a:lnTo>
                    <a:pt x="1609" y="2670"/>
                  </a:lnTo>
                  <a:lnTo>
                    <a:pt x="1609" y="2653"/>
                  </a:lnTo>
                  <a:lnTo>
                    <a:pt x="1638" y="2624"/>
                  </a:lnTo>
                  <a:lnTo>
                    <a:pt x="1638" y="2612"/>
                  </a:lnTo>
                  <a:lnTo>
                    <a:pt x="1647" y="2604"/>
                  </a:lnTo>
                  <a:lnTo>
                    <a:pt x="1647" y="2583"/>
                  </a:lnTo>
                  <a:lnTo>
                    <a:pt x="1655" y="2575"/>
                  </a:lnTo>
                  <a:lnTo>
                    <a:pt x="1655" y="2554"/>
                  </a:lnTo>
                  <a:lnTo>
                    <a:pt x="1725" y="2488"/>
                  </a:lnTo>
                  <a:lnTo>
                    <a:pt x="1733" y="2488"/>
                  </a:lnTo>
                  <a:lnTo>
                    <a:pt x="1762" y="2459"/>
                  </a:lnTo>
                  <a:lnTo>
                    <a:pt x="1771" y="2459"/>
                  </a:lnTo>
                  <a:lnTo>
                    <a:pt x="1791" y="2441"/>
                  </a:lnTo>
                  <a:lnTo>
                    <a:pt x="1800" y="2441"/>
                  </a:lnTo>
                  <a:lnTo>
                    <a:pt x="1820" y="2459"/>
                  </a:lnTo>
                  <a:lnTo>
                    <a:pt x="1840" y="2459"/>
                  </a:lnTo>
                  <a:lnTo>
                    <a:pt x="1849" y="2468"/>
                  </a:lnTo>
                  <a:lnTo>
                    <a:pt x="1858" y="2468"/>
                  </a:lnTo>
                  <a:lnTo>
                    <a:pt x="1869" y="2479"/>
                  </a:lnTo>
                  <a:lnTo>
                    <a:pt x="1898" y="2479"/>
                  </a:lnTo>
                  <a:lnTo>
                    <a:pt x="1907" y="2488"/>
                  </a:lnTo>
                  <a:lnTo>
                    <a:pt x="1916" y="2488"/>
                  </a:lnTo>
                  <a:lnTo>
                    <a:pt x="1921" y="2494"/>
                  </a:lnTo>
                  <a:lnTo>
                    <a:pt x="1924" y="2499"/>
                  </a:lnTo>
                  <a:lnTo>
                    <a:pt x="1965" y="2499"/>
                  </a:lnTo>
                  <a:lnTo>
                    <a:pt x="1982" y="2517"/>
                  </a:lnTo>
                  <a:lnTo>
                    <a:pt x="2011" y="2517"/>
                  </a:lnTo>
                  <a:lnTo>
                    <a:pt x="2011" y="2525"/>
                  </a:lnTo>
                  <a:lnTo>
                    <a:pt x="1994" y="2546"/>
                  </a:lnTo>
                  <a:lnTo>
                    <a:pt x="1994" y="2566"/>
                  </a:lnTo>
                  <a:lnTo>
                    <a:pt x="2002" y="2575"/>
                  </a:lnTo>
                  <a:lnTo>
                    <a:pt x="2002" y="2632"/>
                  </a:lnTo>
                  <a:lnTo>
                    <a:pt x="2023" y="2653"/>
                  </a:lnTo>
                  <a:lnTo>
                    <a:pt x="2031" y="2653"/>
                  </a:lnTo>
                  <a:lnTo>
                    <a:pt x="2040" y="2641"/>
                  </a:lnTo>
                  <a:lnTo>
                    <a:pt x="2147" y="2641"/>
                  </a:lnTo>
                  <a:lnTo>
                    <a:pt x="2156" y="2632"/>
                  </a:lnTo>
                  <a:lnTo>
                    <a:pt x="2188" y="2632"/>
                  </a:lnTo>
                  <a:lnTo>
                    <a:pt x="2190" y="2638"/>
                  </a:lnTo>
                  <a:lnTo>
                    <a:pt x="2196" y="2641"/>
                  </a:lnTo>
                  <a:lnTo>
                    <a:pt x="2234" y="2641"/>
                  </a:lnTo>
                  <a:lnTo>
                    <a:pt x="2243" y="2653"/>
                  </a:lnTo>
                  <a:lnTo>
                    <a:pt x="2263" y="2653"/>
                  </a:lnTo>
                  <a:lnTo>
                    <a:pt x="2269" y="2656"/>
                  </a:lnTo>
                  <a:lnTo>
                    <a:pt x="2271" y="2661"/>
                  </a:lnTo>
                  <a:lnTo>
                    <a:pt x="2292" y="2661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4" name="Freeform 56">
              <a:extLst>
                <a:ext uri="{FF2B5EF4-FFF2-40B4-BE49-F238E27FC236}">
                  <a16:creationId xmlns:a16="http://schemas.microsoft.com/office/drawing/2014/main" id="{C0350447-E9BE-4B9A-BEDC-0312A5E22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250" y="1590675"/>
              <a:ext cx="1508125" cy="1716088"/>
            </a:xfrm>
            <a:custGeom>
              <a:avLst/>
              <a:gdLst>
                <a:gd name="T0" fmla="*/ 3845 w 3995"/>
                <a:gd name="T1" fmla="*/ 4086 h 4543"/>
                <a:gd name="T2" fmla="*/ 3851 w 3995"/>
                <a:gd name="T3" fmla="*/ 4300 h 4543"/>
                <a:gd name="T4" fmla="*/ 3802 w 3995"/>
                <a:gd name="T5" fmla="*/ 4485 h 4543"/>
                <a:gd name="T6" fmla="*/ 3521 w 3995"/>
                <a:gd name="T7" fmla="*/ 4543 h 4543"/>
                <a:gd name="T8" fmla="*/ 3628 w 3995"/>
                <a:gd name="T9" fmla="*/ 4415 h 4543"/>
                <a:gd name="T10" fmla="*/ 3541 w 3995"/>
                <a:gd name="T11" fmla="*/ 4233 h 4543"/>
                <a:gd name="T12" fmla="*/ 3211 w 3995"/>
                <a:gd name="T13" fmla="*/ 4204 h 4543"/>
                <a:gd name="T14" fmla="*/ 3067 w 3995"/>
                <a:gd name="T15" fmla="*/ 4276 h 4543"/>
                <a:gd name="T16" fmla="*/ 2905 w 3995"/>
                <a:gd name="T17" fmla="*/ 4395 h 4543"/>
                <a:gd name="T18" fmla="*/ 2740 w 3995"/>
                <a:gd name="T19" fmla="*/ 4424 h 4543"/>
                <a:gd name="T20" fmla="*/ 2583 w 3995"/>
                <a:gd name="T21" fmla="*/ 4329 h 4543"/>
                <a:gd name="T22" fmla="*/ 2346 w 3995"/>
                <a:gd name="T23" fmla="*/ 4129 h 4543"/>
                <a:gd name="T24" fmla="*/ 2190 w 3995"/>
                <a:gd name="T25" fmla="*/ 3857 h 4543"/>
                <a:gd name="T26" fmla="*/ 1930 w 3995"/>
                <a:gd name="T27" fmla="*/ 3819 h 4543"/>
                <a:gd name="T28" fmla="*/ 1773 w 3995"/>
                <a:gd name="T29" fmla="*/ 3724 h 4543"/>
                <a:gd name="T30" fmla="*/ 1484 w 3995"/>
                <a:gd name="T31" fmla="*/ 3675 h 4543"/>
                <a:gd name="T32" fmla="*/ 1227 w 3995"/>
                <a:gd name="T33" fmla="*/ 3617 h 4543"/>
                <a:gd name="T34" fmla="*/ 1108 w 3995"/>
                <a:gd name="T35" fmla="*/ 3368 h 4543"/>
                <a:gd name="T36" fmla="*/ 1041 w 3995"/>
                <a:gd name="T37" fmla="*/ 3223 h 4543"/>
                <a:gd name="T38" fmla="*/ 934 w 3995"/>
                <a:gd name="T39" fmla="*/ 3001 h 4543"/>
                <a:gd name="T40" fmla="*/ 599 w 3995"/>
                <a:gd name="T41" fmla="*/ 3012 h 4543"/>
                <a:gd name="T42" fmla="*/ 425 w 3995"/>
                <a:gd name="T43" fmla="*/ 2905 h 4543"/>
                <a:gd name="T44" fmla="*/ 309 w 3995"/>
                <a:gd name="T45" fmla="*/ 2685 h 4543"/>
                <a:gd name="T46" fmla="*/ 223 w 3995"/>
                <a:gd name="T47" fmla="*/ 2541 h 4543"/>
                <a:gd name="T48" fmla="*/ 127 w 3995"/>
                <a:gd name="T49" fmla="*/ 2367 h 4543"/>
                <a:gd name="T50" fmla="*/ 173 w 3995"/>
                <a:gd name="T51" fmla="*/ 2107 h 4543"/>
                <a:gd name="T52" fmla="*/ 289 w 3995"/>
                <a:gd name="T53" fmla="*/ 1664 h 4543"/>
                <a:gd name="T54" fmla="*/ 613 w 3995"/>
                <a:gd name="T55" fmla="*/ 1016 h 4543"/>
                <a:gd name="T56" fmla="*/ 712 w 3995"/>
                <a:gd name="T57" fmla="*/ 845 h 4543"/>
                <a:gd name="T58" fmla="*/ 830 w 3995"/>
                <a:gd name="T59" fmla="*/ 643 h 4543"/>
                <a:gd name="T60" fmla="*/ 969 w 3995"/>
                <a:gd name="T61" fmla="*/ 495 h 4543"/>
                <a:gd name="T62" fmla="*/ 926 w 3995"/>
                <a:gd name="T63" fmla="*/ 307 h 4543"/>
                <a:gd name="T64" fmla="*/ 1024 w 3995"/>
                <a:gd name="T65" fmla="*/ 133 h 4543"/>
                <a:gd name="T66" fmla="*/ 1282 w 3995"/>
                <a:gd name="T67" fmla="*/ 87 h 4543"/>
                <a:gd name="T68" fmla="*/ 1582 w 3995"/>
                <a:gd name="T69" fmla="*/ 154 h 4543"/>
                <a:gd name="T70" fmla="*/ 2103 w 3995"/>
                <a:gd name="T71" fmla="*/ 107 h 4543"/>
                <a:gd name="T72" fmla="*/ 2404 w 3995"/>
                <a:gd name="T73" fmla="*/ 116 h 4543"/>
                <a:gd name="T74" fmla="*/ 2812 w 3995"/>
                <a:gd name="T75" fmla="*/ 90 h 4543"/>
                <a:gd name="T76" fmla="*/ 3203 w 3995"/>
                <a:gd name="T77" fmla="*/ 96 h 4543"/>
                <a:gd name="T78" fmla="*/ 3425 w 3995"/>
                <a:gd name="T79" fmla="*/ 154 h 4543"/>
                <a:gd name="T80" fmla="*/ 3541 w 3995"/>
                <a:gd name="T81" fmla="*/ 327 h 4543"/>
                <a:gd name="T82" fmla="*/ 3396 w 3995"/>
                <a:gd name="T83" fmla="*/ 530 h 4543"/>
                <a:gd name="T84" fmla="*/ 3434 w 3995"/>
                <a:gd name="T85" fmla="*/ 894 h 4543"/>
                <a:gd name="T86" fmla="*/ 3385 w 3995"/>
                <a:gd name="T87" fmla="*/ 1077 h 4543"/>
                <a:gd name="T88" fmla="*/ 3590 w 3995"/>
                <a:gd name="T89" fmla="*/ 1346 h 4543"/>
                <a:gd name="T90" fmla="*/ 3590 w 3995"/>
                <a:gd name="T91" fmla="*/ 1560 h 4543"/>
                <a:gd name="T92" fmla="*/ 3767 w 3995"/>
                <a:gd name="T93" fmla="*/ 1756 h 4543"/>
                <a:gd name="T94" fmla="*/ 3666 w 3995"/>
                <a:gd name="T95" fmla="*/ 2000 h 4543"/>
                <a:gd name="T96" fmla="*/ 3859 w 3995"/>
                <a:gd name="T97" fmla="*/ 2185 h 4543"/>
                <a:gd name="T98" fmla="*/ 3909 w 3995"/>
                <a:gd name="T99" fmla="*/ 2387 h 4543"/>
                <a:gd name="T100" fmla="*/ 3955 w 3995"/>
                <a:gd name="T101" fmla="*/ 2665 h 4543"/>
                <a:gd name="T102" fmla="*/ 3888 w 3995"/>
                <a:gd name="T103" fmla="*/ 2656 h 4543"/>
                <a:gd name="T104" fmla="*/ 3984 w 3995"/>
                <a:gd name="T105" fmla="*/ 2830 h 4543"/>
                <a:gd name="T106" fmla="*/ 3859 w 3995"/>
                <a:gd name="T107" fmla="*/ 2917 h 4543"/>
                <a:gd name="T108" fmla="*/ 3715 w 3995"/>
                <a:gd name="T109" fmla="*/ 2992 h 4543"/>
                <a:gd name="T110" fmla="*/ 3558 w 3995"/>
                <a:gd name="T111" fmla="*/ 2798 h 4543"/>
                <a:gd name="T112" fmla="*/ 3434 w 3995"/>
                <a:gd name="T113" fmla="*/ 2896 h 4543"/>
                <a:gd name="T114" fmla="*/ 3463 w 3995"/>
                <a:gd name="T115" fmla="*/ 3029 h 4543"/>
                <a:gd name="T116" fmla="*/ 3590 w 3995"/>
                <a:gd name="T117" fmla="*/ 3174 h 4543"/>
                <a:gd name="T118" fmla="*/ 3706 w 3995"/>
                <a:gd name="T119" fmla="*/ 3310 h 4543"/>
                <a:gd name="T120" fmla="*/ 3984 w 3995"/>
                <a:gd name="T121" fmla="*/ 3443 h 4543"/>
                <a:gd name="T122" fmla="*/ 3914 w 3995"/>
                <a:gd name="T123" fmla="*/ 3637 h 4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95" h="4543">
                  <a:moveTo>
                    <a:pt x="3851" y="3840"/>
                  </a:moveTo>
                  <a:lnTo>
                    <a:pt x="3851" y="3906"/>
                  </a:lnTo>
                  <a:lnTo>
                    <a:pt x="3845" y="3912"/>
                  </a:lnTo>
                  <a:lnTo>
                    <a:pt x="3839" y="3915"/>
                  </a:lnTo>
                  <a:lnTo>
                    <a:pt x="3839" y="3935"/>
                  </a:lnTo>
                  <a:lnTo>
                    <a:pt x="3851" y="3944"/>
                  </a:lnTo>
                  <a:lnTo>
                    <a:pt x="3851" y="3964"/>
                  </a:lnTo>
                  <a:lnTo>
                    <a:pt x="3859" y="3964"/>
                  </a:lnTo>
                  <a:lnTo>
                    <a:pt x="3877" y="3984"/>
                  </a:lnTo>
                  <a:lnTo>
                    <a:pt x="3877" y="3993"/>
                  </a:lnTo>
                  <a:lnTo>
                    <a:pt x="3883" y="3999"/>
                  </a:lnTo>
                  <a:lnTo>
                    <a:pt x="3888" y="4002"/>
                  </a:lnTo>
                  <a:lnTo>
                    <a:pt x="3877" y="4013"/>
                  </a:lnTo>
                  <a:lnTo>
                    <a:pt x="3877" y="4031"/>
                  </a:lnTo>
                  <a:lnTo>
                    <a:pt x="3862" y="4045"/>
                  </a:lnTo>
                  <a:lnTo>
                    <a:pt x="3851" y="4059"/>
                  </a:lnTo>
                  <a:lnTo>
                    <a:pt x="3851" y="4080"/>
                  </a:lnTo>
                  <a:lnTo>
                    <a:pt x="3845" y="4086"/>
                  </a:lnTo>
                  <a:lnTo>
                    <a:pt x="3839" y="4088"/>
                  </a:lnTo>
                  <a:lnTo>
                    <a:pt x="3839" y="4097"/>
                  </a:lnTo>
                  <a:lnTo>
                    <a:pt x="3851" y="4109"/>
                  </a:lnTo>
                  <a:lnTo>
                    <a:pt x="3851" y="4129"/>
                  </a:lnTo>
                  <a:lnTo>
                    <a:pt x="3868" y="4129"/>
                  </a:lnTo>
                  <a:lnTo>
                    <a:pt x="3868" y="4138"/>
                  </a:lnTo>
                  <a:lnTo>
                    <a:pt x="3877" y="4146"/>
                  </a:lnTo>
                  <a:lnTo>
                    <a:pt x="3877" y="4175"/>
                  </a:lnTo>
                  <a:lnTo>
                    <a:pt x="3868" y="4184"/>
                  </a:lnTo>
                  <a:lnTo>
                    <a:pt x="3888" y="4204"/>
                  </a:lnTo>
                  <a:lnTo>
                    <a:pt x="3877" y="4213"/>
                  </a:lnTo>
                  <a:lnTo>
                    <a:pt x="3877" y="4224"/>
                  </a:lnTo>
                  <a:lnTo>
                    <a:pt x="3883" y="4227"/>
                  </a:lnTo>
                  <a:lnTo>
                    <a:pt x="3888" y="4233"/>
                  </a:lnTo>
                  <a:lnTo>
                    <a:pt x="3888" y="4291"/>
                  </a:lnTo>
                  <a:lnTo>
                    <a:pt x="3877" y="4300"/>
                  </a:lnTo>
                  <a:lnTo>
                    <a:pt x="3862" y="4300"/>
                  </a:lnTo>
                  <a:lnTo>
                    <a:pt x="3851" y="4300"/>
                  </a:lnTo>
                  <a:lnTo>
                    <a:pt x="3845" y="4297"/>
                  </a:lnTo>
                  <a:lnTo>
                    <a:pt x="3839" y="4291"/>
                  </a:lnTo>
                  <a:lnTo>
                    <a:pt x="3830" y="4291"/>
                  </a:lnTo>
                  <a:lnTo>
                    <a:pt x="3830" y="4320"/>
                  </a:lnTo>
                  <a:lnTo>
                    <a:pt x="3839" y="4329"/>
                  </a:lnTo>
                  <a:lnTo>
                    <a:pt x="3839" y="4340"/>
                  </a:lnTo>
                  <a:lnTo>
                    <a:pt x="3830" y="4349"/>
                  </a:lnTo>
                  <a:lnTo>
                    <a:pt x="3830" y="4357"/>
                  </a:lnTo>
                  <a:lnTo>
                    <a:pt x="3825" y="4363"/>
                  </a:lnTo>
                  <a:lnTo>
                    <a:pt x="3822" y="4366"/>
                  </a:lnTo>
                  <a:lnTo>
                    <a:pt x="3822" y="4378"/>
                  </a:lnTo>
                  <a:lnTo>
                    <a:pt x="3802" y="4395"/>
                  </a:lnTo>
                  <a:lnTo>
                    <a:pt x="3802" y="4444"/>
                  </a:lnTo>
                  <a:lnTo>
                    <a:pt x="3807" y="4450"/>
                  </a:lnTo>
                  <a:lnTo>
                    <a:pt x="3810" y="4456"/>
                  </a:lnTo>
                  <a:lnTo>
                    <a:pt x="3810" y="4485"/>
                  </a:lnTo>
                  <a:lnTo>
                    <a:pt x="3807" y="4485"/>
                  </a:lnTo>
                  <a:lnTo>
                    <a:pt x="3802" y="4485"/>
                  </a:lnTo>
                  <a:lnTo>
                    <a:pt x="3796" y="4488"/>
                  </a:lnTo>
                  <a:lnTo>
                    <a:pt x="3793" y="4493"/>
                  </a:lnTo>
                  <a:lnTo>
                    <a:pt x="3761" y="4493"/>
                  </a:lnTo>
                  <a:lnTo>
                    <a:pt x="3752" y="4502"/>
                  </a:lnTo>
                  <a:lnTo>
                    <a:pt x="3732" y="4502"/>
                  </a:lnTo>
                  <a:lnTo>
                    <a:pt x="3723" y="4511"/>
                  </a:lnTo>
                  <a:lnTo>
                    <a:pt x="3697" y="4511"/>
                  </a:lnTo>
                  <a:lnTo>
                    <a:pt x="3686" y="4522"/>
                  </a:lnTo>
                  <a:lnTo>
                    <a:pt x="3657" y="4522"/>
                  </a:lnTo>
                  <a:lnTo>
                    <a:pt x="3645" y="4531"/>
                  </a:lnTo>
                  <a:lnTo>
                    <a:pt x="3642" y="4531"/>
                  </a:lnTo>
                  <a:lnTo>
                    <a:pt x="3637" y="4531"/>
                  </a:lnTo>
                  <a:lnTo>
                    <a:pt x="3628" y="4522"/>
                  </a:lnTo>
                  <a:lnTo>
                    <a:pt x="3608" y="4522"/>
                  </a:lnTo>
                  <a:lnTo>
                    <a:pt x="3599" y="4531"/>
                  </a:lnTo>
                  <a:lnTo>
                    <a:pt x="3530" y="4531"/>
                  </a:lnTo>
                  <a:lnTo>
                    <a:pt x="3527" y="4537"/>
                  </a:lnTo>
                  <a:lnTo>
                    <a:pt x="3521" y="4543"/>
                  </a:lnTo>
                  <a:lnTo>
                    <a:pt x="3512" y="4543"/>
                  </a:lnTo>
                  <a:lnTo>
                    <a:pt x="3501" y="4531"/>
                  </a:lnTo>
                  <a:lnTo>
                    <a:pt x="3475" y="4531"/>
                  </a:lnTo>
                  <a:lnTo>
                    <a:pt x="3475" y="4511"/>
                  </a:lnTo>
                  <a:lnTo>
                    <a:pt x="3501" y="4485"/>
                  </a:lnTo>
                  <a:lnTo>
                    <a:pt x="3530" y="4485"/>
                  </a:lnTo>
                  <a:lnTo>
                    <a:pt x="3535" y="4479"/>
                  </a:lnTo>
                  <a:lnTo>
                    <a:pt x="3541" y="4473"/>
                  </a:lnTo>
                  <a:lnTo>
                    <a:pt x="3558" y="4473"/>
                  </a:lnTo>
                  <a:lnTo>
                    <a:pt x="3579" y="4456"/>
                  </a:lnTo>
                  <a:lnTo>
                    <a:pt x="3590" y="4456"/>
                  </a:lnTo>
                  <a:lnTo>
                    <a:pt x="3593" y="4450"/>
                  </a:lnTo>
                  <a:lnTo>
                    <a:pt x="3599" y="4444"/>
                  </a:lnTo>
                  <a:lnTo>
                    <a:pt x="3602" y="4444"/>
                  </a:lnTo>
                  <a:lnTo>
                    <a:pt x="3608" y="4444"/>
                  </a:lnTo>
                  <a:lnTo>
                    <a:pt x="3619" y="4436"/>
                  </a:lnTo>
                  <a:lnTo>
                    <a:pt x="3628" y="4424"/>
                  </a:lnTo>
                  <a:lnTo>
                    <a:pt x="3628" y="4415"/>
                  </a:lnTo>
                  <a:lnTo>
                    <a:pt x="3619" y="4407"/>
                  </a:lnTo>
                  <a:lnTo>
                    <a:pt x="3619" y="4386"/>
                  </a:lnTo>
                  <a:lnTo>
                    <a:pt x="3637" y="4366"/>
                  </a:lnTo>
                  <a:lnTo>
                    <a:pt x="3634" y="4363"/>
                  </a:lnTo>
                  <a:lnTo>
                    <a:pt x="3628" y="4357"/>
                  </a:lnTo>
                  <a:lnTo>
                    <a:pt x="3628" y="4311"/>
                  </a:lnTo>
                  <a:lnTo>
                    <a:pt x="3634" y="4305"/>
                  </a:lnTo>
                  <a:lnTo>
                    <a:pt x="3637" y="4300"/>
                  </a:lnTo>
                  <a:lnTo>
                    <a:pt x="3637" y="4282"/>
                  </a:lnTo>
                  <a:lnTo>
                    <a:pt x="3628" y="4282"/>
                  </a:lnTo>
                  <a:lnTo>
                    <a:pt x="3619" y="4271"/>
                  </a:lnTo>
                  <a:lnTo>
                    <a:pt x="3599" y="4271"/>
                  </a:lnTo>
                  <a:lnTo>
                    <a:pt x="3599" y="4262"/>
                  </a:lnTo>
                  <a:lnTo>
                    <a:pt x="3579" y="4242"/>
                  </a:lnTo>
                  <a:lnTo>
                    <a:pt x="3570" y="4242"/>
                  </a:lnTo>
                  <a:lnTo>
                    <a:pt x="3564" y="4239"/>
                  </a:lnTo>
                  <a:lnTo>
                    <a:pt x="3558" y="4233"/>
                  </a:lnTo>
                  <a:lnTo>
                    <a:pt x="3541" y="4233"/>
                  </a:lnTo>
                  <a:lnTo>
                    <a:pt x="3530" y="4242"/>
                  </a:lnTo>
                  <a:lnTo>
                    <a:pt x="3527" y="4239"/>
                  </a:lnTo>
                  <a:lnTo>
                    <a:pt x="3521" y="4233"/>
                  </a:lnTo>
                  <a:lnTo>
                    <a:pt x="3521" y="4213"/>
                  </a:lnTo>
                  <a:lnTo>
                    <a:pt x="3512" y="4204"/>
                  </a:lnTo>
                  <a:lnTo>
                    <a:pt x="3512" y="4181"/>
                  </a:lnTo>
                  <a:lnTo>
                    <a:pt x="3512" y="4155"/>
                  </a:lnTo>
                  <a:lnTo>
                    <a:pt x="3368" y="4155"/>
                  </a:lnTo>
                  <a:lnTo>
                    <a:pt x="3356" y="4167"/>
                  </a:lnTo>
                  <a:lnTo>
                    <a:pt x="3289" y="4167"/>
                  </a:lnTo>
                  <a:lnTo>
                    <a:pt x="3289" y="4175"/>
                  </a:lnTo>
                  <a:lnTo>
                    <a:pt x="3287" y="4181"/>
                  </a:lnTo>
                  <a:lnTo>
                    <a:pt x="3281" y="4184"/>
                  </a:lnTo>
                  <a:lnTo>
                    <a:pt x="3260" y="4184"/>
                  </a:lnTo>
                  <a:lnTo>
                    <a:pt x="3252" y="4195"/>
                  </a:lnTo>
                  <a:lnTo>
                    <a:pt x="3223" y="4195"/>
                  </a:lnTo>
                  <a:lnTo>
                    <a:pt x="3217" y="4198"/>
                  </a:lnTo>
                  <a:lnTo>
                    <a:pt x="3211" y="4204"/>
                  </a:lnTo>
                  <a:lnTo>
                    <a:pt x="3203" y="4204"/>
                  </a:lnTo>
                  <a:lnTo>
                    <a:pt x="3200" y="4210"/>
                  </a:lnTo>
                  <a:lnTo>
                    <a:pt x="3194" y="4213"/>
                  </a:lnTo>
                  <a:lnTo>
                    <a:pt x="3182" y="4213"/>
                  </a:lnTo>
                  <a:lnTo>
                    <a:pt x="3174" y="4224"/>
                  </a:lnTo>
                  <a:lnTo>
                    <a:pt x="3165" y="4224"/>
                  </a:lnTo>
                  <a:lnTo>
                    <a:pt x="3159" y="4227"/>
                  </a:lnTo>
                  <a:lnTo>
                    <a:pt x="3153" y="4233"/>
                  </a:lnTo>
                  <a:lnTo>
                    <a:pt x="3136" y="4233"/>
                  </a:lnTo>
                  <a:lnTo>
                    <a:pt x="3127" y="4242"/>
                  </a:lnTo>
                  <a:lnTo>
                    <a:pt x="3116" y="4242"/>
                  </a:lnTo>
                  <a:lnTo>
                    <a:pt x="3107" y="4253"/>
                  </a:lnTo>
                  <a:lnTo>
                    <a:pt x="3098" y="4253"/>
                  </a:lnTo>
                  <a:lnTo>
                    <a:pt x="3093" y="4256"/>
                  </a:lnTo>
                  <a:lnTo>
                    <a:pt x="3087" y="4262"/>
                  </a:lnTo>
                  <a:lnTo>
                    <a:pt x="3078" y="4262"/>
                  </a:lnTo>
                  <a:lnTo>
                    <a:pt x="3067" y="4271"/>
                  </a:lnTo>
                  <a:lnTo>
                    <a:pt x="3067" y="4276"/>
                  </a:lnTo>
                  <a:lnTo>
                    <a:pt x="3067" y="4282"/>
                  </a:lnTo>
                  <a:lnTo>
                    <a:pt x="3078" y="4291"/>
                  </a:lnTo>
                  <a:lnTo>
                    <a:pt x="3078" y="4311"/>
                  </a:lnTo>
                  <a:lnTo>
                    <a:pt x="3067" y="4311"/>
                  </a:lnTo>
                  <a:lnTo>
                    <a:pt x="3058" y="4320"/>
                  </a:lnTo>
                  <a:lnTo>
                    <a:pt x="3038" y="4320"/>
                  </a:lnTo>
                  <a:lnTo>
                    <a:pt x="3020" y="4340"/>
                  </a:lnTo>
                  <a:lnTo>
                    <a:pt x="3009" y="4340"/>
                  </a:lnTo>
                  <a:lnTo>
                    <a:pt x="3000" y="4349"/>
                  </a:lnTo>
                  <a:lnTo>
                    <a:pt x="2997" y="4349"/>
                  </a:lnTo>
                  <a:lnTo>
                    <a:pt x="2991" y="4349"/>
                  </a:lnTo>
                  <a:lnTo>
                    <a:pt x="2983" y="4357"/>
                  </a:lnTo>
                  <a:lnTo>
                    <a:pt x="2971" y="4357"/>
                  </a:lnTo>
                  <a:lnTo>
                    <a:pt x="2951" y="4378"/>
                  </a:lnTo>
                  <a:lnTo>
                    <a:pt x="2942" y="4378"/>
                  </a:lnTo>
                  <a:lnTo>
                    <a:pt x="2934" y="4386"/>
                  </a:lnTo>
                  <a:lnTo>
                    <a:pt x="2913" y="4386"/>
                  </a:lnTo>
                  <a:lnTo>
                    <a:pt x="2905" y="4395"/>
                  </a:lnTo>
                  <a:lnTo>
                    <a:pt x="2896" y="4395"/>
                  </a:lnTo>
                  <a:lnTo>
                    <a:pt x="2890" y="4401"/>
                  </a:lnTo>
                  <a:lnTo>
                    <a:pt x="2884" y="4407"/>
                  </a:lnTo>
                  <a:lnTo>
                    <a:pt x="2876" y="4407"/>
                  </a:lnTo>
                  <a:lnTo>
                    <a:pt x="2870" y="4410"/>
                  </a:lnTo>
                  <a:lnTo>
                    <a:pt x="2864" y="4415"/>
                  </a:lnTo>
                  <a:lnTo>
                    <a:pt x="2855" y="4415"/>
                  </a:lnTo>
                  <a:lnTo>
                    <a:pt x="2847" y="4424"/>
                  </a:lnTo>
                  <a:lnTo>
                    <a:pt x="2832" y="4424"/>
                  </a:lnTo>
                  <a:lnTo>
                    <a:pt x="2818" y="4424"/>
                  </a:lnTo>
                  <a:lnTo>
                    <a:pt x="2806" y="4415"/>
                  </a:lnTo>
                  <a:lnTo>
                    <a:pt x="2798" y="4415"/>
                  </a:lnTo>
                  <a:lnTo>
                    <a:pt x="2789" y="4407"/>
                  </a:lnTo>
                  <a:lnTo>
                    <a:pt x="2783" y="4410"/>
                  </a:lnTo>
                  <a:lnTo>
                    <a:pt x="2777" y="4415"/>
                  </a:lnTo>
                  <a:lnTo>
                    <a:pt x="2769" y="4415"/>
                  </a:lnTo>
                  <a:lnTo>
                    <a:pt x="2760" y="4424"/>
                  </a:lnTo>
                  <a:lnTo>
                    <a:pt x="2740" y="4424"/>
                  </a:lnTo>
                  <a:lnTo>
                    <a:pt x="2731" y="4436"/>
                  </a:lnTo>
                  <a:lnTo>
                    <a:pt x="2711" y="4415"/>
                  </a:lnTo>
                  <a:lnTo>
                    <a:pt x="2702" y="4415"/>
                  </a:lnTo>
                  <a:lnTo>
                    <a:pt x="2691" y="4407"/>
                  </a:lnTo>
                  <a:lnTo>
                    <a:pt x="2682" y="4407"/>
                  </a:lnTo>
                  <a:lnTo>
                    <a:pt x="2676" y="4410"/>
                  </a:lnTo>
                  <a:lnTo>
                    <a:pt x="2673" y="4415"/>
                  </a:lnTo>
                  <a:lnTo>
                    <a:pt x="2662" y="4415"/>
                  </a:lnTo>
                  <a:lnTo>
                    <a:pt x="2653" y="4407"/>
                  </a:lnTo>
                  <a:lnTo>
                    <a:pt x="2653" y="4395"/>
                  </a:lnTo>
                  <a:lnTo>
                    <a:pt x="2650" y="4392"/>
                  </a:lnTo>
                  <a:lnTo>
                    <a:pt x="2644" y="4386"/>
                  </a:lnTo>
                  <a:lnTo>
                    <a:pt x="2644" y="4366"/>
                  </a:lnTo>
                  <a:lnTo>
                    <a:pt x="2615" y="4340"/>
                  </a:lnTo>
                  <a:lnTo>
                    <a:pt x="2604" y="4340"/>
                  </a:lnTo>
                  <a:lnTo>
                    <a:pt x="2595" y="4329"/>
                  </a:lnTo>
                  <a:lnTo>
                    <a:pt x="2589" y="4329"/>
                  </a:lnTo>
                  <a:lnTo>
                    <a:pt x="2583" y="4329"/>
                  </a:lnTo>
                  <a:lnTo>
                    <a:pt x="2575" y="4320"/>
                  </a:lnTo>
                  <a:lnTo>
                    <a:pt x="2566" y="4320"/>
                  </a:lnTo>
                  <a:lnTo>
                    <a:pt x="2549" y="4300"/>
                  </a:lnTo>
                  <a:lnTo>
                    <a:pt x="2517" y="4300"/>
                  </a:lnTo>
                  <a:lnTo>
                    <a:pt x="2514" y="4297"/>
                  </a:lnTo>
                  <a:lnTo>
                    <a:pt x="2508" y="4291"/>
                  </a:lnTo>
                  <a:lnTo>
                    <a:pt x="2500" y="4291"/>
                  </a:lnTo>
                  <a:lnTo>
                    <a:pt x="2479" y="4271"/>
                  </a:lnTo>
                  <a:lnTo>
                    <a:pt x="2471" y="4271"/>
                  </a:lnTo>
                  <a:lnTo>
                    <a:pt x="2450" y="4253"/>
                  </a:lnTo>
                  <a:lnTo>
                    <a:pt x="2421" y="4253"/>
                  </a:lnTo>
                  <a:lnTo>
                    <a:pt x="2372" y="4204"/>
                  </a:lnTo>
                  <a:lnTo>
                    <a:pt x="2364" y="4204"/>
                  </a:lnTo>
                  <a:lnTo>
                    <a:pt x="2346" y="4184"/>
                  </a:lnTo>
                  <a:lnTo>
                    <a:pt x="2346" y="4175"/>
                  </a:lnTo>
                  <a:lnTo>
                    <a:pt x="2352" y="4167"/>
                  </a:lnTo>
                  <a:lnTo>
                    <a:pt x="2352" y="4138"/>
                  </a:lnTo>
                  <a:lnTo>
                    <a:pt x="2346" y="4129"/>
                  </a:lnTo>
                  <a:lnTo>
                    <a:pt x="2346" y="4117"/>
                  </a:lnTo>
                  <a:lnTo>
                    <a:pt x="2320" y="4094"/>
                  </a:lnTo>
                  <a:lnTo>
                    <a:pt x="2297" y="4068"/>
                  </a:lnTo>
                  <a:lnTo>
                    <a:pt x="2268" y="4068"/>
                  </a:lnTo>
                  <a:lnTo>
                    <a:pt x="2257" y="4059"/>
                  </a:lnTo>
                  <a:lnTo>
                    <a:pt x="2248" y="4059"/>
                  </a:lnTo>
                  <a:lnTo>
                    <a:pt x="2228" y="4080"/>
                  </a:lnTo>
                  <a:lnTo>
                    <a:pt x="2207" y="4080"/>
                  </a:lnTo>
                  <a:lnTo>
                    <a:pt x="2207" y="4068"/>
                  </a:lnTo>
                  <a:lnTo>
                    <a:pt x="2204" y="4065"/>
                  </a:lnTo>
                  <a:lnTo>
                    <a:pt x="2199" y="4059"/>
                  </a:lnTo>
                  <a:lnTo>
                    <a:pt x="2199" y="4051"/>
                  </a:lnTo>
                  <a:lnTo>
                    <a:pt x="2207" y="4042"/>
                  </a:lnTo>
                  <a:lnTo>
                    <a:pt x="2204" y="4036"/>
                  </a:lnTo>
                  <a:lnTo>
                    <a:pt x="2199" y="4031"/>
                  </a:lnTo>
                  <a:lnTo>
                    <a:pt x="2199" y="3886"/>
                  </a:lnTo>
                  <a:lnTo>
                    <a:pt x="2190" y="3877"/>
                  </a:lnTo>
                  <a:lnTo>
                    <a:pt x="2190" y="3857"/>
                  </a:lnTo>
                  <a:lnTo>
                    <a:pt x="2181" y="3860"/>
                  </a:lnTo>
                  <a:lnTo>
                    <a:pt x="2170" y="3866"/>
                  </a:lnTo>
                  <a:lnTo>
                    <a:pt x="2161" y="3866"/>
                  </a:lnTo>
                  <a:lnTo>
                    <a:pt x="2152" y="3860"/>
                  </a:lnTo>
                  <a:lnTo>
                    <a:pt x="2132" y="3860"/>
                  </a:lnTo>
                  <a:lnTo>
                    <a:pt x="2123" y="3848"/>
                  </a:lnTo>
                  <a:lnTo>
                    <a:pt x="2095" y="3848"/>
                  </a:lnTo>
                  <a:lnTo>
                    <a:pt x="2083" y="3840"/>
                  </a:lnTo>
                  <a:lnTo>
                    <a:pt x="2063" y="3840"/>
                  </a:lnTo>
                  <a:lnTo>
                    <a:pt x="2054" y="3848"/>
                  </a:lnTo>
                  <a:lnTo>
                    <a:pt x="2031" y="3848"/>
                  </a:lnTo>
                  <a:lnTo>
                    <a:pt x="2005" y="3848"/>
                  </a:lnTo>
                  <a:lnTo>
                    <a:pt x="1996" y="3840"/>
                  </a:lnTo>
                  <a:lnTo>
                    <a:pt x="1987" y="3840"/>
                  </a:lnTo>
                  <a:lnTo>
                    <a:pt x="1979" y="3831"/>
                  </a:lnTo>
                  <a:lnTo>
                    <a:pt x="1979" y="3819"/>
                  </a:lnTo>
                  <a:lnTo>
                    <a:pt x="1953" y="3819"/>
                  </a:lnTo>
                  <a:lnTo>
                    <a:pt x="1930" y="3819"/>
                  </a:lnTo>
                  <a:lnTo>
                    <a:pt x="1909" y="3840"/>
                  </a:lnTo>
                  <a:lnTo>
                    <a:pt x="1880" y="3840"/>
                  </a:lnTo>
                  <a:lnTo>
                    <a:pt x="1872" y="3848"/>
                  </a:lnTo>
                  <a:lnTo>
                    <a:pt x="1866" y="3848"/>
                  </a:lnTo>
                  <a:lnTo>
                    <a:pt x="1860" y="3848"/>
                  </a:lnTo>
                  <a:lnTo>
                    <a:pt x="1834" y="3819"/>
                  </a:lnTo>
                  <a:lnTo>
                    <a:pt x="1852" y="3799"/>
                  </a:lnTo>
                  <a:lnTo>
                    <a:pt x="1849" y="3796"/>
                  </a:lnTo>
                  <a:lnTo>
                    <a:pt x="1843" y="3790"/>
                  </a:lnTo>
                  <a:lnTo>
                    <a:pt x="1852" y="3782"/>
                  </a:lnTo>
                  <a:lnTo>
                    <a:pt x="1852" y="3770"/>
                  </a:lnTo>
                  <a:lnTo>
                    <a:pt x="1843" y="3770"/>
                  </a:lnTo>
                  <a:lnTo>
                    <a:pt x="1814" y="3741"/>
                  </a:lnTo>
                  <a:lnTo>
                    <a:pt x="1805" y="3741"/>
                  </a:lnTo>
                  <a:lnTo>
                    <a:pt x="1794" y="3733"/>
                  </a:lnTo>
                  <a:lnTo>
                    <a:pt x="1785" y="3733"/>
                  </a:lnTo>
                  <a:lnTo>
                    <a:pt x="1779" y="3730"/>
                  </a:lnTo>
                  <a:lnTo>
                    <a:pt x="1773" y="3724"/>
                  </a:lnTo>
                  <a:lnTo>
                    <a:pt x="1765" y="3724"/>
                  </a:lnTo>
                  <a:lnTo>
                    <a:pt x="1756" y="3733"/>
                  </a:lnTo>
                  <a:lnTo>
                    <a:pt x="1750" y="3730"/>
                  </a:lnTo>
                  <a:lnTo>
                    <a:pt x="1747" y="3724"/>
                  </a:lnTo>
                  <a:lnTo>
                    <a:pt x="1716" y="3724"/>
                  </a:lnTo>
                  <a:lnTo>
                    <a:pt x="1713" y="3718"/>
                  </a:lnTo>
                  <a:lnTo>
                    <a:pt x="1707" y="3712"/>
                  </a:lnTo>
                  <a:lnTo>
                    <a:pt x="1698" y="3712"/>
                  </a:lnTo>
                  <a:lnTo>
                    <a:pt x="1689" y="3712"/>
                  </a:lnTo>
                  <a:lnTo>
                    <a:pt x="1678" y="3704"/>
                  </a:lnTo>
                  <a:lnTo>
                    <a:pt x="1603" y="3704"/>
                  </a:lnTo>
                  <a:lnTo>
                    <a:pt x="1591" y="3695"/>
                  </a:lnTo>
                  <a:lnTo>
                    <a:pt x="1562" y="3695"/>
                  </a:lnTo>
                  <a:lnTo>
                    <a:pt x="1559" y="3689"/>
                  </a:lnTo>
                  <a:lnTo>
                    <a:pt x="1553" y="3683"/>
                  </a:lnTo>
                  <a:lnTo>
                    <a:pt x="1525" y="3683"/>
                  </a:lnTo>
                  <a:lnTo>
                    <a:pt x="1513" y="3675"/>
                  </a:lnTo>
                  <a:lnTo>
                    <a:pt x="1484" y="3675"/>
                  </a:lnTo>
                  <a:lnTo>
                    <a:pt x="1475" y="3666"/>
                  </a:lnTo>
                  <a:lnTo>
                    <a:pt x="1458" y="3666"/>
                  </a:lnTo>
                  <a:lnTo>
                    <a:pt x="1446" y="3654"/>
                  </a:lnTo>
                  <a:lnTo>
                    <a:pt x="1426" y="3654"/>
                  </a:lnTo>
                  <a:lnTo>
                    <a:pt x="1423" y="3652"/>
                  </a:lnTo>
                  <a:lnTo>
                    <a:pt x="1418" y="3646"/>
                  </a:lnTo>
                  <a:lnTo>
                    <a:pt x="1409" y="3646"/>
                  </a:lnTo>
                  <a:lnTo>
                    <a:pt x="1400" y="3637"/>
                  </a:lnTo>
                  <a:lnTo>
                    <a:pt x="1400" y="3608"/>
                  </a:lnTo>
                  <a:lnTo>
                    <a:pt x="1389" y="3608"/>
                  </a:lnTo>
                  <a:lnTo>
                    <a:pt x="1380" y="3599"/>
                  </a:lnTo>
                  <a:lnTo>
                    <a:pt x="1380" y="3588"/>
                  </a:lnTo>
                  <a:lnTo>
                    <a:pt x="1322" y="3588"/>
                  </a:lnTo>
                  <a:lnTo>
                    <a:pt x="1310" y="3599"/>
                  </a:lnTo>
                  <a:lnTo>
                    <a:pt x="1293" y="3599"/>
                  </a:lnTo>
                  <a:lnTo>
                    <a:pt x="1282" y="3608"/>
                  </a:lnTo>
                  <a:lnTo>
                    <a:pt x="1235" y="3608"/>
                  </a:lnTo>
                  <a:lnTo>
                    <a:pt x="1227" y="3617"/>
                  </a:lnTo>
                  <a:lnTo>
                    <a:pt x="1166" y="3617"/>
                  </a:lnTo>
                  <a:lnTo>
                    <a:pt x="1157" y="3628"/>
                  </a:lnTo>
                  <a:lnTo>
                    <a:pt x="1137" y="3628"/>
                  </a:lnTo>
                  <a:lnTo>
                    <a:pt x="1137" y="3550"/>
                  </a:lnTo>
                  <a:lnTo>
                    <a:pt x="1120" y="3530"/>
                  </a:lnTo>
                  <a:lnTo>
                    <a:pt x="1079" y="3530"/>
                  </a:lnTo>
                  <a:lnTo>
                    <a:pt x="1070" y="3542"/>
                  </a:lnTo>
                  <a:lnTo>
                    <a:pt x="1050" y="3542"/>
                  </a:lnTo>
                  <a:lnTo>
                    <a:pt x="1041" y="3530"/>
                  </a:lnTo>
                  <a:lnTo>
                    <a:pt x="1041" y="3513"/>
                  </a:lnTo>
                  <a:lnTo>
                    <a:pt x="1033" y="3501"/>
                  </a:lnTo>
                  <a:lnTo>
                    <a:pt x="1033" y="3484"/>
                  </a:lnTo>
                  <a:lnTo>
                    <a:pt x="1024" y="3472"/>
                  </a:lnTo>
                  <a:lnTo>
                    <a:pt x="1024" y="3452"/>
                  </a:lnTo>
                  <a:lnTo>
                    <a:pt x="1041" y="3435"/>
                  </a:lnTo>
                  <a:lnTo>
                    <a:pt x="1050" y="3435"/>
                  </a:lnTo>
                  <a:lnTo>
                    <a:pt x="1050" y="3426"/>
                  </a:lnTo>
                  <a:lnTo>
                    <a:pt x="1108" y="3368"/>
                  </a:lnTo>
                  <a:lnTo>
                    <a:pt x="1108" y="3359"/>
                  </a:lnTo>
                  <a:lnTo>
                    <a:pt x="1091" y="3359"/>
                  </a:lnTo>
                  <a:lnTo>
                    <a:pt x="1091" y="3339"/>
                  </a:lnTo>
                  <a:lnTo>
                    <a:pt x="1079" y="3339"/>
                  </a:lnTo>
                  <a:lnTo>
                    <a:pt x="1070" y="3330"/>
                  </a:lnTo>
                  <a:lnTo>
                    <a:pt x="1059" y="3330"/>
                  </a:lnTo>
                  <a:lnTo>
                    <a:pt x="1056" y="3325"/>
                  </a:lnTo>
                  <a:lnTo>
                    <a:pt x="1050" y="3319"/>
                  </a:lnTo>
                  <a:lnTo>
                    <a:pt x="1050" y="3290"/>
                  </a:lnTo>
                  <a:lnTo>
                    <a:pt x="1070" y="3270"/>
                  </a:lnTo>
                  <a:lnTo>
                    <a:pt x="1070" y="3261"/>
                  </a:lnTo>
                  <a:lnTo>
                    <a:pt x="1059" y="3252"/>
                  </a:lnTo>
                  <a:lnTo>
                    <a:pt x="1056" y="3252"/>
                  </a:lnTo>
                  <a:lnTo>
                    <a:pt x="1050" y="3252"/>
                  </a:lnTo>
                  <a:lnTo>
                    <a:pt x="1050" y="3246"/>
                  </a:lnTo>
                  <a:lnTo>
                    <a:pt x="1050" y="3241"/>
                  </a:lnTo>
                  <a:lnTo>
                    <a:pt x="1041" y="3232"/>
                  </a:lnTo>
                  <a:lnTo>
                    <a:pt x="1041" y="3223"/>
                  </a:lnTo>
                  <a:lnTo>
                    <a:pt x="1033" y="3215"/>
                  </a:lnTo>
                  <a:lnTo>
                    <a:pt x="1012" y="3215"/>
                  </a:lnTo>
                  <a:lnTo>
                    <a:pt x="1004" y="3203"/>
                  </a:lnTo>
                  <a:lnTo>
                    <a:pt x="992" y="3203"/>
                  </a:lnTo>
                  <a:lnTo>
                    <a:pt x="984" y="3194"/>
                  </a:lnTo>
                  <a:lnTo>
                    <a:pt x="975" y="3186"/>
                  </a:lnTo>
                  <a:lnTo>
                    <a:pt x="975" y="3174"/>
                  </a:lnTo>
                  <a:lnTo>
                    <a:pt x="960" y="3160"/>
                  </a:lnTo>
                  <a:lnTo>
                    <a:pt x="946" y="3145"/>
                  </a:lnTo>
                  <a:lnTo>
                    <a:pt x="946" y="3128"/>
                  </a:lnTo>
                  <a:lnTo>
                    <a:pt x="934" y="3116"/>
                  </a:lnTo>
                  <a:lnTo>
                    <a:pt x="926" y="3116"/>
                  </a:lnTo>
                  <a:lnTo>
                    <a:pt x="914" y="3108"/>
                  </a:lnTo>
                  <a:lnTo>
                    <a:pt x="914" y="3070"/>
                  </a:lnTo>
                  <a:lnTo>
                    <a:pt x="926" y="3058"/>
                  </a:lnTo>
                  <a:lnTo>
                    <a:pt x="926" y="3029"/>
                  </a:lnTo>
                  <a:lnTo>
                    <a:pt x="934" y="3021"/>
                  </a:lnTo>
                  <a:lnTo>
                    <a:pt x="934" y="3001"/>
                  </a:lnTo>
                  <a:lnTo>
                    <a:pt x="914" y="3001"/>
                  </a:lnTo>
                  <a:lnTo>
                    <a:pt x="897" y="2983"/>
                  </a:lnTo>
                  <a:lnTo>
                    <a:pt x="876" y="2983"/>
                  </a:lnTo>
                  <a:lnTo>
                    <a:pt x="868" y="2972"/>
                  </a:lnTo>
                  <a:lnTo>
                    <a:pt x="859" y="2972"/>
                  </a:lnTo>
                  <a:lnTo>
                    <a:pt x="848" y="2983"/>
                  </a:lnTo>
                  <a:lnTo>
                    <a:pt x="830" y="2983"/>
                  </a:lnTo>
                  <a:lnTo>
                    <a:pt x="819" y="2992"/>
                  </a:lnTo>
                  <a:lnTo>
                    <a:pt x="801" y="2992"/>
                  </a:lnTo>
                  <a:lnTo>
                    <a:pt x="790" y="2983"/>
                  </a:lnTo>
                  <a:lnTo>
                    <a:pt x="781" y="2992"/>
                  </a:lnTo>
                  <a:lnTo>
                    <a:pt x="677" y="2992"/>
                  </a:lnTo>
                  <a:lnTo>
                    <a:pt x="665" y="2983"/>
                  </a:lnTo>
                  <a:lnTo>
                    <a:pt x="636" y="2983"/>
                  </a:lnTo>
                  <a:lnTo>
                    <a:pt x="636" y="3001"/>
                  </a:lnTo>
                  <a:lnTo>
                    <a:pt x="628" y="3001"/>
                  </a:lnTo>
                  <a:lnTo>
                    <a:pt x="616" y="3012"/>
                  </a:lnTo>
                  <a:lnTo>
                    <a:pt x="599" y="3012"/>
                  </a:lnTo>
                  <a:lnTo>
                    <a:pt x="587" y="3001"/>
                  </a:lnTo>
                  <a:lnTo>
                    <a:pt x="578" y="3012"/>
                  </a:lnTo>
                  <a:lnTo>
                    <a:pt x="578" y="3021"/>
                  </a:lnTo>
                  <a:lnTo>
                    <a:pt x="570" y="3021"/>
                  </a:lnTo>
                  <a:lnTo>
                    <a:pt x="564" y="3018"/>
                  </a:lnTo>
                  <a:lnTo>
                    <a:pt x="558" y="3012"/>
                  </a:lnTo>
                  <a:lnTo>
                    <a:pt x="541" y="3012"/>
                  </a:lnTo>
                  <a:lnTo>
                    <a:pt x="529" y="3001"/>
                  </a:lnTo>
                  <a:lnTo>
                    <a:pt x="492" y="3001"/>
                  </a:lnTo>
                  <a:lnTo>
                    <a:pt x="492" y="2972"/>
                  </a:lnTo>
                  <a:lnTo>
                    <a:pt x="500" y="2963"/>
                  </a:lnTo>
                  <a:lnTo>
                    <a:pt x="500" y="2954"/>
                  </a:lnTo>
                  <a:lnTo>
                    <a:pt x="483" y="2934"/>
                  </a:lnTo>
                  <a:lnTo>
                    <a:pt x="463" y="2934"/>
                  </a:lnTo>
                  <a:lnTo>
                    <a:pt x="443" y="2917"/>
                  </a:lnTo>
                  <a:lnTo>
                    <a:pt x="434" y="2917"/>
                  </a:lnTo>
                  <a:lnTo>
                    <a:pt x="431" y="2911"/>
                  </a:lnTo>
                  <a:lnTo>
                    <a:pt x="425" y="2905"/>
                  </a:lnTo>
                  <a:lnTo>
                    <a:pt x="405" y="2905"/>
                  </a:lnTo>
                  <a:lnTo>
                    <a:pt x="405" y="2839"/>
                  </a:lnTo>
                  <a:lnTo>
                    <a:pt x="408" y="2833"/>
                  </a:lnTo>
                  <a:lnTo>
                    <a:pt x="414" y="2830"/>
                  </a:lnTo>
                  <a:lnTo>
                    <a:pt x="414" y="2789"/>
                  </a:lnTo>
                  <a:lnTo>
                    <a:pt x="396" y="2789"/>
                  </a:lnTo>
                  <a:lnTo>
                    <a:pt x="390" y="2786"/>
                  </a:lnTo>
                  <a:lnTo>
                    <a:pt x="385" y="2781"/>
                  </a:lnTo>
                  <a:lnTo>
                    <a:pt x="376" y="2781"/>
                  </a:lnTo>
                  <a:lnTo>
                    <a:pt x="370" y="2775"/>
                  </a:lnTo>
                  <a:lnTo>
                    <a:pt x="364" y="2769"/>
                  </a:lnTo>
                  <a:lnTo>
                    <a:pt x="356" y="2769"/>
                  </a:lnTo>
                  <a:lnTo>
                    <a:pt x="347" y="2760"/>
                  </a:lnTo>
                  <a:lnTo>
                    <a:pt x="338" y="2760"/>
                  </a:lnTo>
                  <a:lnTo>
                    <a:pt x="330" y="2752"/>
                  </a:lnTo>
                  <a:lnTo>
                    <a:pt x="330" y="2729"/>
                  </a:lnTo>
                  <a:lnTo>
                    <a:pt x="330" y="2703"/>
                  </a:lnTo>
                  <a:lnTo>
                    <a:pt x="309" y="2685"/>
                  </a:lnTo>
                  <a:lnTo>
                    <a:pt x="309" y="2665"/>
                  </a:lnTo>
                  <a:lnTo>
                    <a:pt x="318" y="2656"/>
                  </a:lnTo>
                  <a:lnTo>
                    <a:pt x="318" y="2636"/>
                  </a:lnTo>
                  <a:lnTo>
                    <a:pt x="330" y="2627"/>
                  </a:lnTo>
                  <a:lnTo>
                    <a:pt x="330" y="2598"/>
                  </a:lnTo>
                  <a:lnTo>
                    <a:pt x="318" y="2587"/>
                  </a:lnTo>
                  <a:lnTo>
                    <a:pt x="309" y="2587"/>
                  </a:lnTo>
                  <a:lnTo>
                    <a:pt x="304" y="2584"/>
                  </a:lnTo>
                  <a:lnTo>
                    <a:pt x="298" y="2578"/>
                  </a:lnTo>
                  <a:lnTo>
                    <a:pt x="289" y="2578"/>
                  </a:lnTo>
                  <a:lnTo>
                    <a:pt x="283" y="2575"/>
                  </a:lnTo>
                  <a:lnTo>
                    <a:pt x="280" y="2569"/>
                  </a:lnTo>
                  <a:lnTo>
                    <a:pt x="269" y="2569"/>
                  </a:lnTo>
                  <a:lnTo>
                    <a:pt x="252" y="2549"/>
                  </a:lnTo>
                  <a:lnTo>
                    <a:pt x="240" y="2549"/>
                  </a:lnTo>
                  <a:lnTo>
                    <a:pt x="237" y="2546"/>
                  </a:lnTo>
                  <a:lnTo>
                    <a:pt x="231" y="2541"/>
                  </a:lnTo>
                  <a:lnTo>
                    <a:pt x="223" y="2541"/>
                  </a:lnTo>
                  <a:lnTo>
                    <a:pt x="211" y="2529"/>
                  </a:lnTo>
                  <a:lnTo>
                    <a:pt x="194" y="2529"/>
                  </a:lnTo>
                  <a:lnTo>
                    <a:pt x="194" y="2512"/>
                  </a:lnTo>
                  <a:lnTo>
                    <a:pt x="197" y="2506"/>
                  </a:lnTo>
                  <a:lnTo>
                    <a:pt x="202" y="2500"/>
                  </a:lnTo>
                  <a:lnTo>
                    <a:pt x="202" y="2497"/>
                  </a:lnTo>
                  <a:lnTo>
                    <a:pt x="202" y="2491"/>
                  </a:lnTo>
                  <a:lnTo>
                    <a:pt x="211" y="2483"/>
                  </a:lnTo>
                  <a:lnTo>
                    <a:pt x="211" y="2462"/>
                  </a:lnTo>
                  <a:lnTo>
                    <a:pt x="223" y="2454"/>
                  </a:lnTo>
                  <a:lnTo>
                    <a:pt x="223" y="2405"/>
                  </a:lnTo>
                  <a:lnTo>
                    <a:pt x="211" y="2405"/>
                  </a:lnTo>
                  <a:lnTo>
                    <a:pt x="202" y="2396"/>
                  </a:lnTo>
                  <a:lnTo>
                    <a:pt x="182" y="2396"/>
                  </a:lnTo>
                  <a:lnTo>
                    <a:pt x="173" y="2387"/>
                  </a:lnTo>
                  <a:lnTo>
                    <a:pt x="165" y="2387"/>
                  </a:lnTo>
                  <a:lnTo>
                    <a:pt x="145" y="2367"/>
                  </a:lnTo>
                  <a:lnTo>
                    <a:pt x="127" y="2367"/>
                  </a:lnTo>
                  <a:lnTo>
                    <a:pt x="116" y="2358"/>
                  </a:lnTo>
                  <a:lnTo>
                    <a:pt x="107" y="2358"/>
                  </a:lnTo>
                  <a:lnTo>
                    <a:pt x="95" y="2347"/>
                  </a:lnTo>
                  <a:lnTo>
                    <a:pt x="87" y="2347"/>
                  </a:lnTo>
                  <a:lnTo>
                    <a:pt x="87" y="2326"/>
                  </a:lnTo>
                  <a:lnTo>
                    <a:pt x="58" y="2298"/>
                  </a:lnTo>
                  <a:lnTo>
                    <a:pt x="29" y="2298"/>
                  </a:lnTo>
                  <a:lnTo>
                    <a:pt x="0" y="2271"/>
                  </a:lnTo>
                  <a:lnTo>
                    <a:pt x="0" y="2211"/>
                  </a:lnTo>
                  <a:lnTo>
                    <a:pt x="29" y="2211"/>
                  </a:lnTo>
                  <a:lnTo>
                    <a:pt x="29" y="2202"/>
                  </a:lnTo>
                  <a:lnTo>
                    <a:pt x="29" y="2193"/>
                  </a:lnTo>
                  <a:lnTo>
                    <a:pt x="58" y="2193"/>
                  </a:lnTo>
                  <a:lnTo>
                    <a:pt x="66" y="2185"/>
                  </a:lnTo>
                  <a:lnTo>
                    <a:pt x="127" y="2185"/>
                  </a:lnTo>
                  <a:lnTo>
                    <a:pt x="165" y="2144"/>
                  </a:lnTo>
                  <a:lnTo>
                    <a:pt x="165" y="2115"/>
                  </a:lnTo>
                  <a:lnTo>
                    <a:pt x="173" y="2107"/>
                  </a:lnTo>
                  <a:lnTo>
                    <a:pt x="95" y="2028"/>
                  </a:lnTo>
                  <a:lnTo>
                    <a:pt x="87" y="2028"/>
                  </a:lnTo>
                  <a:lnTo>
                    <a:pt x="78" y="2020"/>
                  </a:lnTo>
                  <a:lnTo>
                    <a:pt x="78" y="1982"/>
                  </a:lnTo>
                  <a:lnTo>
                    <a:pt x="78" y="1959"/>
                  </a:lnTo>
                  <a:lnTo>
                    <a:pt x="78" y="1933"/>
                  </a:lnTo>
                  <a:lnTo>
                    <a:pt x="81" y="1930"/>
                  </a:lnTo>
                  <a:lnTo>
                    <a:pt x="87" y="1924"/>
                  </a:lnTo>
                  <a:lnTo>
                    <a:pt x="87" y="1916"/>
                  </a:lnTo>
                  <a:lnTo>
                    <a:pt x="87" y="1829"/>
                  </a:lnTo>
                  <a:lnTo>
                    <a:pt x="90" y="1823"/>
                  </a:lnTo>
                  <a:lnTo>
                    <a:pt x="95" y="1817"/>
                  </a:lnTo>
                  <a:lnTo>
                    <a:pt x="95" y="1797"/>
                  </a:lnTo>
                  <a:lnTo>
                    <a:pt x="107" y="1788"/>
                  </a:lnTo>
                  <a:lnTo>
                    <a:pt x="107" y="1684"/>
                  </a:lnTo>
                  <a:lnTo>
                    <a:pt x="289" y="1684"/>
                  </a:lnTo>
                  <a:lnTo>
                    <a:pt x="298" y="1673"/>
                  </a:lnTo>
                  <a:lnTo>
                    <a:pt x="289" y="1664"/>
                  </a:lnTo>
                  <a:lnTo>
                    <a:pt x="289" y="1661"/>
                  </a:lnTo>
                  <a:lnTo>
                    <a:pt x="289" y="1655"/>
                  </a:lnTo>
                  <a:lnTo>
                    <a:pt x="298" y="1655"/>
                  </a:lnTo>
                  <a:lnTo>
                    <a:pt x="309" y="1664"/>
                  </a:lnTo>
                  <a:lnTo>
                    <a:pt x="318" y="1664"/>
                  </a:lnTo>
                  <a:lnTo>
                    <a:pt x="318" y="1424"/>
                  </a:lnTo>
                  <a:lnTo>
                    <a:pt x="318" y="1184"/>
                  </a:lnTo>
                  <a:lnTo>
                    <a:pt x="457" y="1184"/>
                  </a:lnTo>
                  <a:lnTo>
                    <a:pt x="599" y="1184"/>
                  </a:lnTo>
                  <a:lnTo>
                    <a:pt x="599" y="1163"/>
                  </a:lnTo>
                  <a:lnTo>
                    <a:pt x="593" y="1160"/>
                  </a:lnTo>
                  <a:lnTo>
                    <a:pt x="587" y="1155"/>
                  </a:lnTo>
                  <a:lnTo>
                    <a:pt x="587" y="1068"/>
                  </a:lnTo>
                  <a:lnTo>
                    <a:pt x="599" y="1059"/>
                  </a:lnTo>
                  <a:lnTo>
                    <a:pt x="599" y="1051"/>
                  </a:lnTo>
                  <a:lnTo>
                    <a:pt x="607" y="1039"/>
                  </a:lnTo>
                  <a:lnTo>
                    <a:pt x="607" y="1019"/>
                  </a:lnTo>
                  <a:lnTo>
                    <a:pt x="613" y="1016"/>
                  </a:lnTo>
                  <a:lnTo>
                    <a:pt x="616" y="1010"/>
                  </a:lnTo>
                  <a:lnTo>
                    <a:pt x="616" y="1001"/>
                  </a:lnTo>
                  <a:lnTo>
                    <a:pt x="628" y="990"/>
                  </a:lnTo>
                  <a:lnTo>
                    <a:pt x="628" y="981"/>
                  </a:lnTo>
                  <a:lnTo>
                    <a:pt x="636" y="972"/>
                  </a:lnTo>
                  <a:lnTo>
                    <a:pt x="636" y="961"/>
                  </a:lnTo>
                  <a:lnTo>
                    <a:pt x="645" y="952"/>
                  </a:lnTo>
                  <a:lnTo>
                    <a:pt x="657" y="952"/>
                  </a:lnTo>
                  <a:lnTo>
                    <a:pt x="657" y="949"/>
                  </a:lnTo>
                  <a:lnTo>
                    <a:pt x="657" y="943"/>
                  </a:lnTo>
                  <a:lnTo>
                    <a:pt x="677" y="923"/>
                  </a:lnTo>
                  <a:lnTo>
                    <a:pt x="677" y="915"/>
                  </a:lnTo>
                  <a:lnTo>
                    <a:pt x="686" y="906"/>
                  </a:lnTo>
                  <a:lnTo>
                    <a:pt x="686" y="894"/>
                  </a:lnTo>
                  <a:lnTo>
                    <a:pt x="694" y="886"/>
                  </a:lnTo>
                  <a:lnTo>
                    <a:pt x="703" y="886"/>
                  </a:lnTo>
                  <a:lnTo>
                    <a:pt x="703" y="854"/>
                  </a:lnTo>
                  <a:lnTo>
                    <a:pt x="712" y="845"/>
                  </a:lnTo>
                  <a:lnTo>
                    <a:pt x="712" y="836"/>
                  </a:lnTo>
                  <a:lnTo>
                    <a:pt x="723" y="828"/>
                  </a:lnTo>
                  <a:lnTo>
                    <a:pt x="723" y="808"/>
                  </a:lnTo>
                  <a:lnTo>
                    <a:pt x="732" y="799"/>
                  </a:lnTo>
                  <a:lnTo>
                    <a:pt x="732" y="790"/>
                  </a:lnTo>
                  <a:lnTo>
                    <a:pt x="743" y="779"/>
                  </a:lnTo>
                  <a:lnTo>
                    <a:pt x="743" y="776"/>
                  </a:lnTo>
                  <a:lnTo>
                    <a:pt x="743" y="770"/>
                  </a:lnTo>
                  <a:lnTo>
                    <a:pt x="752" y="761"/>
                  </a:lnTo>
                  <a:lnTo>
                    <a:pt x="752" y="741"/>
                  </a:lnTo>
                  <a:lnTo>
                    <a:pt x="761" y="732"/>
                  </a:lnTo>
                  <a:lnTo>
                    <a:pt x="761" y="700"/>
                  </a:lnTo>
                  <a:lnTo>
                    <a:pt x="752" y="692"/>
                  </a:lnTo>
                  <a:lnTo>
                    <a:pt x="752" y="663"/>
                  </a:lnTo>
                  <a:lnTo>
                    <a:pt x="801" y="663"/>
                  </a:lnTo>
                  <a:lnTo>
                    <a:pt x="810" y="654"/>
                  </a:lnTo>
                  <a:lnTo>
                    <a:pt x="819" y="654"/>
                  </a:lnTo>
                  <a:lnTo>
                    <a:pt x="830" y="643"/>
                  </a:lnTo>
                  <a:lnTo>
                    <a:pt x="830" y="640"/>
                  </a:lnTo>
                  <a:lnTo>
                    <a:pt x="830" y="634"/>
                  </a:lnTo>
                  <a:lnTo>
                    <a:pt x="839" y="625"/>
                  </a:lnTo>
                  <a:lnTo>
                    <a:pt x="839" y="617"/>
                  </a:lnTo>
                  <a:lnTo>
                    <a:pt x="845" y="611"/>
                  </a:lnTo>
                  <a:lnTo>
                    <a:pt x="850" y="608"/>
                  </a:lnTo>
                  <a:lnTo>
                    <a:pt x="850" y="588"/>
                  </a:lnTo>
                  <a:lnTo>
                    <a:pt x="868" y="567"/>
                  </a:lnTo>
                  <a:lnTo>
                    <a:pt x="876" y="567"/>
                  </a:lnTo>
                  <a:lnTo>
                    <a:pt x="876" y="559"/>
                  </a:lnTo>
                  <a:lnTo>
                    <a:pt x="917" y="518"/>
                  </a:lnTo>
                  <a:lnTo>
                    <a:pt x="926" y="518"/>
                  </a:lnTo>
                  <a:lnTo>
                    <a:pt x="931" y="515"/>
                  </a:lnTo>
                  <a:lnTo>
                    <a:pt x="934" y="510"/>
                  </a:lnTo>
                  <a:lnTo>
                    <a:pt x="946" y="510"/>
                  </a:lnTo>
                  <a:lnTo>
                    <a:pt x="955" y="501"/>
                  </a:lnTo>
                  <a:lnTo>
                    <a:pt x="963" y="501"/>
                  </a:lnTo>
                  <a:lnTo>
                    <a:pt x="969" y="495"/>
                  </a:lnTo>
                  <a:lnTo>
                    <a:pt x="975" y="489"/>
                  </a:lnTo>
                  <a:lnTo>
                    <a:pt x="984" y="489"/>
                  </a:lnTo>
                  <a:lnTo>
                    <a:pt x="992" y="489"/>
                  </a:lnTo>
                  <a:lnTo>
                    <a:pt x="1004" y="481"/>
                  </a:lnTo>
                  <a:lnTo>
                    <a:pt x="1004" y="452"/>
                  </a:lnTo>
                  <a:lnTo>
                    <a:pt x="998" y="449"/>
                  </a:lnTo>
                  <a:lnTo>
                    <a:pt x="992" y="443"/>
                  </a:lnTo>
                  <a:lnTo>
                    <a:pt x="955" y="443"/>
                  </a:lnTo>
                  <a:lnTo>
                    <a:pt x="934" y="423"/>
                  </a:lnTo>
                  <a:lnTo>
                    <a:pt x="926" y="423"/>
                  </a:lnTo>
                  <a:lnTo>
                    <a:pt x="917" y="414"/>
                  </a:lnTo>
                  <a:lnTo>
                    <a:pt x="917" y="405"/>
                  </a:lnTo>
                  <a:lnTo>
                    <a:pt x="908" y="394"/>
                  </a:lnTo>
                  <a:lnTo>
                    <a:pt x="908" y="385"/>
                  </a:lnTo>
                  <a:lnTo>
                    <a:pt x="897" y="376"/>
                  </a:lnTo>
                  <a:lnTo>
                    <a:pt x="897" y="347"/>
                  </a:lnTo>
                  <a:lnTo>
                    <a:pt x="926" y="319"/>
                  </a:lnTo>
                  <a:lnTo>
                    <a:pt x="926" y="307"/>
                  </a:lnTo>
                  <a:lnTo>
                    <a:pt x="897" y="278"/>
                  </a:lnTo>
                  <a:lnTo>
                    <a:pt x="897" y="249"/>
                  </a:lnTo>
                  <a:lnTo>
                    <a:pt x="897" y="220"/>
                  </a:lnTo>
                  <a:lnTo>
                    <a:pt x="888" y="212"/>
                  </a:lnTo>
                  <a:lnTo>
                    <a:pt x="888" y="162"/>
                  </a:lnTo>
                  <a:lnTo>
                    <a:pt x="897" y="154"/>
                  </a:lnTo>
                  <a:lnTo>
                    <a:pt x="897" y="125"/>
                  </a:lnTo>
                  <a:lnTo>
                    <a:pt x="908" y="116"/>
                  </a:lnTo>
                  <a:lnTo>
                    <a:pt x="908" y="107"/>
                  </a:lnTo>
                  <a:lnTo>
                    <a:pt x="926" y="87"/>
                  </a:lnTo>
                  <a:lnTo>
                    <a:pt x="946" y="87"/>
                  </a:lnTo>
                  <a:lnTo>
                    <a:pt x="963" y="107"/>
                  </a:lnTo>
                  <a:lnTo>
                    <a:pt x="975" y="107"/>
                  </a:lnTo>
                  <a:lnTo>
                    <a:pt x="975" y="145"/>
                  </a:lnTo>
                  <a:lnTo>
                    <a:pt x="1004" y="145"/>
                  </a:lnTo>
                  <a:lnTo>
                    <a:pt x="1012" y="133"/>
                  </a:lnTo>
                  <a:lnTo>
                    <a:pt x="1018" y="133"/>
                  </a:lnTo>
                  <a:lnTo>
                    <a:pt x="1024" y="133"/>
                  </a:lnTo>
                  <a:lnTo>
                    <a:pt x="1033" y="125"/>
                  </a:lnTo>
                  <a:lnTo>
                    <a:pt x="1041" y="125"/>
                  </a:lnTo>
                  <a:lnTo>
                    <a:pt x="1053" y="116"/>
                  </a:lnTo>
                  <a:lnTo>
                    <a:pt x="1062" y="116"/>
                  </a:lnTo>
                  <a:lnTo>
                    <a:pt x="1070" y="107"/>
                  </a:lnTo>
                  <a:lnTo>
                    <a:pt x="1091" y="107"/>
                  </a:lnTo>
                  <a:lnTo>
                    <a:pt x="1096" y="102"/>
                  </a:lnTo>
                  <a:lnTo>
                    <a:pt x="1099" y="96"/>
                  </a:lnTo>
                  <a:lnTo>
                    <a:pt x="1137" y="96"/>
                  </a:lnTo>
                  <a:lnTo>
                    <a:pt x="1148" y="87"/>
                  </a:lnTo>
                  <a:lnTo>
                    <a:pt x="1166" y="87"/>
                  </a:lnTo>
                  <a:lnTo>
                    <a:pt x="1166" y="107"/>
                  </a:lnTo>
                  <a:lnTo>
                    <a:pt x="1186" y="107"/>
                  </a:lnTo>
                  <a:lnTo>
                    <a:pt x="1186" y="87"/>
                  </a:lnTo>
                  <a:lnTo>
                    <a:pt x="1198" y="78"/>
                  </a:lnTo>
                  <a:lnTo>
                    <a:pt x="1235" y="78"/>
                  </a:lnTo>
                  <a:lnTo>
                    <a:pt x="1244" y="87"/>
                  </a:lnTo>
                  <a:lnTo>
                    <a:pt x="1282" y="87"/>
                  </a:lnTo>
                  <a:lnTo>
                    <a:pt x="1287" y="93"/>
                  </a:lnTo>
                  <a:lnTo>
                    <a:pt x="1293" y="96"/>
                  </a:lnTo>
                  <a:lnTo>
                    <a:pt x="1322" y="96"/>
                  </a:lnTo>
                  <a:lnTo>
                    <a:pt x="1331" y="87"/>
                  </a:lnTo>
                  <a:lnTo>
                    <a:pt x="1371" y="87"/>
                  </a:lnTo>
                  <a:lnTo>
                    <a:pt x="1380" y="96"/>
                  </a:lnTo>
                  <a:lnTo>
                    <a:pt x="1409" y="96"/>
                  </a:lnTo>
                  <a:lnTo>
                    <a:pt x="1418" y="107"/>
                  </a:lnTo>
                  <a:lnTo>
                    <a:pt x="1458" y="107"/>
                  </a:lnTo>
                  <a:lnTo>
                    <a:pt x="1467" y="116"/>
                  </a:lnTo>
                  <a:lnTo>
                    <a:pt x="1487" y="116"/>
                  </a:lnTo>
                  <a:lnTo>
                    <a:pt x="1496" y="125"/>
                  </a:lnTo>
                  <a:lnTo>
                    <a:pt x="1504" y="125"/>
                  </a:lnTo>
                  <a:lnTo>
                    <a:pt x="1510" y="131"/>
                  </a:lnTo>
                  <a:lnTo>
                    <a:pt x="1513" y="133"/>
                  </a:lnTo>
                  <a:lnTo>
                    <a:pt x="1539" y="133"/>
                  </a:lnTo>
                  <a:lnTo>
                    <a:pt x="1562" y="133"/>
                  </a:lnTo>
                  <a:lnTo>
                    <a:pt x="1582" y="154"/>
                  </a:lnTo>
                  <a:lnTo>
                    <a:pt x="1716" y="154"/>
                  </a:lnTo>
                  <a:lnTo>
                    <a:pt x="1721" y="159"/>
                  </a:lnTo>
                  <a:lnTo>
                    <a:pt x="1727" y="162"/>
                  </a:lnTo>
                  <a:lnTo>
                    <a:pt x="1765" y="162"/>
                  </a:lnTo>
                  <a:lnTo>
                    <a:pt x="1776" y="174"/>
                  </a:lnTo>
                  <a:lnTo>
                    <a:pt x="1794" y="174"/>
                  </a:lnTo>
                  <a:lnTo>
                    <a:pt x="1805" y="183"/>
                  </a:lnTo>
                  <a:lnTo>
                    <a:pt x="1901" y="183"/>
                  </a:lnTo>
                  <a:lnTo>
                    <a:pt x="1909" y="174"/>
                  </a:lnTo>
                  <a:lnTo>
                    <a:pt x="1996" y="174"/>
                  </a:lnTo>
                  <a:lnTo>
                    <a:pt x="2002" y="168"/>
                  </a:lnTo>
                  <a:lnTo>
                    <a:pt x="2005" y="162"/>
                  </a:lnTo>
                  <a:lnTo>
                    <a:pt x="2037" y="162"/>
                  </a:lnTo>
                  <a:lnTo>
                    <a:pt x="2045" y="154"/>
                  </a:lnTo>
                  <a:lnTo>
                    <a:pt x="2054" y="154"/>
                  </a:lnTo>
                  <a:lnTo>
                    <a:pt x="2054" y="145"/>
                  </a:lnTo>
                  <a:lnTo>
                    <a:pt x="2095" y="107"/>
                  </a:lnTo>
                  <a:lnTo>
                    <a:pt x="2103" y="107"/>
                  </a:lnTo>
                  <a:lnTo>
                    <a:pt x="2123" y="87"/>
                  </a:lnTo>
                  <a:lnTo>
                    <a:pt x="2132" y="87"/>
                  </a:lnTo>
                  <a:lnTo>
                    <a:pt x="2161" y="58"/>
                  </a:lnTo>
                  <a:lnTo>
                    <a:pt x="2190" y="58"/>
                  </a:lnTo>
                  <a:lnTo>
                    <a:pt x="2202" y="47"/>
                  </a:lnTo>
                  <a:lnTo>
                    <a:pt x="2210" y="47"/>
                  </a:lnTo>
                  <a:lnTo>
                    <a:pt x="2233" y="23"/>
                  </a:lnTo>
                  <a:lnTo>
                    <a:pt x="2257" y="0"/>
                  </a:lnTo>
                  <a:lnTo>
                    <a:pt x="2268" y="0"/>
                  </a:lnTo>
                  <a:lnTo>
                    <a:pt x="2268" y="9"/>
                  </a:lnTo>
                  <a:lnTo>
                    <a:pt x="2277" y="18"/>
                  </a:lnTo>
                  <a:lnTo>
                    <a:pt x="2277" y="29"/>
                  </a:lnTo>
                  <a:lnTo>
                    <a:pt x="2335" y="87"/>
                  </a:lnTo>
                  <a:lnTo>
                    <a:pt x="2346" y="87"/>
                  </a:lnTo>
                  <a:lnTo>
                    <a:pt x="2364" y="107"/>
                  </a:lnTo>
                  <a:lnTo>
                    <a:pt x="2372" y="107"/>
                  </a:lnTo>
                  <a:lnTo>
                    <a:pt x="2384" y="116"/>
                  </a:lnTo>
                  <a:lnTo>
                    <a:pt x="2404" y="116"/>
                  </a:lnTo>
                  <a:lnTo>
                    <a:pt x="2413" y="125"/>
                  </a:lnTo>
                  <a:lnTo>
                    <a:pt x="2430" y="125"/>
                  </a:lnTo>
                  <a:lnTo>
                    <a:pt x="2436" y="131"/>
                  </a:lnTo>
                  <a:lnTo>
                    <a:pt x="2442" y="133"/>
                  </a:lnTo>
                  <a:lnTo>
                    <a:pt x="2537" y="133"/>
                  </a:lnTo>
                  <a:lnTo>
                    <a:pt x="2633" y="133"/>
                  </a:lnTo>
                  <a:lnTo>
                    <a:pt x="2638" y="131"/>
                  </a:lnTo>
                  <a:lnTo>
                    <a:pt x="2644" y="125"/>
                  </a:lnTo>
                  <a:lnTo>
                    <a:pt x="2711" y="125"/>
                  </a:lnTo>
                  <a:lnTo>
                    <a:pt x="2717" y="119"/>
                  </a:lnTo>
                  <a:lnTo>
                    <a:pt x="2719" y="116"/>
                  </a:lnTo>
                  <a:lnTo>
                    <a:pt x="2740" y="116"/>
                  </a:lnTo>
                  <a:lnTo>
                    <a:pt x="2751" y="107"/>
                  </a:lnTo>
                  <a:lnTo>
                    <a:pt x="2789" y="107"/>
                  </a:lnTo>
                  <a:lnTo>
                    <a:pt x="2795" y="102"/>
                  </a:lnTo>
                  <a:lnTo>
                    <a:pt x="2798" y="96"/>
                  </a:lnTo>
                  <a:lnTo>
                    <a:pt x="2806" y="96"/>
                  </a:lnTo>
                  <a:lnTo>
                    <a:pt x="2812" y="90"/>
                  </a:lnTo>
                  <a:lnTo>
                    <a:pt x="2818" y="87"/>
                  </a:lnTo>
                  <a:lnTo>
                    <a:pt x="2835" y="87"/>
                  </a:lnTo>
                  <a:lnTo>
                    <a:pt x="2847" y="78"/>
                  </a:lnTo>
                  <a:lnTo>
                    <a:pt x="2876" y="78"/>
                  </a:lnTo>
                  <a:lnTo>
                    <a:pt x="2884" y="67"/>
                  </a:lnTo>
                  <a:lnTo>
                    <a:pt x="2942" y="67"/>
                  </a:lnTo>
                  <a:lnTo>
                    <a:pt x="2951" y="58"/>
                  </a:lnTo>
                  <a:lnTo>
                    <a:pt x="3020" y="58"/>
                  </a:lnTo>
                  <a:lnTo>
                    <a:pt x="3026" y="52"/>
                  </a:lnTo>
                  <a:lnTo>
                    <a:pt x="3029" y="47"/>
                  </a:lnTo>
                  <a:lnTo>
                    <a:pt x="3049" y="47"/>
                  </a:lnTo>
                  <a:lnTo>
                    <a:pt x="3058" y="38"/>
                  </a:lnTo>
                  <a:lnTo>
                    <a:pt x="3127" y="38"/>
                  </a:lnTo>
                  <a:lnTo>
                    <a:pt x="3136" y="47"/>
                  </a:lnTo>
                  <a:lnTo>
                    <a:pt x="3145" y="47"/>
                  </a:lnTo>
                  <a:lnTo>
                    <a:pt x="3171" y="73"/>
                  </a:lnTo>
                  <a:lnTo>
                    <a:pt x="3194" y="96"/>
                  </a:lnTo>
                  <a:lnTo>
                    <a:pt x="3203" y="96"/>
                  </a:lnTo>
                  <a:lnTo>
                    <a:pt x="3211" y="107"/>
                  </a:lnTo>
                  <a:lnTo>
                    <a:pt x="3217" y="107"/>
                  </a:lnTo>
                  <a:lnTo>
                    <a:pt x="3223" y="107"/>
                  </a:lnTo>
                  <a:lnTo>
                    <a:pt x="3229" y="110"/>
                  </a:lnTo>
                  <a:lnTo>
                    <a:pt x="3232" y="116"/>
                  </a:lnTo>
                  <a:lnTo>
                    <a:pt x="3252" y="116"/>
                  </a:lnTo>
                  <a:lnTo>
                    <a:pt x="3272" y="133"/>
                  </a:lnTo>
                  <a:lnTo>
                    <a:pt x="3281" y="133"/>
                  </a:lnTo>
                  <a:lnTo>
                    <a:pt x="3289" y="145"/>
                  </a:lnTo>
                  <a:lnTo>
                    <a:pt x="3298" y="154"/>
                  </a:lnTo>
                  <a:lnTo>
                    <a:pt x="3310" y="154"/>
                  </a:lnTo>
                  <a:lnTo>
                    <a:pt x="3318" y="162"/>
                  </a:lnTo>
                  <a:lnTo>
                    <a:pt x="3350" y="162"/>
                  </a:lnTo>
                  <a:lnTo>
                    <a:pt x="3359" y="174"/>
                  </a:lnTo>
                  <a:lnTo>
                    <a:pt x="3368" y="183"/>
                  </a:lnTo>
                  <a:lnTo>
                    <a:pt x="3385" y="183"/>
                  </a:lnTo>
                  <a:lnTo>
                    <a:pt x="3417" y="154"/>
                  </a:lnTo>
                  <a:lnTo>
                    <a:pt x="3425" y="154"/>
                  </a:lnTo>
                  <a:lnTo>
                    <a:pt x="3434" y="145"/>
                  </a:lnTo>
                  <a:lnTo>
                    <a:pt x="3446" y="145"/>
                  </a:lnTo>
                  <a:lnTo>
                    <a:pt x="3454" y="133"/>
                  </a:lnTo>
                  <a:lnTo>
                    <a:pt x="3463" y="133"/>
                  </a:lnTo>
                  <a:lnTo>
                    <a:pt x="3475" y="145"/>
                  </a:lnTo>
                  <a:lnTo>
                    <a:pt x="3475" y="174"/>
                  </a:lnTo>
                  <a:lnTo>
                    <a:pt x="3483" y="183"/>
                  </a:lnTo>
                  <a:lnTo>
                    <a:pt x="3483" y="200"/>
                  </a:lnTo>
                  <a:lnTo>
                    <a:pt x="3489" y="206"/>
                  </a:lnTo>
                  <a:lnTo>
                    <a:pt x="3492" y="212"/>
                  </a:lnTo>
                  <a:lnTo>
                    <a:pt x="3492" y="232"/>
                  </a:lnTo>
                  <a:lnTo>
                    <a:pt x="3512" y="249"/>
                  </a:lnTo>
                  <a:lnTo>
                    <a:pt x="3512" y="261"/>
                  </a:lnTo>
                  <a:lnTo>
                    <a:pt x="3521" y="269"/>
                  </a:lnTo>
                  <a:lnTo>
                    <a:pt x="3521" y="290"/>
                  </a:lnTo>
                  <a:lnTo>
                    <a:pt x="3530" y="298"/>
                  </a:lnTo>
                  <a:lnTo>
                    <a:pt x="3530" y="319"/>
                  </a:lnTo>
                  <a:lnTo>
                    <a:pt x="3541" y="327"/>
                  </a:lnTo>
                  <a:lnTo>
                    <a:pt x="3541" y="365"/>
                  </a:lnTo>
                  <a:lnTo>
                    <a:pt x="3561" y="385"/>
                  </a:lnTo>
                  <a:lnTo>
                    <a:pt x="3561" y="405"/>
                  </a:lnTo>
                  <a:lnTo>
                    <a:pt x="3570" y="414"/>
                  </a:lnTo>
                  <a:lnTo>
                    <a:pt x="3570" y="530"/>
                  </a:lnTo>
                  <a:lnTo>
                    <a:pt x="3564" y="530"/>
                  </a:lnTo>
                  <a:lnTo>
                    <a:pt x="3561" y="530"/>
                  </a:lnTo>
                  <a:lnTo>
                    <a:pt x="3550" y="538"/>
                  </a:lnTo>
                  <a:lnTo>
                    <a:pt x="3512" y="538"/>
                  </a:lnTo>
                  <a:lnTo>
                    <a:pt x="3504" y="547"/>
                  </a:lnTo>
                  <a:lnTo>
                    <a:pt x="3477" y="547"/>
                  </a:lnTo>
                  <a:lnTo>
                    <a:pt x="3454" y="547"/>
                  </a:lnTo>
                  <a:lnTo>
                    <a:pt x="3446" y="559"/>
                  </a:lnTo>
                  <a:lnTo>
                    <a:pt x="3434" y="559"/>
                  </a:lnTo>
                  <a:lnTo>
                    <a:pt x="3428" y="553"/>
                  </a:lnTo>
                  <a:lnTo>
                    <a:pt x="3425" y="547"/>
                  </a:lnTo>
                  <a:lnTo>
                    <a:pt x="3417" y="547"/>
                  </a:lnTo>
                  <a:lnTo>
                    <a:pt x="3396" y="530"/>
                  </a:lnTo>
                  <a:lnTo>
                    <a:pt x="3385" y="538"/>
                  </a:lnTo>
                  <a:lnTo>
                    <a:pt x="3385" y="559"/>
                  </a:lnTo>
                  <a:lnTo>
                    <a:pt x="3368" y="576"/>
                  </a:lnTo>
                  <a:lnTo>
                    <a:pt x="3368" y="683"/>
                  </a:lnTo>
                  <a:lnTo>
                    <a:pt x="3356" y="692"/>
                  </a:lnTo>
                  <a:lnTo>
                    <a:pt x="3356" y="700"/>
                  </a:lnTo>
                  <a:lnTo>
                    <a:pt x="3353" y="706"/>
                  </a:lnTo>
                  <a:lnTo>
                    <a:pt x="3350" y="712"/>
                  </a:lnTo>
                  <a:lnTo>
                    <a:pt x="3339" y="712"/>
                  </a:lnTo>
                  <a:lnTo>
                    <a:pt x="3339" y="755"/>
                  </a:lnTo>
                  <a:lnTo>
                    <a:pt x="3339" y="799"/>
                  </a:lnTo>
                  <a:lnTo>
                    <a:pt x="3330" y="808"/>
                  </a:lnTo>
                  <a:lnTo>
                    <a:pt x="3330" y="828"/>
                  </a:lnTo>
                  <a:lnTo>
                    <a:pt x="3350" y="848"/>
                  </a:lnTo>
                  <a:lnTo>
                    <a:pt x="3434" y="848"/>
                  </a:lnTo>
                  <a:lnTo>
                    <a:pt x="3446" y="854"/>
                  </a:lnTo>
                  <a:lnTo>
                    <a:pt x="3446" y="886"/>
                  </a:lnTo>
                  <a:lnTo>
                    <a:pt x="3434" y="894"/>
                  </a:lnTo>
                  <a:lnTo>
                    <a:pt x="3434" y="923"/>
                  </a:lnTo>
                  <a:lnTo>
                    <a:pt x="3425" y="932"/>
                  </a:lnTo>
                  <a:lnTo>
                    <a:pt x="3425" y="952"/>
                  </a:lnTo>
                  <a:lnTo>
                    <a:pt x="3446" y="972"/>
                  </a:lnTo>
                  <a:lnTo>
                    <a:pt x="3454" y="972"/>
                  </a:lnTo>
                  <a:lnTo>
                    <a:pt x="3454" y="981"/>
                  </a:lnTo>
                  <a:lnTo>
                    <a:pt x="3463" y="990"/>
                  </a:lnTo>
                  <a:lnTo>
                    <a:pt x="3446" y="1010"/>
                  </a:lnTo>
                  <a:lnTo>
                    <a:pt x="3425" y="1010"/>
                  </a:lnTo>
                  <a:lnTo>
                    <a:pt x="3417" y="1001"/>
                  </a:lnTo>
                  <a:lnTo>
                    <a:pt x="3376" y="1001"/>
                  </a:lnTo>
                  <a:lnTo>
                    <a:pt x="3376" y="1010"/>
                  </a:lnTo>
                  <a:lnTo>
                    <a:pt x="3370" y="1016"/>
                  </a:lnTo>
                  <a:lnTo>
                    <a:pt x="3368" y="1019"/>
                  </a:lnTo>
                  <a:lnTo>
                    <a:pt x="3368" y="1051"/>
                  </a:lnTo>
                  <a:lnTo>
                    <a:pt x="3385" y="1068"/>
                  </a:lnTo>
                  <a:lnTo>
                    <a:pt x="3385" y="1074"/>
                  </a:lnTo>
                  <a:lnTo>
                    <a:pt x="3385" y="1077"/>
                  </a:lnTo>
                  <a:lnTo>
                    <a:pt x="3396" y="1085"/>
                  </a:lnTo>
                  <a:lnTo>
                    <a:pt x="3396" y="1091"/>
                  </a:lnTo>
                  <a:lnTo>
                    <a:pt x="3396" y="1097"/>
                  </a:lnTo>
                  <a:lnTo>
                    <a:pt x="3425" y="1126"/>
                  </a:lnTo>
                  <a:lnTo>
                    <a:pt x="3425" y="1134"/>
                  </a:lnTo>
                  <a:lnTo>
                    <a:pt x="3431" y="1140"/>
                  </a:lnTo>
                  <a:lnTo>
                    <a:pt x="3434" y="1143"/>
                  </a:lnTo>
                  <a:lnTo>
                    <a:pt x="3434" y="1172"/>
                  </a:lnTo>
                  <a:lnTo>
                    <a:pt x="3454" y="1172"/>
                  </a:lnTo>
                  <a:lnTo>
                    <a:pt x="3463" y="1184"/>
                  </a:lnTo>
                  <a:lnTo>
                    <a:pt x="3492" y="1184"/>
                  </a:lnTo>
                  <a:lnTo>
                    <a:pt x="3492" y="1270"/>
                  </a:lnTo>
                  <a:lnTo>
                    <a:pt x="3512" y="1288"/>
                  </a:lnTo>
                  <a:lnTo>
                    <a:pt x="3521" y="1288"/>
                  </a:lnTo>
                  <a:lnTo>
                    <a:pt x="3550" y="1320"/>
                  </a:lnTo>
                  <a:lnTo>
                    <a:pt x="3579" y="1320"/>
                  </a:lnTo>
                  <a:lnTo>
                    <a:pt x="3579" y="1346"/>
                  </a:lnTo>
                  <a:lnTo>
                    <a:pt x="3590" y="1346"/>
                  </a:lnTo>
                  <a:lnTo>
                    <a:pt x="3593" y="1351"/>
                  </a:lnTo>
                  <a:lnTo>
                    <a:pt x="3599" y="1354"/>
                  </a:lnTo>
                  <a:lnTo>
                    <a:pt x="3628" y="1354"/>
                  </a:lnTo>
                  <a:lnTo>
                    <a:pt x="3637" y="1366"/>
                  </a:lnTo>
                  <a:lnTo>
                    <a:pt x="3648" y="1366"/>
                  </a:lnTo>
                  <a:lnTo>
                    <a:pt x="3648" y="1386"/>
                  </a:lnTo>
                  <a:lnTo>
                    <a:pt x="3657" y="1395"/>
                  </a:lnTo>
                  <a:lnTo>
                    <a:pt x="3648" y="1404"/>
                  </a:lnTo>
                  <a:lnTo>
                    <a:pt x="3642" y="1404"/>
                  </a:lnTo>
                  <a:lnTo>
                    <a:pt x="3637" y="1404"/>
                  </a:lnTo>
                  <a:lnTo>
                    <a:pt x="3634" y="1409"/>
                  </a:lnTo>
                  <a:lnTo>
                    <a:pt x="3628" y="1415"/>
                  </a:lnTo>
                  <a:lnTo>
                    <a:pt x="3628" y="1453"/>
                  </a:lnTo>
                  <a:lnTo>
                    <a:pt x="3637" y="1461"/>
                  </a:lnTo>
                  <a:lnTo>
                    <a:pt x="3608" y="1490"/>
                  </a:lnTo>
                  <a:lnTo>
                    <a:pt x="3608" y="1519"/>
                  </a:lnTo>
                  <a:lnTo>
                    <a:pt x="3590" y="1539"/>
                  </a:lnTo>
                  <a:lnTo>
                    <a:pt x="3590" y="1560"/>
                  </a:lnTo>
                  <a:lnTo>
                    <a:pt x="3608" y="1577"/>
                  </a:lnTo>
                  <a:lnTo>
                    <a:pt x="3619" y="1577"/>
                  </a:lnTo>
                  <a:lnTo>
                    <a:pt x="3628" y="1586"/>
                  </a:lnTo>
                  <a:lnTo>
                    <a:pt x="3645" y="1586"/>
                  </a:lnTo>
                  <a:lnTo>
                    <a:pt x="3645" y="1597"/>
                  </a:lnTo>
                  <a:lnTo>
                    <a:pt x="3666" y="1615"/>
                  </a:lnTo>
                  <a:lnTo>
                    <a:pt x="3666" y="1626"/>
                  </a:lnTo>
                  <a:lnTo>
                    <a:pt x="3686" y="1644"/>
                  </a:lnTo>
                  <a:lnTo>
                    <a:pt x="3686" y="1655"/>
                  </a:lnTo>
                  <a:lnTo>
                    <a:pt x="3703" y="1673"/>
                  </a:lnTo>
                  <a:lnTo>
                    <a:pt x="3703" y="1722"/>
                  </a:lnTo>
                  <a:lnTo>
                    <a:pt x="3715" y="1722"/>
                  </a:lnTo>
                  <a:lnTo>
                    <a:pt x="3723" y="1730"/>
                  </a:lnTo>
                  <a:lnTo>
                    <a:pt x="3744" y="1730"/>
                  </a:lnTo>
                  <a:lnTo>
                    <a:pt x="3744" y="1742"/>
                  </a:lnTo>
                  <a:lnTo>
                    <a:pt x="3752" y="1751"/>
                  </a:lnTo>
                  <a:lnTo>
                    <a:pt x="3761" y="1751"/>
                  </a:lnTo>
                  <a:lnTo>
                    <a:pt x="3767" y="1756"/>
                  </a:lnTo>
                  <a:lnTo>
                    <a:pt x="3773" y="1762"/>
                  </a:lnTo>
                  <a:lnTo>
                    <a:pt x="3773" y="1771"/>
                  </a:lnTo>
                  <a:lnTo>
                    <a:pt x="3781" y="1771"/>
                  </a:lnTo>
                  <a:lnTo>
                    <a:pt x="3793" y="1780"/>
                  </a:lnTo>
                  <a:lnTo>
                    <a:pt x="3793" y="1788"/>
                  </a:lnTo>
                  <a:lnTo>
                    <a:pt x="3802" y="1797"/>
                  </a:lnTo>
                  <a:lnTo>
                    <a:pt x="3802" y="1829"/>
                  </a:lnTo>
                  <a:lnTo>
                    <a:pt x="3732" y="1895"/>
                  </a:lnTo>
                  <a:lnTo>
                    <a:pt x="3732" y="1904"/>
                  </a:lnTo>
                  <a:lnTo>
                    <a:pt x="3723" y="1916"/>
                  </a:lnTo>
                  <a:lnTo>
                    <a:pt x="3715" y="1916"/>
                  </a:lnTo>
                  <a:lnTo>
                    <a:pt x="3677" y="1953"/>
                  </a:lnTo>
                  <a:lnTo>
                    <a:pt x="3666" y="1953"/>
                  </a:lnTo>
                  <a:lnTo>
                    <a:pt x="3657" y="1962"/>
                  </a:lnTo>
                  <a:lnTo>
                    <a:pt x="3645" y="1962"/>
                  </a:lnTo>
                  <a:lnTo>
                    <a:pt x="3645" y="1991"/>
                  </a:lnTo>
                  <a:lnTo>
                    <a:pt x="3657" y="2000"/>
                  </a:lnTo>
                  <a:lnTo>
                    <a:pt x="3666" y="2000"/>
                  </a:lnTo>
                  <a:lnTo>
                    <a:pt x="3697" y="2028"/>
                  </a:lnTo>
                  <a:lnTo>
                    <a:pt x="3697" y="2049"/>
                  </a:lnTo>
                  <a:lnTo>
                    <a:pt x="3703" y="2057"/>
                  </a:lnTo>
                  <a:lnTo>
                    <a:pt x="3715" y="2069"/>
                  </a:lnTo>
                  <a:lnTo>
                    <a:pt x="3715" y="2078"/>
                  </a:lnTo>
                  <a:lnTo>
                    <a:pt x="3723" y="2086"/>
                  </a:lnTo>
                  <a:lnTo>
                    <a:pt x="3723" y="2098"/>
                  </a:lnTo>
                  <a:lnTo>
                    <a:pt x="3732" y="2107"/>
                  </a:lnTo>
                  <a:lnTo>
                    <a:pt x="3723" y="2115"/>
                  </a:lnTo>
                  <a:lnTo>
                    <a:pt x="3732" y="2127"/>
                  </a:lnTo>
                  <a:lnTo>
                    <a:pt x="3732" y="2130"/>
                  </a:lnTo>
                  <a:lnTo>
                    <a:pt x="3732" y="2135"/>
                  </a:lnTo>
                  <a:lnTo>
                    <a:pt x="3752" y="2135"/>
                  </a:lnTo>
                  <a:lnTo>
                    <a:pt x="3802" y="2185"/>
                  </a:lnTo>
                  <a:lnTo>
                    <a:pt x="3839" y="2185"/>
                  </a:lnTo>
                  <a:lnTo>
                    <a:pt x="3845" y="2188"/>
                  </a:lnTo>
                  <a:lnTo>
                    <a:pt x="3851" y="2193"/>
                  </a:lnTo>
                  <a:lnTo>
                    <a:pt x="3859" y="2185"/>
                  </a:lnTo>
                  <a:lnTo>
                    <a:pt x="3888" y="2185"/>
                  </a:lnTo>
                  <a:lnTo>
                    <a:pt x="3888" y="2222"/>
                  </a:lnTo>
                  <a:lnTo>
                    <a:pt x="3883" y="2228"/>
                  </a:lnTo>
                  <a:lnTo>
                    <a:pt x="3877" y="2231"/>
                  </a:lnTo>
                  <a:lnTo>
                    <a:pt x="3877" y="2243"/>
                  </a:lnTo>
                  <a:lnTo>
                    <a:pt x="3859" y="2243"/>
                  </a:lnTo>
                  <a:lnTo>
                    <a:pt x="3839" y="2260"/>
                  </a:lnTo>
                  <a:lnTo>
                    <a:pt x="3839" y="2271"/>
                  </a:lnTo>
                  <a:lnTo>
                    <a:pt x="3845" y="2274"/>
                  </a:lnTo>
                  <a:lnTo>
                    <a:pt x="3851" y="2280"/>
                  </a:lnTo>
                  <a:lnTo>
                    <a:pt x="3851" y="2318"/>
                  </a:lnTo>
                  <a:lnTo>
                    <a:pt x="3859" y="2326"/>
                  </a:lnTo>
                  <a:lnTo>
                    <a:pt x="3859" y="2338"/>
                  </a:lnTo>
                  <a:lnTo>
                    <a:pt x="3865" y="2341"/>
                  </a:lnTo>
                  <a:lnTo>
                    <a:pt x="3868" y="2347"/>
                  </a:lnTo>
                  <a:lnTo>
                    <a:pt x="3888" y="2347"/>
                  </a:lnTo>
                  <a:lnTo>
                    <a:pt x="3888" y="2367"/>
                  </a:lnTo>
                  <a:lnTo>
                    <a:pt x="3909" y="2387"/>
                  </a:lnTo>
                  <a:lnTo>
                    <a:pt x="3909" y="2396"/>
                  </a:lnTo>
                  <a:lnTo>
                    <a:pt x="3911" y="2399"/>
                  </a:lnTo>
                  <a:lnTo>
                    <a:pt x="3917" y="2405"/>
                  </a:lnTo>
                  <a:lnTo>
                    <a:pt x="3926" y="2405"/>
                  </a:lnTo>
                  <a:lnTo>
                    <a:pt x="3932" y="2410"/>
                  </a:lnTo>
                  <a:lnTo>
                    <a:pt x="3935" y="2416"/>
                  </a:lnTo>
                  <a:lnTo>
                    <a:pt x="3935" y="2425"/>
                  </a:lnTo>
                  <a:lnTo>
                    <a:pt x="3926" y="2433"/>
                  </a:lnTo>
                  <a:lnTo>
                    <a:pt x="3926" y="2491"/>
                  </a:lnTo>
                  <a:lnTo>
                    <a:pt x="3935" y="2500"/>
                  </a:lnTo>
                  <a:lnTo>
                    <a:pt x="3935" y="2520"/>
                  </a:lnTo>
                  <a:lnTo>
                    <a:pt x="3946" y="2529"/>
                  </a:lnTo>
                  <a:lnTo>
                    <a:pt x="3946" y="2558"/>
                  </a:lnTo>
                  <a:lnTo>
                    <a:pt x="3955" y="2558"/>
                  </a:lnTo>
                  <a:lnTo>
                    <a:pt x="3966" y="2569"/>
                  </a:lnTo>
                  <a:lnTo>
                    <a:pt x="3966" y="2645"/>
                  </a:lnTo>
                  <a:lnTo>
                    <a:pt x="3955" y="2656"/>
                  </a:lnTo>
                  <a:lnTo>
                    <a:pt x="3955" y="2665"/>
                  </a:lnTo>
                  <a:lnTo>
                    <a:pt x="3926" y="2665"/>
                  </a:lnTo>
                  <a:lnTo>
                    <a:pt x="3917" y="2656"/>
                  </a:lnTo>
                  <a:lnTo>
                    <a:pt x="3917" y="2645"/>
                  </a:lnTo>
                  <a:lnTo>
                    <a:pt x="3911" y="2642"/>
                  </a:lnTo>
                  <a:lnTo>
                    <a:pt x="3909" y="2636"/>
                  </a:lnTo>
                  <a:lnTo>
                    <a:pt x="3909" y="2627"/>
                  </a:lnTo>
                  <a:lnTo>
                    <a:pt x="3897" y="2616"/>
                  </a:lnTo>
                  <a:lnTo>
                    <a:pt x="3897" y="2607"/>
                  </a:lnTo>
                  <a:lnTo>
                    <a:pt x="3891" y="2601"/>
                  </a:lnTo>
                  <a:lnTo>
                    <a:pt x="3888" y="2598"/>
                  </a:lnTo>
                  <a:lnTo>
                    <a:pt x="3877" y="2598"/>
                  </a:lnTo>
                  <a:lnTo>
                    <a:pt x="3877" y="2607"/>
                  </a:lnTo>
                  <a:lnTo>
                    <a:pt x="3883" y="2613"/>
                  </a:lnTo>
                  <a:lnTo>
                    <a:pt x="3888" y="2616"/>
                  </a:lnTo>
                  <a:lnTo>
                    <a:pt x="3877" y="2627"/>
                  </a:lnTo>
                  <a:lnTo>
                    <a:pt x="3883" y="2630"/>
                  </a:lnTo>
                  <a:lnTo>
                    <a:pt x="3888" y="2636"/>
                  </a:lnTo>
                  <a:lnTo>
                    <a:pt x="3888" y="2656"/>
                  </a:lnTo>
                  <a:lnTo>
                    <a:pt x="3897" y="2656"/>
                  </a:lnTo>
                  <a:lnTo>
                    <a:pt x="3909" y="2662"/>
                  </a:lnTo>
                  <a:lnTo>
                    <a:pt x="3917" y="2668"/>
                  </a:lnTo>
                  <a:lnTo>
                    <a:pt x="3926" y="2671"/>
                  </a:lnTo>
                  <a:lnTo>
                    <a:pt x="3926" y="2677"/>
                  </a:lnTo>
                  <a:lnTo>
                    <a:pt x="3926" y="2685"/>
                  </a:lnTo>
                  <a:lnTo>
                    <a:pt x="3935" y="2694"/>
                  </a:lnTo>
                  <a:lnTo>
                    <a:pt x="3935" y="2705"/>
                  </a:lnTo>
                  <a:lnTo>
                    <a:pt x="3946" y="2705"/>
                  </a:lnTo>
                  <a:lnTo>
                    <a:pt x="3955" y="2711"/>
                  </a:lnTo>
                  <a:lnTo>
                    <a:pt x="3966" y="2711"/>
                  </a:lnTo>
                  <a:lnTo>
                    <a:pt x="3966" y="2772"/>
                  </a:lnTo>
                  <a:lnTo>
                    <a:pt x="3969" y="2775"/>
                  </a:lnTo>
                  <a:lnTo>
                    <a:pt x="3975" y="2781"/>
                  </a:lnTo>
                  <a:lnTo>
                    <a:pt x="3975" y="2789"/>
                  </a:lnTo>
                  <a:lnTo>
                    <a:pt x="3981" y="2795"/>
                  </a:lnTo>
                  <a:lnTo>
                    <a:pt x="3984" y="2798"/>
                  </a:lnTo>
                  <a:lnTo>
                    <a:pt x="3984" y="2830"/>
                  </a:lnTo>
                  <a:lnTo>
                    <a:pt x="3995" y="2839"/>
                  </a:lnTo>
                  <a:lnTo>
                    <a:pt x="3995" y="2841"/>
                  </a:lnTo>
                  <a:lnTo>
                    <a:pt x="3995" y="2847"/>
                  </a:lnTo>
                  <a:lnTo>
                    <a:pt x="3984" y="2847"/>
                  </a:lnTo>
                  <a:lnTo>
                    <a:pt x="3981" y="2853"/>
                  </a:lnTo>
                  <a:lnTo>
                    <a:pt x="3975" y="2859"/>
                  </a:lnTo>
                  <a:lnTo>
                    <a:pt x="3966" y="2859"/>
                  </a:lnTo>
                  <a:lnTo>
                    <a:pt x="3955" y="2867"/>
                  </a:lnTo>
                  <a:lnTo>
                    <a:pt x="3935" y="2867"/>
                  </a:lnTo>
                  <a:lnTo>
                    <a:pt x="3926" y="2876"/>
                  </a:lnTo>
                  <a:lnTo>
                    <a:pt x="3897" y="2876"/>
                  </a:lnTo>
                  <a:lnTo>
                    <a:pt x="3888" y="2888"/>
                  </a:lnTo>
                  <a:lnTo>
                    <a:pt x="3883" y="2888"/>
                  </a:lnTo>
                  <a:lnTo>
                    <a:pt x="3877" y="2888"/>
                  </a:lnTo>
                  <a:lnTo>
                    <a:pt x="3868" y="2896"/>
                  </a:lnTo>
                  <a:lnTo>
                    <a:pt x="3851" y="2896"/>
                  </a:lnTo>
                  <a:lnTo>
                    <a:pt x="3851" y="2905"/>
                  </a:lnTo>
                  <a:lnTo>
                    <a:pt x="3859" y="2917"/>
                  </a:lnTo>
                  <a:lnTo>
                    <a:pt x="3859" y="2954"/>
                  </a:lnTo>
                  <a:lnTo>
                    <a:pt x="3851" y="2963"/>
                  </a:lnTo>
                  <a:lnTo>
                    <a:pt x="3830" y="2963"/>
                  </a:lnTo>
                  <a:lnTo>
                    <a:pt x="3822" y="2972"/>
                  </a:lnTo>
                  <a:lnTo>
                    <a:pt x="3802" y="2972"/>
                  </a:lnTo>
                  <a:lnTo>
                    <a:pt x="3793" y="2963"/>
                  </a:lnTo>
                  <a:lnTo>
                    <a:pt x="3793" y="2954"/>
                  </a:lnTo>
                  <a:lnTo>
                    <a:pt x="3773" y="2934"/>
                  </a:lnTo>
                  <a:lnTo>
                    <a:pt x="3761" y="2934"/>
                  </a:lnTo>
                  <a:lnTo>
                    <a:pt x="3761" y="2917"/>
                  </a:lnTo>
                  <a:lnTo>
                    <a:pt x="3744" y="2917"/>
                  </a:lnTo>
                  <a:lnTo>
                    <a:pt x="3723" y="2934"/>
                  </a:lnTo>
                  <a:lnTo>
                    <a:pt x="3723" y="2943"/>
                  </a:lnTo>
                  <a:lnTo>
                    <a:pt x="3715" y="2954"/>
                  </a:lnTo>
                  <a:lnTo>
                    <a:pt x="3715" y="2963"/>
                  </a:lnTo>
                  <a:lnTo>
                    <a:pt x="3723" y="2972"/>
                  </a:lnTo>
                  <a:lnTo>
                    <a:pt x="3723" y="2992"/>
                  </a:lnTo>
                  <a:lnTo>
                    <a:pt x="3715" y="2992"/>
                  </a:lnTo>
                  <a:lnTo>
                    <a:pt x="3709" y="2998"/>
                  </a:lnTo>
                  <a:lnTo>
                    <a:pt x="3703" y="3001"/>
                  </a:lnTo>
                  <a:lnTo>
                    <a:pt x="3645" y="3001"/>
                  </a:lnTo>
                  <a:lnTo>
                    <a:pt x="3637" y="2992"/>
                  </a:lnTo>
                  <a:lnTo>
                    <a:pt x="3628" y="2983"/>
                  </a:lnTo>
                  <a:lnTo>
                    <a:pt x="3608" y="2983"/>
                  </a:lnTo>
                  <a:lnTo>
                    <a:pt x="3599" y="2972"/>
                  </a:lnTo>
                  <a:lnTo>
                    <a:pt x="3579" y="2972"/>
                  </a:lnTo>
                  <a:lnTo>
                    <a:pt x="3570" y="2963"/>
                  </a:lnTo>
                  <a:lnTo>
                    <a:pt x="3570" y="2954"/>
                  </a:lnTo>
                  <a:lnTo>
                    <a:pt x="3573" y="2948"/>
                  </a:lnTo>
                  <a:lnTo>
                    <a:pt x="3579" y="2943"/>
                  </a:lnTo>
                  <a:lnTo>
                    <a:pt x="3579" y="2859"/>
                  </a:lnTo>
                  <a:lnTo>
                    <a:pt x="3570" y="2847"/>
                  </a:lnTo>
                  <a:lnTo>
                    <a:pt x="3570" y="2830"/>
                  </a:lnTo>
                  <a:lnTo>
                    <a:pt x="3564" y="2824"/>
                  </a:lnTo>
                  <a:lnTo>
                    <a:pt x="3558" y="2818"/>
                  </a:lnTo>
                  <a:lnTo>
                    <a:pt x="3558" y="2798"/>
                  </a:lnTo>
                  <a:lnTo>
                    <a:pt x="3550" y="2789"/>
                  </a:lnTo>
                  <a:lnTo>
                    <a:pt x="3541" y="2789"/>
                  </a:lnTo>
                  <a:lnTo>
                    <a:pt x="3535" y="2795"/>
                  </a:lnTo>
                  <a:lnTo>
                    <a:pt x="3530" y="2798"/>
                  </a:lnTo>
                  <a:lnTo>
                    <a:pt x="3512" y="2798"/>
                  </a:lnTo>
                  <a:lnTo>
                    <a:pt x="3512" y="2810"/>
                  </a:lnTo>
                  <a:lnTo>
                    <a:pt x="3501" y="2818"/>
                  </a:lnTo>
                  <a:lnTo>
                    <a:pt x="3501" y="2830"/>
                  </a:lnTo>
                  <a:lnTo>
                    <a:pt x="3483" y="2830"/>
                  </a:lnTo>
                  <a:lnTo>
                    <a:pt x="3454" y="2859"/>
                  </a:lnTo>
                  <a:lnTo>
                    <a:pt x="3446" y="2859"/>
                  </a:lnTo>
                  <a:lnTo>
                    <a:pt x="3446" y="2862"/>
                  </a:lnTo>
                  <a:lnTo>
                    <a:pt x="3443" y="2867"/>
                  </a:lnTo>
                  <a:lnTo>
                    <a:pt x="3443" y="2873"/>
                  </a:lnTo>
                  <a:lnTo>
                    <a:pt x="3446" y="2876"/>
                  </a:lnTo>
                  <a:lnTo>
                    <a:pt x="3454" y="2888"/>
                  </a:lnTo>
                  <a:lnTo>
                    <a:pt x="3454" y="2896"/>
                  </a:lnTo>
                  <a:lnTo>
                    <a:pt x="3434" y="2896"/>
                  </a:lnTo>
                  <a:lnTo>
                    <a:pt x="3431" y="2891"/>
                  </a:lnTo>
                  <a:lnTo>
                    <a:pt x="3425" y="2888"/>
                  </a:lnTo>
                  <a:lnTo>
                    <a:pt x="3417" y="2876"/>
                  </a:lnTo>
                  <a:lnTo>
                    <a:pt x="3417" y="2859"/>
                  </a:lnTo>
                  <a:lnTo>
                    <a:pt x="3405" y="2859"/>
                  </a:lnTo>
                  <a:lnTo>
                    <a:pt x="3396" y="2859"/>
                  </a:lnTo>
                  <a:lnTo>
                    <a:pt x="3396" y="2896"/>
                  </a:lnTo>
                  <a:lnTo>
                    <a:pt x="3405" y="2905"/>
                  </a:lnTo>
                  <a:lnTo>
                    <a:pt x="3405" y="2943"/>
                  </a:lnTo>
                  <a:lnTo>
                    <a:pt x="3417" y="2943"/>
                  </a:lnTo>
                  <a:lnTo>
                    <a:pt x="3434" y="2963"/>
                  </a:lnTo>
                  <a:lnTo>
                    <a:pt x="3434" y="2983"/>
                  </a:lnTo>
                  <a:lnTo>
                    <a:pt x="3440" y="2983"/>
                  </a:lnTo>
                  <a:lnTo>
                    <a:pt x="3446" y="2983"/>
                  </a:lnTo>
                  <a:lnTo>
                    <a:pt x="3475" y="3012"/>
                  </a:lnTo>
                  <a:lnTo>
                    <a:pt x="3475" y="3018"/>
                  </a:lnTo>
                  <a:lnTo>
                    <a:pt x="3475" y="3021"/>
                  </a:lnTo>
                  <a:lnTo>
                    <a:pt x="3463" y="3029"/>
                  </a:lnTo>
                  <a:lnTo>
                    <a:pt x="3463" y="3041"/>
                  </a:lnTo>
                  <a:lnTo>
                    <a:pt x="3475" y="3041"/>
                  </a:lnTo>
                  <a:lnTo>
                    <a:pt x="3492" y="3058"/>
                  </a:lnTo>
                  <a:lnTo>
                    <a:pt x="3512" y="3058"/>
                  </a:lnTo>
                  <a:lnTo>
                    <a:pt x="3518" y="3056"/>
                  </a:lnTo>
                  <a:lnTo>
                    <a:pt x="3521" y="3050"/>
                  </a:lnTo>
                  <a:lnTo>
                    <a:pt x="3541" y="3050"/>
                  </a:lnTo>
                  <a:lnTo>
                    <a:pt x="3541" y="3070"/>
                  </a:lnTo>
                  <a:lnTo>
                    <a:pt x="3535" y="3070"/>
                  </a:lnTo>
                  <a:lnTo>
                    <a:pt x="3530" y="3070"/>
                  </a:lnTo>
                  <a:lnTo>
                    <a:pt x="3527" y="3076"/>
                  </a:lnTo>
                  <a:lnTo>
                    <a:pt x="3521" y="3079"/>
                  </a:lnTo>
                  <a:lnTo>
                    <a:pt x="3521" y="3099"/>
                  </a:lnTo>
                  <a:lnTo>
                    <a:pt x="3550" y="3128"/>
                  </a:lnTo>
                  <a:lnTo>
                    <a:pt x="3550" y="3145"/>
                  </a:lnTo>
                  <a:lnTo>
                    <a:pt x="3570" y="3165"/>
                  </a:lnTo>
                  <a:lnTo>
                    <a:pt x="3570" y="3174"/>
                  </a:lnTo>
                  <a:lnTo>
                    <a:pt x="3590" y="3174"/>
                  </a:lnTo>
                  <a:lnTo>
                    <a:pt x="3590" y="3186"/>
                  </a:lnTo>
                  <a:lnTo>
                    <a:pt x="3599" y="3194"/>
                  </a:lnTo>
                  <a:lnTo>
                    <a:pt x="3608" y="3194"/>
                  </a:lnTo>
                  <a:lnTo>
                    <a:pt x="3608" y="3212"/>
                  </a:lnTo>
                  <a:lnTo>
                    <a:pt x="3602" y="3218"/>
                  </a:lnTo>
                  <a:lnTo>
                    <a:pt x="3599" y="3223"/>
                  </a:lnTo>
                  <a:lnTo>
                    <a:pt x="3599" y="3241"/>
                  </a:lnTo>
                  <a:lnTo>
                    <a:pt x="3608" y="3252"/>
                  </a:lnTo>
                  <a:lnTo>
                    <a:pt x="3608" y="3261"/>
                  </a:lnTo>
                  <a:lnTo>
                    <a:pt x="3611" y="3267"/>
                  </a:lnTo>
                  <a:lnTo>
                    <a:pt x="3613" y="3275"/>
                  </a:lnTo>
                  <a:lnTo>
                    <a:pt x="3616" y="3281"/>
                  </a:lnTo>
                  <a:lnTo>
                    <a:pt x="3616" y="3287"/>
                  </a:lnTo>
                  <a:lnTo>
                    <a:pt x="3622" y="3293"/>
                  </a:lnTo>
                  <a:lnTo>
                    <a:pt x="3628" y="3299"/>
                  </a:lnTo>
                  <a:lnTo>
                    <a:pt x="3686" y="3299"/>
                  </a:lnTo>
                  <a:lnTo>
                    <a:pt x="3697" y="3310"/>
                  </a:lnTo>
                  <a:lnTo>
                    <a:pt x="3706" y="3310"/>
                  </a:lnTo>
                  <a:lnTo>
                    <a:pt x="3715" y="3310"/>
                  </a:lnTo>
                  <a:lnTo>
                    <a:pt x="3723" y="3299"/>
                  </a:lnTo>
                  <a:lnTo>
                    <a:pt x="3732" y="3299"/>
                  </a:lnTo>
                  <a:lnTo>
                    <a:pt x="3764" y="3330"/>
                  </a:lnTo>
                  <a:lnTo>
                    <a:pt x="3793" y="3356"/>
                  </a:lnTo>
                  <a:lnTo>
                    <a:pt x="3793" y="3368"/>
                  </a:lnTo>
                  <a:lnTo>
                    <a:pt x="3802" y="3377"/>
                  </a:lnTo>
                  <a:lnTo>
                    <a:pt x="3830" y="3377"/>
                  </a:lnTo>
                  <a:lnTo>
                    <a:pt x="3839" y="3385"/>
                  </a:lnTo>
                  <a:lnTo>
                    <a:pt x="3851" y="3385"/>
                  </a:lnTo>
                  <a:lnTo>
                    <a:pt x="3859" y="3397"/>
                  </a:lnTo>
                  <a:lnTo>
                    <a:pt x="3868" y="3397"/>
                  </a:lnTo>
                  <a:lnTo>
                    <a:pt x="3877" y="3406"/>
                  </a:lnTo>
                  <a:lnTo>
                    <a:pt x="3923" y="3406"/>
                  </a:lnTo>
                  <a:lnTo>
                    <a:pt x="3966" y="3406"/>
                  </a:lnTo>
                  <a:lnTo>
                    <a:pt x="3975" y="3417"/>
                  </a:lnTo>
                  <a:lnTo>
                    <a:pt x="3975" y="3435"/>
                  </a:lnTo>
                  <a:lnTo>
                    <a:pt x="3984" y="3443"/>
                  </a:lnTo>
                  <a:lnTo>
                    <a:pt x="3984" y="3463"/>
                  </a:lnTo>
                  <a:lnTo>
                    <a:pt x="3981" y="3469"/>
                  </a:lnTo>
                  <a:lnTo>
                    <a:pt x="3975" y="3472"/>
                  </a:lnTo>
                  <a:lnTo>
                    <a:pt x="3975" y="3484"/>
                  </a:lnTo>
                  <a:lnTo>
                    <a:pt x="3984" y="3492"/>
                  </a:lnTo>
                  <a:lnTo>
                    <a:pt x="3984" y="3521"/>
                  </a:lnTo>
                  <a:lnTo>
                    <a:pt x="3966" y="3542"/>
                  </a:lnTo>
                  <a:lnTo>
                    <a:pt x="3955" y="3542"/>
                  </a:lnTo>
                  <a:lnTo>
                    <a:pt x="3955" y="3550"/>
                  </a:lnTo>
                  <a:lnTo>
                    <a:pt x="3935" y="3571"/>
                  </a:lnTo>
                  <a:lnTo>
                    <a:pt x="3935" y="3579"/>
                  </a:lnTo>
                  <a:lnTo>
                    <a:pt x="3926" y="3588"/>
                  </a:lnTo>
                  <a:lnTo>
                    <a:pt x="3926" y="3594"/>
                  </a:lnTo>
                  <a:lnTo>
                    <a:pt x="3926" y="3599"/>
                  </a:lnTo>
                  <a:lnTo>
                    <a:pt x="3909" y="3617"/>
                  </a:lnTo>
                  <a:lnTo>
                    <a:pt x="3911" y="3623"/>
                  </a:lnTo>
                  <a:lnTo>
                    <a:pt x="3911" y="3631"/>
                  </a:lnTo>
                  <a:lnTo>
                    <a:pt x="3914" y="3637"/>
                  </a:lnTo>
                  <a:lnTo>
                    <a:pt x="3917" y="3643"/>
                  </a:lnTo>
                  <a:lnTo>
                    <a:pt x="3909" y="3654"/>
                  </a:lnTo>
                  <a:lnTo>
                    <a:pt x="3909" y="3683"/>
                  </a:lnTo>
                  <a:lnTo>
                    <a:pt x="3903" y="3686"/>
                  </a:lnTo>
                  <a:lnTo>
                    <a:pt x="3897" y="3692"/>
                  </a:lnTo>
                  <a:lnTo>
                    <a:pt x="3897" y="3750"/>
                  </a:lnTo>
                  <a:lnTo>
                    <a:pt x="3909" y="3759"/>
                  </a:lnTo>
                  <a:lnTo>
                    <a:pt x="3909" y="3828"/>
                  </a:lnTo>
                  <a:lnTo>
                    <a:pt x="3897" y="3837"/>
                  </a:lnTo>
                  <a:lnTo>
                    <a:pt x="3874" y="3837"/>
                  </a:lnTo>
                  <a:lnTo>
                    <a:pt x="3851" y="3840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5" name="Freeform 57">
              <a:extLst>
                <a:ext uri="{FF2B5EF4-FFF2-40B4-BE49-F238E27FC236}">
                  <a16:creationId xmlns:a16="http://schemas.microsoft.com/office/drawing/2014/main" id="{3E090B6D-4A2D-4E2D-81BD-D33CAAB97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250" y="3416300"/>
              <a:ext cx="1838325" cy="1698625"/>
            </a:xfrm>
            <a:custGeom>
              <a:avLst/>
              <a:gdLst>
                <a:gd name="T0" fmla="*/ 2193 w 4869"/>
                <a:gd name="T1" fmla="*/ 3599 h 4499"/>
                <a:gd name="T2" fmla="*/ 1976 w 4869"/>
                <a:gd name="T3" fmla="*/ 3680 h 4499"/>
                <a:gd name="T4" fmla="*/ 1707 w 4869"/>
                <a:gd name="T5" fmla="*/ 3651 h 4499"/>
                <a:gd name="T6" fmla="*/ 1605 w 4869"/>
                <a:gd name="T7" fmla="*/ 3877 h 4499"/>
                <a:gd name="T8" fmla="*/ 1296 w 4869"/>
                <a:gd name="T9" fmla="*/ 3868 h 4499"/>
                <a:gd name="T10" fmla="*/ 1062 w 4869"/>
                <a:gd name="T11" fmla="*/ 3848 h 4499"/>
                <a:gd name="T12" fmla="*/ 1128 w 4869"/>
                <a:gd name="T13" fmla="*/ 3998 h 4499"/>
                <a:gd name="T14" fmla="*/ 917 w 4869"/>
                <a:gd name="T15" fmla="*/ 4102 h 4499"/>
                <a:gd name="T16" fmla="*/ 798 w 4869"/>
                <a:gd name="T17" fmla="*/ 4209 h 4499"/>
                <a:gd name="T18" fmla="*/ 558 w 4869"/>
                <a:gd name="T19" fmla="*/ 4450 h 4499"/>
                <a:gd name="T20" fmla="*/ 338 w 4869"/>
                <a:gd name="T21" fmla="*/ 4371 h 4499"/>
                <a:gd name="T22" fmla="*/ 75 w 4869"/>
                <a:gd name="T23" fmla="*/ 4230 h 4499"/>
                <a:gd name="T24" fmla="*/ 29 w 4869"/>
                <a:gd name="T25" fmla="*/ 3883 h 4499"/>
                <a:gd name="T26" fmla="*/ 153 w 4869"/>
                <a:gd name="T27" fmla="*/ 3845 h 4499"/>
                <a:gd name="T28" fmla="*/ 327 w 4869"/>
                <a:gd name="T29" fmla="*/ 3642 h 4499"/>
                <a:gd name="T30" fmla="*/ 492 w 4869"/>
                <a:gd name="T31" fmla="*/ 3440 h 4499"/>
                <a:gd name="T32" fmla="*/ 723 w 4869"/>
                <a:gd name="T33" fmla="*/ 3258 h 4499"/>
                <a:gd name="T34" fmla="*/ 818 w 4869"/>
                <a:gd name="T35" fmla="*/ 2960 h 4499"/>
                <a:gd name="T36" fmla="*/ 868 w 4869"/>
                <a:gd name="T37" fmla="*/ 2699 h 4499"/>
                <a:gd name="T38" fmla="*/ 960 w 4869"/>
                <a:gd name="T39" fmla="*/ 2320 h 4499"/>
                <a:gd name="T40" fmla="*/ 986 w 4869"/>
                <a:gd name="T41" fmla="*/ 2187 h 4499"/>
                <a:gd name="T42" fmla="*/ 1145 w 4869"/>
                <a:gd name="T43" fmla="*/ 1959 h 4499"/>
                <a:gd name="T44" fmla="*/ 1224 w 4869"/>
                <a:gd name="T45" fmla="*/ 1643 h 4499"/>
                <a:gd name="T46" fmla="*/ 1388 w 4869"/>
                <a:gd name="T47" fmla="*/ 1481 h 4499"/>
                <a:gd name="T48" fmla="*/ 1446 w 4869"/>
                <a:gd name="T49" fmla="*/ 1441 h 4499"/>
                <a:gd name="T50" fmla="*/ 1501 w 4869"/>
                <a:gd name="T51" fmla="*/ 1209 h 4499"/>
                <a:gd name="T52" fmla="*/ 1620 w 4869"/>
                <a:gd name="T53" fmla="*/ 882 h 4499"/>
                <a:gd name="T54" fmla="*/ 1927 w 4869"/>
                <a:gd name="T55" fmla="*/ 816 h 4499"/>
                <a:gd name="T56" fmla="*/ 2025 w 4869"/>
                <a:gd name="T57" fmla="*/ 931 h 4499"/>
                <a:gd name="T58" fmla="*/ 2077 w 4869"/>
                <a:gd name="T59" fmla="*/ 743 h 4499"/>
                <a:gd name="T60" fmla="*/ 2138 w 4869"/>
                <a:gd name="T61" fmla="*/ 509 h 4499"/>
                <a:gd name="T62" fmla="*/ 2149 w 4869"/>
                <a:gd name="T63" fmla="*/ 220 h 4499"/>
                <a:gd name="T64" fmla="*/ 2410 w 4869"/>
                <a:gd name="T65" fmla="*/ 202 h 4499"/>
                <a:gd name="T66" fmla="*/ 2766 w 4869"/>
                <a:gd name="T67" fmla="*/ 104 h 4499"/>
                <a:gd name="T68" fmla="*/ 3075 w 4869"/>
                <a:gd name="T69" fmla="*/ 95 h 4499"/>
                <a:gd name="T70" fmla="*/ 3365 w 4869"/>
                <a:gd name="T71" fmla="*/ 26 h 4499"/>
                <a:gd name="T72" fmla="*/ 3469 w 4869"/>
                <a:gd name="T73" fmla="*/ 124 h 4499"/>
                <a:gd name="T74" fmla="*/ 3683 w 4869"/>
                <a:gd name="T75" fmla="*/ 240 h 4499"/>
                <a:gd name="T76" fmla="*/ 4001 w 4869"/>
                <a:gd name="T77" fmla="*/ 211 h 4499"/>
                <a:gd name="T78" fmla="*/ 4250 w 4869"/>
                <a:gd name="T79" fmla="*/ 364 h 4499"/>
                <a:gd name="T80" fmla="*/ 4464 w 4869"/>
                <a:gd name="T81" fmla="*/ 315 h 4499"/>
                <a:gd name="T82" fmla="*/ 4762 w 4869"/>
                <a:gd name="T83" fmla="*/ 315 h 4499"/>
                <a:gd name="T84" fmla="*/ 4776 w 4869"/>
                <a:gd name="T85" fmla="*/ 599 h 4499"/>
                <a:gd name="T86" fmla="*/ 4704 w 4869"/>
                <a:gd name="T87" fmla="*/ 940 h 4499"/>
                <a:gd name="T88" fmla="*/ 4704 w 4869"/>
                <a:gd name="T89" fmla="*/ 1229 h 4499"/>
                <a:gd name="T90" fmla="*/ 4664 w 4869"/>
                <a:gd name="T91" fmla="*/ 1577 h 4499"/>
                <a:gd name="T92" fmla="*/ 4568 w 4869"/>
                <a:gd name="T93" fmla="*/ 1681 h 4499"/>
                <a:gd name="T94" fmla="*/ 4464 w 4869"/>
                <a:gd name="T95" fmla="*/ 1759 h 4499"/>
                <a:gd name="T96" fmla="*/ 4530 w 4869"/>
                <a:gd name="T97" fmla="*/ 2066 h 4499"/>
                <a:gd name="T98" fmla="*/ 4464 w 4869"/>
                <a:gd name="T99" fmla="*/ 2306 h 4499"/>
                <a:gd name="T100" fmla="*/ 4493 w 4869"/>
                <a:gd name="T101" fmla="*/ 2500 h 4499"/>
                <a:gd name="T102" fmla="*/ 4519 w 4869"/>
                <a:gd name="T103" fmla="*/ 2769 h 4499"/>
                <a:gd name="T104" fmla="*/ 4559 w 4869"/>
                <a:gd name="T105" fmla="*/ 2968 h 4499"/>
                <a:gd name="T106" fmla="*/ 4366 w 4869"/>
                <a:gd name="T107" fmla="*/ 3182 h 4499"/>
                <a:gd name="T108" fmla="*/ 4221 w 4869"/>
                <a:gd name="T109" fmla="*/ 3324 h 4499"/>
                <a:gd name="T110" fmla="*/ 3903 w 4869"/>
                <a:gd name="T111" fmla="*/ 3544 h 4499"/>
                <a:gd name="T112" fmla="*/ 3567 w 4869"/>
                <a:gd name="T113" fmla="*/ 3738 h 4499"/>
                <a:gd name="T114" fmla="*/ 3237 w 4869"/>
                <a:gd name="T115" fmla="*/ 3862 h 4499"/>
                <a:gd name="T116" fmla="*/ 2939 w 4869"/>
                <a:gd name="T117" fmla="*/ 3663 h 4499"/>
                <a:gd name="T118" fmla="*/ 2633 w 4869"/>
                <a:gd name="T119" fmla="*/ 3605 h 4499"/>
                <a:gd name="T120" fmla="*/ 2294 w 4869"/>
                <a:gd name="T121" fmla="*/ 3477 h 4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69" h="4499">
                  <a:moveTo>
                    <a:pt x="2277" y="3469"/>
                  </a:moveTo>
                  <a:lnTo>
                    <a:pt x="2265" y="3477"/>
                  </a:lnTo>
                  <a:lnTo>
                    <a:pt x="2256" y="3477"/>
                  </a:lnTo>
                  <a:lnTo>
                    <a:pt x="2245" y="3489"/>
                  </a:lnTo>
                  <a:lnTo>
                    <a:pt x="2236" y="3489"/>
                  </a:lnTo>
                  <a:lnTo>
                    <a:pt x="2227" y="3498"/>
                  </a:lnTo>
                  <a:lnTo>
                    <a:pt x="2216" y="3498"/>
                  </a:lnTo>
                  <a:lnTo>
                    <a:pt x="2213" y="3504"/>
                  </a:lnTo>
                  <a:lnTo>
                    <a:pt x="2207" y="3509"/>
                  </a:lnTo>
                  <a:lnTo>
                    <a:pt x="2199" y="3509"/>
                  </a:lnTo>
                  <a:lnTo>
                    <a:pt x="2187" y="3518"/>
                  </a:lnTo>
                  <a:lnTo>
                    <a:pt x="2178" y="3518"/>
                  </a:lnTo>
                  <a:lnTo>
                    <a:pt x="2170" y="3527"/>
                  </a:lnTo>
                  <a:lnTo>
                    <a:pt x="2158" y="3527"/>
                  </a:lnTo>
                  <a:lnTo>
                    <a:pt x="2158" y="3544"/>
                  </a:lnTo>
                  <a:lnTo>
                    <a:pt x="2178" y="3564"/>
                  </a:lnTo>
                  <a:lnTo>
                    <a:pt x="2178" y="3576"/>
                  </a:lnTo>
                  <a:lnTo>
                    <a:pt x="2184" y="3582"/>
                  </a:lnTo>
                  <a:lnTo>
                    <a:pt x="2187" y="3585"/>
                  </a:lnTo>
                  <a:lnTo>
                    <a:pt x="2187" y="3593"/>
                  </a:lnTo>
                  <a:lnTo>
                    <a:pt x="2193" y="3599"/>
                  </a:lnTo>
                  <a:lnTo>
                    <a:pt x="2199" y="3605"/>
                  </a:lnTo>
                  <a:lnTo>
                    <a:pt x="2199" y="3622"/>
                  </a:lnTo>
                  <a:lnTo>
                    <a:pt x="2187" y="3634"/>
                  </a:lnTo>
                  <a:lnTo>
                    <a:pt x="2178" y="3634"/>
                  </a:lnTo>
                  <a:lnTo>
                    <a:pt x="2170" y="3642"/>
                  </a:lnTo>
                  <a:lnTo>
                    <a:pt x="2155" y="3642"/>
                  </a:lnTo>
                  <a:lnTo>
                    <a:pt x="2141" y="3642"/>
                  </a:lnTo>
                  <a:lnTo>
                    <a:pt x="2129" y="3651"/>
                  </a:lnTo>
                  <a:lnTo>
                    <a:pt x="2120" y="3651"/>
                  </a:lnTo>
                  <a:lnTo>
                    <a:pt x="2112" y="3663"/>
                  </a:lnTo>
                  <a:lnTo>
                    <a:pt x="2092" y="3663"/>
                  </a:lnTo>
                  <a:lnTo>
                    <a:pt x="2080" y="3671"/>
                  </a:lnTo>
                  <a:lnTo>
                    <a:pt x="2063" y="3671"/>
                  </a:lnTo>
                  <a:lnTo>
                    <a:pt x="2057" y="3677"/>
                  </a:lnTo>
                  <a:lnTo>
                    <a:pt x="2054" y="3680"/>
                  </a:lnTo>
                  <a:lnTo>
                    <a:pt x="2034" y="3680"/>
                  </a:lnTo>
                  <a:lnTo>
                    <a:pt x="2025" y="3671"/>
                  </a:lnTo>
                  <a:lnTo>
                    <a:pt x="2005" y="3671"/>
                  </a:lnTo>
                  <a:lnTo>
                    <a:pt x="1999" y="3677"/>
                  </a:lnTo>
                  <a:lnTo>
                    <a:pt x="1996" y="3680"/>
                  </a:lnTo>
                  <a:lnTo>
                    <a:pt x="1976" y="3680"/>
                  </a:lnTo>
                  <a:lnTo>
                    <a:pt x="1970" y="3686"/>
                  </a:lnTo>
                  <a:lnTo>
                    <a:pt x="1967" y="3692"/>
                  </a:lnTo>
                  <a:lnTo>
                    <a:pt x="1935" y="3692"/>
                  </a:lnTo>
                  <a:lnTo>
                    <a:pt x="1932" y="3686"/>
                  </a:lnTo>
                  <a:lnTo>
                    <a:pt x="1927" y="3680"/>
                  </a:lnTo>
                  <a:lnTo>
                    <a:pt x="1909" y="3680"/>
                  </a:lnTo>
                  <a:lnTo>
                    <a:pt x="1851" y="3622"/>
                  </a:lnTo>
                  <a:lnTo>
                    <a:pt x="1840" y="3622"/>
                  </a:lnTo>
                  <a:lnTo>
                    <a:pt x="1822" y="3605"/>
                  </a:lnTo>
                  <a:lnTo>
                    <a:pt x="1811" y="3605"/>
                  </a:lnTo>
                  <a:lnTo>
                    <a:pt x="1773" y="3564"/>
                  </a:lnTo>
                  <a:lnTo>
                    <a:pt x="1765" y="3564"/>
                  </a:lnTo>
                  <a:lnTo>
                    <a:pt x="1739" y="3587"/>
                  </a:lnTo>
                  <a:lnTo>
                    <a:pt x="1715" y="3613"/>
                  </a:lnTo>
                  <a:lnTo>
                    <a:pt x="1715" y="3622"/>
                  </a:lnTo>
                  <a:lnTo>
                    <a:pt x="1698" y="3622"/>
                  </a:lnTo>
                  <a:lnTo>
                    <a:pt x="1698" y="3634"/>
                  </a:lnTo>
                  <a:lnTo>
                    <a:pt x="1701" y="3637"/>
                  </a:lnTo>
                  <a:lnTo>
                    <a:pt x="1707" y="3642"/>
                  </a:lnTo>
                  <a:lnTo>
                    <a:pt x="1707" y="3645"/>
                  </a:lnTo>
                  <a:lnTo>
                    <a:pt x="1707" y="3651"/>
                  </a:lnTo>
                  <a:lnTo>
                    <a:pt x="1710" y="3657"/>
                  </a:lnTo>
                  <a:lnTo>
                    <a:pt x="1715" y="3663"/>
                  </a:lnTo>
                  <a:lnTo>
                    <a:pt x="1715" y="3738"/>
                  </a:lnTo>
                  <a:lnTo>
                    <a:pt x="1724" y="3747"/>
                  </a:lnTo>
                  <a:lnTo>
                    <a:pt x="1724" y="3804"/>
                  </a:lnTo>
                  <a:lnTo>
                    <a:pt x="1733" y="3816"/>
                  </a:lnTo>
                  <a:lnTo>
                    <a:pt x="1733" y="3825"/>
                  </a:lnTo>
                  <a:lnTo>
                    <a:pt x="1744" y="3833"/>
                  </a:lnTo>
                  <a:lnTo>
                    <a:pt x="1744" y="3903"/>
                  </a:lnTo>
                  <a:lnTo>
                    <a:pt x="1715" y="3903"/>
                  </a:lnTo>
                  <a:lnTo>
                    <a:pt x="1707" y="3891"/>
                  </a:lnTo>
                  <a:lnTo>
                    <a:pt x="1684" y="3891"/>
                  </a:lnTo>
                  <a:lnTo>
                    <a:pt x="1658" y="3891"/>
                  </a:lnTo>
                  <a:lnTo>
                    <a:pt x="1652" y="3888"/>
                  </a:lnTo>
                  <a:lnTo>
                    <a:pt x="1649" y="3883"/>
                  </a:lnTo>
                  <a:lnTo>
                    <a:pt x="1640" y="3883"/>
                  </a:lnTo>
                  <a:lnTo>
                    <a:pt x="1629" y="3891"/>
                  </a:lnTo>
                  <a:lnTo>
                    <a:pt x="1626" y="3888"/>
                  </a:lnTo>
                  <a:lnTo>
                    <a:pt x="1620" y="3883"/>
                  </a:lnTo>
                  <a:lnTo>
                    <a:pt x="1608" y="3883"/>
                  </a:lnTo>
                  <a:lnTo>
                    <a:pt x="1605" y="3877"/>
                  </a:lnTo>
                  <a:lnTo>
                    <a:pt x="1600" y="3874"/>
                  </a:lnTo>
                  <a:lnTo>
                    <a:pt x="1579" y="3874"/>
                  </a:lnTo>
                  <a:lnTo>
                    <a:pt x="1571" y="3862"/>
                  </a:lnTo>
                  <a:lnTo>
                    <a:pt x="1562" y="3862"/>
                  </a:lnTo>
                  <a:lnTo>
                    <a:pt x="1550" y="3854"/>
                  </a:lnTo>
                  <a:lnTo>
                    <a:pt x="1542" y="3854"/>
                  </a:lnTo>
                  <a:lnTo>
                    <a:pt x="1513" y="3883"/>
                  </a:lnTo>
                  <a:lnTo>
                    <a:pt x="1504" y="3883"/>
                  </a:lnTo>
                  <a:lnTo>
                    <a:pt x="1496" y="3891"/>
                  </a:lnTo>
                  <a:lnTo>
                    <a:pt x="1475" y="3891"/>
                  </a:lnTo>
                  <a:lnTo>
                    <a:pt x="1467" y="3903"/>
                  </a:lnTo>
                  <a:lnTo>
                    <a:pt x="1388" y="3903"/>
                  </a:lnTo>
                  <a:lnTo>
                    <a:pt x="1377" y="3891"/>
                  </a:lnTo>
                  <a:lnTo>
                    <a:pt x="1348" y="3891"/>
                  </a:lnTo>
                  <a:lnTo>
                    <a:pt x="1345" y="3888"/>
                  </a:lnTo>
                  <a:lnTo>
                    <a:pt x="1339" y="3883"/>
                  </a:lnTo>
                  <a:lnTo>
                    <a:pt x="1331" y="3883"/>
                  </a:lnTo>
                  <a:lnTo>
                    <a:pt x="1325" y="3877"/>
                  </a:lnTo>
                  <a:lnTo>
                    <a:pt x="1319" y="3874"/>
                  </a:lnTo>
                  <a:lnTo>
                    <a:pt x="1299" y="3874"/>
                  </a:lnTo>
                  <a:lnTo>
                    <a:pt x="1296" y="3868"/>
                  </a:lnTo>
                  <a:lnTo>
                    <a:pt x="1290" y="3862"/>
                  </a:lnTo>
                  <a:lnTo>
                    <a:pt x="1281" y="3862"/>
                  </a:lnTo>
                  <a:lnTo>
                    <a:pt x="1273" y="3854"/>
                  </a:lnTo>
                  <a:lnTo>
                    <a:pt x="1273" y="3833"/>
                  </a:lnTo>
                  <a:lnTo>
                    <a:pt x="1264" y="3825"/>
                  </a:lnTo>
                  <a:lnTo>
                    <a:pt x="1264" y="3816"/>
                  </a:lnTo>
                  <a:lnTo>
                    <a:pt x="1258" y="3810"/>
                  </a:lnTo>
                  <a:lnTo>
                    <a:pt x="1252" y="3804"/>
                  </a:lnTo>
                  <a:lnTo>
                    <a:pt x="1244" y="3804"/>
                  </a:lnTo>
                  <a:lnTo>
                    <a:pt x="1232" y="3796"/>
                  </a:lnTo>
                  <a:lnTo>
                    <a:pt x="1195" y="3796"/>
                  </a:lnTo>
                  <a:lnTo>
                    <a:pt x="1186" y="3787"/>
                  </a:lnTo>
                  <a:lnTo>
                    <a:pt x="1174" y="3787"/>
                  </a:lnTo>
                  <a:lnTo>
                    <a:pt x="1166" y="3775"/>
                  </a:lnTo>
                  <a:lnTo>
                    <a:pt x="1157" y="3775"/>
                  </a:lnTo>
                  <a:lnTo>
                    <a:pt x="1145" y="3767"/>
                  </a:lnTo>
                  <a:lnTo>
                    <a:pt x="1137" y="3767"/>
                  </a:lnTo>
                  <a:lnTo>
                    <a:pt x="1137" y="3825"/>
                  </a:lnTo>
                  <a:lnTo>
                    <a:pt x="1079" y="3825"/>
                  </a:lnTo>
                  <a:lnTo>
                    <a:pt x="1062" y="3845"/>
                  </a:lnTo>
                  <a:lnTo>
                    <a:pt x="1062" y="3848"/>
                  </a:lnTo>
                  <a:lnTo>
                    <a:pt x="1062" y="3854"/>
                  </a:lnTo>
                  <a:lnTo>
                    <a:pt x="1064" y="3859"/>
                  </a:lnTo>
                  <a:lnTo>
                    <a:pt x="1070" y="3862"/>
                  </a:lnTo>
                  <a:lnTo>
                    <a:pt x="1079" y="3862"/>
                  </a:lnTo>
                  <a:lnTo>
                    <a:pt x="1088" y="3874"/>
                  </a:lnTo>
                  <a:lnTo>
                    <a:pt x="1088" y="3883"/>
                  </a:lnTo>
                  <a:lnTo>
                    <a:pt x="1088" y="3891"/>
                  </a:lnTo>
                  <a:lnTo>
                    <a:pt x="1085" y="3897"/>
                  </a:lnTo>
                  <a:lnTo>
                    <a:pt x="1079" y="3903"/>
                  </a:lnTo>
                  <a:lnTo>
                    <a:pt x="1108" y="3932"/>
                  </a:lnTo>
                  <a:lnTo>
                    <a:pt x="1157" y="3932"/>
                  </a:lnTo>
                  <a:lnTo>
                    <a:pt x="1166" y="3940"/>
                  </a:lnTo>
                  <a:lnTo>
                    <a:pt x="1174" y="3940"/>
                  </a:lnTo>
                  <a:lnTo>
                    <a:pt x="1195" y="3958"/>
                  </a:lnTo>
                  <a:lnTo>
                    <a:pt x="1195" y="3969"/>
                  </a:lnTo>
                  <a:lnTo>
                    <a:pt x="1203" y="3978"/>
                  </a:lnTo>
                  <a:lnTo>
                    <a:pt x="1203" y="3998"/>
                  </a:lnTo>
                  <a:lnTo>
                    <a:pt x="1174" y="3998"/>
                  </a:lnTo>
                  <a:lnTo>
                    <a:pt x="1166" y="3990"/>
                  </a:lnTo>
                  <a:lnTo>
                    <a:pt x="1137" y="3990"/>
                  </a:lnTo>
                  <a:lnTo>
                    <a:pt x="1128" y="3998"/>
                  </a:lnTo>
                  <a:lnTo>
                    <a:pt x="1012" y="3998"/>
                  </a:lnTo>
                  <a:lnTo>
                    <a:pt x="1001" y="3990"/>
                  </a:lnTo>
                  <a:lnTo>
                    <a:pt x="978" y="3990"/>
                  </a:lnTo>
                  <a:lnTo>
                    <a:pt x="954" y="3990"/>
                  </a:lnTo>
                  <a:lnTo>
                    <a:pt x="943" y="3978"/>
                  </a:lnTo>
                  <a:lnTo>
                    <a:pt x="926" y="3978"/>
                  </a:lnTo>
                  <a:lnTo>
                    <a:pt x="917" y="3969"/>
                  </a:lnTo>
                  <a:lnTo>
                    <a:pt x="897" y="3969"/>
                  </a:lnTo>
                  <a:lnTo>
                    <a:pt x="876" y="3969"/>
                  </a:lnTo>
                  <a:lnTo>
                    <a:pt x="868" y="3978"/>
                  </a:lnTo>
                  <a:lnTo>
                    <a:pt x="868" y="3998"/>
                  </a:lnTo>
                  <a:lnTo>
                    <a:pt x="876" y="4007"/>
                  </a:lnTo>
                  <a:lnTo>
                    <a:pt x="876" y="4019"/>
                  </a:lnTo>
                  <a:lnTo>
                    <a:pt x="885" y="4027"/>
                  </a:lnTo>
                  <a:lnTo>
                    <a:pt x="885" y="4042"/>
                  </a:lnTo>
                  <a:lnTo>
                    <a:pt x="885" y="4056"/>
                  </a:lnTo>
                  <a:lnTo>
                    <a:pt x="897" y="4065"/>
                  </a:lnTo>
                  <a:lnTo>
                    <a:pt x="897" y="4073"/>
                  </a:lnTo>
                  <a:lnTo>
                    <a:pt x="905" y="4085"/>
                  </a:lnTo>
                  <a:lnTo>
                    <a:pt x="905" y="4094"/>
                  </a:lnTo>
                  <a:lnTo>
                    <a:pt x="917" y="4102"/>
                  </a:lnTo>
                  <a:lnTo>
                    <a:pt x="917" y="4143"/>
                  </a:lnTo>
                  <a:lnTo>
                    <a:pt x="905" y="4152"/>
                  </a:lnTo>
                  <a:lnTo>
                    <a:pt x="905" y="4157"/>
                  </a:lnTo>
                  <a:lnTo>
                    <a:pt x="905" y="4160"/>
                  </a:lnTo>
                  <a:lnTo>
                    <a:pt x="917" y="4172"/>
                  </a:lnTo>
                  <a:lnTo>
                    <a:pt x="917" y="4189"/>
                  </a:lnTo>
                  <a:lnTo>
                    <a:pt x="905" y="4201"/>
                  </a:lnTo>
                  <a:lnTo>
                    <a:pt x="905" y="4209"/>
                  </a:lnTo>
                  <a:lnTo>
                    <a:pt x="934" y="4238"/>
                  </a:lnTo>
                  <a:lnTo>
                    <a:pt x="934" y="4256"/>
                  </a:lnTo>
                  <a:lnTo>
                    <a:pt x="926" y="4256"/>
                  </a:lnTo>
                  <a:lnTo>
                    <a:pt x="917" y="4267"/>
                  </a:lnTo>
                  <a:lnTo>
                    <a:pt x="897" y="4267"/>
                  </a:lnTo>
                  <a:lnTo>
                    <a:pt x="876" y="4267"/>
                  </a:lnTo>
                  <a:lnTo>
                    <a:pt x="873" y="4262"/>
                  </a:lnTo>
                  <a:lnTo>
                    <a:pt x="868" y="4256"/>
                  </a:lnTo>
                  <a:lnTo>
                    <a:pt x="847" y="4256"/>
                  </a:lnTo>
                  <a:lnTo>
                    <a:pt x="839" y="4247"/>
                  </a:lnTo>
                  <a:lnTo>
                    <a:pt x="818" y="4247"/>
                  </a:lnTo>
                  <a:lnTo>
                    <a:pt x="798" y="4230"/>
                  </a:lnTo>
                  <a:lnTo>
                    <a:pt x="798" y="4209"/>
                  </a:lnTo>
                  <a:lnTo>
                    <a:pt x="769" y="4209"/>
                  </a:lnTo>
                  <a:lnTo>
                    <a:pt x="761" y="4218"/>
                  </a:lnTo>
                  <a:lnTo>
                    <a:pt x="752" y="4218"/>
                  </a:lnTo>
                  <a:lnTo>
                    <a:pt x="746" y="4224"/>
                  </a:lnTo>
                  <a:lnTo>
                    <a:pt x="740" y="4230"/>
                  </a:lnTo>
                  <a:lnTo>
                    <a:pt x="723" y="4230"/>
                  </a:lnTo>
                  <a:lnTo>
                    <a:pt x="714" y="4238"/>
                  </a:lnTo>
                  <a:lnTo>
                    <a:pt x="654" y="4238"/>
                  </a:lnTo>
                  <a:lnTo>
                    <a:pt x="654" y="4267"/>
                  </a:lnTo>
                  <a:lnTo>
                    <a:pt x="651" y="4270"/>
                  </a:lnTo>
                  <a:lnTo>
                    <a:pt x="645" y="4276"/>
                  </a:lnTo>
                  <a:lnTo>
                    <a:pt x="645" y="4288"/>
                  </a:lnTo>
                  <a:lnTo>
                    <a:pt x="607" y="4325"/>
                  </a:lnTo>
                  <a:lnTo>
                    <a:pt x="607" y="4343"/>
                  </a:lnTo>
                  <a:lnTo>
                    <a:pt x="607" y="4363"/>
                  </a:lnTo>
                  <a:lnTo>
                    <a:pt x="602" y="4369"/>
                  </a:lnTo>
                  <a:lnTo>
                    <a:pt x="596" y="4371"/>
                  </a:lnTo>
                  <a:lnTo>
                    <a:pt x="596" y="4392"/>
                  </a:lnTo>
                  <a:lnTo>
                    <a:pt x="587" y="4400"/>
                  </a:lnTo>
                  <a:lnTo>
                    <a:pt x="587" y="4421"/>
                  </a:lnTo>
                  <a:lnTo>
                    <a:pt x="558" y="4450"/>
                  </a:lnTo>
                  <a:lnTo>
                    <a:pt x="529" y="4479"/>
                  </a:lnTo>
                  <a:lnTo>
                    <a:pt x="529" y="4487"/>
                  </a:lnTo>
                  <a:lnTo>
                    <a:pt x="521" y="4487"/>
                  </a:lnTo>
                  <a:lnTo>
                    <a:pt x="515" y="4493"/>
                  </a:lnTo>
                  <a:lnTo>
                    <a:pt x="509" y="4499"/>
                  </a:lnTo>
                  <a:lnTo>
                    <a:pt x="483" y="4499"/>
                  </a:lnTo>
                  <a:lnTo>
                    <a:pt x="463" y="4479"/>
                  </a:lnTo>
                  <a:lnTo>
                    <a:pt x="463" y="4458"/>
                  </a:lnTo>
                  <a:lnTo>
                    <a:pt x="454" y="4458"/>
                  </a:lnTo>
                  <a:lnTo>
                    <a:pt x="442" y="4470"/>
                  </a:lnTo>
                  <a:lnTo>
                    <a:pt x="439" y="4470"/>
                  </a:lnTo>
                  <a:lnTo>
                    <a:pt x="434" y="4470"/>
                  </a:lnTo>
                  <a:lnTo>
                    <a:pt x="425" y="4479"/>
                  </a:lnTo>
                  <a:lnTo>
                    <a:pt x="413" y="4479"/>
                  </a:lnTo>
                  <a:lnTo>
                    <a:pt x="405" y="4470"/>
                  </a:lnTo>
                  <a:lnTo>
                    <a:pt x="364" y="4470"/>
                  </a:lnTo>
                  <a:lnTo>
                    <a:pt x="356" y="4458"/>
                  </a:lnTo>
                  <a:lnTo>
                    <a:pt x="356" y="4429"/>
                  </a:lnTo>
                  <a:lnTo>
                    <a:pt x="347" y="4421"/>
                  </a:lnTo>
                  <a:lnTo>
                    <a:pt x="347" y="4383"/>
                  </a:lnTo>
                  <a:lnTo>
                    <a:pt x="338" y="4371"/>
                  </a:lnTo>
                  <a:lnTo>
                    <a:pt x="338" y="4363"/>
                  </a:lnTo>
                  <a:lnTo>
                    <a:pt x="327" y="4354"/>
                  </a:lnTo>
                  <a:lnTo>
                    <a:pt x="298" y="4354"/>
                  </a:lnTo>
                  <a:lnTo>
                    <a:pt x="289" y="4343"/>
                  </a:lnTo>
                  <a:lnTo>
                    <a:pt x="280" y="4343"/>
                  </a:lnTo>
                  <a:lnTo>
                    <a:pt x="280" y="4314"/>
                  </a:lnTo>
                  <a:lnTo>
                    <a:pt x="269" y="4305"/>
                  </a:lnTo>
                  <a:lnTo>
                    <a:pt x="202" y="4305"/>
                  </a:lnTo>
                  <a:lnTo>
                    <a:pt x="194" y="4296"/>
                  </a:lnTo>
                  <a:lnTo>
                    <a:pt x="173" y="4296"/>
                  </a:lnTo>
                  <a:lnTo>
                    <a:pt x="162" y="4288"/>
                  </a:lnTo>
                  <a:lnTo>
                    <a:pt x="153" y="4288"/>
                  </a:lnTo>
                  <a:lnTo>
                    <a:pt x="144" y="4276"/>
                  </a:lnTo>
                  <a:lnTo>
                    <a:pt x="144" y="4267"/>
                  </a:lnTo>
                  <a:lnTo>
                    <a:pt x="124" y="4267"/>
                  </a:lnTo>
                  <a:lnTo>
                    <a:pt x="115" y="4276"/>
                  </a:lnTo>
                  <a:lnTo>
                    <a:pt x="107" y="4267"/>
                  </a:lnTo>
                  <a:lnTo>
                    <a:pt x="101" y="4267"/>
                  </a:lnTo>
                  <a:lnTo>
                    <a:pt x="95" y="4267"/>
                  </a:lnTo>
                  <a:lnTo>
                    <a:pt x="75" y="4247"/>
                  </a:lnTo>
                  <a:lnTo>
                    <a:pt x="75" y="4230"/>
                  </a:lnTo>
                  <a:lnTo>
                    <a:pt x="66" y="4218"/>
                  </a:lnTo>
                  <a:lnTo>
                    <a:pt x="66" y="4181"/>
                  </a:lnTo>
                  <a:lnTo>
                    <a:pt x="58" y="4172"/>
                  </a:lnTo>
                  <a:lnTo>
                    <a:pt x="58" y="4152"/>
                  </a:lnTo>
                  <a:lnTo>
                    <a:pt x="49" y="4143"/>
                  </a:lnTo>
                  <a:lnTo>
                    <a:pt x="49" y="4123"/>
                  </a:lnTo>
                  <a:lnTo>
                    <a:pt x="29" y="4102"/>
                  </a:lnTo>
                  <a:lnTo>
                    <a:pt x="20" y="4102"/>
                  </a:lnTo>
                  <a:lnTo>
                    <a:pt x="0" y="4085"/>
                  </a:lnTo>
                  <a:lnTo>
                    <a:pt x="8" y="4073"/>
                  </a:lnTo>
                  <a:lnTo>
                    <a:pt x="8" y="4045"/>
                  </a:lnTo>
                  <a:lnTo>
                    <a:pt x="6" y="4042"/>
                  </a:lnTo>
                  <a:lnTo>
                    <a:pt x="0" y="4036"/>
                  </a:lnTo>
                  <a:lnTo>
                    <a:pt x="0" y="4027"/>
                  </a:lnTo>
                  <a:lnTo>
                    <a:pt x="29" y="3998"/>
                  </a:lnTo>
                  <a:lnTo>
                    <a:pt x="29" y="3978"/>
                  </a:lnTo>
                  <a:lnTo>
                    <a:pt x="20" y="3969"/>
                  </a:lnTo>
                  <a:lnTo>
                    <a:pt x="20" y="3932"/>
                  </a:lnTo>
                  <a:lnTo>
                    <a:pt x="8" y="3920"/>
                  </a:lnTo>
                  <a:lnTo>
                    <a:pt x="8" y="3903"/>
                  </a:lnTo>
                  <a:lnTo>
                    <a:pt x="29" y="3883"/>
                  </a:lnTo>
                  <a:lnTo>
                    <a:pt x="37" y="3883"/>
                  </a:lnTo>
                  <a:lnTo>
                    <a:pt x="58" y="3862"/>
                  </a:lnTo>
                  <a:lnTo>
                    <a:pt x="66" y="3874"/>
                  </a:lnTo>
                  <a:lnTo>
                    <a:pt x="66" y="3883"/>
                  </a:lnTo>
                  <a:lnTo>
                    <a:pt x="75" y="3891"/>
                  </a:lnTo>
                  <a:lnTo>
                    <a:pt x="87" y="3891"/>
                  </a:lnTo>
                  <a:lnTo>
                    <a:pt x="95" y="3903"/>
                  </a:lnTo>
                  <a:lnTo>
                    <a:pt x="115" y="3883"/>
                  </a:lnTo>
                  <a:lnTo>
                    <a:pt x="115" y="3868"/>
                  </a:lnTo>
                  <a:lnTo>
                    <a:pt x="115" y="3854"/>
                  </a:lnTo>
                  <a:lnTo>
                    <a:pt x="107" y="3845"/>
                  </a:lnTo>
                  <a:lnTo>
                    <a:pt x="107" y="3816"/>
                  </a:lnTo>
                  <a:lnTo>
                    <a:pt x="110" y="3810"/>
                  </a:lnTo>
                  <a:lnTo>
                    <a:pt x="115" y="3804"/>
                  </a:lnTo>
                  <a:lnTo>
                    <a:pt x="124" y="3804"/>
                  </a:lnTo>
                  <a:lnTo>
                    <a:pt x="124" y="3816"/>
                  </a:lnTo>
                  <a:lnTo>
                    <a:pt x="136" y="3825"/>
                  </a:lnTo>
                  <a:lnTo>
                    <a:pt x="136" y="3833"/>
                  </a:lnTo>
                  <a:lnTo>
                    <a:pt x="139" y="3839"/>
                  </a:lnTo>
                  <a:lnTo>
                    <a:pt x="144" y="3845"/>
                  </a:lnTo>
                  <a:lnTo>
                    <a:pt x="153" y="3845"/>
                  </a:lnTo>
                  <a:lnTo>
                    <a:pt x="162" y="3833"/>
                  </a:lnTo>
                  <a:lnTo>
                    <a:pt x="162" y="3825"/>
                  </a:lnTo>
                  <a:lnTo>
                    <a:pt x="153" y="3816"/>
                  </a:lnTo>
                  <a:lnTo>
                    <a:pt x="153" y="3810"/>
                  </a:lnTo>
                  <a:lnTo>
                    <a:pt x="153" y="3804"/>
                  </a:lnTo>
                  <a:lnTo>
                    <a:pt x="144" y="3796"/>
                  </a:lnTo>
                  <a:lnTo>
                    <a:pt x="144" y="3787"/>
                  </a:lnTo>
                  <a:lnTo>
                    <a:pt x="136" y="3775"/>
                  </a:lnTo>
                  <a:lnTo>
                    <a:pt x="136" y="3758"/>
                  </a:lnTo>
                  <a:lnTo>
                    <a:pt x="153" y="3738"/>
                  </a:lnTo>
                  <a:lnTo>
                    <a:pt x="153" y="3721"/>
                  </a:lnTo>
                  <a:lnTo>
                    <a:pt x="162" y="3709"/>
                  </a:lnTo>
                  <a:lnTo>
                    <a:pt x="194" y="3709"/>
                  </a:lnTo>
                  <a:lnTo>
                    <a:pt x="202" y="3721"/>
                  </a:lnTo>
                  <a:lnTo>
                    <a:pt x="240" y="3721"/>
                  </a:lnTo>
                  <a:lnTo>
                    <a:pt x="280" y="3680"/>
                  </a:lnTo>
                  <a:lnTo>
                    <a:pt x="289" y="3680"/>
                  </a:lnTo>
                  <a:lnTo>
                    <a:pt x="306" y="3663"/>
                  </a:lnTo>
                  <a:lnTo>
                    <a:pt x="306" y="3651"/>
                  </a:lnTo>
                  <a:lnTo>
                    <a:pt x="318" y="3642"/>
                  </a:lnTo>
                  <a:lnTo>
                    <a:pt x="327" y="3642"/>
                  </a:lnTo>
                  <a:lnTo>
                    <a:pt x="332" y="3637"/>
                  </a:lnTo>
                  <a:lnTo>
                    <a:pt x="338" y="3634"/>
                  </a:lnTo>
                  <a:lnTo>
                    <a:pt x="376" y="3634"/>
                  </a:lnTo>
                  <a:lnTo>
                    <a:pt x="385" y="3622"/>
                  </a:lnTo>
                  <a:lnTo>
                    <a:pt x="385" y="3605"/>
                  </a:lnTo>
                  <a:lnTo>
                    <a:pt x="399" y="3590"/>
                  </a:lnTo>
                  <a:lnTo>
                    <a:pt x="413" y="3576"/>
                  </a:lnTo>
                  <a:lnTo>
                    <a:pt x="419" y="3576"/>
                  </a:lnTo>
                  <a:lnTo>
                    <a:pt x="425" y="3576"/>
                  </a:lnTo>
                  <a:lnTo>
                    <a:pt x="442" y="3556"/>
                  </a:lnTo>
                  <a:lnTo>
                    <a:pt x="439" y="3550"/>
                  </a:lnTo>
                  <a:lnTo>
                    <a:pt x="434" y="3544"/>
                  </a:lnTo>
                  <a:lnTo>
                    <a:pt x="434" y="3535"/>
                  </a:lnTo>
                  <a:lnTo>
                    <a:pt x="442" y="3527"/>
                  </a:lnTo>
                  <a:lnTo>
                    <a:pt x="442" y="3509"/>
                  </a:lnTo>
                  <a:lnTo>
                    <a:pt x="454" y="3498"/>
                  </a:lnTo>
                  <a:lnTo>
                    <a:pt x="454" y="3469"/>
                  </a:lnTo>
                  <a:lnTo>
                    <a:pt x="471" y="3451"/>
                  </a:lnTo>
                  <a:lnTo>
                    <a:pt x="477" y="3451"/>
                  </a:lnTo>
                  <a:lnTo>
                    <a:pt x="483" y="3451"/>
                  </a:lnTo>
                  <a:lnTo>
                    <a:pt x="492" y="3440"/>
                  </a:lnTo>
                  <a:lnTo>
                    <a:pt x="500" y="3440"/>
                  </a:lnTo>
                  <a:lnTo>
                    <a:pt x="500" y="3431"/>
                  </a:lnTo>
                  <a:lnTo>
                    <a:pt x="509" y="3423"/>
                  </a:lnTo>
                  <a:lnTo>
                    <a:pt x="509" y="3402"/>
                  </a:lnTo>
                  <a:lnTo>
                    <a:pt x="549" y="3402"/>
                  </a:lnTo>
                  <a:lnTo>
                    <a:pt x="558" y="3411"/>
                  </a:lnTo>
                  <a:lnTo>
                    <a:pt x="567" y="3411"/>
                  </a:lnTo>
                  <a:lnTo>
                    <a:pt x="578" y="3423"/>
                  </a:lnTo>
                  <a:lnTo>
                    <a:pt x="587" y="3411"/>
                  </a:lnTo>
                  <a:lnTo>
                    <a:pt x="587" y="3373"/>
                  </a:lnTo>
                  <a:lnTo>
                    <a:pt x="596" y="3362"/>
                  </a:lnTo>
                  <a:lnTo>
                    <a:pt x="628" y="3362"/>
                  </a:lnTo>
                  <a:lnTo>
                    <a:pt x="636" y="3353"/>
                  </a:lnTo>
                  <a:lnTo>
                    <a:pt x="636" y="3344"/>
                  </a:lnTo>
                  <a:lnTo>
                    <a:pt x="665" y="3315"/>
                  </a:lnTo>
                  <a:lnTo>
                    <a:pt x="674" y="3315"/>
                  </a:lnTo>
                  <a:lnTo>
                    <a:pt x="683" y="3307"/>
                  </a:lnTo>
                  <a:lnTo>
                    <a:pt x="694" y="3298"/>
                  </a:lnTo>
                  <a:lnTo>
                    <a:pt x="714" y="3298"/>
                  </a:lnTo>
                  <a:lnTo>
                    <a:pt x="723" y="3287"/>
                  </a:lnTo>
                  <a:lnTo>
                    <a:pt x="723" y="3258"/>
                  </a:lnTo>
                  <a:lnTo>
                    <a:pt x="703" y="3237"/>
                  </a:lnTo>
                  <a:lnTo>
                    <a:pt x="703" y="3220"/>
                  </a:lnTo>
                  <a:lnTo>
                    <a:pt x="732" y="3191"/>
                  </a:lnTo>
                  <a:lnTo>
                    <a:pt x="740" y="3191"/>
                  </a:lnTo>
                  <a:lnTo>
                    <a:pt x="761" y="3171"/>
                  </a:lnTo>
                  <a:lnTo>
                    <a:pt x="761" y="3151"/>
                  </a:lnTo>
                  <a:lnTo>
                    <a:pt x="769" y="3142"/>
                  </a:lnTo>
                  <a:lnTo>
                    <a:pt x="769" y="3113"/>
                  </a:lnTo>
                  <a:lnTo>
                    <a:pt x="781" y="3104"/>
                  </a:lnTo>
                  <a:lnTo>
                    <a:pt x="781" y="3098"/>
                  </a:lnTo>
                  <a:lnTo>
                    <a:pt x="781" y="3093"/>
                  </a:lnTo>
                  <a:lnTo>
                    <a:pt x="795" y="3081"/>
                  </a:lnTo>
                  <a:lnTo>
                    <a:pt x="810" y="3067"/>
                  </a:lnTo>
                  <a:lnTo>
                    <a:pt x="810" y="3046"/>
                  </a:lnTo>
                  <a:lnTo>
                    <a:pt x="804" y="3041"/>
                  </a:lnTo>
                  <a:lnTo>
                    <a:pt x="798" y="3035"/>
                  </a:lnTo>
                  <a:lnTo>
                    <a:pt x="798" y="2989"/>
                  </a:lnTo>
                  <a:lnTo>
                    <a:pt x="810" y="2980"/>
                  </a:lnTo>
                  <a:lnTo>
                    <a:pt x="810" y="2974"/>
                  </a:lnTo>
                  <a:lnTo>
                    <a:pt x="810" y="2968"/>
                  </a:lnTo>
                  <a:lnTo>
                    <a:pt x="818" y="2960"/>
                  </a:lnTo>
                  <a:lnTo>
                    <a:pt x="818" y="2951"/>
                  </a:lnTo>
                  <a:lnTo>
                    <a:pt x="830" y="2939"/>
                  </a:lnTo>
                  <a:lnTo>
                    <a:pt x="836" y="2939"/>
                  </a:lnTo>
                  <a:lnTo>
                    <a:pt x="847" y="2939"/>
                  </a:lnTo>
                  <a:lnTo>
                    <a:pt x="856" y="2931"/>
                  </a:lnTo>
                  <a:lnTo>
                    <a:pt x="868" y="2922"/>
                  </a:lnTo>
                  <a:lnTo>
                    <a:pt x="876" y="2922"/>
                  </a:lnTo>
                  <a:lnTo>
                    <a:pt x="876" y="2910"/>
                  </a:lnTo>
                  <a:lnTo>
                    <a:pt x="891" y="2899"/>
                  </a:lnTo>
                  <a:lnTo>
                    <a:pt x="905" y="2881"/>
                  </a:lnTo>
                  <a:lnTo>
                    <a:pt x="905" y="2844"/>
                  </a:lnTo>
                  <a:lnTo>
                    <a:pt x="911" y="2841"/>
                  </a:lnTo>
                  <a:lnTo>
                    <a:pt x="917" y="2835"/>
                  </a:lnTo>
                  <a:lnTo>
                    <a:pt x="917" y="2798"/>
                  </a:lnTo>
                  <a:lnTo>
                    <a:pt x="920" y="2792"/>
                  </a:lnTo>
                  <a:lnTo>
                    <a:pt x="926" y="2786"/>
                  </a:lnTo>
                  <a:lnTo>
                    <a:pt x="926" y="2757"/>
                  </a:lnTo>
                  <a:lnTo>
                    <a:pt x="885" y="2719"/>
                  </a:lnTo>
                  <a:lnTo>
                    <a:pt x="876" y="2719"/>
                  </a:lnTo>
                  <a:lnTo>
                    <a:pt x="876" y="2711"/>
                  </a:lnTo>
                  <a:lnTo>
                    <a:pt x="868" y="2699"/>
                  </a:lnTo>
                  <a:lnTo>
                    <a:pt x="868" y="2696"/>
                  </a:lnTo>
                  <a:lnTo>
                    <a:pt x="868" y="2691"/>
                  </a:lnTo>
                  <a:lnTo>
                    <a:pt x="859" y="2682"/>
                  </a:lnTo>
                  <a:lnTo>
                    <a:pt x="859" y="2662"/>
                  </a:lnTo>
                  <a:lnTo>
                    <a:pt x="847" y="2653"/>
                  </a:lnTo>
                  <a:lnTo>
                    <a:pt x="847" y="2537"/>
                  </a:lnTo>
                  <a:lnTo>
                    <a:pt x="839" y="2526"/>
                  </a:lnTo>
                  <a:lnTo>
                    <a:pt x="839" y="2514"/>
                  </a:lnTo>
                  <a:lnTo>
                    <a:pt x="839" y="2500"/>
                  </a:lnTo>
                  <a:lnTo>
                    <a:pt x="847" y="2488"/>
                  </a:lnTo>
                  <a:lnTo>
                    <a:pt x="885" y="2488"/>
                  </a:lnTo>
                  <a:lnTo>
                    <a:pt x="900" y="2474"/>
                  </a:lnTo>
                  <a:lnTo>
                    <a:pt x="917" y="2459"/>
                  </a:lnTo>
                  <a:lnTo>
                    <a:pt x="917" y="2433"/>
                  </a:lnTo>
                  <a:lnTo>
                    <a:pt x="917" y="2401"/>
                  </a:lnTo>
                  <a:lnTo>
                    <a:pt x="934" y="2384"/>
                  </a:lnTo>
                  <a:lnTo>
                    <a:pt x="934" y="2372"/>
                  </a:lnTo>
                  <a:lnTo>
                    <a:pt x="943" y="2364"/>
                  </a:lnTo>
                  <a:lnTo>
                    <a:pt x="943" y="2343"/>
                  </a:lnTo>
                  <a:lnTo>
                    <a:pt x="963" y="2326"/>
                  </a:lnTo>
                  <a:lnTo>
                    <a:pt x="960" y="2320"/>
                  </a:lnTo>
                  <a:lnTo>
                    <a:pt x="954" y="2314"/>
                  </a:lnTo>
                  <a:lnTo>
                    <a:pt x="954" y="2306"/>
                  </a:lnTo>
                  <a:lnTo>
                    <a:pt x="943" y="2297"/>
                  </a:lnTo>
                  <a:lnTo>
                    <a:pt x="943" y="2288"/>
                  </a:lnTo>
                  <a:lnTo>
                    <a:pt x="940" y="2283"/>
                  </a:lnTo>
                  <a:lnTo>
                    <a:pt x="934" y="2277"/>
                  </a:lnTo>
                  <a:lnTo>
                    <a:pt x="934" y="2268"/>
                  </a:lnTo>
                  <a:lnTo>
                    <a:pt x="931" y="2262"/>
                  </a:lnTo>
                  <a:lnTo>
                    <a:pt x="926" y="2257"/>
                  </a:lnTo>
                  <a:lnTo>
                    <a:pt x="917" y="2257"/>
                  </a:lnTo>
                  <a:lnTo>
                    <a:pt x="917" y="2231"/>
                  </a:lnTo>
                  <a:lnTo>
                    <a:pt x="920" y="2225"/>
                  </a:lnTo>
                  <a:lnTo>
                    <a:pt x="926" y="2219"/>
                  </a:lnTo>
                  <a:lnTo>
                    <a:pt x="954" y="2219"/>
                  </a:lnTo>
                  <a:lnTo>
                    <a:pt x="963" y="2210"/>
                  </a:lnTo>
                  <a:lnTo>
                    <a:pt x="972" y="2210"/>
                  </a:lnTo>
                  <a:lnTo>
                    <a:pt x="978" y="2204"/>
                  </a:lnTo>
                  <a:lnTo>
                    <a:pt x="983" y="2202"/>
                  </a:lnTo>
                  <a:lnTo>
                    <a:pt x="983" y="2196"/>
                  </a:lnTo>
                  <a:lnTo>
                    <a:pt x="983" y="2190"/>
                  </a:lnTo>
                  <a:lnTo>
                    <a:pt x="986" y="2187"/>
                  </a:lnTo>
                  <a:lnTo>
                    <a:pt x="992" y="2181"/>
                  </a:lnTo>
                  <a:lnTo>
                    <a:pt x="992" y="2144"/>
                  </a:lnTo>
                  <a:lnTo>
                    <a:pt x="1021" y="2115"/>
                  </a:lnTo>
                  <a:lnTo>
                    <a:pt x="1033" y="2115"/>
                  </a:lnTo>
                  <a:lnTo>
                    <a:pt x="1041" y="2103"/>
                  </a:lnTo>
                  <a:lnTo>
                    <a:pt x="1041" y="2095"/>
                  </a:lnTo>
                  <a:lnTo>
                    <a:pt x="1062" y="2074"/>
                  </a:lnTo>
                  <a:lnTo>
                    <a:pt x="1064" y="2074"/>
                  </a:lnTo>
                  <a:lnTo>
                    <a:pt x="1070" y="2074"/>
                  </a:lnTo>
                  <a:lnTo>
                    <a:pt x="1085" y="2063"/>
                  </a:lnTo>
                  <a:lnTo>
                    <a:pt x="1099" y="2045"/>
                  </a:lnTo>
                  <a:lnTo>
                    <a:pt x="1099" y="2019"/>
                  </a:lnTo>
                  <a:lnTo>
                    <a:pt x="1088" y="2008"/>
                  </a:lnTo>
                  <a:lnTo>
                    <a:pt x="1088" y="1999"/>
                  </a:lnTo>
                  <a:lnTo>
                    <a:pt x="1108" y="1979"/>
                  </a:lnTo>
                  <a:lnTo>
                    <a:pt x="1116" y="1979"/>
                  </a:lnTo>
                  <a:lnTo>
                    <a:pt x="1122" y="1976"/>
                  </a:lnTo>
                  <a:lnTo>
                    <a:pt x="1128" y="1970"/>
                  </a:lnTo>
                  <a:lnTo>
                    <a:pt x="1137" y="1970"/>
                  </a:lnTo>
                  <a:lnTo>
                    <a:pt x="1143" y="1964"/>
                  </a:lnTo>
                  <a:lnTo>
                    <a:pt x="1145" y="1959"/>
                  </a:lnTo>
                  <a:lnTo>
                    <a:pt x="1145" y="1933"/>
                  </a:lnTo>
                  <a:lnTo>
                    <a:pt x="1145" y="1904"/>
                  </a:lnTo>
                  <a:lnTo>
                    <a:pt x="1151" y="1898"/>
                  </a:lnTo>
                  <a:lnTo>
                    <a:pt x="1157" y="1892"/>
                  </a:lnTo>
                  <a:lnTo>
                    <a:pt x="1157" y="1863"/>
                  </a:lnTo>
                  <a:lnTo>
                    <a:pt x="1166" y="1854"/>
                  </a:lnTo>
                  <a:lnTo>
                    <a:pt x="1166" y="1843"/>
                  </a:lnTo>
                  <a:lnTo>
                    <a:pt x="1157" y="1834"/>
                  </a:lnTo>
                  <a:lnTo>
                    <a:pt x="1157" y="1825"/>
                  </a:lnTo>
                  <a:lnTo>
                    <a:pt x="1151" y="1823"/>
                  </a:lnTo>
                  <a:lnTo>
                    <a:pt x="1145" y="1814"/>
                  </a:lnTo>
                  <a:lnTo>
                    <a:pt x="1145" y="1710"/>
                  </a:lnTo>
                  <a:lnTo>
                    <a:pt x="1157" y="1701"/>
                  </a:lnTo>
                  <a:lnTo>
                    <a:pt x="1174" y="1701"/>
                  </a:lnTo>
                  <a:lnTo>
                    <a:pt x="1195" y="1681"/>
                  </a:lnTo>
                  <a:lnTo>
                    <a:pt x="1203" y="1681"/>
                  </a:lnTo>
                  <a:lnTo>
                    <a:pt x="1209" y="1678"/>
                  </a:lnTo>
                  <a:lnTo>
                    <a:pt x="1215" y="1672"/>
                  </a:lnTo>
                  <a:lnTo>
                    <a:pt x="1215" y="1661"/>
                  </a:lnTo>
                  <a:lnTo>
                    <a:pt x="1224" y="1652"/>
                  </a:lnTo>
                  <a:lnTo>
                    <a:pt x="1224" y="1643"/>
                  </a:lnTo>
                  <a:lnTo>
                    <a:pt x="1232" y="1632"/>
                  </a:lnTo>
                  <a:lnTo>
                    <a:pt x="1232" y="1614"/>
                  </a:lnTo>
                  <a:lnTo>
                    <a:pt x="1232" y="1594"/>
                  </a:lnTo>
                  <a:lnTo>
                    <a:pt x="1229" y="1591"/>
                  </a:lnTo>
                  <a:lnTo>
                    <a:pt x="1224" y="1585"/>
                  </a:lnTo>
                  <a:lnTo>
                    <a:pt x="1224" y="1565"/>
                  </a:lnTo>
                  <a:lnTo>
                    <a:pt x="1229" y="1565"/>
                  </a:lnTo>
                  <a:lnTo>
                    <a:pt x="1232" y="1565"/>
                  </a:lnTo>
                  <a:lnTo>
                    <a:pt x="1244" y="1577"/>
                  </a:lnTo>
                  <a:lnTo>
                    <a:pt x="1252" y="1577"/>
                  </a:lnTo>
                  <a:lnTo>
                    <a:pt x="1273" y="1556"/>
                  </a:lnTo>
                  <a:lnTo>
                    <a:pt x="1281" y="1556"/>
                  </a:lnTo>
                  <a:lnTo>
                    <a:pt x="1281" y="1545"/>
                  </a:lnTo>
                  <a:lnTo>
                    <a:pt x="1290" y="1536"/>
                  </a:lnTo>
                  <a:lnTo>
                    <a:pt x="1290" y="1519"/>
                  </a:lnTo>
                  <a:lnTo>
                    <a:pt x="1296" y="1513"/>
                  </a:lnTo>
                  <a:lnTo>
                    <a:pt x="1299" y="1510"/>
                  </a:lnTo>
                  <a:lnTo>
                    <a:pt x="1299" y="1490"/>
                  </a:lnTo>
                  <a:lnTo>
                    <a:pt x="1331" y="1461"/>
                  </a:lnTo>
                  <a:lnTo>
                    <a:pt x="1368" y="1461"/>
                  </a:lnTo>
                  <a:lnTo>
                    <a:pt x="1388" y="1481"/>
                  </a:lnTo>
                  <a:lnTo>
                    <a:pt x="1388" y="1490"/>
                  </a:lnTo>
                  <a:lnTo>
                    <a:pt x="1394" y="1493"/>
                  </a:lnTo>
                  <a:lnTo>
                    <a:pt x="1397" y="1499"/>
                  </a:lnTo>
                  <a:lnTo>
                    <a:pt x="1397" y="1519"/>
                  </a:lnTo>
                  <a:lnTo>
                    <a:pt x="1406" y="1527"/>
                  </a:lnTo>
                  <a:lnTo>
                    <a:pt x="1406" y="1545"/>
                  </a:lnTo>
                  <a:lnTo>
                    <a:pt x="1426" y="1565"/>
                  </a:lnTo>
                  <a:lnTo>
                    <a:pt x="1438" y="1565"/>
                  </a:lnTo>
                  <a:lnTo>
                    <a:pt x="1446" y="1577"/>
                  </a:lnTo>
                  <a:lnTo>
                    <a:pt x="1469" y="1577"/>
                  </a:lnTo>
                  <a:lnTo>
                    <a:pt x="1496" y="1577"/>
                  </a:lnTo>
                  <a:lnTo>
                    <a:pt x="1498" y="1571"/>
                  </a:lnTo>
                  <a:lnTo>
                    <a:pt x="1504" y="1565"/>
                  </a:lnTo>
                  <a:lnTo>
                    <a:pt x="1513" y="1565"/>
                  </a:lnTo>
                  <a:lnTo>
                    <a:pt x="1522" y="1556"/>
                  </a:lnTo>
                  <a:lnTo>
                    <a:pt x="1533" y="1556"/>
                  </a:lnTo>
                  <a:lnTo>
                    <a:pt x="1533" y="1536"/>
                  </a:lnTo>
                  <a:lnTo>
                    <a:pt x="1501" y="1510"/>
                  </a:lnTo>
                  <a:lnTo>
                    <a:pt x="1501" y="1499"/>
                  </a:lnTo>
                  <a:lnTo>
                    <a:pt x="1475" y="1470"/>
                  </a:lnTo>
                  <a:lnTo>
                    <a:pt x="1446" y="1441"/>
                  </a:lnTo>
                  <a:lnTo>
                    <a:pt x="1455" y="1432"/>
                  </a:lnTo>
                  <a:lnTo>
                    <a:pt x="1455" y="1420"/>
                  </a:lnTo>
                  <a:lnTo>
                    <a:pt x="1467" y="1412"/>
                  </a:lnTo>
                  <a:lnTo>
                    <a:pt x="1496" y="1412"/>
                  </a:lnTo>
                  <a:lnTo>
                    <a:pt x="1513" y="1391"/>
                  </a:lnTo>
                  <a:lnTo>
                    <a:pt x="1513" y="1383"/>
                  </a:lnTo>
                  <a:lnTo>
                    <a:pt x="1522" y="1374"/>
                  </a:lnTo>
                  <a:lnTo>
                    <a:pt x="1522" y="1365"/>
                  </a:lnTo>
                  <a:lnTo>
                    <a:pt x="1513" y="1354"/>
                  </a:lnTo>
                  <a:lnTo>
                    <a:pt x="1501" y="1354"/>
                  </a:lnTo>
                  <a:lnTo>
                    <a:pt x="1501" y="1345"/>
                  </a:lnTo>
                  <a:lnTo>
                    <a:pt x="1513" y="1334"/>
                  </a:lnTo>
                  <a:lnTo>
                    <a:pt x="1513" y="1325"/>
                  </a:lnTo>
                  <a:lnTo>
                    <a:pt x="1542" y="1325"/>
                  </a:lnTo>
                  <a:lnTo>
                    <a:pt x="1542" y="1299"/>
                  </a:lnTo>
                  <a:lnTo>
                    <a:pt x="1550" y="1287"/>
                  </a:lnTo>
                  <a:lnTo>
                    <a:pt x="1539" y="1273"/>
                  </a:lnTo>
                  <a:lnTo>
                    <a:pt x="1522" y="1258"/>
                  </a:lnTo>
                  <a:lnTo>
                    <a:pt x="1513" y="1258"/>
                  </a:lnTo>
                  <a:lnTo>
                    <a:pt x="1513" y="1209"/>
                  </a:lnTo>
                  <a:lnTo>
                    <a:pt x="1501" y="1209"/>
                  </a:lnTo>
                  <a:lnTo>
                    <a:pt x="1496" y="1201"/>
                  </a:lnTo>
                  <a:lnTo>
                    <a:pt x="1496" y="1192"/>
                  </a:lnTo>
                  <a:lnTo>
                    <a:pt x="1501" y="1180"/>
                  </a:lnTo>
                  <a:lnTo>
                    <a:pt x="1608" y="1180"/>
                  </a:lnTo>
                  <a:lnTo>
                    <a:pt x="1608" y="1122"/>
                  </a:lnTo>
                  <a:lnTo>
                    <a:pt x="1620" y="1114"/>
                  </a:lnTo>
                  <a:lnTo>
                    <a:pt x="1620" y="1093"/>
                  </a:lnTo>
                  <a:lnTo>
                    <a:pt x="1600" y="1076"/>
                  </a:lnTo>
                  <a:lnTo>
                    <a:pt x="1600" y="1056"/>
                  </a:lnTo>
                  <a:lnTo>
                    <a:pt x="1591" y="1047"/>
                  </a:lnTo>
                  <a:lnTo>
                    <a:pt x="1591" y="989"/>
                  </a:lnTo>
                  <a:lnTo>
                    <a:pt x="1600" y="981"/>
                  </a:lnTo>
                  <a:lnTo>
                    <a:pt x="1600" y="952"/>
                  </a:lnTo>
                  <a:lnTo>
                    <a:pt x="1608" y="940"/>
                  </a:lnTo>
                  <a:lnTo>
                    <a:pt x="1605" y="937"/>
                  </a:lnTo>
                  <a:lnTo>
                    <a:pt x="1600" y="931"/>
                  </a:lnTo>
                  <a:lnTo>
                    <a:pt x="1600" y="911"/>
                  </a:lnTo>
                  <a:lnTo>
                    <a:pt x="1605" y="908"/>
                  </a:lnTo>
                  <a:lnTo>
                    <a:pt x="1608" y="903"/>
                  </a:lnTo>
                  <a:lnTo>
                    <a:pt x="1608" y="882"/>
                  </a:lnTo>
                  <a:lnTo>
                    <a:pt x="1620" y="882"/>
                  </a:lnTo>
                  <a:lnTo>
                    <a:pt x="1629" y="874"/>
                  </a:lnTo>
                  <a:lnTo>
                    <a:pt x="1643" y="874"/>
                  </a:lnTo>
                  <a:lnTo>
                    <a:pt x="1658" y="874"/>
                  </a:lnTo>
                  <a:lnTo>
                    <a:pt x="1666" y="865"/>
                  </a:lnTo>
                  <a:lnTo>
                    <a:pt x="1678" y="865"/>
                  </a:lnTo>
                  <a:lnTo>
                    <a:pt x="1698" y="845"/>
                  </a:lnTo>
                  <a:lnTo>
                    <a:pt x="1701" y="845"/>
                  </a:lnTo>
                  <a:lnTo>
                    <a:pt x="1707" y="845"/>
                  </a:lnTo>
                  <a:lnTo>
                    <a:pt x="1773" y="778"/>
                  </a:lnTo>
                  <a:lnTo>
                    <a:pt x="1782" y="787"/>
                  </a:lnTo>
                  <a:lnTo>
                    <a:pt x="1782" y="798"/>
                  </a:lnTo>
                  <a:lnTo>
                    <a:pt x="1794" y="807"/>
                  </a:lnTo>
                  <a:lnTo>
                    <a:pt x="1794" y="816"/>
                  </a:lnTo>
                  <a:lnTo>
                    <a:pt x="1822" y="816"/>
                  </a:lnTo>
                  <a:lnTo>
                    <a:pt x="1831" y="807"/>
                  </a:lnTo>
                  <a:lnTo>
                    <a:pt x="1831" y="787"/>
                  </a:lnTo>
                  <a:lnTo>
                    <a:pt x="1860" y="787"/>
                  </a:lnTo>
                  <a:lnTo>
                    <a:pt x="1869" y="798"/>
                  </a:lnTo>
                  <a:lnTo>
                    <a:pt x="1869" y="807"/>
                  </a:lnTo>
                  <a:lnTo>
                    <a:pt x="1877" y="816"/>
                  </a:lnTo>
                  <a:lnTo>
                    <a:pt x="1927" y="816"/>
                  </a:lnTo>
                  <a:lnTo>
                    <a:pt x="1927" y="836"/>
                  </a:lnTo>
                  <a:lnTo>
                    <a:pt x="1935" y="845"/>
                  </a:lnTo>
                  <a:lnTo>
                    <a:pt x="1967" y="845"/>
                  </a:lnTo>
                  <a:lnTo>
                    <a:pt x="1970" y="850"/>
                  </a:lnTo>
                  <a:lnTo>
                    <a:pt x="1976" y="853"/>
                  </a:lnTo>
                  <a:lnTo>
                    <a:pt x="1984" y="853"/>
                  </a:lnTo>
                  <a:lnTo>
                    <a:pt x="2005" y="874"/>
                  </a:lnTo>
                  <a:lnTo>
                    <a:pt x="2005" y="894"/>
                  </a:lnTo>
                  <a:lnTo>
                    <a:pt x="1996" y="903"/>
                  </a:lnTo>
                  <a:lnTo>
                    <a:pt x="1996" y="923"/>
                  </a:lnTo>
                  <a:lnTo>
                    <a:pt x="1976" y="923"/>
                  </a:lnTo>
                  <a:lnTo>
                    <a:pt x="1967" y="911"/>
                  </a:lnTo>
                  <a:lnTo>
                    <a:pt x="1935" y="911"/>
                  </a:lnTo>
                  <a:lnTo>
                    <a:pt x="1935" y="931"/>
                  </a:lnTo>
                  <a:lnTo>
                    <a:pt x="1941" y="937"/>
                  </a:lnTo>
                  <a:lnTo>
                    <a:pt x="1947" y="940"/>
                  </a:lnTo>
                  <a:lnTo>
                    <a:pt x="1947" y="952"/>
                  </a:lnTo>
                  <a:lnTo>
                    <a:pt x="1984" y="952"/>
                  </a:lnTo>
                  <a:lnTo>
                    <a:pt x="1996" y="940"/>
                  </a:lnTo>
                  <a:lnTo>
                    <a:pt x="2013" y="940"/>
                  </a:lnTo>
                  <a:lnTo>
                    <a:pt x="2025" y="931"/>
                  </a:lnTo>
                  <a:lnTo>
                    <a:pt x="2042" y="931"/>
                  </a:lnTo>
                  <a:lnTo>
                    <a:pt x="2054" y="923"/>
                  </a:lnTo>
                  <a:lnTo>
                    <a:pt x="2080" y="923"/>
                  </a:lnTo>
                  <a:lnTo>
                    <a:pt x="2092" y="911"/>
                  </a:lnTo>
                  <a:lnTo>
                    <a:pt x="2092" y="908"/>
                  </a:lnTo>
                  <a:lnTo>
                    <a:pt x="2092" y="903"/>
                  </a:lnTo>
                  <a:lnTo>
                    <a:pt x="2071" y="882"/>
                  </a:lnTo>
                  <a:lnTo>
                    <a:pt x="2092" y="865"/>
                  </a:lnTo>
                  <a:lnTo>
                    <a:pt x="2080" y="853"/>
                  </a:lnTo>
                  <a:lnTo>
                    <a:pt x="2080" y="836"/>
                  </a:lnTo>
                  <a:lnTo>
                    <a:pt x="2080" y="830"/>
                  </a:lnTo>
                  <a:lnTo>
                    <a:pt x="2080" y="824"/>
                  </a:lnTo>
                  <a:lnTo>
                    <a:pt x="2077" y="822"/>
                  </a:lnTo>
                  <a:lnTo>
                    <a:pt x="2071" y="816"/>
                  </a:lnTo>
                  <a:lnTo>
                    <a:pt x="2063" y="816"/>
                  </a:lnTo>
                  <a:lnTo>
                    <a:pt x="2063" y="807"/>
                  </a:lnTo>
                  <a:lnTo>
                    <a:pt x="2080" y="787"/>
                  </a:lnTo>
                  <a:lnTo>
                    <a:pt x="2080" y="769"/>
                  </a:lnTo>
                  <a:lnTo>
                    <a:pt x="2086" y="764"/>
                  </a:lnTo>
                  <a:lnTo>
                    <a:pt x="2092" y="758"/>
                  </a:lnTo>
                  <a:lnTo>
                    <a:pt x="2077" y="743"/>
                  </a:lnTo>
                  <a:lnTo>
                    <a:pt x="2063" y="729"/>
                  </a:lnTo>
                  <a:lnTo>
                    <a:pt x="2054" y="738"/>
                  </a:lnTo>
                  <a:lnTo>
                    <a:pt x="2054" y="749"/>
                  </a:lnTo>
                  <a:lnTo>
                    <a:pt x="2042" y="749"/>
                  </a:lnTo>
                  <a:lnTo>
                    <a:pt x="2025" y="769"/>
                  </a:lnTo>
                  <a:lnTo>
                    <a:pt x="1996" y="738"/>
                  </a:lnTo>
                  <a:lnTo>
                    <a:pt x="2019" y="714"/>
                  </a:lnTo>
                  <a:lnTo>
                    <a:pt x="2042" y="691"/>
                  </a:lnTo>
                  <a:lnTo>
                    <a:pt x="2054" y="691"/>
                  </a:lnTo>
                  <a:lnTo>
                    <a:pt x="2063" y="683"/>
                  </a:lnTo>
                  <a:lnTo>
                    <a:pt x="2063" y="671"/>
                  </a:lnTo>
                  <a:lnTo>
                    <a:pt x="2092" y="642"/>
                  </a:lnTo>
                  <a:lnTo>
                    <a:pt x="2100" y="642"/>
                  </a:lnTo>
                  <a:lnTo>
                    <a:pt x="2120" y="625"/>
                  </a:lnTo>
                  <a:lnTo>
                    <a:pt x="2120" y="584"/>
                  </a:lnTo>
                  <a:lnTo>
                    <a:pt x="2092" y="555"/>
                  </a:lnTo>
                  <a:lnTo>
                    <a:pt x="2080" y="555"/>
                  </a:lnTo>
                  <a:lnTo>
                    <a:pt x="2080" y="518"/>
                  </a:lnTo>
                  <a:lnTo>
                    <a:pt x="2100" y="500"/>
                  </a:lnTo>
                  <a:lnTo>
                    <a:pt x="2129" y="500"/>
                  </a:lnTo>
                  <a:lnTo>
                    <a:pt x="2138" y="509"/>
                  </a:lnTo>
                  <a:lnTo>
                    <a:pt x="2158" y="509"/>
                  </a:lnTo>
                  <a:lnTo>
                    <a:pt x="2158" y="486"/>
                  </a:lnTo>
                  <a:lnTo>
                    <a:pt x="2158" y="460"/>
                  </a:lnTo>
                  <a:lnTo>
                    <a:pt x="2164" y="457"/>
                  </a:lnTo>
                  <a:lnTo>
                    <a:pt x="2170" y="451"/>
                  </a:lnTo>
                  <a:lnTo>
                    <a:pt x="2170" y="431"/>
                  </a:lnTo>
                  <a:lnTo>
                    <a:pt x="2149" y="414"/>
                  </a:lnTo>
                  <a:lnTo>
                    <a:pt x="2149" y="393"/>
                  </a:lnTo>
                  <a:lnTo>
                    <a:pt x="2129" y="373"/>
                  </a:lnTo>
                  <a:lnTo>
                    <a:pt x="2129" y="364"/>
                  </a:lnTo>
                  <a:lnTo>
                    <a:pt x="2120" y="356"/>
                  </a:lnTo>
                  <a:lnTo>
                    <a:pt x="2120" y="335"/>
                  </a:lnTo>
                  <a:lnTo>
                    <a:pt x="2118" y="330"/>
                  </a:lnTo>
                  <a:lnTo>
                    <a:pt x="2112" y="324"/>
                  </a:lnTo>
                  <a:lnTo>
                    <a:pt x="2112" y="318"/>
                  </a:lnTo>
                  <a:lnTo>
                    <a:pt x="2112" y="307"/>
                  </a:lnTo>
                  <a:lnTo>
                    <a:pt x="2120" y="298"/>
                  </a:lnTo>
                  <a:lnTo>
                    <a:pt x="2120" y="269"/>
                  </a:lnTo>
                  <a:lnTo>
                    <a:pt x="2129" y="257"/>
                  </a:lnTo>
                  <a:lnTo>
                    <a:pt x="2129" y="240"/>
                  </a:lnTo>
                  <a:lnTo>
                    <a:pt x="2149" y="220"/>
                  </a:lnTo>
                  <a:lnTo>
                    <a:pt x="2149" y="211"/>
                  </a:lnTo>
                  <a:lnTo>
                    <a:pt x="2158" y="202"/>
                  </a:lnTo>
                  <a:lnTo>
                    <a:pt x="2199" y="202"/>
                  </a:lnTo>
                  <a:lnTo>
                    <a:pt x="2207" y="211"/>
                  </a:lnTo>
                  <a:lnTo>
                    <a:pt x="2227" y="211"/>
                  </a:lnTo>
                  <a:lnTo>
                    <a:pt x="2236" y="202"/>
                  </a:lnTo>
                  <a:lnTo>
                    <a:pt x="2265" y="202"/>
                  </a:lnTo>
                  <a:lnTo>
                    <a:pt x="2265" y="173"/>
                  </a:lnTo>
                  <a:lnTo>
                    <a:pt x="2277" y="173"/>
                  </a:lnTo>
                  <a:lnTo>
                    <a:pt x="2280" y="176"/>
                  </a:lnTo>
                  <a:lnTo>
                    <a:pt x="2285" y="182"/>
                  </a:lnTo>
                  <a:lnTo>
                    <a:pt x="2294" y="182"/>
                  </a:lnTo>
                  <a:lnTo>
                    <a:pt x="2303" y="173"/>
                  </a:lnTo>
                  <a:lnTo>
                    <a:pt x="2311" y="173"/>
                  </a:lnTo>
                  <a:lnTo>
                    <a:pt x="2323" y="182"/>
                  </a:lnTo>
                  <a:lnTo>
                    <a:pt x="2343" y="182"/>
                  </a:lnTo>
                  <a:lnTo>
                    <a:pt x="2352" y="191"/>
                  </a:lnTo>
                  <a:lnTo>
                    <a:pt x="2361" y="191"/>
                  </a:lnTo>
                  <a:lnTo>
                    <a:pt x="2381" y="211"/>
                  </a:lnTo>
                  <a:lnTo>
                    <a:pt x="2401" y="211"/>
                  </a:lnTo>
                  <a:lnTo>
                    <a:pt x="2410" y="202"/>
                  </a:lnTo>
                  <a:lnTo>
                    <a:pt x="2418" y="202"/>
                  </a:lnTo>
                  <a:lnTo>
                    <a:pt x="2430" y="191"/>
                  </a:lnTo>
                  <a:lnTo>
                    <a:pt x="2439" y="191"/>
                  </a:lnTo>
                  <a:lnTo>
                    <a:pt x="2459" y="173"/>
                  </a:lnTo>
                  <a:lnTo>
                    <a:pt x="2476" y="173"/>
                  </a:lnTo>
                  <a:lnTo>
                    <a:pt x="2497" y="191"/>
                  </a:lnTo>
                  <a:lnTo>
                    <a:pt x="2514" y="191"/>
                  </a:lnTo>
                  <a:lnTo>
                    <a:pt x="2525" y="202"/>
                  </a:lnTo>
                  <a:lnTo>
                    <a:pt x="2633" y="202"/>
                  </a:lnTo>
                  <a:lnTo>
                    <a:pt x="2650" y="182"/>
                  </a:lnTo>
                  <a:lnTo>
                    <a:pt x="2656" y="182"/>
                  </a:lnTo>
                  <a:lnTo>
                    <a:pt x="2659" y="182"/>
                  </a:lnTo>
                  <a:lnTo>
                    <a:pt x="2679" y="162"/>
                  </a:lnTo>
                  <a:lnTo>
                    <a:pt x="2690" y="162"/>
                  </a:lnTo>
                  <a:lnTo>
                    <a:pt x="2690" y="142"/>
                  </a:lnTo>
                  <a:lnTo>
                    <a:pt x="2699" y="133"/>
                  </a:lnTo>
                  <a:lnTo>
                    <a:pt x="2708" y="133"/>
                  </a:lnTo>
                  <a:lnTo>
                    <a:pt x="2728" y="113"/>
                  </a:lnTo>
                  <a:lnTo>
                    <a:pt x="2745" y="113"/>
                  </a:lnTo>
                  <a:lnTo>
                    <a:pt x="2757" y="104"/>
                  </a:lnTo>
                  <a:lnTo>
                    <a:pt x="2766" y="104"/>
                  </a:lnTo>
                  <a:lnTo>
                    <a:pt x="2777" y="113"/>
                  </a:lnTo>
                  <a:lnTo>
                    <a:pt x="2795" y="113"/>
                  </a:lnTo>
                  <a:lnTo>
                    <a:pt x="2806" y="104"/>
                  </a:lnTo>
                  <a:lnTo>
                    <a:pt x="2815" y="104"/>
                  </a:lnTo>
                  <a:lnTo>
                    <a:pt x="2823" y="113"/>
                  </a:lnTo>
                  <a:lnTo>
                    <a:pt x="2852" y="113"/>
                  </a:lnTo>
                  <a:lnTo>
                    <a:pt x="2858" y="118"/>
                  </a:lnTo>
                  <a:lnTo>
                    <a:pt x="2861" y="124"/>
                  </a:lnTo>
                  <a:lnTo>
                    <a:pt x="2902" y="124"/>
                  </a:lnTo>
                  <a:lnTo>
                    <a:pt x="2931" y="153"/>
                  </a:lnTo>
                  <a:lnTo>
                    <a:pt x="2968" y="153"/>
                  </a:lnTo>
                  <a:lnTo>
                    <a:pt x="3009" y="153"/>
                  </a:lnTo>
                  <a:lnTo>
                    <a:pt x="3017" y="142"/>
                  </a:lnTo>
                  <a:lnTo>
                    <a:pt x="3026" y="142"/>
                  </a:lnTo>
                  <a:lnTo>
                    <a:pt x="3038" y="133"/>
                  </a:lnTo>
                  <a:lnTo>
                    <a:pt x="3038" y="124"/>
                  </a:lnTo>
                  <a:lnTo>
                    <a:pt x="3046" y="113"/>
                  </a:lnTo>
                  <a:lnTo>
                    <a:pt x="3038" y="104"/>
                  </a:lnTo>
                  <a:lnTo>
                    <a:pt x="3038" y="75"/>
                  </a:lnTo>
                  <a:lnTo>
                    <a:pt x="3055" y="75"/>
                  </a:lnTo>
                  <a:lnTo>
                    <a:pt x="3075" y="95"/>
                  </a:lnTo>
                  <a:lnTo>
                    <a:pt x="3075" y="104"/>
                  </a:lnTo>
                  <a:lnTo>
                    <a:pt x="3142" y="104"/>
                  </a:lnTo>
                  <a:lnTo>
                    <a:pt x="3150" y="95"/>
                  </a:lnTo>
                  <a:lnTo>
                    <a:pt x="3179" y="95"/>
                  </a:lnTo>
                  <a:lnTo>
                    <a:pt x="3179" y="75"/>
                  </a:lnTo>
                  <a:lnTo>
                    <a:pt x="3191" y="66"/>
                  </a:lnTo>
                  <a:lnTo>
                    <a:pt x="3229" y="66"/>
                  </a:lnTo>
                  <a:lnTo>
                    <a:pt x="3237" y="58"/>
                  </a:lnTo>
                  <a:lnTo>
                    <a:pt x="3237" y="46"/>
                  </a:lnTo>
                  <a:lnTo>
                    <a:pt x="3257" y="46"/>
                  </a:lnTo>
                  <a:lnTo>
                    <a:pt x="3257" y="26"/>
                  </a:lnTo>
                  <a:lnTo>
                    <a:pt x="3272" y="14"/>
                  </a:lnTo>
                  <a:lnTo>
                    <a:pt x="3286" y="0"/>
                  </a:lnTo>
                  <a:lnTo>
                    <a:pt x="3315" y="0"/>
                  </a:lnTo>
                  <a:lnTo>
                    <a:pt x="3321" y="3"/>
                  </a:lnTo>
                  <a:lnTo>
                    <a:pt x="3324" y="9"/>
                  </a:lnTo>
                  <a:lnTo>
                    <a:pt x="3330" y="9"/>
                  </a:lnTo>
                  <a:lnTo>
                    <a:pt x="3336" y="9"/>
                  </a:lnTo>
                  <a:lnTo>
                    <a:pt x="3344" y="17"/>
                  </a:lnTo>
                  <a:lnTo>
                    <a:pt x="3353" y="17"/>
                  </a:lnTo>
                  <a:lnTo>
                    <a:pt x="3365" y="26"/>
                  </a:lnTo>
                  <a:lnTo>
                    <a:pt x="3373" y="26"/>
                  </a:lnTo>
                  <a:lnTo>
                    <a:pt x="3379" y="23"/>
                  </a:lnTo>
                  <a:lnTo>
                    <a:pt x="3382" y="17"/>
                  </a:lnTo>
                  <a:lnTo>
                    <a:pt x="3382" y="9"/>
                  </a:lnTo>
                  <a:lnTo>
                    <a:pt x="3393" y="0"/>
                  </a:lnTo>
                  <a:lnTo>
                    <a:pt x="3422" y="0"/>
                  </a:lnTo>
                  <a:lnTo>
                    <a:pt x="3431" y="9"/>
                  </a:lnTo>
                  <a:lnTo>
                    <a:pt x="3431" y="14"/>
                  </a:lnTo>
                  <a:lnTo>
                    <a:pt x="3431" y="17"/>
                  </a:lnTo>
                  <a:lnTo>
                    <a:pt x="3425" y="23"/>
                  </a:lnTo>
                  <a:lnTo>
                    <a:pt x="3422" y="26"/>
                  </a:lnTo>
                  <a:lnTo>
                    <a:pt x="3422" y="37"/>
                  </a:lnTo>
                  <a:lnTo>
                    <a:pt x="3431" y="46"/>
                  </a:lnTo>
                  <a:lnTo>
                    <a:pt x="3431" y="58"/>
                  </a:lnTo>
                  <a:lnTo>
                    <a:pt x="3440" y="66"/>
                  </a:lnTo>
                  <a:lnTo>
                    <a:pt x="3440" y="75"/>
                  </a:lnTo>
                  <a:lnTo>
                    <a:pt x="3451" y="87"/>
                  </a:lnTo>
                  <a:lnTo>
                    <a:pt x="3451" y="95"/>
                  </a:lnTo>
                  <a:lnTo>
                    <a:pt x="3460" y="104"/>
                  </a:lnTo>
                  <a:lnTo>
                    <a:pt x="3460" y="113"/>
                  </a:lnTo>
                  <a:lnTo>
                    <a:pt x="3469" y="124"/>
                  </a:lnTo>
                  <a:lnTo>
                    <a:pt x="3469" y="142"/>
                  </a:lnTo>
                  <a:lnTo>
                    <a:pt x="3474" y="147"/>
                  </a:lnTo>
                  <a:lnTo>
                    <a:pt x="3480" y="153"/>
                  </a:lnTo>
                  <a:lnTo>
                    <a:pt x="3480" y="191"/>
                  </a:lnTo>
                  <a:lnTo>
                    <a:pt x="3489" y="202"/>
                  </a:lnTo>
                  <a:lnTo>
                    <a:pt x="3489" y="220"/>
                  </a:lnTo>
                  <a:lnTo>
                    <a:pt x="3500" y="231"/>
                  </a:lnTo>
                  <a:lnTo>
                    <a:pt x="3500" y="269"/>
                  </a:lnTo>
                  <a:lnTo>
                    <a:pt x="3509" y="278"/>
                  </a:lnTo>
                  <a:lnTo>
                    <a:pt x="3509" y="289"/>
                  </a:lnTo>
                  <a:lnTo>
                    <a:pt x="3527" y="289"/>
                  </a:lnTo>
                  <a:lnTo>
                    <a:pt x="3538" y="278"/>
                  </a:lnTo>
                  <a:lnTo>
                    <a:pt x="3555" y="278"/>
                  </a:lnTo>
                  <a:lnTo>
                    <a:pt x="3567" y="269"/>
                  </a:lnTo>
                  <a:lnTo>
                    <a:pt x="3596" y="269"/>
                  </a:lnTo>
                  <a:lnTo>
                    <a:pt x="3605" y="257"/>
                  </a:lnTo>
                  <a:lnTo>
                    <a:pt x="3625" y="257"/>
                  </a:lnTo>
                  <a:lnTo>
                    <a:pt x="3634" y="249"/>
                  </a:lnTo>
                  <a:lnTo>
                    <a:pt x="3654" y="249"/>
                  </a:lnTo>
                  <a:lnTo>
                    <a:pt x="3663" y="240"/>
                  </a:lnTo>
                  <a:lnTo>
                    <a:pt x="3683" y="240"/>
                  </a:lnTo>
                  <a:lnTo>
                    <a:pt x="3703" y="240"/>
                  </a:lnTo>
                  <a:lnTo>
                    <a:pt x="3712" y="231"/>
                  </a:lnTo>
                  <a:lnTo>
                    <a:pt x="3749" y="231"/>
                  </a:lnTo>
                  <a:lnTo>
                    <a:pt x="3755" y="226"/>
                  </a:lnTo>
                  <a:lnTo>
                    <a:pt x="3758" y="220"/>
                  </a:lnTo>
                  <a:lnTo>
                    <a:pt x="3807" y="220"/>
                  </a:lnTo>
                  <a:lnTo>
                    <a:pt x="3813" y="214"/>
                  </a:lnTo>
                  <a:lnTo>
                    <a:pt x="3819" y="211"/>
                  </a:lnTo>
                  <a:lnTo>
                    <a:pt x="3848" y="211"/>
                  </a:lnTo>
                  <a:lnTo>
                    <a:pt x="3848" y="220"/>
                  </a:lnTo>
                  <a:lnTo>
                    <a:pt x="3856" y="231"/>
                  </a:lnTo>
                  <a:lnTo>
                    <a:pt x="3856" y="240"/>
                  </a:lnTo>
                  <a:lnTo>
                    <a:pt x="3903" y="240"/>
                  </a:lnTo>
                  <a:lnTo>
                    <a:pt x="3914" y="231"/>
                  </a:lnTo>
                  <a:lnTo>
                    <a:pt x="3932" y="231"/>
                  </a:lnTo>
                  <a:lnTo>
                    <a:pt x="3937" y="226"/>
                  </a:lnTo>
                  <a:lnTo>
                    <a:pt x="3943" y="220"/>
                  </a:lnTo>
                  <a:lnTo>
                    <a:pt x="3972" y="220"/>
                  </a:lnTo>
                  <a:lnTo>
                    <a:pt x="3978" y="214"/>
                  </a:lnTo>
                  <a:lnTo>
                    <a:pt x="3981" y="211"/>
                  </a:lnTo>
                  <a:lnTo>
                    <a:pt x="4001" y="211"/>
                  </a:lnTo>
                  <a:lnTo>
                    <a:pt x="4010" y="202"/>
                  </a:lnTo>
                  <a:lnTo>
                    <a:pt x="4039" y="202"/>
                  </a:lnTo>
                  <a:lnTo>
                    <a:pt x="4068" y="202"/>
                  </a:lnTo>
                  <a:lnTo>
                    <a:pt x="4079" y="191"/>
                  </a:lnTo>
                  <a:lnTo>
                    <a:pt x="4105" y="191"/>
                  </a:lnTo>
                  <a:lnTo>
                    <a:pt x="4114" y="182"/>
                  </a:lnTo>
                  <a:lnTo>
                    <a:pt x="4134" y="182"/>
                  </a:lnTo>
                  <a:lnTo>
                    <a:pt x="4134" y="211"/>
                  </a:lnTo>
                  <a:lnTo>
                    <a:pt x="4146" y="220"/>
                  </a:lnTo>
                  <a:lnTo>
                    <a:pt x="4146" y="257"/>
                  </a:lnTo>
                  <a:lnTo>
                    <a:pt x="4154" y="269"/>
                  </a:lnTo>
                  <a:lnTo>
                    <a:pt x="4154" y="307"/>
                  </a:lnTo>
                  <a:lnTo>
                    <a:pt x="4163" y="315"/>
                  </a:lnTo>
                  <a:lnTo>
                    <a:pt x="4175" y="315"/>
                  </a:lnTo>
                  <a:lnTo>
                    <a:pt x="4183" y="307"/>
                  </a:lnTo>
                  <a:lnTo>
                    <a:pt x="4206" y="307"/>
                  </a:lnTo>
                  <a:lnTo>
                    <a:pt x="4232" y="307"/>
                  </a:lnTo>
                  <a:lnTo>
                    <a:pt x="4232" y="315"/>
                  </a:lnTo>
                  <a:lnTo>
                    <a:pt x="4241" y="324"/>
                  </a:lnTo>
                  <a:lnTo>
                    <a:pt x="4241" y="356"/>
                  </a:lnTo>
                  <a:lnTo>
                    <a:pt x="4250" y="364"/>
                  </a:lnTo>
                  <a:lnTo>
                    <a:pt x="4250" y="393"/>
                  </a:lnTo>
                  <a:lnTo>
                    <a:pt x="4256" y="399"/>
                  </a:lnTo>
                  <a:lnTo>
                    <a:pt x="4261" y="402"/>
                  </a:lnTo>
                  <a:lnTo>
                    <a:pt x="4261" y="422"/>
                  </a:lnTo>
                  <a:lnTo>
                    <a:pt x="4270" y="431"/>
                  </a:lnTo>
                  <a:lnTo>
                    <a:pt x="4290" y="431"/>
                  </a:lnTo>
                  <a:lnTo>
                    <a:pt x="4308" y="414"/>
                  </a:lnTo>
                  <a:lnTo>
                    <a:pt x="4316" y="414"/>
                  </a:lnTo>
                  <a:lnTo>
                    <a:pt x="4337" y="393"/>
                  </a:lnTo>
                  <a:lnTo>
                    <a:pt x="4348" y="393"/>
                  </a:lnTo>
                  <a:lnTo>
                    <a:pt x="4348" y="385"/>
                  </a:lnTo>
                  <a:lnTo>
                    <a:pt x="4366" y="364"/>
                  </a:lnTo>
                  <a:lnTo>
                    <a:pt x="4377" y="364"/>
                  </a:lnTo>
                  <a:lnTo>
                    <a:pt x="4383" y="359"/>
                  </a:lnTo>
                  <a:lnTo>
                    <a:pt x="4386" y="356"/>
                  </a:lnTo>
                  <a:lnTo>
                    <a:pt x="4406" y="356"/>
                  </a:lnTo>
                  <a:lnTo>
                    <a:pt x="4415" y="344"/>
                  </a:lnTo>
                  <a:lnTo>
                    <a:pt x="4423" y="344"/>
                  </a:lnTo>
                  <a:lnTo>
                    <a:pt x="4435" y="335"/>
                  </a:lnTo>
                  <a:lnTo>
                    <a:pt x="4444" y="335"/>
                  </a:lnTo>
                  <a:lnTo>
                    <a:pt x="4464" y="315"/>
                  </a:lnTo>
                  <a:lnTo>
                    <a:pt x="4473" y="315"/>
                  </a:lnTo>
                  <a:lnTo>
                    <a:pt x="4481" y="307"/>
                  </a:lnTo>
                  <a:lnTo>
                    <a:pt x="4502" y="307"/>
                  </a:lnTo>
                  <a:lnTo>
                    <a:pt x="4510" y="298"/>
                  </a:lnTo>
                  <a:lnTo>
                    <a:pt x="4568" y="298"/>
                  </a:lnTo>
                  <a:lnTo>
                    <a:pt x="4574" y="292"/>
                  </a:lnTo>
                  <a:lnTo>
                    <a:pt x="4580" y="289"/>
                  </a:lnTo>
                  <a:lnTo>
                    <a:pt x="4583" y="289"/>
                  </a:lnTo>
                  <a:lnTo>
                    <a:pt x="4588" y="289"/>
                  </a:lnTo>
                  <a:lnTo>
                    <a:pt x="4594" y="283"/>
                  </a:lnTo>
                  <a:lnTo>
                    <a:pt x="4597" y="278"/>
                  </a:lnTo>
                  <a:lnTo>
                    <a:pt x="4638" y="278"/>
                  </a:lnTo>
                  <a:lnTo>
                    <a:pt x="4646" y="269"/>
                  </a:lnTo>
                  <a:lnTo>
                    <a:pt x="4661" y="269"/>
                  </a:lnTo>
                  <a:lnTo>
                    <a:pt x="4675" y="269"/>
                  </a:lnTo>
                  <a:lnTo>
                    <a:pt x="4684" y="257"/>
                  </a:lnTo>
                  <a:lnTo>
                    <a:pt x="4713" y="257"/>
                  </a:lnTo>
                  <a:lnTo>
                    <a:pt x="4753" y="298"/>
                  </a:lnTo>
                  <a:lnTo>
                    <a:pt x="4753" y="307"/>
                  </a:lnTo>
                  <a:lnTo>
                    <a:pt x="4759" y="312"/>
                  </a:lnTo>
                  <a:lnTo>
                    <a:pt x="4762" y="315"/>
                  </a:lnTo>
                  <a:lnTo>
                    <a:pt x="4762" y="324"/>
                  </a:lnTo>
                  <a:lnTo>
                    <a:pt x="4782" y="344"/>
                  </a:lnTo>
                  <a:lnTo>
                    <a:pt x="4791" y="344"/>
                  </a:lnTo>
                  <a:lnTo>
                    <a:pt x="4820" y="373"/>
                  </a:lnTo>
                  <a:lnTo>
                    <a:pt x="4843" y="373"/>
                  </a:lnTo>
                  <a:lnTo>
                    <a:pt x="4869" y="373"/>
                  </a:lnTo>
                  <a:lnTo>
                    <a:pt x="4869" y="402"/>
                  </a:lnTo>
                  <a:lnTo>
                    <a:pt x="4863" y="408"/>
                  </a:lnTo>
                  <a:lnTo>
                    <a:pt x="4860" y="414"/>
                  </a:lnTo>
                  <a:lnTo>
                    <a:pt x="4860" y="451"/>
                  </a:lnTo>
                  <a:lnTo>
                    <a:pt x="4840" y="471"/>
                  </a:lnTo>
                  <a:lnTo>
                    <a:pt x="4828" y="471"/>
                  </a:lnTo>
                  <a:lnTo>
                    <a:pt x="4811" y="489"/>
                  </a:lnTo>
                  <a:lnTo>
                    <a:pt x="4811" y="509"/>
                  </a:lnTo>
                  <a:lnTo>
                    <a:pt x="4800" y="509"/>
                  </a:lnTo>
                  <a:lnTo>
                    <a:pt x="4791" y="518"/>
                  </a:lnTo>
                  <a:lnTo>
                    <a:pt x="4791" y="544"/>
                  </a:lnTo>
                  <a:lnTo>
                    <a:pt x="4791" y="567"/>
                  </a:lnTo>
                  <a:lnTo>
                    <a:pt x="4782" y="576"/>
                  </a:lnTo>
                  <a:lnTo>
                    <a:pt x="4782" y="593"/>
                  </a:lnTo>
                  <a:lnTo>
                    <a:pt x="4776" y="599"/>
                  </a:lnTo>
                  <a:lnTo>
                    <a:pt x="4771" y="605"/>
                  </a:lnTo>
                  <a:lnTo>
                    <a:pt x="4771" y="654"/>
                  </a:lnTo>
                  <a:lnTo>
                    <a:pt x="4768" y="657"/>
                  </a:lnTo>
                  <a:lnTo>
                    <a:pt x="4762" y="662"/>
                  </a:lnTo>
                  <a:lnTo>
                    <a:pt x="4762" y="691"/>
                  </a:lnTo>
                  <a:lnTo>
                    <a:pt x="4742" y="712"/>
                  </a:lnTo>
                  <a:lnTo>
                    <a:pt x="4742" y="720"/>
                  </a:lnTo>
                  <a:lnTo>
                    <a:pt x="4733" y="729"/>
                  </a:lnTo>
                  <a:lnTo>
                    <a:pt x="4733" y="749"/>
                  </a:lnTo>
                  <a:lnTo>
                    <a:pt x="4739" y="755"/>
                  </a:lnTo>
                  <a:lnTo>
                    <a:pt x="4742" y="758"/>
                  </a:lnTo>
                  <a:lnTo>
                    <a:pt x="4742" y="798"/>
                  </a:lnTo>
                  <a:lnTo>
                    <a:pt x="4733" y="804"/>
                  </a:lnTo>
                  <a:lnTo>
                    <a:pt x="4733" y="824"/>
                  </a:lnTo>
                  <a:lnTo>
                    <a:pt x="4733" y="845"/>
                  </a:lnTo>
                  <a:lnTo>
                    <a:pt x="4724" y="853"/>
                  </a:lnTo>
                  <a:lnTo>
                    <a:pt x="4724" y="894"/>
                  </a:lnTo>
                  <a:lnTo>
                    <a:pt x="4713" y="903"/>
                  </a:lnTo>
                  <a:lnTo>
                    <a:pt x="4713" y="923"/>
                  </a:lnTo>
                  <a:lnTo>
                    <a:pt x="4704" y="931"/>
                  </a:lnTo>
                  <a:lnTo>
                    <a:pt x="4704" y="940"/>
                  </a:lnTo>
                  <a:lnTo>
                    <a:pt x="4695" y="952"/>
                  </a:lnTo>
                  <a:lnTo>
                    <a:pt x="4695" y="969"/>
                  </a:lnTo>
                  <a:lnTo>
                    <a:pt x="4695" y="989"/>
                  </a:lnTo>
                  <a:lnTo>
                    <a:pt x="4724" y="1018"/>
                  </a:lnTo>
                  <a:lnTo>
                    <a:pt x="4724" y="1027"/>
                  </a:lnTo>
                  <a:lnTo>
                    <a:pt x="4753" y="1056"/>
                  </a:lnTo>
                  <a:lnTo>
                    <a:pt x="4753" y="1076"/>
                  </a:lnTo>
                  <a:lnTo>
                    <a:pt x="4759" y="1082"/>
                  </a:lnTo>
                  <a:lnTo>
                    <a:pt x="4762" y="1085"/>
                  </a:lnTo>
                  <a:lnTo>
                    <a:pt x="4762" y="1093"/>
                  </a:lnTo>
                  <a:lnTo>
                    <a:pt x="4782" y="1114"/>
                  </a:lnTo>
                  <a:lnTo>
                    <a:pt x="4782" y="1122"/>
                  </a:lnTo>
                  <a:lnTo>
                    <a:pt x="4771" y="1134"/>
                  </a:lnTo>
                  <a:lnTo>
                    <a:pt x="4771" y="1143"/>
                  </a:lnTo>
                  <a:lnTo>
                    <a:pt x="4762" y="1151"/>
                  </a:lnTo>
                  <a:lnTo>
                    <a:pt x="4762" y="1163"/>
                  </a:lnTo>
                  <a:lnTo>
                    <a:pt x="4753" y="1172"/>
                  </a:lnTo>
                  <a:lnTo>
                    <a:pt x="4742" y="1172"/>
                  </a:lnTo>
                  <a:lnTo>
                    <a:pt x="4713" y="1201"/>
                  </a:lnTo>
                  <a:lnTo>
                    <a:pt x="4713" y="1221"/>
                  </a:lnTo>
                  <a:lnTo>
                    <a:pt x="4704" y="1229"/>
                  </a:lnTo>
                  <a:lnTo>
                    <a:pt x="4704" y="1247"/>
                  </a:lnTo>
                  <a:lnTo>
                    <a:pt x="4695" y="1258"/>
                  </a:lnTo>
                  <a:lnTo>
                    <a:pt x="4695" y="1279"/>
                  </a:lnTo>
                  <a:lnTo>
                    <a:pt x="4690" y="1282"/>
                  </a:lnTo>
                  <a:lnTo>
                    <a:pt x="4684" y="1287"/>
                  </a:lnTo>
                  <a:lnTo>
                    <a:pt x="4675" y="1287"/>
                  </a:lnTo>
                  <a:lnTo>
                    <a:pt x="4675" y="1354"/>
                  </a:lnTo>
                  <a:lnTo>
                    <a:pt x="4664" y="1354"/>
                  </a:lnTo>
                  <a:lnTo>
                    <a:pt x="4661" y="1360"/>
                  </a:lnTo>
                  <a:lnTo>
                    <a:pt x="4658" y="1365"/>
                  </a:lnTo>
                  <a:lnTo>
                    <a:pt x="4646" y="1365"/>
                  </a:lnTo>
                  <a:lnTo>
                    <a:pt x="4640" y="1368"/>
                  </a:lnTo>
                  <a:lnTo>
                    <a:pt x="4638" y="1374"/>
                  </a:lnTo>
                  <a:lnTo>
                    <a:pt x="4638" y="1391"/>
                  </a:lnTo>
                  <a:lnTo>
                    <a:pt x="4646" y="1403"/>
                  </a:lnTo>
                  <a:lnTo>
                    <a:pt x="4646" y="1510"/>
                  </a:lnTo>
                  <a:lnTo>
                    <a:pt x="4640" y="1513"/>
                  </a:lnTo>
                  <a:lnTo>
                    <a:pt x="4638" y="1519"/>
                  </a:lnTo>
                  <a:lnTo>
                    <a:pt x="4646" y="1527"/>
                  </a:lnTo>
                  <a:lnTo>
                    <a:pt x="4646" y="1556"/>
                  </a:lnTo>
                  <a:lnTo>
                    <a:pt x="4664" y="1577"/>
                  </a:lnTo>
                  <a:lnTo>
                    <a:pt x="4664" y="1580"/>
                  </a:lnTo>
                  <a:lnTo>
                    <a:pt x="4664" y="1585"/>
                  </a:lnTo>
                  <a:lnTo>
                    <a:pt x="4675" y="1594"/>
                  </a:lnTo>
                  <a:lnTo>
                    <a:pt x="4675" y="1603"/>
                  </a:lnTo>
                  <a:lnTo>
                    <a:pt x="4684" y="1614"/>
                  </a:lnTo>
                  <a:lnTo>
                    <a:pt x="4684" y="1623"/>
                  </a:lnTo>
                  <a:lnTo>
                    <a:pt x="4675" y="1623"/>
                  </a:lnTo>
                  <a:lnTo>
                    <a:pt x="4664" y="1632"/>
                  </a:lnTo>
                  <a:lnTo>
                    <a:pt x="4646" y="1632"/>
                  </a:lnTo>
                  <a:lnTo>
                    <a:pt x="4626" y="1614"/>
                  </a:lnTo>
                  <a:lnTo>
                    <a:pt x="4617" y="1614"/>
                  </a:lnTo>
                  <a:lnTo>
                    <a:pt x="4617" y="1632"/>
                  </a:lnTo>
                  <a:lnTo>
                    <a:pt x="4609" y="1643"/>
                  </a:lnTo>
                  <a:lnTo>
                    <a:pt x="4609" y="1646"/>
                  </a:lnTo>
                  <a:lnTo>
                    <a:pt x="4609" y="1652"/>
                  </a:lnTo>
                  <a:lnTo>
                    <a:pt x="4603" y="1658"/>
                  </a:lnTo>
                  <a:lnTo>
                    <a:pt x="4597" y="1661"/>
                  </a:lnTo>
                  <a:lnTo>
                    <a:pt x="4609" y="1672"/>
                  </a:lnTo>
                  <a:lnTo>
                    <a:pt x="4588" y="1692"/>
                  </a:lnTo>
                  <a:lnTo>
                    <a:pt x="4580" y="1692"/>
                  </a:lnTo>
                  <a:lnTo>
                    <a:pt x="4568" y="1681"/>
                  </a:lnTo>
                  <a:lnTo>
                    <a:pt x="4568" y="1643"/>
                  </a:lnTo>
                  <a:lnTo>
                    <a:pt x="4551" y="1623"/>
                  </a:lnTo>
                  <a:lnTo>
                    <a:pt x="4551" y="1585"/>
                  </a:lnTo>
                  <a:lnTo>
                    <a:pt x="4545" y="1580"/>
                  </a:lnTo>
                  <a:lnTo>
                    <a:pt x="4539" y="1577"/>
                  </a:lnTo>
                  <a:lnTo>
                    <a:pt x="4530" y="1577"/>
                  </a:lnTo>
                  <a:lnTo>
                    <a:pt x="4530" y="1614"/>
                  </a:lnTo>
                  <a:lnTo>
                    <a:pt x="4539" y="1623"/>
                  </a:lnTo>
                  <a:lnTo>
                    <a:pt x="4539" y="1643"/>
                  </a:lnTo>
                  <a:lnTo>
                    <a:pt x="4530" y="1652"/>
                  </a:lnTo>
                  <a:lnTo>
                    <a:pt x="4510" y="1652"/>
                  </a:lnTo>
                  <a:lnTo>
                    <a:pt x="4510" y="1701"/>
                  </a:lnTo>
                  <a:lnTo>
                    <a:pt x="4502" y="1710"/>
                  </a:lnTo>
                  <a:lnTo>
                    <a:pt x="4493" y="1710"/>
                  </a:lnTo>
                  <a:lnTo>
                    <a:pt x="4481" y="1701"/>
                  </a:lnTo>
                  <a:lnTo>
                    <a:pt x="4464" y="1701"/>
                  </a:lnTo>
                  <a:lnTo>
                    <a:pt x="4464" y="1730"/>
                  </a:lnTo>
                  <a:lnTo>
                    <a:pt x="4473" y="1739"/>
                  </a:lnTo>
                  <a:lnTo>
                    <a:pt x="4473" y="1744"/>
                  </a:lnTo>
                  <a:lnTo>
                    <a:pt x="4473" y="1747"/>
                  </a:lnTo>
                  <a:lnTo>
                    <a:pt x="4464" y="1759"/>
                  </a:lnTo>
                  <a:lnTo>
                    <a:pt x="4464" y="1788"/>
                  </a:lnTo>
                  <a:lnTo>
                    <a:pt x="4493" y="1788"/>
                  </a:lnTo>
                  <a:lnTo>
                    <a:pt x="4493" y="1817"/>
                  </a:lnTo>
                  <a:lnTo>
                    <a:pt x="4493" y="1843"/>
                  </a:lnTo>
                  <a:lnTo>
                    <a:pt x="4502" y="1854"/>
                  </a:lnTo>
                  <a:lnTo>
                    <a:pt x="4502" y="1863"/>
                  </a:lnTo>
                  <a:lnTo>
                    <a:pt x="4510" y="1872"/>
                  </a:lnTo>
                  <a:lnTo>
                    <a:pt x="4510" y="1878"/>
                  </a:lnTo>
                  <a:lnTo>
                    <a:pt x="4510" y="1883"/>
                  </a:lnTo>
                  <a:lnTo>
                    <a:pt x="4510" y="1904"/>
                  </a:lnTo>
                  <a:lnTo>
                    <a:pt x="4516" y="1906"/>
                  </a:lnTo>
                  <a:lnTo>
                    <a:pt x="4519" y="1912"/>
                  </a:lnTo>
                  <a:lnTo>
                    <a:pt x="4519" y="2019"/>
                  </a:lnTo>
                  <a:lnTo>
                    <a:pt x="4525" y="2022"/>
                  </a:lnTo>
                  <a:lnTo>
                    <a:pt x="4530" y="2025"/>
                  </a:lnTo>
                  <a:lnTo>
                    <a:pt x="4530" y="2034"/>
                  </a:lnTo>
                  <a:lnTo>
                    <a:pt x="4530" y="2037"/>
                  </a:lnTo>
                  <a:lnTo>
                    <a:pt x="4539" y="2045"/>
                  </a:lnTo>
                  <a:lnTo>
                    <a:pt x="4539" y="2051"/>
                  </a:lnTo>
                  <a:lnTo>
                    <a:pt x="4539" y="2057"/>
                  </a:lnTo>
                  <a:lnTo>
                    <a:pt x="4530" y="2066"/>
                  </a:lnTo>
                  <a:lnTo>
                    <a:pt x="4502" y="2066"/>
                  </a:lnTo>
                  <a:lnTo>
                    <a:pt x="4502" y="2074"/>
                  </a:lnTo>
                  <a:lnTo>
                    <a:pt x="4493" y="2086"/>
                  </a:lnTo>
                  <a:lnTo>
                    <a:pt x="4493" y="2095"/>
                  </a:lnTo>
                  <a:lnTo>
                    <a:pt x="4481" y="2103"/>
                  </a:lnTo>
                  <a:lnTo>
                    <a:pt x="4481" y="2115"/>
                  </a:lnTo>
                  <a:lnTo>
                    <a:pt x="4487" y="2121"/>
                  </a:lnTo>
                  <a:lnTo>
                    <a:pt x="4493" y="2123"/>
                  </a:lnTo>
                  <a:lnTo>
                    <a:pt x="4493" y="2132"/>
                  </a:lnTo>
                  <a:lnTo>
                    <a:pt x="4519" y="2161"/>
                  </a:lnTo>
                  <a:lnTo>
                    <a:pt x="4519" y="2173"/>
                  </a:lnTo>
                  <a:lnTo>
                    <a:pt x="4525" y="2176"/>
                  </a:lnTo>
                  <a:lnTo>
                    <a:pt x="4530" y="2181"/>
                  </a:lnTo>
                  <a:lnTo>
                    <a:pt x="4530" y="2210"/>
                  </a:lnTo>
                  <a:lnTo>
                    <a:pt x="4539" y="2219"/>
                  </a:lnTo>
                  <a:lnTo>
                    <a:pt x="4539" y="2248"/>
                  </a:lnTo>
                  <a:lnTo>
                    <a:pt x="4530" y="2257"/>
                  </a:lnTo>
                  <a:lnTo>
                    <a:pt x="4519" y="2257"/>
                  </a:lnTo>
                  <a:lnTo>
                    <a:pt x="4502" y="2277"/>
                  </a:lnTo>
                  <a:lnTo>
                    <a:pt x="4493" y="2277"/>
                  </a:lnTo>
                  <a:lnTo>
                    <a:pt x="4464" y="2306"/>
                  </a:lnTo>
                  <a:lnTo>
                    <a:pt x="4452" y="2306"/>
                  </a:lnTo>
                  <a:lnTo>
                    <a:pt x="4435" y="2326"/>
                  </a:lnTo>
                  <a:lnTo>
                    <a:pt x="4435" y="2332"/>
                  </a:lnTo>
                  <a:lnTo>
                    <a:pt x="4435" y="2335"/>
                  </a:lnTo>
                  <a:lnTo>
                    <a:pt x="4429" y="2340"/>
                  </a:lnTo>
                  <a:lnTo>
                    <a:pt x="4423" y="2343"/>
                  </a:lnTo>
                  <a:lnTo>
                    <a:pt x="4423" y="2401"/>
                  </a:lnTo>
                  <a:lnTo>
                    <a:pt x="4421" y="2407"/>
                  </a:lnTo>
                  <a:lnTo>
                    <a:pt x="4415" y="2413"/>
                  </a:lnTo>
                  <a:lnTo>
                    <a:pt x="4415" y="2421"/>
                  </a:lnTo>
                  <a:lnTo>
                    <a:pt x="4406" y="2430"/>
                  </a:lnTo>
                  <a:lnTo>
                    <a:pt x="4415" y="2442"/>
                  </a:lnTo>
                  <a:lnTo>
                    <a:pt x="4415" y="2450"/>
                  </a:lnTo>
                  <a:lnTo>
                    <a:pt x="4421" y="2456"/>
                  </a:lnTo>
                  <a:lnTo>
                    <a:pt x="4423" y="2459"/>
                  </a:lnTo>
                  <a:lnTo>
                    <a:pt x="4444" y="2459"/>
                  </a:lnTo>
                  <a:lnTo>
                    <a:pt x="4449" y="2465"/>
                  </a:lnTo>
                  <a:lnTo>
                    <a:pt x="4452" y="2471"/>
                  </a:lnTo>
                  <a:lnTo>
                    <a:pt x="4473" y="2471"/>
                  </a:lnTo>
                  <a:lnTo>
                    <a:pt x="4493" y="2488"/>
                  </a:lnTo>
                  <a:lnTo>
                    <a:pt x="4493" y="2500"/>
                  </a:lnTo>
                  <a:lnTo>
                    <a:pt x="4502" y="2508"/>
                  </a:lnTo>
                  <a:lnTo>
                    <a:pt x="4502" y="2526"/>
                  </a:lnTo>
                  <a:lnTo>
                    <a:pt x="4510" y="2537"/>
                  </a:lnTo>
                  <a:lnTo>
                    <a:pt x="4510" y="2546"/>
                  </a:lnTo>
                  <a:lnTo>
                    <a:pt x="4516" y="2552"/>
                  </a:lnTo>
                  <a:lnTo>
                    <a:pt x="4519" y="2555"/>
                  </a:lnTo>
                  <a:lnTo>
                    <a:pt x="4519" y="2595"/>
                  </a:lnTo>
                  <a:lnTo>
                    <a:pt x="4525" y="2598"/>
                  </a:lnTo>
                  <a:lnTo>
                    <a:pt x="4530" y="2604"/>
                  </a:lnTo>
                  <a:lnTo>
                    <a:pt x="4530" y="2641"/>
                  </a:lnTo>
                  <a:lnTo>
                    <a:pt x="4539" y="2653"/>
                  </a:lnTo>
                  <a:lnTo>
                    <a:pt x="4539" y="2670"/>
                  </a:lnTo>
                  <a:lnTo>
                    <a:pt x="4530" y="2682"/>
                  </a:lnTo>
                  <a:lnTo>
                    <a:pt x="4530" y="2691"/>
                  </a:lnTo>
                  <a:lnTo>
                    <a:pt x="4519" y="2699"/>
                  </a:lnTo>
                  <a:lnTo>
                    <a:pt x="4519" y="2719"/>
                  </a:lnTo>
                  <a:lnTo>
                    <a:pt x="4510" y="2728"/>
                  </a:lnTo>
                  <a:lnTo>
                    <a:pt x="4510" y="2748"/>
                  </a:lnTo>
                  <a:lnTo>
                    <a:pt x="4510" y="2757"/>
                  </a:lnTo>
                  <a:lnTo>
                    <a:pt x="4516" y="2763"/>
                  </a:lnTo>
                  <a:lnTo>
                    <a:pt x="4519" y="2769"/>
                  </a:lnTo>
                  <a:lnTo>
                    <a:pt x="4525" y="2769"/>
                  </a:lnTo>
                  <a:lnTo>
                    <a:pt x="4530" y="2769"/>
                  </a:lnTo>
                  <a:lnTo>
                    <a:pt x="4551" y="2786"/>
                  </a:lnTo>
                  <a:lnTo>
                    <a:pt x="4559" y="2786"/>
                  </a:lnTo>
                  <a:lnTo>
                    <a:pt x="4568" y="2798"/>
                  </a:lnTo>
                  <a:lnTo>
                    <a:pt x="4568" y="2806"/>
                  </a:lnTo>
                  <a:lnTo>
                    <a:pt x="4588" y="2824"/>
                  </a:lnTo>
                  <a:lnTo>
                    <a:pt x="4588" y="2844"/>
                  </a:lnTo>
                  <a:lnTo>
                    <a:pt x="4594" y="2850"/>
                  </a:lnTo>
                  <a:lnTo>
                    <a:pt x="4597" y="2853"/>
                  </a:lnTo>
                  <a:lnTo>
                    <a:pt x="4597" y="2870"/>
                  </a:lnTo>
                  <a:lnTo>
                    <a:pt x="4597" y="2881"/>
                  </a:lnTo>
                  <a:lnTo>
                    <a:pt x="4588" y="2893"/>
                  </a:lnTo>
                  <a:lnTo>
                    <a:pt x="4588" y="2902"/>
                  </a:lnTo>
                  <a:lnTo>
                    <a:pt x="4583" y="2908"/>
                  </a:lnTo>
                  <a:lnTo>
                    <a:pt x="4580" y="2910"/>
                  </a:lnTo>
                  <a:lnTo>
                    <a:pt x="4580" y="2922"/>
                  </a:lnTo>
                  <a:lnTo>
                    <a:pt x="4568" y="2931"/>
                  </a:lnTo>
                  <a:lnTo>
                    <a:pt x="4568" y="2951"/>
                  </a:lnTo>
                  <a:lnTo>
                    <a:pt x="4559" y="2960"/>
                  </a:lnTo>
                  <a:lnTo>
                    <a:pt x="4559" y="2968"/>
                  </a:lnTo>
                  <a:lnTo>
                    <a:pt x="4554" y="2974"/>
                  </a:lnTo>
                  <a:lnTo>
                    <a:pt x="4551" y="2980"/>
                  </a:lnTo>
                  <a:lnTo>
                    <a:pt x="4551" y="2989"/>
                  </a:lnTo>
                  <a:lnTo>
                    <a:pt x="4539" y="3000"/>
                  </a:lnTo>
                  <a:lnTo>
                    <a:pt x="4539" y="3009"/>
                  </a:lnTo>
                  <a:lnTo>
                    <a:pt x="4530" y="3017"/>
                  </a:lnTo>
                  <a:lnTo>
                    <a:pt x="4530" y="3026"/>
                  </a:lnTo>
                  <a:lnTo>
                    <a:pt x="4510" y="3046"/>
                  </a:lnTo>
                  <a:lnTo>
                    <a:pt x="4510" y="3067"/>
                  </a:lnTo>
                  <a:lnTo>
                    <a:pt x="4502" y="3075"/>
                  </a:lnTo>
                  <a:lnTo>
                    <a:pt x="4502" y="3093"/>
                  </a:lnTo>
                  <a:lnTo>
                    <a:pt x="4481" y="3113"/>
                  </a:lnTo>
                  <a:lnTo>
                    <a:pt x="4481" y="3142"/>
                  </a:lnTo>
                  <a:lnTo>
                    <a:pt x="4473" y="3151"/>
                  </a:lnTo>
                  <a:lnTo>
                    <a:pt x="4473" y="3162"/>
                  </a:lnTo>
                  <a:lnTo>
                    <a:pt x="4467" y="3168"/>
                  </a:lnTo>
                  <a:lnTo>
                    <a:pt x="4464" y="3171"/>
                  </a:lnTo>
                  <a:lnTo>
                    <a:pt x="4452" y="3171"/>
                  </a:lnTo>
                  <a:lnTo>
                    <a:pt x="4449" y="3177"/>
                  </a:lnTo>
                  <a:lnTo>
                    <a:pt x="4444" y="3182"/>
                  </a:lnTo>
                  <a:lnTo>
                    <a:pt x="4366" y="3182"/>
                  </a:lnTo>
                  <a:lnTo>
                    <a:pt x="4357" y="3171"/>
                  </a:lnTo>
                  <a:lnTo>
                    <a:pt x="4328" y="3171"/>
                  </a:lnTo>
                  <a:lnTo>
                    <a:pt x="4316" y="3162"/>
                  </a:lnTo>
                  <a:lnTo>
                    <a:pt x="4308" y="3162"/>
                  </a:lnTo>
                  <a:lnTo>
                    <a:pt x="4305" y="3168"/>
                  </a:lnTo>
                  <a:lnTo>
                    <a:pt x="4299" y="3171"/>
                  </a:lnTo>
                  <a:lnTo>
                    <a:pt x="4299" y="3177"/>
                  </a:lnTo>
                  <a:lnTo>
                    <a:pt x="4299" y="3182"/>
                  </a:lnTo>
                  <a:lnTo>
                    <a:pt x="4270" y="3211"/>
                  </a:lnTo>
                  <a:lnTo>
                    <a:pt x="4270" y="3220"/>
                  </a:lnTo>
                  <a:lnTo>
                    <a:pt x="4261" y="3229"/>
                  </a:lnTo>
                  <a:lnTo>
                    <a:pt x="4261" y="3234"/>
                  </a:lnTo>
                  <a:lnTo>
                    <a:pt x="4261" y="3237"/>
                  </a:lnTo>
                  <a:lnTo>
                    <a:pt x="4256" y="3243"/>
                  </a:lnTo>
                  <a:lnTo>
                    <a:pt x="4250" y="3246"/>
                  </a:lnTo>
                  <a:lnTo>
                    <a:pt x="4250" y="3266"/>
                  </a:lnTo>
                  <a:lnTo>
                    <a:pt x="4241" y="3278"/>
                  </a:lnTo>
                  <a:lnTo>
                    <a:pt x="4241" y="3298"/>
                  </a:lnTo>
                  <a:lnTo>
                    <a:pt x="4232" y="3307"/>
                  </a:lnTo>
                  <a:lnTo>
                    <a:pt x="4221" y="3315"/>
                  </a:lnTo>
                  <a:lnTo>
                    <a:pt x="4221" y="3324"/>
                  </a:lnTo>
                  <a:lnTo>
                    <a:pt x="4218" y="3330"/>
                  </a:lnTo>
                  <a:lnTo>
                    <a:pt x="4212" y="3333"/>
                  </a:lnTo>
                  <a:lnTo>
                    <a:pt x="4212" y="3379"/>
                  </a:lnTo>
                  <a:lnTo>
                    <a:pt x="4212" y="3423"/>
                  </a:lnTo>
                  <a:lnTo>
                    <a:pt x="4221" y="3431"/>
                  </a:lnTo>
                  <a:lnTo>
                    <a:pt x="4221" y="3469"/>
                  </a:lnTo>
                  <a:lnTo>
                    <a:pt x="4192" y="3498"/>
                  </a:lnTo>
                  <a:lnTo>
                    <a:pt x="4192" y="3509"/>
                  </a:lnTo>
                  <a:lnTo>
                    <a:pt x="4183" y="3518"/>
                  </a:lnTo>
                  <a:lnTo>
                    <a:pt x="4146" y="3518"/>
                  </a:lnTo>
                  <a:lnTo>
                    <a:pt x="4134" y="3509"/>
                  </a:lnTo>
                  <a:lnTo>
                    <a:pt x="4105" y="3509"/>
                  </a:lnTo>
                  <a:lnTo>
                    <a:pt x="4096" y="3498"/>
                  </a:lnTo>
                  <a:lnTo>
                    <a:pt x="4001" y="3498"/>
                  </a:lnTo>
                  <a:lnTo>
                    <a:pt x="3989" y="3509"/>
                  </a:lnTo>
                  <a:lnTo>
                    <a:pt x="3981" y="3509"/>
                  </a:lnTo>
                  <a:lnTo>
                    <a:pt x="3961" y="3527"/>
                  </a:lnTo>
                  <a:lnTo>
                    <a:pt x="3961" y="3535"/>
                  </a:lnTo>
                  <a:lnTo>
                    <a:pt x="3934" y="3535"/>
                  </a:lnTo>
                  <a:lnTo>
                    <a:pt x="3923" y="3544"/>
                  </a:lnTo>
                  <a:lnTo>
                    <a:pt x="3903" y="3544"/>
                  </a:lnTo>
                  <a:lnTo>
                    <a:pt x="3894" y="3556"/>
                  </a:lnTo>
                  <a:lnTo>
                    <a:pt x="3865" y="3556"/>
                  </a:lnTo>
                  <a:lnTo>
                    <a:pt x="3856" y="3564"/>
                  </a:lnTo>
                  <a:lnTo>
                    <a:pt x="3827" y="3564"/>
                  </a:lnTo>
                  <a:lnTo>
                    <a:pt x="3807" y="3585"/>
                  </a:lnTo>
                  <a:lnTo>
                    <a:pt x="3807" y="3605"/>
                  </a:lnTo>
                  <a:lnTo>
                    <a:pt x="3741" y="3671"/>
                  </a:lnTo>
                  <a:lnTo>
                    <a:pt x="3729" y="3663"/>
                  </a:lnTo>
                  <a:lnTo>
                    <a:pt x="3683" y="3663"/>
                  </a:lnTo>
                  <a:lnTo>
                    <a:pt x="3683" y="3671"/>
                  </a:lnTo>
                  <a:lnTo>
                    <a:pt x="3677" y="3677"/>
                  </a:lnTo>
                  <a:lnTo>
                    <a:pt x="3671" y="3680"/>
                  </a:lnTo>
                  <a:lnTo>
                    <a:pt x="3671" y="3700"/>
                  </a:lnTo>
                  <a:lnTo>
                    <a:pt x="3663" y="3700"/>
                  </a:lnTo>
                  <a:lnTo>
                    <a:pt x="3645" y="3721"/>
                  </a:lnTo>
                  <a:lnTo>
                    <a:pt x="3625" y="3721"/>
                  </a:lnTo>
                  <a:lnTo>
                    <a:pt x="3616" y="3729"/>
                  </a:lnTo>
                  <a:lnTo>
                    <a:pt x="3596" y="3729"/>
                  </a:lnTo>
                  <a:lnTo>
                    <a:pt x="3584" y="3738"/>
                  </a:lnTo>
                  <a:lnTo>
                    <a:pt x="3576" y="3738"/>
                  </a:lnTo>
                  <a:lnTo>
                    <a:pt x="3567" y="3738"/>
                  </a:lnTo>
                  <a:lnTo>
                    <a:pt x="3538" y="3767"/>
                  </a:lnTo>
                  <a:lnTo>
                    <a:pt x="3527" y="3767"/>
                  </a:lnTo>
                  <a:lnTo>
                    <a:pt x="3518" y="3775"/>
                  </a:lnTo>
                  <a:lnTo>
                    <a:pt x="3509" y="3775"/>
                  </a:lnTo>
                  <a:lnTo>
                    <a:pt x="3503" y="3781"/>
                  </a:lnTo>
                  <a:lnTo>
                    <a:pt x="3500" y="3787"/>
                  </a:lnTo>
                  <a:lnTo>
                    <a:pt x="3489" y="3787"/>
                  </a:lnTo>
                  <a:lnTo>
                    <a:pt x="3469" y="3804"/>
                  </a:lnTo>
                  <a:lnTo>
                    <a:pt x="3460" y="3804"/>
                  </a:lnTo>
                  <a:lnTo>
                    <a:pt x="3457" y="3810"/>
                  </a:lnTo>
                  <a:lnTo>
                    <a:pt x="3451" y="3816"/>
                  </a:lnTo>
                  <a:lnTo>
                    <a:pt x="3440" y="3816"/>
                  </a:lnTo>
                  <a:lnTo>
                    <a:pt x="3431" y="3825"/>
                  </a:lnTo>
                  <a:lnTo>
                    <a:pt x="3414" y="3825"/>
                  </a:lnTo>
                  <a:lnTo>
                    <a:pt x="3402" y="3833"/>
                  </a:lnTo>
                  <a:lnTo>
                    <a:pt x="3373" y="3833"/>
                  </a:lnTo>
                  <a:lnTo>
                    <a:pt x="3353" y="3854"/>
                  </a:lnTo>
                  <a:lnTo>
                    <a:pt x="3324" y="3854"/>
                  </a:lnTo>
                  <a:lnTo>
                    <a:pt x="3286" y="3854"/>
                  </a:lnTo>
                  <a:lnTo>
                    <a:pt x="3249" y="3854"/>
                  </a:lnTo>
                  <a:lnTo>
                    <a:pt x="3237" y="3862"/>
                  </a:lnTo>
                  <a:lnTo>
                    <a:pt x="3179" y="3862"/>
                  </a:lnTo>
                  <a:lnTo>
                    <a:pt x="3171" y="3854"/>
                  </a:lnTo>
                  <a:lnTo>
                    <a:pt x="3168" y="3854"/>
                  </a:lnTo>
                  <a:lnTo>
                    <a:pt x="3162" y="3854"/>
                  </a:lnTo>
                  <a:lnTo>
                    <a:pt x="3139" y="3830"/>
                  </a:lnTo>
                  <a:lnTo>
                    <a:pt x="3113" y="3804"/>
                  </a:lnTo>
                  <a:lnTo>
                    <a:pt x="3113" y="3729"/>
                  </a:lnTo>
                  <a:lnTo>
                    <a:pt x="3093" y="3729"/>
                  </a:lnTo>
                  <a:lnTo>
                    <a:pt x="3084" y="3721"/>
                  </a:lnTo>
                  <a:lnTo>
                    <a:pt x="3067" y="3721"/>
                  </a:lnTo>
                  <a:lnTo>
                    <a:pt x="3038" y="3692"/>
                  </a:lnTo>
                  <a:lnTo>
                    <a:pt x="3032" y="3692"/>
                  </a:lnTo>
                  <a:lnTo>
                    <a:pt x="3026" y="3692"/>
                  </a:lnTo>
                  <a:lnTo>
                    <a:pt x="3023" y="3686"/>
                  </a:lnTo>
                  <a:lnTo>
                    <a:pt x="3017" y="3680"/>
                  </a:lnTo>
                  <a:lnTo>
                    <a:pt x="3009" y="3680"/>
                  </a:lnTo>
                  <a:lnTo>
                    <a:pt x="3003" y="3677"/>
                  </a:lnTo>
                  <a:lnTo>
                    <a:pt x="2997" y="3671"/>
                  </a:lnTo>
                  <a:lnTo>
                    <a:pt x="2959" y="3671"/>
                  </a:lnTo>
                  <a:lnTo>
                    <a:pt x="2948" y="3663"/>
                  </a:lnTo>
                  <a:lnTo>
                    <a:pt x="2939" y="3663"/>
                  </a:lnTo>
                  <a:lnTo>
                    <a:pt x="2931" y="3651"/>
                  </a:lnTo>
                  <a:lnTo>
                    <a:pt x="2910" y="3651"/>
                  </a:lnTo>
                  <a:lnTo>
                    <a:pt x="2902" y="3642"/>
                  </a:lnTo>
                  <a:lnTo>
                    <a:pt x="2881" y="3642"/>
                  </a:lnTo>
                  <a:lnTo>
                    <a:pt x="2844" y="3605"/>
                  </a:lnTo>
                  <a:lnTo>
                    <a:pt x="2835" y="3605"/>
                  </a:lnTo>
                  <a:lnTo>
                    <a:pt x="2815" y="3585"/>
                  </a:lnTo>
                  <a:lnTo>
                    <a:pt x="2806" y="3585"/>
                  </a:lnTo>
                  <a:lnTo>
                    <a:pt x="2777" y="3556"/>
                  </a:lnTo>
                  <a:lnTo>
                    <a:pt x="2766" y="3564"/>
                  </a:lnTo>
                  <a:lnTo>
                    <a:pt x="2757" y="3564"/>
                  </a:lnTo>
                  <a:lnTo>
                    <a:pt x="2751" y="3570"/>
                  </a:lnTo>
                  <a:lnTo>
                    <a:pt x="2745" y="3576"/>
                  </a:lnTo>
                  <a:lnTo>
                    <a:pt x="2737" y="3576"/>
                  </a:lnTo>
                  <a:lnTo>
                    <a:pt x="2734" y="3579"/>
                  </a:lnTo>
                  <a:lnTo>
                    <a:pt x="2728" y="3585"/>
                  </a:lnTo>
                  <a:lnTo>
                    <a:pt x="2690" y="3585"/>
                  </a:lnTo>
                  <a:lnTo>
                    <a:pt x="2679" y="3593"/>
                  </a:lnTo>
                  <a:lnTo>
                    <a:pt x="2650" y="3593"/>
                  </a:lnTo>
                  <a:lnTo>
                    <a:pt x="2641" y="3605"/>
                  </a:lnTo>
                  <a:lnTo>
                    <a:pt x="2633" y="3605"/>
                  </a:lnTo>
                  <a:lnTo>
                    <a:pt x="2627" y="3599"/>
                  </a:lnTo>
                  <a:lnTo>
                    <a:pt x="2621" y="3593"/>
                  </a:lnTo>
                  <a:lnTo>
                    <a:pt x="2604" y="3593"/>
                  </a:lnTo>
                  <a:lnTo>
                    <a:pt x="2592" y="3605"/>
                  </a:lnTo>
                  <a:lnTo>
                    <a:pt x="2549" y="3605"/>
                  </a:lnTo>
                  <a:lnTo>
                    <a:pt x="2505" y="3605"/>
                  </a:lnTo>
                  <a:lnTo>
                    <a:pt x="2505" y="3585"/>
                  </a:lnTo>
                  <a:lnTo>
                    <a:pt x="2497" y="3576"/>
                  </a:lnTo>
                  <a:lnTo>
                    <a:pt x="2497" y="3564"/>
                  </a:lnTo>
                  <a:lnTo>
                    <a:pt x="2482" y="3564"/>
                  </a:lnTo>
                  <a:lnTo>
                    <a:pt x="2468" y="3564"/>
                  </a:lnTo>
                  <a:lnTo>
                    <a:pt x="2468" y="3544"/>
                  </a:lnTo>
                  <a:lnTo>
                    <a:pt x="2410" y="3544"/>
                  </a:lnTo>
                  <a:lnTo>
                    <a:pt x="2401" y="3535"/>
                  </a:lnTo>
                  <a:lnTo>
                    <a:pt x="2390" y="3535"/>
                  </a:lnTo>
                  <a:lnTo>
                    <a:pt x="2387" y="3532"/>
                  </a:lnTo>
                  <a:lnTo>
                    <a:pt x="2381" y="3527"/>
                  </a:lnTo>
                  <a:lnTo>
                    <a:pt x="2361" y="3527"/>
                  </a:lnTo>
                  <a:lnTo>
                    <a:pt x="2337" y="3504"/>
                  </a:lnTo>
                  <a:lnTo>
                    <a:pt x="2311" y="3477"/>
                  </a:lnTo>
                  <a:lnTo>
                    <a:pt x="2294" y="3477"/>
                  </a:lnTo>
                  <a:lnTo>
                    <a:pt x="2285" y="3469"/>
                  </a:lnTo>
                  <a:lnTo>
                    <a:pt x="2277" y="3469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58">
              <a:extLst>
                <a:ext uri="{FF2B5EF4-FFF2-40B4-BE49-F238E27FC236}">
                  <a16:creationId xmlns:a16="http://schemas.microsoft.com/office/drawing/2014/main" id="{29F7D89C-FC61-40BC-AB2E-34C1C9D0A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413" y="2873375"/>
              <a:ext cx="1919288" cy="1117600"/>
            </a:xfrm>
            <a:custGeom>
              <a:avLst/>
              <a:gdLst>
                <a:gd name="T0" fmla="*/ 2705 w 5086"/>
                <a:gd name="T1" fmla="*/ 2728 h 2960"/>
                <a:gd name="T2" fmla="*/ 2465 w 5086"/>
                <a:gd name="T3" fmla="*/ 2882 h 2960"/>
                <a:gd name="T4" fmla="*/ 2311 w 5086"/>
                <a:gd name="T5" fmla="*/ 2861 h 2960"/>
                <a:gd name="T6" fmla="*/ 2051 w 5086"/>
                <a:gd name="T7" fmla="*/ 2890 h 2960"/>
                <a:gd name="T8" fmla="*/ 1915 w 5086"/>
                <a:gd name="T9" fmla="*/ 2882 h 2960"/>
                <a:gd name="T10" fmla="*/ 1843 w 5086"/>
                <a:gd name="T11" fmla="*/ 2751 h 2960"/>
                <a:gd name="T12" fmla="*/ 1493 w 5086"/>
                <a:gd name="T13" fmla="*/ 2662 h 2960"/>
                <a:gd name="T14" fmla="*/ 1357 w 5086"/>
                <a:gd name="T15" fmla="*/ 2555 h 2960"/>
                <a:gd name="T16" fmla="*/ 1281 w 5086"/>
                <a:gd name="T17" fmla="*/ 2323 h 2960"/>
                <a:gd name="T18" fmla="*/ 1348 w 5086"/>
                <a:gd name="T19" fmla="*/ 1999 h 2960"/>
                <a:gd name="T20" fmla="*/ 1319 w 5086"/>
                <a:gd name="T21" fmla="*/ 1756 h 2960"/>
                <a:gd name="T22" fmla="*/ 1030 w 5086"/>
                <a:gd name="T23" fmla="*/ 1747 h 2960"/>
                <a:gd name="T24" fmla="*/ 865 w 5086"/>
                <a:gd name="T25" fmla="*/ 1843 h 2960"/>
                <a:gd name="T26" fmla="*/ 703 w 5086"/>
                <a:gd name="T27" fmla="*/ 1690 h 2960"/>
                <a:gd name="T28" fmla="*/ 460 w 5086"/>
                <a:gd name="T29" fmla="*/ 1669 h 2960"/>
                <a:gd name="T30" fmla="*/ 182 w 5086"/>
                <a:gd name="T31" fmla="*/ 1690 h 2960"/>
                <a:gd name="T32" fmla="*/ 37 w 5086"/>
                <a:gd name="T33" fmla="*/ 1583 h 2960"/>
                <a:gd name="T34" fmla="*/ 66 w 5086"/>
                <a:gd name="T35" fmla="*/ 1449 h 2960"/>
                <a:gd name="T36" fmla="*/ 240 w 5086"/>
                <a:gd name="T37" fmla="*/ 1449 h 2960"/>
                <a:gd name="T38" fmla="*/ 402 w 5086"/>
                <a:gd name="T39" fmla="*/ 1426 h 2960"/>
                <a:gd name="T40" fmla="*/ 373 w 5086"/>
                <a:gd name="T41" fmla="*/ 1238 h 2960"/>
                <a:gd name="T42" fmla="*/ 546 w 5086"/>
                <a:gd name="T43" fmla="*/ 1201 h 2960"/>
                <a:gd name="T44" fmla="*/ 691 w 5086"/>
                <a:gd name="T45" fmla="*/ 1102 h 2960"/>
                <a:gd name="T46" fmla="*/ 905 w 5086"/>
                <a:gd name="T47" fmla="*/ 949 h 2960"/>
                <a:gd name="T48" fmla="*/ 807 w 5086"/>
                <a:gd name="T49" fmla="*/ 651 h 2960"/>
                <a:gd name="T50" fmla="*/ 1009 w 5086"/>
                <a:gd name="T51" fmla="*/ 547 h 2960"/>
                <a:gd name="T52" fmla="*/ 1038 w 5086"/>
                <a:gd name="T53" fmla="*/ 336 h 2960"/>
                <a:gd name="T54" fmla="*/ 1154 w 5086"/>
                <a:gd name="T55" fmla="*/ 113 h 2960"/>
                <a:gd name="T56" fmla="*/ 1423 w 5086"/>
                <a:gd name="T57" fmla="*/ 0 h 2960"/>
                <a:gd name="T58" fmla="*/ 1550 w 5086"/>
                <a:gd name="T59" fmla="*/ 66 h 2960"/>
                <a:gd name="T60" fmla="*/ 1724 w 5086"/>
                <a:gd name="T61" fmla="*/ 75 h 2960"/>
                <a:gd name="T62" fmla="*/ 1915 w 5086"/>
                <a:gd name="T63" fmla="*/ 26 h 2960"/>
                <a:gd name="T64" fmla="*/ 2225 w 5086"/>
                <a:gd name="T65" fmla="*/ 66 h 2960"/>
                <a:gd name="T66" fmla="*/ 2427 w 5086"/>
                <a:gd name="T67" fmla="*/ 228 h 2960"/>
                <a:gd name="T68" fmla="*/ 2696 w 5086"/>
                <a:gd name="T69" fmla="*/ 257 h 2960"/>
                <a:gd name="T70" fmla="*/ 2985 w 5086"/>
                <a:gd name="T71" fmla="*/ 324 h 2960"/>
                <a:gd name="T72" fmla="*/ 3130 w 5086"/>
                <a:gd name="T73" fmla="*/ 448 h 2960"/>
                <a:gd name="T74" fmla="*/ 3419 w 5086"/>
                <a:gd name="T75" fmla="*/ 460 h 2960"/>
                <a:gd name="T76" fmla="*/ 3529 w 5086"/>
                <a:gd name="T77" fmla="*/ 668 h 2960"/>
                <a:gd name="T78" fmla="*/ 3746 w 5086"/>
                <a:gd name="T79" fmla="*/ 874 h 2960"/>
                <a:gd name="T80" fmla="*/ 3937 w 5086"/>
                <a:gd name="T81" fmla="*/ 1015 h 2960"/>
                <a:gd name="T82" fmla="*/ 4120 w 5086"/>
                <a:gd name="T83" fmla="*/ 1015 h 2960"/>
                <a:gd name="T84" fmla="*/ 4270 w 5086"/>
                <a:gd name="T85" fmla="*/ 943 h 2960"/>
                <a:gd name="T86" fmla="*/ 4380 w 5086"/>
                <a:gd name="T87" fmla="*/ 845 h 2960"/>
                <a:gd name="T88" fmla="*/ 4554 w 5086"/>
                <a:gd name="T89" fmla="*/ 778 h 2960"/>
                <a:gd name="T90" fmla="*/ 4892 w 5086"/>
                <a:gd name="T91" fmla="*/ 882 h 2960"/>
                <a:gd name="T92" fmla="*/ 4843 w 5086"/>
                <a:gd name="T93" fmla="*/ 1056 h 2960"/>
                <a:gd name="T94" fmla="*/ 4901 w 5086"/>
                <a:gd name="T95" fmla="*/ 1131 h 2960"/>
                <a:gd name="T96" fmla="*/ 5080 w 5086"/>
                <a:gd name="T97" fmla="*/ 1099 h 2960"/>
                <a:gd name="T98" fmla="*/ 4901 w 5086"/>
                <a:gd name="T99" fmla="*/ 1334 h 2960"/>
                <a:gd name="T100" fmla="*/ 4909 w 5086"/>
                <a:gd name="T101" fmla="*/ 1652 h 2960"/>
                <a:gd name="T102" fmla="*/ 4863 w 5086"/>
                <a:gd name="T103" fmla="*/ 1834 h 2960"/>
                <a:gd name="T104" fmla="*/ 4756 w 5086"/>
                <a:gd name="T105" fmla="*/ 1912 h 2960"/>
                <a:gd name="T106" fmla="*/ 4536 w 5086"/>
                <a:gd name="T107" fmla="*/ 1852 h 2960"/>
                <a:gd name="T108" fmla="*/ 4380 w 5086"/>
                <a:gd name="T109" fmla="*/ 2016 h 2960"/>
                <a:gd name="T110" fmla="*/ 4102 w 5086"/>
                <a:gd name="T111" fmla="*/ 2161 h 2960"/>
                <a:gd name="T112" fmla="*/ 3949 w 5086"/>
                <a:gd name="T113" fmla="*/ 2303 h 2960"/>
                <a:gd name="T114" fmla="*/ 3726 w 5086"/>
                <a:gd name="T115" fmla="*/ 2332 h 2960"/>
                <a:gd name="T116" fmla="*/ 3619 w 5086"/>
                <a:gd name="T117" fmla="*/ 2170 h 2960"/>
                <a:gd name="T118" fmla="*/ 3437 w 5086"/>
                <a:gd name="T119" fmla="*/ 2190 h 2960"/>
                <a:gd name="T120" fmla="*/ 3321 w 5086"/>
                <a:gd name="T121" fmla="*/ 2277 h 2960"/>
                <a:gd name="T122" fmla="*/ 3188 w 5086"/>
                <a:gd name="T123" fmla="*/ 2508 h 2960"/>
                <a:gd name="T124" fmla="*/ 2994 w 5086"/>
                <a:gd name="T125" fmla="*/ 2662 h 2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86" h="2960">
                  <a:moveTo>
                    <a:pt x="2945" y="2679"/>
                  </a:moveTo>
                  <a:lnTo>
                    <a:pt x="2928" y="2699"/>
                  </a:lnTo>
                  <a:lnTo>
                    <a:pt x="2928" y="2720"/>
                  </a:lnTo>
                  <a:lnTo>
                    <a:pt x="2878" y="2720"/>
                  </a:lnTo>
                  <a:lnTo>
                    <a:pt x="2870" y="2708"/>
                  </a:lnTo>
                  <a:lnTo>
                    <a:pt x="2858" y="2708"/>
                  </a:lnTo>
                  <a:lnTo>
                    <a:pt x="2858" y="2737"/>
                  </a:lnTo>
                  <a:lnTo>
                    <a:pt x="2829" y="2737"/>
                  </a:lnTo>
                  <a:lnTo>
                    <a:pt x="2829" y="2691"/>
                  </a:lnTo>
                  <a:lnTo>
                    <a:pt x="2826" y="2685"/>
                  </a:lnTo>
                  <a:lnTo>
                    <a:pt x="2820" y="2679"/>
                  </a:lnTo>
                  <a:lnTo>
                    <a:pt x="2812" y="2691"/>
                  </a:lnTo>
                  <a:lnTo>
                    <a:pt x="2754" y="2691"/>
                  </a:lnTo>
                  <a:lnTo>
                    <a:pt x="2745" y="2699"/>
                  </a:lnTo>
                  <a:lnTo>
                    <a:pt x="2725" y="2699"/>
                  </a:lnTo>
                  <a:lnTo>
                    <a:pt x="2705" y="2720"/>
                  </a:lnTo>
                  <a:lnTo>
                    <a:pt x="2705" y="2728"/>
                  </a:lnTo>
                  <a:lnTo>
                    <a:pt x="2685" y="2728"/>
                  </a:lnTo>
                  <a:lnTo>
                    <a:pt x="2667" y="2746"/>
                  </a:lnTo>
                  <a:lnTo>
                    <a:pt x="2658" y="2746"/>
                  </a:lnTo>
                  <a:lnTo>
                    <a:pt x="2618" y="2786"/>
                  </a:lnTo>
                  <a:lnTo>
                    <a:pt x="2618" y="2795"/>
                  </a:lnTo>
                  <a:lnTo>
                    <a:pt x="2609" y="2803"/>
                  </a:lnTo>
                  <a:lnTo>
                    <a:pt x="2609" y="2812"/>
                  </a:lnTo>
                  <a:lnTo>
                    <a:pt x="2601" y="2824"/>
                  </a:lnTo>
                  <a:lnTo>
                    <a:pt x="2592" y="2824"/>
                  </a:lnTo>
                  <a:lnTo>
                    <a:pt x="2580" y="2832"/>
                  </a:lnTo>
                  <a:lnTo>
                    <a:pt x="2572" y="2832"/>
                  </a:lnTo>
                  <a:lnTo>
                    <a:pt x="2566" y="2838"/>
                  </a:lnTo>
                  <a:lnTo>
                    <a:pt x="2560" y="2844"/>
                  </a:lnTo>
                  <a:lnTo>
                    <a:pt x="2531" y="2844"/>
                  </a:lnTo>
                  <a:lnTo>
                    <a:pt x="2523" y="2853"/>
                  </a:lnTo>
                  <a:lnTo>
                    <a:pt x="2494" y="2853"/>
                  </a:lnTo>
                  <a:lnTo>
                    <a:pt x="2465" y="2882"/>
                  </a:lnTo>
                  <a:lnTo>
                    <a:pt x="2465" y="2890"/>
                  </a:lnTo>
                  <a:lnTo>
                    <a:pt x="2444" y="2910"/>
                  </a:lnTo>
                  <a:lnTo>
                    <a:pt x="2444" y="2919"/>
                  </a:lnTo>
                  <a:lnTo>
                    <a:pt x="2415" y="2919"/>
                  </a:lnTo>
                  <a:lnTo>
                    <a:pt x="2407" y="2910"/>
                  </a:lnTo>
                  <a:lnTo>
                    <a:pt x="2395" y="2910"/>
                  </a:lnTo>
                  <a:lnTo>
                    <a:pt x="2392" y="2905"/>
                  </a:lnTo>
                  <a:lnTo>
                    <a:pt x="2387" y="2902"/>
                  </a:lnTo>
                  <a:lnTo>
                    <a:pt x="2378" y="2902"/>
                  </a:lnTo>
                  <a:lnTo>
                    <a:pt x="2360" y="2882"/>
                  </a:lnTo>
                  <a:lnTo>
                    <a:pt x="2349" y="2882"/>
                  </a:lnTo>
                  <a:lnTo>
                    <a:pt x="2343" y="2879"/>
                  </a:lnTo>
                  <a:lnTo>
                    <a:pt x="2340" y="2873"/>
                  </a:lnTo>
                  <a:lnTo>
                    <a:pt x="2329" y="2873"/>
                  </a:lnTo>
                  <a:lnTo>
                    <a:pt x="2326" y="2867"/>
                  </a:lnTo>
                  <a:lnTo>
                    <a:pt x="2320" y="2861"/>
                  </a:lnTo>
                  <a:lnTo>
                    <a:pt x="2311" y="2861"/>
                  </a:lnTo>
                  <a:lnTo>
                    <a:pt x="2291" y="2844"/>
                  </a:lnTo>
                  <a:lnTo>
                    <a:pt x="2282" y="2844"/>
                  </a:lnTo>
                  <a:lnTo>
                    <a:pt x="2271" y="2832"/>
                  </a:lnTo>
                  <a:lnTo>
                    <a:pt x="2268" y="2838"/>
                  </a:lnTo>
                  <a:lnTo>
                    <a:pt x="2262" y="2844"/>
                  </a:lnTo>
                  <a:lnTo>
                    <a:pt x="2233" y="2844"/>
                  </a:lnTo>
                  <a:lnTo>
                    <a:pt x="2213" y="2824"/>
                  </a:lnTo>
                  <a:lnTo>
                    <a:pt x="2196" y="2824"/>
                  </a:lnTo>
                  <a:lnTo>
                    <a:pt x="2190" y="2818"/>
                  </a:lnTo>
                  <a:lnTo>
                    <a:pt x="2184" y="2812"/>
                  </a:lnTo>
                  <a:lnTo>
                    <a:pt x="2167" y="2812"/>
                  </a:lnTo>
                  <a:lnTo>
                    <a:pt x="2138" y="2844"/>
                  </a:lnTo>
                  <a:lnTo>
                    <a:pt x="2129" y="2844"/>
                  </a:lnTo>
                  <a:lnTo>
                    <a:pt x="2109" y="2861"/>
                  </a:lnTo>
                  <a:lnTo>
                    <a:pt x="2089" y="2861"/>
                  </a:lnTo>
                  <a:lnTo>
                    <a:pt x="2089" y="2890"/>
                  </a:lnTo>
                  <a:lnTo>
                    <a:pt x="2051" y="2890"/>
                  </a:lnTo>
                  <a:lnTo>
                    <a:pt x="2039" y="2902"/>
                  </a:lnTo>
                  <a:lnTo>
                    <a:pt x="2039" y="2905"/>
                  </a:lnTo>
                  <a:lnTo>
                    <a:pt x="2039" y="2910"/>
                  </a:lnTo>
                  <a:lnTo>
                    <a:pt x="2022" y="2931"/>
                  </a:lnTo>
                  <a:lnTo>
                    <a:pt x="2022" y="2939"/>
                  </a:lnTo>
                  <a:lnTo>
                    <a:pt x="2002" y="2939"/>
                  </a:lnTo>
                  <a:lnTo>
                    <a:pt x="1981" y="2960"/>
                  </a:lnTo>
                  <a:lnTo>
                    <a:pt x="1973" y="2960"/>
                  </a:lnTo>
                  <a:lnTo>
                    <a:pt x="1964" y="2948"/>
                  </a:lnTo>
                  <a:lnTo>
                    <a:pt x="1955" y="2948"/>
                  </a:lnTo>
                  <a:lnTo>
                    <a:pt x="1950" y="2945"/>
                  </a:lnTo>
                  <a:lnTo>
                    <a:pt x="1944" y="2939"/>
                  </a:lnTo>
                  <a:lnTo>
                    <a:pt x="1944" y="2931"/>
                  </a:lnTo>
                  <a:lnTo>
                    <a:pt x="1927" y="2910"/>
                  </a:lnTo>
                  <a:lnTo>
                    <a:pt x="1927" y="2902"/>
                  </a:lnTo>
                  <a:lnTo>
                    <a:pt x="1915" y="2890"/>
                  </a:lnTo>
                  <a:lnTo>
                    <a:pt x="1915" y="2882"/>
                  </a:lnTo>
                  <a:lnTo>
                    <a:pt x="1944" y="2853"/>
                  </a:lnTo>
                  <a:lnTo>
                    <a:pt x="1944" y="2829"/>
                  </a:lnTo>
                  <a:lnTo>
                    <a:pt x="1944" y="2803"/>
                  </a:lnTo>
                  <a:lnTo>
                    <a:pt x="1964" y="2786"/>
                  </a:lnTo>
                  <a:lnTo>
                    <a:pt x="1973" y="2786"/>
                  </a:lnTo>
                  <a:lnTo>
                    <a:pt x="1993" y="2766"/>
                  </a:lnTo>
                  <a:lnTo>
                    <a:pt x="2002" y="2766"/>
                  </a:lnTo>
                  <a:lnTo>
                    <a:pt x="2002" y="2746"/>
                  </a:lnTo>
                  <a:lnTo>
                    <a:pt x="1981" y="2746"/>
                  </a:lnTo>
                  <a:lnTo>
                    <a:pt x="1979" y="2743"/>
                  </a:lnTo>
                  <a:lnTo>
                    <a:pt x="1973" y="2737"/>
                  </a:lnTo>
                  <a:lnTo>
                    <a:pt x="1944" y="2737"/>
                  </a:lnTo>
                  <a:lnTo>
                    <a:pt x="1935" y="2746"/>
                  </a:lnTo>
                  <a:lnTo>
                    <a:pt x="1927" y="2746"/>
                  </a:lnTo>
                  <a:lnTo>
                    <a:pt x="1915" y="2757"/>
                  </a:lnTo>
                  <a:lnTo>
                    <a:pt x="1848" y="2757"/>
                  </a:lnTo>
                  <a:lnTo>
                    <a:pt x="1843" y="2751"/>
                  </a:lnTo>
                  <a:lnTo>
                    <a:pt x="1837" y="2746"/>
                  </a:lnTo>
                  <a:lnTo>
                    <a:pt x="1695" y="2746"/>
                  </a:lnTo>
                  <a:lnTo>
                    <a:pt x="1666" y="2720"/>
                  </a:lnTo>
                  <a:lnTo>
                    <a:pt x="1655" y="2720"/>
                  </a:lnTo>
                  <a:lnTo>
                    <a:pt x="1646" y="2708"/>
                  </a:lnTo>
                  <a:lnTo>
                    <a:pt x="1626" y="2708"/>
                  </a:lnTo>
                  <a:lnTo>
                    <a:pt x="1623" y="2705"/>
                  </a:lnTo>
                  <a:lnTo>
                    <a:pt x="1617" y="2699"/>
                  </a:lnTo>
                  <a:lnTo>
                    <a:pt x="1608" y="2699"/>
                  </a:lnTo>
                  <a:lnTo>
                    <a:pt x="1597" y="2699"/>
                  </a:lnTo>
                  <a:lnTo>
                    <a:pt x="1579" y="2679"/>
                  </a:lnTo>
                  <a:lnTo>
                    <a:pt x="1559" y="2679"/>
                  </a:lnTo>
                  <a:lnTo>
                    <a:pt x="1550" y="2670"/>
                  </a:lnTo>
                  <a:lnTo>
                    <a:pt x="1527" y="2670"/>
                  </a:lnTo>
                  <a:lnTo>
                    <a:pt x="1501" y="2670"/>
                  </a:lnTo>
                  <a:lnTo>
                    <a:pt x="1495" y="2667"/>
                  </a:lnTo>
                  <a:lnTo>
                    <a:pt x="1493" y="2662"/>
                  </a:lnTo>
                  <a:lnTo>
                    <a:pt x="1472" y="2662"/>
                  </a:lnTo>
                  <a:lnTo>
                    <a:pt x="1464" y="2650"/>
                  </a:lnTo>
                  <a:lnTo>
                    <a:pt x="1464" y="2641"/>
                  </a:lnTo>
                  <a:lnTo>
                    <a:pt x="1452" y="2633"/>
                  </a:lnTo>
                  <a:lnTo>
                    <a:pt x="1452" y="2621"/>
                  </a:lnTo>
                  <a:lnTo>
                    <a:pt x="1464" y="2612"/>
                  </a:lnTo>
                  <a:lnTo>
                    <a:pt x="1458" y="2607"/>
                  </a:lnTo>
                  <a:lnTo>
                    <a:pt x="1452" y="2604"/>
                  </a:lnTo>
                  <a:lnTo>
                    <a:pt x="1443" y="2604"/>
                  </a:lnTo>
                  <a:lnTo>
                    <a:pt x="1423" y="2584"/>
                  </a:lnTo>
                  <a:lnTo>
                    <a:pt x="1414" y="2584"/>
                  </a:lnTo>
                  <a:lnTo>
                    <a:pt x="1412" y="2581"/>
                  </a:lnTo>
                  <a:lnTo>
                    <a:pt x="1406" y="2575"/>
                  </a:lnTo>
                  <a:lnTo>
                    <a:pt x="1394" y="2575"/>
                  </a:lnTo>
                  <a:lnTo>
                    <a:pt x="1385" y="2563"/>
                  </a:lnTo>
                  <a:lnTo>
                    <a:pt x="1385" y="2555"/>
                  </a:lnTo>
                  <a:lnTo>
                    <a:pt x="1357" y="2555"/>
                  </a:lnTo>
                  <a:lnTo>
                    <a:pt x="1348" y="2546"/>
                  </a:lnTo>
                  <a:lnTo>
                    <a:pt x="1342" y="2546"/>
                  </a:lnTo>
                  <a:lnTo>
                    <a:pt x="1336" y="2546"/>
                  </a:lnTo>
                  <a:lnTo>
                    <a:pt x="1319" y="2526"/>
                  </a:lnTo>
                  <a:lnTo>
                    <a:pt x="1319" y="2514"/>
                  </a:lnTo>
                  <a:lnTo>
                    <a:pt x="1310" y="2508"/>
                  </a:lnTo>
                  <a:lnTo>
                    <a:pt x="1310" y="2488"/>
                  </a:lnTo>
                  <a:lnTo>
                    <a:pt x="1281" y="2459"/>
                  </a:lnTo>
                  <a:lnTo>
                    <a:pt x="1281" y="2448"/>
                  </a:lnTo>
                  <a:lnTo>
                    <a:pt x="1267" y="2436"/>
                  </a:lnTo>
                  <a:lnTo>
                    <a:pt x="1249" y="2422"/>
                  </a:lnTo>
                  <a:lnTo>
                    <a:pt x="1249" y="2381"/>
                  </a:lnTo>
                  <a:lnTo>
                    <a:pt x="1261" y="2372"/>
                  </a:lnTo>
                  <a:lnTo>
                    <a:pt x="1261" y="2364"/>
                  </a:lnTo>
                  <a:lnTo>
                    <a:pt x="1270" y="2352"/>
                  </a:lnTo>
                  <a:lnTo>
                    <a:pt x="1270" y="2332"/>
                  </a:lnTo>
                  <a:lnTo>
                    <a:pt x="1281" y="2323"/>
                  </a:lnTo>
                  <a:lnTo>
                    <a:pt x="1281" y="2286"/>
                  </a:lnTo>
                  <a:lnTo>
                    <a:pt x="1290" y="2277"/>
                  </a:lnTo>
                  <a:lnTo>
                    <a:pt x="1290" y="2236"/>
                  </a:lnTo>
                  <a:lnTo>
                    <a:pt x="1293" y="2233"/>
                  </a:lnTo>
                  <a:lnTo>
                    <a:pt x="1299" y="2228"/>
                  </a:lnTo>
                  <a:lnTo>
                    <a:pt x="1299" y="2190"/>
                  </a:lnTo>
                  <a:lnTo>
                    <a:pt x="1290" y="2181"/>
                  </a:lnTo>
                  <a:lnTo>
                    <a:pt x="1290" y="2161"/>
                  </a:lnTo>
                  <a:lnTo>
                    <a:pt x="1299" y="2152"/>
                  </a:lnTo>
                  <a:lnTo>
                    <a:pt x="1299" y="2141"/>
                  </a:lnTo>
                  <a:lnTo>
                    <a:pt x="1319" y="2121"/>
                  </a:lnTo>
                  <a:lnTo>
                    <a:pt x="1319" y="2092"/>
                  </a:lnTo>
                  <a:lnTo>
                    <a:pt x="1328" y="2083"/>
                  </a:lnTo>
                  <a:lnTo>
                    <a:pt x="1328" y="2034"/>
                  </a:lnTo>
                  <a:lnTo>
                    <a:pt x="1336" y="2025"/>
                  </a:lnTo>
                  <a:lnTo>
                    <a:pt x="1336" y="2008"/>
                  </a:lnTo>
                  <a:lnTo>
                    <a:pt x="1348" y="1999"/>
                  </a:lnTo>
                  <a:lnTo>
                    <a:pt x="1348" y="1973"/>
                  </a:lnTo>
                  <a:lnTo>
                    <a:pt x="1348" y="1950"/>
                  </a:lnTo>
                  <a:lnTo>
                    <a:pt x="1357" y="1941"/>
                  </a:lnTo>
                  <a:lnTo>
                    <a:pt x="1368" y="1941"/>
                  </a:lnTo>
                  <a:lnTo>
                    <a:pt x="1368" y="1921"/>
                  </a:lnTo>
                  <a:lnTo>
                    <a:pt x="1377" y="1912"/>
                  </a:lnTo>
                  <a:lnTo>
                    <a:pt x="1385" y="1901"/>
                  </a:lnTo>
                  <a:lnTo>
                    <a:pt x="1394" y="1901"/>
                  </a:lnTo>
                  <a:lnTo>
                    <a:pt x="1414" y="1881"/>
                  </a:lnTo>
                  <a:lnTo>
                    <a:pt x="1414" y="1843"/>
                  </a:lnTo>
                  <a:lnTo>
                    <a:pt x="1423" y="1834"/>
                  </a:lnTo>
                  <a:lnTo>
                    <a:pt x="1423" y="1805"/>
                  </a:lnTo>
                  <a:lnTo>
                    <a:pt x="1400" y="1805"/>
                  </a:lnTo>
                  <a:lnTo>
                    <a:pt x="1374" y="1805"/>
                  </a:lnTo>
                  <a:lnTo>
                    <a:pt x="1348" y="1776"/>
                  </a:lnTo>
                  <a:lnTo>
                    <a:pt x="1336" y="1776"/>
                  </a:lnTo>
                  <a:lnTo>
                    <a:pt x="1319" y="1756"/>
                  </a:lnTo>
                  <a:lnTo>
                    <a:pt x="1319" y="1747"/>
                  </a:lnTo>
                  <a:lnTo>
                    <a:pt x="1307" y="1739"/>
                  </a:lnTo>
                  <a:lnTo>
                    <a:pt x="1307" y="1727"/>
                  </a:lnTo>
                  <a:lnTo>
                    <a:pt x="1270" y="1690"/>
                  </a:lnTo>
                  <a:lnTo>
                    <a:pt x="1241" y="1690"/>
                  </a:lnTo>
                  <a:lnTo>
                    <a:pt x="1238" y="1695"/>
                  </a:lnTo>
                  <a:lnTo>
                    <a:pt x="1232" y="1701"/>
                  </a:lnTo>
                  <a:lnTo>
                    <a:pt x="1203" y="1701"/>
                  </a:lnTo>
                  <a:lnTo>
                    <a:pt x="1192" y="1710"/>
                  </a:lnTo>
                  <a:lnTo>
                    <a:pt x="1154" y="1710"/>
                  </a:lnTo>
                  <a:lnTo>
                    <a:pt x="1145" y="1718"/>
                  </a:lnTo>
                  <a:lnTo>
                    <a:pt x="1137" y="1718"/>
                  </a:lnTo>
                  <a:lnTo>
                    <a:pt x="1125" y="1727"/>
                  </a:lnTo>
                  <a:lnTo>
                    <a:pt x="1067" y="1727"/>
                  </a:lnTo>
                  <a:lnTo>
                    <a:pt x="1059" y="1739"/>
                  </a:lnTo>
                  <a:lnTo>
                    <a:pt x="1038" y="1739"/>
                  </a:lnTo>
                  <a:lnTo>
                    <a:pt x="1030" y="1747"/>
                  </a:lnTo>
                  <a:lnTo>
                    <a:pt x="1021" y="1747"/>
                  </a:lnTo>
                  <a:lnTo>
                    <a:pt x="1001" y="1768"/>
                  </a:lnTo>
                  <a:lnTo>
                    <a:pt x="989" y="1768"/>
                  </a:lnTo>
                  <a:lnTo>
                    <a:pt x="980" y="1776"/>
                  </a:lnTo>
                  <a:lnTo>
                    <a:pt x="978" y="1776"/>
                  </a:lnTo>
                  <a:lnTo>
                    <a:pt x="972" y="1776"/>
                  </a:lnTo>
                  <a:lnTo>
                    <a:pt x="960" y="1788"/>
                  </a:lnTo>
                  <a:lnTo>
                    <a:pt x="943" y="1788"/>
                  </a:lnTo>
                  <a:lnTo>
                    <a:pt x="937" y="1791"/>
                  </a:lnTo>
                  <a:lnTo>
                    <a:pt x="934" y="1797"/>
                  </a:lnTo>
                  <a:lnTo>
                    <a:pt x="923" y="1797"/>
                  </a:lnTo>
                  <a:lnTo>
                    <a:pt x="905" y="1814"/>
                  </a:lnTo>
                  <a:lnTo>
                    <a:pt x="905" y="1823"/>
                  </a:lnTo>
                  <a:lnTo>
                    <a:pt x="899" y="1823"/>
                  </a:lnTo>
                  <a:lnTo>
                    <a:pt x="894" y="1823"/>
                  </a:lnTo>
                  <a:lnTo>
                    <a:pt x="876" y="1843"/>
                  </a:lnTo>
                  <a:lnTo>
                    <a:pt x="865" y="1843"/>
                  </a:lnTo>
                  <a:lnTo>
                    <a:pt x="847" y="1863"/>
                  </a:lnTo>
                  <a:lnTo>
                    <a:pt x="827" y="1863"/>
                  </a:lnTo>
                  <a:lnTo>
                    <a:pt x="818" y="1854"/>
                  </a:lnTo>
                  <a:lnTo>
                    <a:pt x="818" y="1834"/>
                  </a:lnTo>
                  <a:lnTo>
                    <a:pt x="807" y="1823"/>
                  </a:lnTo>
                  <a:lnTo>
                    <a:pt x="807" y="1797"/>
                  </a:lnTo>
                  <a:lnTo>
                    <a:pt x="798" y="1788"/>
                  </a:lnTo>
                  <a:lnTo>
                    <a:pt x="798" y="1756"/>
                  </a:lnTo>
                  <a:lnTo>
                    <a:pt x="789" y="1747"/>
                  </a:lnTo>
                  <a:lnTo>
                    <a:pt x="789" y="1739"/>
                  </a:lnTo>
                  <a:lnTo>
                    <a:pt x="740" y="1739"/>
                  </a:lnTo>
                  <a:lnTo>
                    <a:pt x="735" y="1742"/>
                  </a:lnTo>
                  <a:lnTo>
                    <a:pt x="729" y="1747"/>
                  </a:lnTo>
                  <a:lnTo>
                    <a:pt x="723" y="1747"/>
                  </a:lnTo>
                  <a:lnTo>
                    <a:pt x="711" y="1739"/>
                  </a:lnTo>
                  <a:lnTo>
                    <a:pt x="711" y="1701"/>
                  </a:lnTo>
                  <a:lnTo>
                    <a:pt x="703" y="1690"/>
                  </a:lnTo>
                  <a:lnTo>
                    <a:pt x="703" y="1652"/>
                  </a:lnTo>
                  <a:lnTo>
                    <a:pt x="691" y="1640"/>
                  </a:lnTo>
                  <a:lnTo>
                    <a:pt x="691" y="1611"/>
                  </a:lnTo>
                  <a:lnTo>
                    <a:pt x="671" y="1611"/>
                  </a:lnTo>
                  <a:lnTo>
                    <a:pt x="668" y="1617"/>
                  </a:lnTo>
                  <a:lnTo>
                    <a:pt x="662" y="1623"/>
                  </a:lnTo>
                  <a:lnTo>
                    <a:pt x="633" y="1623"/>
                  </a:lnTo>
                  <a:lnTo>
                    <a:pt x="630" y="1626"/>
                  </a:lnTo>
                  <a:lnTo>
                    <a:pt x="625" y="1632"/>
                  </a:lnTo>
                  <a:lnTo>
                    <a:pt x="567" y="1632"/>
                  </a:lnTo>
                  <a:lnTo>
                    <a:pt x="558" y="1640"/>
                  </a:lnTo>
                  <a:lnTo>
                    <a:pt x="538" y="1640"/>
                  </a:lnTo>
                  <a:lnTo>
                    <a:pt x="526" y="1652"/>
                  </a:lnTo>
                  <a:lnTo>
                    <a:pt x="500" y="1652"/>
                  </a:lnTo>
                  <a:lnTo>
                    <a:pt x="491" y="1661"/>
                  </a:lnTo>
                  <a:lnTo>
                    <a:pt x="471" y="1661"/>
                  </a:lnTo>
                  <a:lnTo>
                    <a:pt x="460" y="1669"/>
                  </a:lnTo>
                  <a:lnTo>
                    <a:pt x="413" y="1669"/>
                  </a:lnTo>
                  <a:lnTo>
                    <a:pt x="413" y="1661"/>
                  </a:lnTo>
                  <a:lnTo>
                    <a:pt x="408" y="1658"/>
                  </a:lnTo>
                  <a:lnTo>
                    <a:pt x="402" y="1652"/>
                  </a:lnTo>
                  <a:lnTo>
                    <a:pt x="402" y="1640"/>
                  </a:lnTo>
                  <a:lnTo>
                    <a:pt x="373" y="1640"/>
                  </a:lnTo>
                  <a:lnTo>
                    <a:pt x="364" y="1652"/>
                  </a:lnTo>
                  <a:lnTo>
                    <a:pt x="341" y="1652"/>
                  </a:lnTo>
                  <a:lnTo>
                    <a:pt x="315" y="1652"/>
                  </a:lnTo>
                  <a:lnTo>
                    <a:pt x="306" y="1661"/>
                  </a:lnTo>
                  <a:lnTo>
                    <a:pt x="269" y="1661"/>
                  </a:lnTo>
                  <a:lnTo>
                    <a:pt x="260" y="1669"/>
                  </a:lnTo>
                  <a:lnTo>
                    <a:pt x="220" y="1669"/>
                  </a:lnTo>
                  <a:lnTo>
                    <a:pt x="211" y="1681"/>
                  </a:lnTo>
                  <a:lnTo>
                    <a:pt x="191" y="1681"/>
                  </a:lnTo>
                  <a:lnTo>
                    <a:pt x="188" y="1684"/>
                  </a:lnTo>
                  <a:lnTo>
                    <a:pt x="182" y="1690"/>
                  </a:lnTo>
                  <a:lnTo>
                    <a:pt x="162" y="1690"/>
                  </a:lnTo>
                  <a:lnTo>
                    <a:pt x="159" y="1695"/>
                  </a:lnTo>
                  <a:lnTo>
                    <a:pt x="153" y="1701"/>
                  </a:lnTo>
                  <a:lnTo>
                    <a:pt x="124" y="1701"/>
                  </a:lnTo>
                  <a:lnTo>
                    <a:pt x="118" y="1704"/>
                  </a:lnTo>
                  <a:lnTo>
                    <a:pt x="112" y="1710"/>
                  </a:lnTo>
                  <a:lnTo>
                    <a:pt x="95" y="1710"/>
                  </a:lnTo>
                  <a:lnTo>
                    <a:pt x="86" y="1718"/>
                  </a:lnTo>
                  <a:lnTo>
                    <a:pt x="66" y="1718"/>
                  </a:lnTo>
                  <a:lnTo>
                    <a:pt x="66" y="1710"/>
                  </a:lnTo>
                  <a:lnTo>
                    <a:pt x="57" y="1701"/>
                  </a:lnTo>
                  <a:lnTo>
                    <a:pt x="57" y="1661"/>
                  </a:lnTo>
                  <a:lnTo>
                    <a:pt x="52" y="1658"/>
                  </a:lnTo>
                  <a:lnTo>
                    <a:pt x="46" y="1652"/>
                  </a:lnTo>
                  <a:lnTo>
                    <a:pt x="46" y="1632"/>
                  </a:lnTo>
                  <a:lnTo>
                    <a:pt x="37" y="1623"/>
                  </a:lnTo>
                  <a:lnTo>
                    <a:pt x="37" y="1583"/>
                  </a:lnTo>
                  <a:lnTo>
                    <a:pt x="26" y="1574"/>
                  </a:lnTo>
                  <a:lnTo>
                    <a:pt x="26" y="1556"/>
                  </a:lnTo>
                  <a:lnTo>
                    <a:pt x="23" y="1551"/>
                  </a:lnTo>
                  <a:lnTo>
                    <a:pt x="17" y="1545"/>
                  </a:lnTo>
                  <a:lnTo>
                    <a:pt x="17" y="1536"/>
                  </a:lnTo>
                  <a:lnTo>
                    <a:pt x="8" y="1525"/>
                  </a:lnTo>
                  <a:lnTo>
                    <a:pt x="8" y="1522"/>
                  </a:lnTo>
                  <a:lnTo>
                    <a:pt x="8" y="1516"/>
                  </a:lnTo>
                  <a:lnTo>
                    <a:pt x="0" y="1507"/>
                  </a:lnTo>
                  <a:lnTo>
                    <a:pt x="0" y="1499"/>
                  </a:lnTo>
                  <a:lnTo>
                    <a:pt x="37" y="1499"/>
                  </a:lnTo>
                  <a:lnTo>
                    <a:pt x="37" y="1490"/>
                  </a:lnTo>
                  <a:lnTo>
                    <a:pt x="43" y="1484"/>
                  </a:lnTo>
                  <a:lnTo>
                    <a:pt x="46" y="1478"/>
                  </a:lnTo>
                  <a:lnTo>
                    <a:pt x="46" y="1458"/>
                  </a:lnTo>
                  <a:lnTo>
                    <a:pt x="57" y="1449"/>
                  </a:lnTo>
                  <a:lnTo>
                    <a:pt x="66" y="1449"/>
                  </a:lnTo>
                  <a:lnTo>
                    <a:pt x="78" y="1441"/>
                  </a:lnTo>
                  <a:lnTo>
                    <a:pt x="86" y="1441"/>
                  </a:lnTo>
                  <a:lnTo>
                    <a:pt x="95" y="1441"/>
                  </a:lnTo>
                  <a:lnTo>
                    <a:pt x="101" y="1447"/>
                  </a:lnTo>
                  <a:lnTo>
                    <a:pt x="104" y="1449"/>
                  </a:lnTo>
                  <a:lnTo>
                    <a:pt x="112" y="1441"/>
                  </a:lnTo>
                  <a:lnTo>
                    <a:pt x="118" y="1441"/>
                  </a:lnTo>
                  <a:lnTo>
                    <a:pt x="124" y="1441"/>
                  </a:lnTo>
                  <a:lnTo>
                    <a:pt x="133" y="1429"/>
                  </a:lnTo>
                  <a:lnTo>
                    <a:pt x="141" y="1429"/>
                  </a:lnTo>
                  <a:lnTo>
                    <a:pt x="147" y="1426"/>
                  </a:lnTo>
                  <a:lnTo>
                    <a:pt x="153" y="1420"/>
                  </a:lnTo>
                  <a:lnTo>
                    <a:pt x="211" y="1420"/>
                  </a:lnTo>
                  <a:lnTo>
                    <a:pt x="231" y="1441"/>
                  </a:lnTo>
                  <a:lnTo>
                    <a:pt x="231" y="1447"/>
                  </a:lnTo>
                  <a:lnTo>
                    <a:pt x="231" y="1449"/>
                  </a:lnTo>
                  <a:lnTo>
                    <a:pt x="240" y="1449"/>
                  </a:lnTo>
                  <a:lnTo>
                    <a:pt x="248" y="1458"/>
                  </a:lnTo>
                  <a:lnTo>
                    <a:pt x="248" y="1464"/>
                  </a:lnTo>
                  <a:lnTo>
                    <a:pt x="248" y="1470"/>
                  </a:lnTo>
                  <a:lnTo>
                    <a:pt x="289" y="1470"/>
                  </a:lnTo>
                  <a:lnTo>
                    <a:pt x="298" y="1458"/>
                  </a:lnTo>
                  <a:lnTo>
                    <a:pt x="315" y="1458"/>
                  </a:lnTo>
                  <a:lnTo>
                    <a:pt x="315" y="1449"/>
                  </a:lnTo>
                  <a:lnTo>
                    <a:pt x="327" y="1441"/>
                  </a:lnTo>
                  <a:lnTo>
                    <a:pt x="335" y="1441"/>
                  </a:lnTo>
                  <a:lnTo>
                    <a:pt x="344" y="1429"/>
                  </a:lnTo>
                  <a:lnTo>
                    <a:pt x="355" y="1441"/>
                  </a:lnTo>
                  <a:lnTo>
                    <a:pt x="384" y="1441"/>
                  </a:lnTo>
                  <a:lnTo>
                    <a:pt x="390" y="1435"/>
                  </a:lnTo>
                  <a:lnTo>
                    <a:pt x="393" y="1429"/>
                  </a:lnTo>
                  <a:lnTo>
                    <a:pt x="399" y="1429"/>
                  </a:lnTo>
                  <a:lnTo>
                    <a:pt x="402" y="1429"/>
                  </a:lnTo>
                  <a:lnTo>
                    <a:pt x="402" y="1426"/>
                  </a:lnTo>
                  <a:lnTo>
                    <a:pt x="402" y="1420"/>
                  </a:lnTo>
                  <a:lnTo>
                    <a:pt x="422" y="1400"/>
                  </a:lnTo>
                  <a:lnTo>
                    <a:pt x="422" y="1392"/>
                  </a:lnTo>
                  <a:lnTo>
                    <a:pt x="434" y="1383"/>
                  </a:lnTo>
                  <a:lnTo>
                    <a:pt x="434" y="1342"/>
                  </a:lnTo>
                  <a:lnTo>
                    <a:pt x="442" y="1342"/>
                  </a:lnTo>
                  <a:lnTo>
                    <a:pt x="451" y="1334"/>
                  </a:lnTo>
                  <a:lnTo>
                    <a:pt x="442" y="1325"/>
                  </a:lnTo>
                  <a:lnTo>
                    <a:pt x="442" y="1313"/>
                  </a:lnTo>
                  <a:lnTo>
                    <a:pt x="431" y="1305"/>
                  </a:lnTo>
                  <a:lnTo>
                    <a:pt x="422" y="1296"/>
                  </a:lnTo>
                  <a:lnTo>
                    <a:pt x="413" y="1296"/>
                  </a:lnTo>
                  <a:lnTo>
                    <a:pt x="393" y="1276"/>
                  </a:lnTo>
                  <a:lnTo>
                    <a:pt x="393" y="1267"/>
                  </a:lnTo>
                  <a:lnTo>
                    <a:pt x="384" y="1258"/>
                  </a:lnTo>
                  <a:lnTo>
                    <a:pt x="384" y="1247"/>
                  </a:lnTo>
                  <a:lnTo>
                    <a:pt x="373" y="1238"/>
                  </a:lnTo>
                  <a:lnTo>
                    <a:pt x="373" y="1230"/>
                  </a:lnTo>
                  <a:lnTo>
                    <a:pt x="379" y="1224"/>
                  </a:lnTo>
                  <a:lnTo>
                    <a:pt x="384" y="1218"/>
                  </a:lnTo>
                  <a:lnTo>
                    <a:pt x="390" y="1218"/>
                  </a:lnTo>
                  <a:lnTo>
                    <a:pt x="393" y="1218"/>
                  </a:lnTo>
                  <a:lnTo>
                    <a:pt x="399" y="1215"/>
                  </a:lnTo>
                  <a:lnTo>
                    <a:pt x="402" y="1209"/>
                  </a:lnTo>
                  <a:lnTo>
                    <a:pt x="413" y="1209"/>
                  </a:lnTo>
                  <a:lnTo>
                    <a:pt x="451" y="1172"/>
                  </a:lnTo>
                  <a:lnTo>
                    <a:pt x="457" y="1172"/>
                  </a:lnTo>
                  <a:lnTo>
                    <a:pt x="460" y="1172"/>
                  </a:lnTo>
                  <a:lnTo>
                    <a:pt x="471" y="1160"/>
                  </a:lnTo>
                  <a:lnTo>
                    <a:pt x="480" y="1160"/>
                  </a:lnTo>
                  <a:lnTo>
                    <a:pt x="526" y="1114"/>
                  </a:lnTo>
                  <a:lnTo>
                    <a:pt x="567" y="1151"/>
                  </a:lnTo>
                  <a:lnTo>
                    <a:pt x="567" y="1180"/>
                  </a:lnTo>
                  <a:lnTo>
                    <a:pt x="546" y="1201"/>
                  </a:lnTo>
                  <a:lnTo>
                    <a:pt x="546" y="1209"/>
                  </a:lnTo>
                  <a:lnTo>
                    <a:pt x="567" y="1230"/>
                  </a:lnTo>
                  <a:lnTo>
                    <a:pt x="581" y="1230"/>
                  </a:lnTo>
                  <a:lnTo>
                    <a:pt x="596" y="1230"/>
                  </a:lnTo>
                  <a:lnTo>
                    <a:pt x="601" y="1224"/>
                  </a:lnTo>
                  <a:lnTo>
                    <a:pt x="604" y="1218"/>
                  </a:lnTo>
                  <a:lnTo>
                    <a:pt x="616" y="1218"/>
                  </a:lnTo>
                  <a:lnTo>
                    <a:pt x="625" y="1209"/>
                  </a:lnTo>
                  <a:lnTo>
                    <a:pt x="633" y="1209"/>
                  </a:lnTo>
                  <a:lnTo>
                    <a:pt x="653" y="1189"/>
                  </a:lnTo>
                  <a:lnTo>
                    <a:pt x="653" y="1172"/>
                  </a:lnTo>
                  <a:lnTo>
                    <a:pt x="662" y="1160"/>
                  </a:lnTo>
                  <a:lnTo>
                    <a:pt x="662" y="1151"/>
                  </a:lnTo>
                  <a:lnTo>
                    <a:pt x="682" y="1131"/>
                  </a:lnTo>
                  <a:lnTo>
                    <a:pt x="682" y="1122"/>
                  </a:lnTo>
                  <a:lnTo>
                    <a:pt x="691" y="1114"/>
                  </a:lnTo>
                  <a:lnTo>
                    <a:pt x="691" y="1102"/>
                  </a:lnTo>
                  <a:lnTo>
                    <a:pt x="711" y="1085"/>
                  </a:lnTo>
                  <a:lnTo>
                    <a:pt x="723" y="1085"/>
                  </a:lnTo>
                  <a:lnTo>
                    <a:pt x="732" y="1073"/>
                  </a:lnTo>
                  <a:lnTo>
                    <a:pt x="740" y="1065"/>
                  </a:lnTo>
                  <a:lnTo>
                    <a:pt x="769" y="1065"/>
                  </a:lnTo>
                  <a:lnTo>
                    <a:pt x="769" y="1056"/>
                  </a:lnTo>
                  <a:lnTo>
                    <a:pt x="778" y="1044"/>
                  </a:lnTo>
                  <a:lnTo>
                    <a:pt x="778" y="1036"/>
                  </a:lnTo>
                  <a:lnTo>
                    <a:pt x="807" y="1010"/>
                  </a:lnTo>
                  <a:lnTo>
                    <a:pt x="807" y="998"/>
                  </a:lnTo>
                  <a:lnTo>
                    <a:pt x="818" y="989"/>
                  </a:lnTo>
                  <a:lnTo>
                    <a:pt x="818" y="978"/>
                  </a:lnTo>
                  <a:lnTo>
                    <a:pt x="836" y="978"/>
                  </a:lnTo>
                  <a:lnTo>
                    <a:pt x="847" y="969"/>
                  </a:lnTo>
                  <a:lnTo>
                    <a:pt x="865" y="969"/>
                  </a:lnTo>
                  <a:lnTo>
                    <a:pt x="885" y="949"/>
                  </a:lnTo>
                  <a:lnTo>
                    <a:pt x="905" y="949"/>
                  </a:lnTo>
                  <a:lnTo>
                    <a:pt x="905" y="940"/>
                  </a:lnTo>
                  <a:lnTo>
                    <a:pt x="914" y="932"/>
                  </a:lnTo>
                  <a:lnTo>
                    <a:pt x="856" y="874"/>
                  </a:lnTo>
                  <a:lnTo>
                    <a:pt x="847" y="874"/>
                  </a:lnTo>
                  <a:lnTo>
                    <a:pt x="778" y="804"/>
                  </a:lnTo>
                  <a:lnTo>
                    <a:pt x="749" y="804"/>
                  </a:lnTo>
                  <a:lnTo>
                    <a:pt x="749" y="758"/>
                  </a:lnTo>
                  <a:lnTo>
                    <a:pt x="758" y="746"/>
                  </a:lnTo>
                  <a:lnTo>
                    <a:pt x="758" y="729"/>
                  </a:lnTo>
                  <a:lnTo>
                    <a:pt x="763" y="723"/>
                  </a:lnTo>
                  <a:lnTo>
                    <a:pt x="769" y="720"/>
                  </a:lnTo>
                  <a:lnTo>
                    <a:pt x="769" y="700"/>
                  </a:lnTo>
                  <a:lnTo>
                    <a:pt x="769" y="680"/>
                  </a:lnTo>
                  <a:lnTo>
                    <a:pt x="778" y="671"/>
                  </a:lnTo>
                  <a:lnTo>
                    <a:pt x="798" y="671"/>
                  </a:lnTo>
                  <a:lnTo>
                    <a:pt x="798" y="662"/>
                  </a:lnTo>
                  <a:lnTo>
                    <a:pt x="807" y="651"/>
                  </a:lnTo>
                  <a:lnTo>
                    <a:pt x="818" y="651"/>
                  </a:lnTo>
                  <a:lnTo>
                    <a:pt x="827" y="662"/>
                  </a:lnTo>
                  <a:lnTo>
                    <a:pt x="905" y="662"/>
                  </a:lnTo>
                  <a:lnTo>
                    <a:pt x="911" y="668"/>
                  </a:lnTo>
                  <a:lnTo>
                    <a:pt x="914" y="671"/>
                  </a:lnTo>
                  <a:lnTo>
                    <a:pt x="960" y="671"/>
                  </a:lnTo>
                  <a:lnTo>
                    <a:pt x="972" y="662"/>
                  </a:lnTo>
                  <a:lnTo>
                    <a:pt x="978" y="662"/>
                  </a:lnTo>
                  <a:lnTo>
                    <a:pt x="980" y="662"/>
                  </a:lnTo>
                  <a:lnTo>
                    <a:pt x="986" y="668"/>
                  </a:lnTo>
                  <a:lnTo>
                    <a:pt x="989" y="671"/>
                  </a:lnTo>
                  <a:lnTo>
                    <a:pt x="1001" y="662"/>
                  </a:lnTo>
                  <a:lnTo>
                    <a:pt x="1021" y="662"/>
                  </a:lnTo>
                  <a:lnTo>
                    <a:pt x="1021" y="584"/>
                  </a:lnTo>
                  <a:lnTo>
                    <a:pt x="1015" y="579"/>
                  </a:lnTo>
                  <a:lnTo>
                    <a:pt x="1009" y="576"/>
                  </a:lnTo>
                  <a:lnTo>
                    <a:pt x="1009" y="547"/>
                  </a:lnTo>
                  <a:lnTo>
                    <a:pt x="1004" y="541"/>
                  </a:lnTo>
                  <a:lnTo>
                    <a:pt x="1001" y="535"/>
                  </a:lnTo>
                  <a:lnTo>
                    <a:pt x="1001" y="518"/>
                  </a:lnTo>
                  <a:lnTo>
                    <a:pt x="995" y="512"/>
                  </a:lnTo>
                  <a:lnTo>
                    <a:pt x="989" y="509"/>
                  </a:lnTo>
                  <a:lnTo>
                    <a:pt x="989" y="503"/>
                  </a:lnTo>
                  <a:lnTo>
                    <a:pt x="989" y="498"/>
                  </a:lnTo>
                  <a:lnTo>
                    <a:pt x="980" y="489"/>
                  </a:lnTo>
                  <a:lnTo>
                    <a:pt x="980" y="469"/>
                  </a:lnTo>
                  <a:lnTo>
                    <a:pt x="972" y="460"/>
                  </a:lnTo>
                  <a:lnTo>
                    <a:pt x="972" y="448"/>
                  </a:lnTo>
                  <a:lnTo>
                    <a:pt x="960" y="440"/>
                  </a:lnTo>
                  <a:lnTo>
                    <a:pt x="951" y="440"/>
                  </a:lnTo>
                  <a:lnTo>
                    <a:pt x="951" y="344"/>
                  </a:lnTo>
                  <a:lnTo>
                    <a:pt x="1038" y="344"/>
                  </a:lnTo>
                  <a:lnTo>
                    <a:pt x="1038" y="338"/>
                  </a:lnTo>
                  <a:lnTo>
                    <a:pt x="1038" y="336"/>
                  </a:lnTo>
                  <a:lnTo>
                    <a:pt x="1059" y="315"/>
                  </a:lnTo>
                  <a:lnTo>
                    <a:pt x="1059" y="295"/>
                  </a:lnTo>
                  <a:lnTo>
                    <a:pt x="1067" y="286"/>
                  </a:lnTo>
                  <a:lnTo>
                    <a:pt x="1079" y="286"/>
                  </a:lnTo>
                  <a:lnTo>
                    <a:pt x="1087" y="278"/>
                  </a:lnTo>
                  <a:lnTo>
                    <a:pt x="1087" y="269"/>
                  </a:lnTo>
                  <a:lnTo>
                    <a:pt x="1093" y="263"/>
                  </a:lnTo>
                  <a:lnTo>
                    <a:pt x="1096" y="257"/>
                  </a:lnTo>
                  <a:lnTo>
                    <a:pt x="1096" y="249"/>
                  </a:lnTo>
                  <a:lnTo>
                    <a:pt x="1102" y="243"/>
                  </a:lnTo>
                  <a:lnTo>
                    <a:pt x="1105" y="237"/>
                  </a:lnTo>
                  <a:lnTo>
                    <a:pt x="1105" y="211"/>
                  </a:lnTo>
                  <a:lnTo>
                    <a:pt x="1125" y="191"/>
                  </a:lnTo>
                  <a:lnTo>
                    <a:pt x="1125" y="171"/>
                  </a:lnTo>
                  <a:lnTo>
                    <a:pt x="1145" y="153"/>
                  </a:lnTo>
                  <a:lnTo>
                    <a:pt x="1145" y="124"/>
                  </a:lnTo>
                  <a:lnTo>
                    <a:pt x="1154" y="113"/>
                  </a:lnTo>
                  <a:lnTo>
                    <a:pt x="1154" y="46"/>
                  </a:lnTo>
                  <a:lnTo>
                    <a:pt x="1163" y="38"/>
                  </a:lnTo>
                  <a:lnTo>
                    <a:pt x="1203" y="38"/>
                  </a:lnTo>
                  <a:lnTo>
                    <a:pt x="1212" y="26"/>
                  </a:lnTo>
                  <a:lnTo>
                    <a:pt x="1232" y="26"/>
                  </a:lnTo>
                  <a:lnTo>
                    <a:pt x="1238" y="32"/>
                  </a:lnTo>
                  <a:lnTo>
                    <a:pt x="1241" y="38"/>
                  </a:lnTo>
                  <a:lnTo>
                    <a:pt x="1267" y="38"/>
                  </a:lnTo>
                  <a:lnTo>
                    <a:pt x="1290" y="38"/>
                  </a:lnTo>
                  <a:lnTo>
                    <a:pt x="1299" y="46"/>
                  </a:lnTo>
                  <a:lnTo>
                    <a:pt x="1319" y="46"/>
                  </a:lnTo>
                  <a:lnTo>
                    <a:pt x="1357" y="9"/>
                  </a:lnTo>
                  <a:lnTo>
                    <a:pt x="1368" y="9"/>
                  </a:lnTo>
                  <a:lnTo>
                    <a:pt x="1374" y="17"/>
                  </a:lnTo>
                  <a:lnTo>
                    <a:pt x="1400" y="17"/>
                  </a:lnTo>
                  <a:lnTo>
                    <a:pt x="1423" y="17"/>
                  </a:lnTo>
                  <a:lnTo>
                    <a:pt x="1423" y="0"/>
                  </a:lnTo>
                  <a:lnTo>
                    <a:pt x="1464" y="0"/>
                  </a:lnTo>
                  <a:lnTo>
                    <a:pt x="1464" y="17"/>
                  </a:lnTo>
                  <a:lnTo>
                    <a:pt x="1458" y="23"/>
                  </a:lnTo>
                  <a:lnTo>
                    <a:pt x="1452" y="26"/>
                  </a:lnTo>
                  <a:lnTo>
                    <a:pt x="1452" y="32"/>
                  </a:lnTo>
                  <a:lnTo>
                    <a:pt x="1452" y="38"/>
                  </a:lnTo>
                  <a:lnTo>
                    <a:pt x="1464" y="46"/>
                  </a:lnTo>
                  <a:lnTo>
                    <a:pt x="1464" y="66"/>
                  </a:lnTo>
                  <a:lnTo>
                    <a:pt x="1472" y="75"/>
                  </a:lnTo>
                  <a:lnTo>
                    <a:pt x="1478" y="69"/>
                  </a:lnTo>
                  <a:lnTo>
                    <a:pt x="1481" y="66"/>
                  </a:lnTo>
                  <a:lnTo>
                    <a:pt x="1501" y="66"/>
                  </a:lnTo>
                  <a:lnTo>
                    <a:pt x="1507" y="61"/>
                  </a:lnTo>
                  <a:lnTo>
                    <a:pt x="1513" y="55"/>
                  </a:lnTo>
                  <a:lnTo>
                    <a:pt x="1521" y="55"/>
                  </a:lnTo>
                  <a:lnTo>
                    <a:pt x="1530" y="66"/>
                  </a:lnTo>
                  <a:lnTo>
                    <a:pt x="1550" y="66"/>
                  </a:lnTo>
                  <a:lnTo>
                    <a:pt x="1559" y="75"/>
                  </a:lnTo>
                  <a:lnTo>
                    <a:pt x="1588" y="75"/>
                  </a:lnTo>
                  <a:lnTo>
                    <a:pt x="1597" y="84"/>
                  </a:lnTo>
                  <a:lnTo>
                    <a:pt x="1617" y="84"/>
                  </a:lnTo>
                  <a:lnTo>
                    <a:pt x="1623" y="90"/>
                  </a:lnTo>
                  <a:lnTo>
                    <a:pt x="1626" y="95"/>
                  </a:lnTo>
                  <a:lnTo>
                    <a:pt x="1637" y="95"/>
                  </a:lnTo>
                  <a:lnTo>
                    <a:pt x="1637" y="104"/>
                  </a:lnTo>
                  <a:lnTo>
                    <a:pt x="1640" y="110"/>
                  </a:lnTo>
                  <a:lnTo>
                    <a:pt x="1646" y="113"/>
                  </a:lnTo>
                  <a:lnTo>
                    <a:pt x="1655" y="113"/>
                  </a:lnTo>
                  <a:lnTo>
                    <a:pt x="1666" y="124"/>
                  </a:lnTo>
                  <a:lnTo>
                    <a:pt x="1689" y="124"/>
                  </a:lnTo>
                  <a:lnTo>
                    <a:pt x="1712" y="124"/>
                  </a:lnTo>
                  <a:lnTo>
                    <a:pt x="1712" y="95"/>
                  </a:lnTo>
                  <a:lnTo>
                    <a:pt x="1724" y="84"/>
                  </a:lnTo>
                  <a:lnTo>
                    <a:pt x="1724" y="75"/>
                  </a:lnTo>
                  <a:lnTo>
                    <a:pt x="1727" y="69"/>
                  </a:lnTo>
                  <a:lnTo>
                    <a:pt x="1733" y="66"/>
                  </a:lnTo>
                  <a:lnTo>
                    <a:pt x="1733" y="46"/>
                  </a:lnTo>
                  <a:lnTo>
                    <a:pt x="1741" y="38"/>
                  </a:lnTo>
                  <a:lnTo>
                    <a:pt x="1741" y="9"/>
                  </a:lnTo>
                  <a:lnTo>
                    <a:pt x="1762" y="9"/>
                  </a:lnTo>
                  <a:lnTo>
                    <a:pt x="1767" y="3"/>
                  </a:lnTo>
                  <a:lnTo>
                    <a:pt x="1770" y="0"/>
                  </a:lnTo>
                  <a:lnTo>
                    <a:pt x="1799" y="0"/>
                  </a:lnTo>
                  <a:lnTo>
                    <a:pt x="1808" y="9"/>
                  </a:lnTo>
                  <a:lnTo>
                    <a:pt x="1814" y="9"/>
                  </a:lnTo>
                  <a:lnTo>
                    <a:pt x="1819" y="9"/>
                  </a:lnTo>
                  <a:lnTo>
                    <a:pt x="1828" y="17"/>
                  </a:lnTo>
                  <a:lnTo>
                    <a:pt x="1869" y="17"/>
                  </a:lnTo>
                  <a:lnTo>
                    <a:pt x="1906" y="17"/>
                  </a:lnTo>
                  <a:lnTo>
                    <a:pt x="1912" y="23"/>
                  </a:lnTo>
                  <a:lnTo>
                    <a:pt x="1915" y="26"/>
                  </a:lnTo>
                  <a:lnTo>
                    <a:pt x="1941" y="26"/>
                  </a:lnTo>
                  <a:lnTo>
                    <a:pt x="1964" y="26"/>
                  </a:lnTo>
                  <a:lnTo>
                    <a:pt x="1970" y="32"/>
                  </a:lnTo>
                  <a:lnTo>
                    <a:pt x="1973" y="38"/>
                  </a:lnTo>
                  <a:lnTo>
                    <a:pt x="2013" y="38"/>
                  </a:lnTo>
                  <a:lnTo>
                    <a:pt x="2068" y="95"/>
                  </a:lnTo>
                  <a:lnTo>
                    <a:pt x="2080" y="95"/>
                  </a:lnTo>
                  <a:lnTo>
                    <a:pt x="2089" y="104"/>
                  </a:lnTo>
                  <a:lnTo>
                    <a:pt x="2097" y="104"/>
                  </a:lnTo>
                  <a:lnTo>
                    <a:pt x="2109" y="95"/>
                  </a:lnTo>
                  <a:lnTo>
                    <a:pt x="2117" y="95"/>
                  </a:lnTo>
                  <a:lnTo>
                    <a:pt x="2123" y="90"/>
                  </a:lnTo>
                  <a:lnTo>
                    <a:pt x="2129" y="84"/>
                  </a:lnTo>
                  <a:lnTo>
                    <a:pt x="2164" y="84"/>
                  </a:lnTo>
                  <a:lnTo>
                    <a:pt x="2175" y="75"/>
                  </a:lnTo>
                  <a:lnTo>
                    <a:pt x="2213" y="75"/>
                  </a:lnTo>
                  <a:lnTo>
                    <a:pt x="2225" y="66"/>
                  </a:lnTo>
                  <a:lnTo>
                    <a:pt x="2271" y="66"/>
                  </a:lnTo>
                  <a:lnTo>
                    <a:pt x="2282" y="55"/>
                  </a:lnTo>
                  <a:lnTo>
                    <a:pt x="2291" y="55"/>
                  </a:lnTo>
                  <a:lnTo>
                    <a:pt x="2291" y="75"/>
                  </a:lnTo>
                  <a:lnTo>
                    <a:pt x="2300" y="84"/>
                  </a:lnTo>
                  <a:lnTo>
                    <a:pt x="2300" y="95"/>
                  </a:lnTo>
                  <a:lnTo>
                    <a:pt x="2300" y="104"/>
                  </a:lnTo>
                  <a:lnTo>
                    <a:pt x="2306" y="110"/>
                  </a:lnTo>
                  <a:lnTo>
                    <a:pt x="2311" y="113"/>
                  </a:lnTo>
                  <a:lnTo>
                    <a:pt x="2311" y="133"/>
                  </a:lnTo>
                  <a:lnTo>
                    <a:pt x="2320" y="142"/>
                  </a:lnTo>
                  <a:lnTo>
                    <a:pt x="2340" y="142"/>
                  </a:lnTo>
                  <a:lnTo>
                    <a:pt x="2349" y="133"/>
                  </a:lnTo>
                  <a:lnTo>
                    <a:pt x="2387" y="133"/>
                  </a:lnTo>
                  <a:lnTo>
                    <a:pt x="2407" y="153"/>
                  </a:lnTo>
                  <a:lnTo>
                    <a:pt x="2407" y="228"/>
                  </a:lnTo>
                  <a:lnTo>
                    <a:pt x="2427" y="228"/>
                  </a:lnTo>
                  <a:lnTo>
                    <a:pt x="2436" y="220"/>
                  </a:lnTo>
                  <a:lnTo>
                    <a:pt x="2494" y="220"/>
                  </a:lnTo>
                  <a:lnTo>
                    <a:pt x="2502" y="211"/>
                  </a:lnTo>
                  <a:lnTo>
                    <a:pt x="2551" y="211"/>
                  </a:lnTo>
                  <a:lnTo>
                    <a:pt x="2560" y="200"/>
                  </a:lnTo>
                  <a:lnTo>
                    <a:pt x="2580" y="200"/>
                  </a:lnTo>
                  <a:lnTo>
                    <a:pt x="2586" y="194"/>
                  </a:lnTo>
                  <a:lnTo>
                    <a:pt x="2589" y="191"/>
                  </a:lnTo>
                  <a:lnTo>
                    <a:pt x="2647" y="191"/>
                  </a:lnTo>
                  <a:lnTo>
                    <a:pt x="2647" y="200"/>
                  </a:lnTo>
                  <a:lnTo>
                    <a:pt x="2656" y="211"/>
                  </a:lnTo>
                  <a:lnTo>
                    <a:pt x="2661" y="211"/>
                  </a:lnTo>
                  <a:lnTo>
                    <a:pt x="2667" y="211"/>
                  </a:lnTo>
                  <a:lnTo>
                    <a:pt x="2667" y="237"/>
                  </a:lnTo>
                  <a:lnTo>
                    <a:pt x="2676" y="249"/>
                  </a:lnTo>
                  <a:lnTo>
                    <a:pt x="2685" y="249"/>
                  </a:lnTo>
                  <a:lnTo>
                    <a:pt x="2696" y="257"/>
                  </a:lnTo>
                  <a:lnTo>
                    <a:pt x="2716" y="257"/>
                  </a:lnTo>
                  <a:lnTo>
                    <a:pt x="2725" y="269"/>
                  </a:lnTo>
                  <a:lnTo>
                    <a:pt x="2745" y="269"/>
                  </a:lnTo>
                  <a:lnTo>
                    <a:pt x="2754" y="278"/>
                  </a:lnTo>
                  <a:lnTo>
                    <a:pt x="2783" y="278"/>
                  </a:lnTo>
                  <a:lnTo>
                    <a:pt x="2792" y="286"/>
                  </a:lnTo>
                  <a:lnTo>
                    <a:pt x="2820" y="286"/>
                  </a:lnTo>
                  <a:lnTo>
                    <a:pt x="2829" y="295"/>
                  </a:lnTo>
                  <a:lnTo>
                    <a:pt x="2858" y="295"/>
                  </a:lnTo>
                  <a:lnTo>
                    <a:pt x="2864" y="301"/>
                  </a:lnTo>
                  <a:lnTo>
                    <a:pt x="2870" y="304"/>
                  </a:lnTo>
                  <a:lnTo>
                    <a:pt x="2945" y="304"/>
                  </a:lnTo>
                  <a:lnTo>
                    <a:pt x="2956" y="315"/>
                  </a:lnTo>
                  <a:lnTo>
                    <a:pt x="2965" y="315"/>
                  </a:lnTo>
                  <a:lnTo>
                    <a:pt x="2974" y="315"/>
                  </a:lnTo>
                  <a:lnTo>
                    <a:pt x="2980" y="321"/>
                  </a:lnTo>
                  <a:lnTo>
                    <a:pt x="2985" y="324"/>
                  </a:lnTo>
                  <a:lnTo>
                    <a:pt x="3014" y="324"/>
                  </a:lnTo>
                  <a:lnTo>
                    <a:pt x="3023" y="336"/>
                  </a:lnTo>
                  <a:lnTo>
                    <a:pt x="3032" y="324"/>
                  </a:lnTo>
                  <a:lnTo>
                    <a:pt x="3037" y="324"/>
                  </a:lnTo>
                  <a:lnTo>
                    <a:pt x="3040" y="324"/>
                  </a:lnTo>
                  <a:lnTo>
                    <a:pt x="3052" y="336"/>
                  </a:lnTo>
                  <a:lnTo>
                    <a:pt x="3061" y="336"/>
                  </a:lnTo>
                  <a:lnTo>
                    <a:pt x="3072" y="344"/>
                  </a:lnTo>
                  <a:lnTo>
                    <a:pt x="3081" y="344"/>
                  </a:lnTo>
                  <a:lnTo>
                    <a:pt x="3110" y="373"/>
                  </a:lnTo>
                  <a:lnTo>
                    <a:pt x="3119" y="373"/>
                  </a:lnTo>
                  <a:lnTo>
                    <a:pt x="3119" y="382"/>
                  </a:lnTo>
                  <a:lnTo>
                    <a:pt x="3110" y="393"/>
                  </a:lnTo>
                  <a:lnTo>
                    <a:pt x="3119" y="402"/>
                  </a:lnTo>
                  <a:lnTo>
                    <a:pt x="3101" y="422"/>
                  </a:lnTo>
                  <a:lnTo>
                    <a:pt x="3116" y="437"/>
                  </a:lnTo>
                  <a:lnTo>
                    <a:pt x="3130" y="448"/>
                  </a:lnTo>
                  <a:lnTo>
                    <a:pt x="3139" y="448"/>
                  </a:lnTo>
                  <a:lnTo>
                    <a:pt x="3147" y="440"/>
                  </a:lnTo>
                  <a:lnTo>
                    <a:pt x="3162" y="440"/>
                  </a:lnTo>
                  <a:lnTo>
                    <a:pt x="3176" y="440"/>
                  </a:lnTo>
                  <a:lnTo>
                    <a:pt x="3197" y="422"/>
                  </a:lnTo>
                  <a:lnTo>
                    <a:pt x="3243" y="422"/>
                  </a:lnTo>
                  <a:lnTo>
                    <a:pt x="3243" y="431"/>
                  </a:lnTo>
                  <a:lnTo>
                    <a:pt x="3254" y="440"/>
                  </a:lnTo>
                  <a:lnTo>
                    <a:pt x="3263" y="440"/>
                  </a:lnTo>
                  <a:lnTo>
                    <a:pt x="3272" y="448"/>
                  </a:lnTo>
                  <a:lnTo>
                    <a:pt x="3321" y="448"/>
                  </a:lnTo>
                  <a:lnTo>
                    <a:pt x="3333" y="440"/>
                  </a:lnTo>
                  <a:lnTo>
                    <a:pt x="3350" y="440"/>
                  </a:lnTo>
                  <a:lnTo>
                    <a:pt x="3362" y="448"/>
                  </a:lnTo>
                  <a:lnTo>
                    <a:pt x="3390" y="448"/>
                  </a:lnTo>
                  <a:lnTo>
                    <a:pt x="3399" y="460"/>
                  </a:lnTo>
                  <a:lnTo>
                    <a:pt x="3419" y="460"/>
                  </a:lnTo>
                  <a:lnTo>
                    <a:pt x="3428" y="469"/>
                  </a:lnTo>
                  <a:lnTo>
                    <a:pt x="3437" y="469"/>
                  </a:lnTo>
                  <a:lnTo>
                    <a:pt x="3448" y="460"/>
                  </a:lnTo>
                  <a:lnTo>
                    <a:pt x="3457" y="460"/>
                  </a:lnTo>
                  <a:lnTo>
                    <a:pt x="3457" y="480"/>
                  </a:lnTo>
                  <a:lnTo>
                    <a:pt x="3466" y="489"/>
                  </a:lnTo>
                  <a:lnTo>
                    <a:pt x="3466" y="634"/>
                  </a:lnTo>
                  <a:lnTo>
                    <a:pt x="3474" y="642"/>
                  </a:lnTo>
                  <a:lnTo>
                    <a:pt x="3466" y="651"/>
                  </a:lnTo>
                  <a:lnTo>
                    <a:pt x="3466" y="662"/>
                  </a:lnTo>
                  <a:lnTo>
                    <a:pt x="3471" y="668"/>
                  </a:lnTo>
                  <a:lnTo>
                    <a:pt x="3474" y="671"/>
                  </a:lnTo>
                  <a:lnTo>
                    <a:pt x="3474" y="680"/>
                  </a:lnTo>
                  <a:lnTo>
                    <a:pt x="3495" y="680"/>
                  </a:lnTo>
                  <a:lnTo>
                    <a:pt x="3515" y="662"/>
                  </a:lnTo>
                  <a:lnTo>
                    <a:pt x="3524" y="662"/>
                  </a:lnTo>
                  <a:lnTo>
                    <a:pt x="3529" y="668"/>
                  </a:lnTo>
                  <a:lnTo>
                    <a:pt x="3532" y="671"/>
                  </a:lnTo>
                  <a:lnTo>
                    <a:pt x="3564" y="671"/>
                  </a:lnTo>
                  <a:lnTo>
                    <a:pt x="3587" y="694"/>
                  </a:lnTo>
                  <a:lnTo>
                    <a:pt x="3610" y="720"/>
                  </a:lnTo>
                  <a:lnTo>
                    <a:pt x="3610" y="729"/>
                  </a:lnTo>
                  <a:lnTo>
                    <a:pt x="3616" y="735"/>
                  </a:lnTo>
                  <a:lnTo>
                    <a:pt x="3619" y="738"/>
                  </a:lnTo>
                  <a:lnTo>
                    <a:pt x="3619" y="767"/>
                  </a:lnTo>
                  <a:lnTo>
                    <a:pt x="3610" y="778"/>
                  </a:lnTo>
                  <a:lnTo>
                    <a:pt x="3610" y="787"/>
                  </a:lnTo>
                  <a:lnTo>
                    <a:pt x="3631" y="804"/>
                  </a:lnTo>
                  <a:lnTo>
                    <a:pt x="3639" y="804"/>
                  </a:lnTo>
                  <a:lnTo>
                    <a:pt x="3662" y="830"/>
                  </a:lnTo>
                  <a:lnTo>
                    <a:pt x="3688" y="853"/>
                  </a:lnTo>
                  <a:lnTo>
                    <a:pt x="3717" y="853"/>
                  </a:lnTo>
                  <a:lnTo>
                    <a:pt x="3735" y="874"/>
                  </a:lnTo>
                  <a:lnTo>
                    <a:pt x="3746" y="874"/>
                  </a:lnTo>
                  <a:lnTo>
                    <a:pt x="3764" y="891"/>
                  </a:lnTo>
                  <a:lnTo>
                    <a:pt x="3775" y="891"/>
                  </a:lnTo>
                  <a:lnTo>
                    <a:pt x="3784" y="903"/>
                  </a:lnTo>
                  <a:lnTo>
                    <a:pt x="3813" y="903"/>
                  </a:lnTo>
                  <a:lnTo>
                    <a:pt x="3833" y="920"/>
                  </a:lnTo>
                  <a:lnTo>
                    <a:pt x="3842" y="920"/>
                  </a:lnTo>
                  <a:lnTo>
                    <a:pt x="3850" y="932"/>
                  </a:lnTo>
                  <a:lnTo>
                    <a:pt x="3862" y="932"/>
                  </a:lnTo>
                  <a:lnTo>
                    <a:pt x="3871" y="940"/>
                  </a:lnTo>
                  <a:lnTo>
                    <a:pt x="3882" y="940"/>
                  </a:lnTo>
                  <a:lnTo>
                    <a:pt x="3908" y="969"/>
                  </a:lnTo>
                  <a:lnTo>
                    <a:pt x="3908" y="989"/>
                  </a:lnTo>
                  <a:lnTo>
                    <a:pt x="3917" y="998"/>
                  </a:lnTo>
                  <a:lnTo>
                    <a:pt x="3917" y="1010"/>
                  </a:lnTo>
                  <a:lnTo>
                    <a:pt x="3923" y="1013"/>
                  </a:lnTo>
                  <a:lnTo>
                    <a:pt x="3929" y="1015"/>
                  </a:lnTo>
                  <a:lnTo>
                    <a:pt x="3937" y="1015"/>
                  </a:lnTo>
                  <a:lnTo>
                    <a:pt x="3949" y="1010"/>
                  </a:lnTo>
                  <a:lnTo>
                    <a:pt x="3958" y="1010"/>
                  </a:lnTo>
                  <a:lnTo>
                    <a:pt x="3966" y="1015"/>
                  </a:lnTo>
                  <a:lnTo>
                    <a:pt x="3978" y="1015"/>
                  </a:lnTo>
                  <a:lnTo>
                    <a:pt x="3995" y="1036"/>
                  </a:lnTo>
                  <a:lnTo>
                    <a:pt x="4007" y="1027"/>
                  </a:lnTo>
                  <a:lnTo>
                    <a:pt x="4024" y="1027"/>
                  </a:lnTo>
                  <a:lnTo>
                    <a:pt x="4036" y="1015"/>
                  </a:lnTo>
                  <a:lnTo>
                    <a:pt x="4044" y="1015"/>
                  </a:lnTo>
                  <a:lnTo>
                    <a:pt x="4053" y="1007"/>
                  </a:lnTo>
                  <a:lnTo>
                    <a:pt x="4059" y="1013"/>
                  </a:lnTo>
                  <a:lnTo>
                    <a:pt x="4065" y="1015"/>
                  </a:lnTo>
                  <a:lnTo>
                    <a:pt x="4073" y="1015"/>
                  </a:lnTo>
                  <a:lnTo>
                    <a:pt x="4085" y="1027"/>
                  </a:lnTo>
                  <a:lnTo>
                    <a:pt x="4111" y="1027"/>
                  </a:lnTo>
                  <a:lnTo>
                    <a:pt x="4117" y="1021"/>
                  </a:lnTo>
                  <a:lnTo>
                    <a:pt x="4120" y="1015"/>
                  </a:lnTo>
                  <a:lnTo>
                    <a:pt x="4131" y="1015"/>
                  </a:lnTo>
                  <a:lnTo>
                    <a:pt x="4140" y="1007"/>
                  </a:lnTo>
                  <a:lnTo>
                    <a:pt x="4148" y="1007"/>
                  </a:lnTo>
                  <a:lnTo>
                    <a:pt x="4160" y="998"/>
                  </a:lnTo>
                  <a:lnTo>
                    <a:pt x="4169" y="998"/>
                  </a:lnTo>
                  <a:lnTo>
                    <a:pt x="4175" y="992"/>
                  </a:lnTo>
                  <a:lnTo>
                    <a:pt x="4180" y="989"/>
                  </a:lnTo>
                  <a:lnTo>
                    <a:pt x="4198" y="989"/>
                  </a:lnTo>
                  <a:lnTo>
                    <a:pt x="4209" y="978"/>
                  </a:lnTo>
                  <a:lnTo>
                    <a:pt x="4218" y="978"/>
                  </a:lnTo>
                  <a:lnTo>
                    <a:pt x="4238" y="960"/>
                  </a:lnTo>
                  <a:lnTo>
                    <a:pt x="4247" y="960"/>
                  </a:lnTo>
                  <a:lnTo>
                    <a:pt x="4253" y="955"/>
                  </a:lnTo>
                  <a:lnTo>
                    <a:pt x="4256" y="949"/>
                  </a:lnTo>
                  <a:lnTo>
                    <a:pt x="4261" y="949"/>
                  </a:lnTo>
                  <a:lnTo>
                    <a:pt x="4264" y="949"/>
                  </a:lnTo>
                  <a:lnTo>
                    <a:pt x="4270" y="943"/>
                  </a:lnTo>
                  <a:lnTo>
                    <a:pt x="4276" y="940"/>
                  </a:lnTo>
                  <a:lnTo>
                    <a:pt x="4284" y="940"/>
                  </a:lnTo>
                  <a:lnTo>
                    <a:pt x="4305" y="920"/>
                  </a:lnTo>
                  <a:lnTo>
                    <a:pt x="4322" y="920"/>
                  </a:lnTo>
                  <a:lnTo>
                    <a:pt x="4328" y="917"/>
                  </a:lnTo>
                  <a:lnTo>
                    <a:pt x="4334" y="911"/>
                  </a:lnTo>
                  <a:lnTo>
                    <a:pt x="4342" y="911"/>
                  </a:lnTo>
                  <a:lnTo>
                    <a:pt x="4342" y="891"/>
                  </a:lnTo>
                  <a:lnTo>
                    <a:pt x="4334" y="882"/>
                  </a:lnTo>
                  <a:lnTo>
                    <a:pt x="4334" y="874"/>
                  </a:lnTo>
                  <a:lnTo>
                    <a:pt x="4342" y="862"/>
                  </a:lnTo>
                  <a:lnTo>
                    <a:pt x="4351" y="862"/>
                  </a:lnTo>
                  <a:lnTo>
                    <a:pt x="4357" y="859"/>
                  </a:lnTo>
                  <a:lnTo>
                    <a:pt x="4363" y="853"/>
                  </a:lnTo>
                  <a:lnTo>
                    <a:pt x="4371" y="853"/>
                  </a:lnTo>
                  <a:lnTo>
                    <a:pt x="4377" y="848"/>
                  </a:lnTo>
                  <a:lnTo>
                    <a:pt x="4380" y="845"/>
                  </a:lnTo>
                  <a:lnTo>
                    <a:pt x="4392" y="845"/>
                  </a:lnTo>
                  <a:lnTo>
                    <a:pt x="4397" y="839"/>
                  </a:lnTo>
                  <a:lnTo>
                    <a:pt x="4400" y="833"/>
                  </a:lnTo>
                  <a:lnTo>
                    <a:pt x="4420" y="833"/>
                  </a:lnTo>
                  <a:lnTo>
                    <a:pt x="4429" y="824"/>
                  </a:lnTo>
                  <a:lnTo>
                    <a:pt x="4441" y="824"/>
                  </a:lnTo>
                  <a:lnTo>
                    <a:pt x="4449" y="816"/>
                  </a:lnTo>
                  <a:lnTo>
                    <a:pt x="4458" y="816"/>
                  </a:lnTo>
                  <a:lnTo>
                    <a:pt x="4464" y="810"/>
                  </a:lnTo>
                  <a:lnTo>
                    <a:pt x="4467" y="804"/>
                  </a:lnTo>
                  <a:lnTo>
                    <a:pt x="4478" y="804"/>
                  </a:lnTo>
                  <a:lnTo>
                    <a:pt x="4487" y="796"/>
                  </a:lnTo>
                  <a:lnTo>
                    <a:pt x="4516" y="796"/>
                  </a:lnTo>
                  <a:lnTo>
                    <a:pt x="4527" y="787"/>
                  </a:lnTo>
                  <a:lnTo>
                    <a:pt x="4545" y="787"/>
                  </a:lnTo>
                  <a:lnTo>
                    <a:pt x="4551" y="781"/>
                  </a:lnTo>
                  <a:lnTo>
                    <a:pt x="4554" y="778"/>
                  </a:lnTo>
                  <a:lnTo>
                    <a:pt x="4554" y="767"/>
                  </a:lnTo>
                  <a:lnTo>
                    <a:pt x="4623" y="767"/>
                  </a:lnTo>
                  <a:lnTo>
                    <a:pt x="4632" y="758"/>
                  </a:lnTo>
                  <a:lnTo>
                    <a:pt x="4776" y="758"/>
                  </a:lnTo>
                  <a:lnTo>
                    <a:pt x="4776" y="804"/>
                  </a:lnTo>
                  <a:lnTo>
                    <a:pt x="4785" y="816"/>
                  </a:lnTo>
                  <a:lnTo>
                    <a:pt x="4785" y="833"/>
                  </a:lnTo>
                  <a:lnTo>
                    <a:pt x="4797" y="845"/>
                  </a:lnTo>
                  <a:lnTo>
                    <a:pt x="4805" y="833"/>
                  </a:lnTo>
                  <a:lnTo>
                    <a:pt x="4825" y="833"/>
                  </a:lnTo>
                  <a:lnTo>
                    <a:pt x="4831" y="839"/>
                  </a:lnTo>
                  <a:lnTo>
                    <a:pt x="4834" y="845"/>
                  </a:lnTo>
                  <a:lnTo>
                    <a:pt x="4843" y="845"/>
                  </a:lnTo>
                  <a:lnTo>
                    <a:pt x="4863" y="862"/>
                  </a:lnTo>
                  <a:lnTo>
                    <a:pt x="4863" y="874"/>
                  </a:lnTo>
                  <a:lnTo>
                    <a:pt x="4883" y="874"/>
                  </a:lnTo>
                  <a:lnTo>
                    <a:pt x="4892" y="882"/>
                  </a:lnTo>
                  <a:lnTo>
                    <a:pt x="4898" y="882"/>
                  </a:lnTo>
                  <a:lnTo>
                    <a:pt x="4901" y="882"/>
                  </a:lnTo>
                  <a:lnTo>
                    <a:pt x="4901" y="903"/>
                  </a:lnTo>
                  <a:lnTo>
                    <a:pt x="4892" y="911"/>
                  </a:lnTo>
                  <a:lnTo>
                    <a:pt x="4892" y="960"/>
                  </a:lnTo>
                  <a:lnTo>
                    <a:pt x="4898" y="963"/>
                  </a:lnTo>
                  <a:lnTo>
                    <a:pt x="4901" y="969"/>
                  </a:lnTo>
                  <a:lnTo>
                    <a:pt x="4883" y="989"/>
                  </a:lnTo>
                  <a:lnTo>
                    <a:pt x="4883" y="1007"/>
                  </a:lnTo>
                  <a:lnTo>
                    <a:pt x="4886" y="1013"/>
                  </a:lnTo>
                  <a:lnTo>
                    <a:pt x="4892" y="1015"/>
                  </a:lnTo>
                  <a:lnTo>
                    <a:pt x="4892" y="1027"/>
                  </a:lnTo>
                  <a:lnTo>
                    <a:pt x="4872" y="1044"/>
                  </a:lnTo>
                  <a:lnTo>
                    <a:pt x="4869" y="1044"/>
                  </a:lnTo>
                  <a:lnTo>
                    <a:pt x="4863" y="1044"/>
                  </a:lnTo>
                  <a:lnTo>
                    <a:pt x="4854" y="1056"/>
                  </a:lnTo>
                  <a:lnTo>
                    <a:pt x="4843" y="1056"/>
                  </a:lnTo>
                  <a:lnTo>
                    <a:pt x="4825" y="1073"/>
                  </a:lnTo>
                  <a:lnTo>
                    <a:pt x="4805" y="1073"/>
                  </a:lnTo>
                  <a:lnTo>
                    <a:pt x="4799" y="1079"/>
                  </a:lnTo>
                  <a:lnTo>
                    <a:pt x="4797" y="1085"/>
                  </a:lnTo>
                  <a:lnTo>
                    <a:pt x="4765" y="1085"/>
                  </a:lnTo>
                  <a:lnTo>
                    <a:pt x="4739" y="1114"/>
                  </a:lnTo>
                  <a:lnTo>
                    <a:pt x="4739" y="1131"/>
                  </a:lnTo>
                  <a:lnTo>
                    <a:pt x="4765" y="1131"/>
                  </a:lnTo>
                  <a:lnTo>
                    <a:pt x="4771" y="1137"/>
                  </a:lnTo>
                  <a:lnTo>
                    <a:pt x="4776" y="1143"/>
                  </a:lnTo>
                  <a:lnTo>
                    <a:pt x="4785" y="1143"/>
                  </a:lnTo>
                  <a:lnTo>
                    <a:pt x="4797" y="1131"/>
                  </a:lnTo>
                  <a:lnTo>
                    <a:pt x="4863" y="1131"/>
                  </a:lnTo>
                  <a:lnTo>
                    <a:pt x="4872" y="1122"/>
                  </a:lnTo>
                  <a:lnTo>
                    <a:pt x="4892" y="1122"/>
                  </a:lnTo>
                  <a:lnTo>
                    <a:pt x="4898" y="1128"/>
                  </a:lnTo>
                  <a:lnTo>
                    <a:pt x="4901" y="1131"/>
                  </a:lnTo>
                  <a:lnTo>
                    <a:pt x="4906" y="1131"/>
                  </a:lnTo>
                  <a:lnTo>
                    <a:pt x="4909" y="1131"/>
                  </a:lnTo>
                  <a:lnTo>
                    <a:pt x="4915" y="1128"/>
                  </a:lnTo>
                  <a:lnTo>
                    <a:pt x="4921" y="1122"/>
                  </a:lnTo>
                  <a:lnTo>
                    <a:pt x="4950" y="1122"/>
                  </a:lnTo>
                  <a:lnTo>
                    <a:pt x="4956" y="1117"/>
                  </a:lnTo>
                  <a:lnTo>
                    <a:pt x="4959" y="1114"/>
                  </a:lnTo>
                  <a:lnTo>
                    <a:pt x="4988" y="1114"/>
                  </a:lnTo>
                  <a:lnTo>
                    <a:pt x="4996" y="1102"/>
                  </a:lnTo>
                  <a:lnTo>
                    <a:pt x="5016" y="1102"/>
                  </a:lnTo>
                  <a:lnTo>
                    <a:pt x="5028" y="1094"/>
                  </a:lnTo>
                  <a:lnTo>
                    <a:pt x="5057" y="1094"/>
                  </a:lnTo>
                  <a:lnTo>
                    <a:pt x="5066" y="1085"/>
                  </a:lnTo>
                  <a:lnTo>
                    <a:pt x="5074" y="1085"/>
                  </a:lnTo>
                  <a:lnTo>
                    <a:pt x="5080" y="1091"/>
                  </a:lnTo>
                  <a:lnTo>
                    <a:pt x="5086" y="1094"/>
                  </a:lnTo>
                  <a:lnTo>
                    <a:pt x="5080" y="1099"/>
                  </a:lnTo>
                  <a:lnTo>
                    <a:pt x="5074" y="1102"/>
                  </a:lnTo>
                  <a:lnTo>
                    <a:pt x="5074" y="1143"/>
                  </a:lnTo>
                  <a:lnTo>
                    <a:pt x="5066" y="1151"/>
                  </a:lnTo>
                  <a:lnTo>
                    <a:pt x="5057" y="1160"/>
                  </a:lnTo>
                  <a:lnTo>
                    <a:pt x="5037" y="1160"/>
                  </a:lnTo>
                  <a:lnTo>
                    <a:pt x="5028" y="1172"/>
                  </a:lnTo>
                  <a:lnTo>
                    <a:pt x="5016" y="1172"/>
                  </a:lnTo>
                  <a:lnTo>
                    <a:pt x="5008" y="1180"/>
                  </a:lnTo>
                  <a:lnTo>
                    <a:pt x="5008" y="1201"/>
                  </a:lnTo>
                  <a:lnTo>
                    <a:pt x="5016" y="1209"/>
                  </a:lnTo>
                  <a:lnTo>
                    <a:pt x="4988" y="1238"/>
                  </a:lnTo>
                  <a:lnTo>
                    <a:pt x="4988" y="1258"/>
                  </a:lnTo>
                  <a:lnTo>
                    <a:pt x="4941" y="1305"/>
                  </a:lnTo>
                  <a:lnTo>
                    <a:pt x="4921" y="1305"/>
                  </a:lnTo>
                  <a:lnTo>
                    <a:pt x="4909" y="1313"/>
                  </a:lnTo>
                  <a:lnTo>
                    <a:pt x="4909" y="1325"/>
                  </a:lnTo>
                  <a:lnTo>
                    <a:pt x="4901" y="1334"/>
                  </a:lnTo>
                  <a:lnTo>
                    <a:pt x="4901" y="1342"/>
                  </a:lnTo>
                  <a:lnTo>
                    <a:pt x="4892" y="1354"/>
                  </a:lnTo>
                  <a:lnTo>
                    <a:pt x="4892" y="1363"/>
                  </a:lnTo>
                  <a:lnTo>
                    <a:pt x="4898" y="1368"/>
                  </a:lnTo>
                  <a:lnTo>
                    <a:pt x="4901" y="1371"/>
                  </a:lnTo>
                  <a:lnTo>
                    <a:pt x="4901" y="1392"/>
                  </a:lnTo>
                  <a:lnTo>
                    <a:pt x="4883" y="1412"/>
                  </a:lnTo>
                  <a:lnTo>
                    <a:pt x="4883" y="1458"/>
                  </a:lnTo>
                  <a:lnTo>
                    <a:pt x="4901" y="1478"/>
                  </a:lnTo>
                  <a:lnTo>
                    <a:pt x="4901" y="1490"/>
                  </a:lnTo>
                  <a:lnTo>
                    <a:pt x="4906" y="1493"/>
                  </a:lnTo>
                  <a:lnTo>
                    <a:pt x="4909" y="1499"/>
                  </a:lnTo>
                  <a:lnTo>
                    <a:pt x="4909" y="1565"/>
                  </a:lnTo>
                  <a:lnTo>
                    <a:pt x="4915" y="1571"/>
                  </a:lnTo>
                  <a:lnTo>
                    <a:pt x="4921" y="1574"/>
                  </a:lnTo>
                  <a:lnTo>
                    <a:pt x="4921" y="1640"/>
                  </a:lnTo>
                  <a:lnTo>
                    <a:pt x="4909" y="1652"/>
                  </a:lnTo>
                  <a:lnTo>
                    <a:pt x="4909" y="1669"/>
                  </a:lnTo>
                  <a:lnTo>
                    <a:pt x="4915" y="1675"/>
                  </a:lnTo>
                  <a:lnTo>
                    <a:pt x="4921" y="1681"/>
                  </a:lnTo>
                  <a:lnTo>
                    <a:pt x="4921" y="1739"/>
                  </a:lnTo>
                  <a:lnTo>
                    <a:pt x="4901" y="1756"/>
                  </a:lnTo>
                  <a:lnTo>
                    <a:pt x="4901" y="1768"/>
                  </a:lnTo>
                  <a:lnTo>
                    <a:pt x="4892" y="1776"/>
                  </a:lnTo>
                  <a:lnTo>
                    <a:pt x="4892" y="1785"/>
                  </a:lnTo>
                  <a:lnTo>
                    <a:pt x="4886" y="1791"/>
                  </a:lnTo>
                  <a:lnTo>
                    <a:pt x="4883" y="1794"/>
                  </a:lnTo>
                  <a:lnTo>
                    <a:pt x="4883" y="1799"/>
                  </a:lnTo>
                  <a:lnTo>
                    <a:pt x="4883" y="1805"/>
                  </a:lnTo>
                  <a:lnTo>
                    <a:pt x="4878" y="1811"/>
                  </a:lnTo>
                  <a:lnTo>
                    <a:pt x="4872" y="1814"/>
                  </a:lnTo>
                  <a:lnTo>
                    <a:pt x="4872" y="1823"/>
                  </a:lnTo>
                  <a:lnTo>
                    <a:pt x="4869" y="1828"/>
                  </a:lnTo>
                  <a:lnTo>
                    <a:pt x="4863" y="1834"/>
                  </a:lnTo>
                  <a:lnTo>
                    <a:pt x="4863" y="1843"/>
                  </a:lnTo>
                  <a:lnTo>
                    <a:pt x="4854" y="1852"/>
                  </a:lnTo>
                  <a:lnTo>
                    <a:pt x="4854" y="1857"/>
                  </a:lnTo>
                  <a:lnTo>
                    <a:pt x="4854" y="1863"/>
                  </a:lnTo>
                  <a:lnTo>
                    <a:pt x="4843" y="1872"/>
                  </a:lnTo>
                  <a:lnTo>
                    <a:pt x="4834" y="1872"/>
                  </a:lnTo>
                  <a:lnTo>
                    <a:pt x="4831" y="1878"/>
                  </a:lnTo>
                  <a:lnTo>
                    <a:pt x="4825" y="1881"/>
                  </a:lnTo>
                  <a:lnTo>
                    <a:pt x="4814" y="1881"/>
                  </a:lnTo>
                  <a:lnTo>
                    <a:pt x="4805" y="1892"/>
                  </a:lnTo>
                  <a:lnTo>
                    <a:pt x="4785" y="1892"/>
                  </a:lnTo>
                  <a:lnTo>
                    <a:pt x="4782" y="1895"/>
                  </a:lnTo>
                  <a:lnTo>
                    <a:pt x="4776" y="1901"/>
                  </a:lnTo>
                  <a:lnTo>
                    <a:pt x="4771" y="1901"/>
                  </a:lnTo>
                  <a:lnTo>
                    <a:pt x="4765" y="1901"/>
                  </a:lnTo>
                  <a:lnTo>
                    <a:pt x="4762" y="1907"/>
                  </a:lnTo>
                  <a:lnTo>
                    <a:pt x="4756" y="1912"/>
                  </a:lnTo>
                  <a:lnTo>
                    <a:pt x="4739" y="1912"/>
                  </a:lnTo>
                  <a:lnTo>
                    <a:pt x="4730" y="1921"/>
                  </a:lnTo>
                  <a:lnTo>
                    <a:pt x="4661" y="1921"/>
                  </a:lnTo>
                  <a:lnTo>
                    <a:pt x="4652" y="1912"/>
                  </a:lnTo>
                  <a:lnTo>
                    <a:pt x="4640" y="1912"/>
                  </a:lnTo>
                  <a:lnTo>
                    <a:pt x="4637" y="1907"/>
                  </a:lnTo>
                  <a:lnTo>
                    <a:pt x="4632" y="1901"/>
                  </a:lnTo>
                  <a:lnTo>
                    <a:pt x="4611" y="1901"/>
                  </a:lnTo>
                  <a:lnTo>
                    <a:pt x="4603" y="1892"/>
                  </a:lnTo>
                  <a:lnTo>
                    <a:pt x="4603" y="1881"/>
                  </a:lnTo>
                  <a:lnTo>
                    <a:pt x="4582" y="1863"/>
                  </a:lnTo>
                  <a:lnTo>
                    <a:pt x="4582" y="1849"/>
                  </a:lnTo>
                  <a:lnTo>
                    <a:pt x="4582" y="1834"/>
                  </a:lnTo>
                  <a:lnTo>
                    <a:pt x="4574" y="1834"/>
                  </a:lnTo>
                  <a:lnTo>
                    <a:pt x="4565" y="1843"/>
                  </a:lnTo>
                  <a:lnTo>
                    <a:pt x="4545" y="1843"/>
                  </a:lnTo>
                  <a:lnTo>
                    <a:pt x="4536" y="1852"/>
                  </a:lnTo>
                  <a:lnTo>
                    <a:pt x="4536" y="1863"/>
                  </a:lnTo>
                  <a:lnTo>
                    <a:pt x="4545" y="1872"/>
                  </a:lnTo>
                  <a:lnTo>
                    <a:pt x="4545" y="1892"/>
                  </a:lnTo>
                  <a:lnTo>
                    <a:pt x="4542" y="1895"/>
                  </a:lnTo>
                  <a:lnTo>
                    <a:pt x="4536" y="1901"/>
                  </a:lnTo>
                  <a:lnTo>
                    <a:pt x="4527" y="1901"/>
                  </a:lnTo>
                  <a:lnTo>
                    <a:pt x="4516" y="1912"/>
                  </a:lnTo>
                  <a:lnTo>
                    <a:pt x="4507" y="1912"/>
                  </a:lnTo>
                  <a:lnTo>
                    <a:pt x="4478" y="1938"/>
                  </a:lnTo>
                  <a:lnTo>
                    <a:pt x="4467" y="1938"/>
                  </a:lnTo>
                  <a:lnTo>
                    <a:pt x="4455" y="1953"/>
                  </a:lnTo>
                  <a:lnTo>
                    <a:pt x="4441" y="1970"/>
                  </a:lnTo>
                  <a:lnTo>
                    <a:pt x="4441" y="1979"/>
                  </a:lnTo>
                  <a:lnTo>
                    <a:pt x="4420" y="1996"/>
                  </a:lnTo>
                  <a:lnTo>
                    <a:pt x="4412" y="1996"/>
                  </a:lnTo>
                  <a:lnTo>
                    <a:pt x="4392" y="2016"/>
                  </a:lnTo>
                  <a:lnTo>
                    <a:pt x="4380" y="2016"/>
                  </a:lnTo>
                  <a:lnTo>
                    <a:pt x="4351" y="2045"/>
                  </a:lnTo>
                  <a:lnTo>
                    <a:pt x="4342" y="2045"/>
                  </a:lnTo>
                  <a:lnTo>
                    <a:pt x="4334" y="2054"/>
                  </a:lnTo>
                  <a:lnTo>
                    <a:pt x="4276" y="2054"/>
                  </a:lnTo>
                  <a:lnTo>
                    <a:pt x="4218" y="2054"/>
                  </a:lnTo>
                  <a:lnTo>
                    <a:pt x="4209" y="2066"/>
                  </a:lnTo>
                  <a:lnTo>
                    <a:pt x="4180" y="2066"/>
                  </a:lnTo>
                  <a:lnTo>
                    <a:pt x="4169" y="2054"/>
                  </a:lnTo>
                  <a:lnTo>
                    <a:pt x="4140" y="2054"/>
                  </a:lnTo>
                  <a:lnTo>
                    <a:pt x="4111" y="2054"/>
                  </a:lnTo>
                  <a:lnTo>
                    <a:pt x="4111" y="2121"/>
                  </a:lnTo>
                  <a:lnTo>
                    <a:pt x="4117" y="2126"/>
                  </a:lnTo>
                  <a:lnTo>
                    <a:pt x="4120" y="2132"/>
                  </a:lnTo>
                  <a:lnTo>
                    <a:pt x="4120" y="2141"/>
                  </a:lnTo>
                  <a:lnTo>
                    <a:pt x="4111" y="2152"/>
                  </a:lnTo>
                  <a:lnTo>
                    <a:pt x="4111" y="2161"/>
                  </a:lnTo>
                  <a:lnTo>
                    <a:pt x="4102" y="2161"/>
                  </a:lnTo>
                  <a:lnTo>
                    <a:pt x="4096" y="2167"/>
                  </a:lnTo>
                  <a:lnTo>
                    <a:pt x="4094" y="2170"/>
                  </a:lnTo>
                  <a:lnTo>
                    <a:pt x="4094" y="2199"/>
                  </a:lnTo>
                  <a:lnTo>
                    <a:pt x="4088" y="2205"/>
                  </a:lnTo>
                  <a:lnTo>
                    <a:pt x="4085" y="2210"/>
                  </a:lnTo>
                  <a:lnTo>
                    <a:pt x="4085" y="2228"/>
                  </a:lnTo>
                  <a:lnTo>
                    <a:pt x="4079" y="2233"/>
                  </a:lnTo>
                  <a:lnTo>
                    <a:pt x="4073" y="2236"/>
                  </a:lnTo>
                  <a:lnTo>
                    <a:pt x="4073" y="2248"/>
                  </a:lnTo>
                  <a:lnTo>
                    <a:pt x="4044" y="2277"/>
                  </a:lnTo>
                  <a:lnTo>
                    <a:pt x="4044" y="2286"/>
                  </a:lnTo>
                  <a:lnTo>
                    <a:pt x="4036" y="2294"/>
                  </a:lnTo>
                  <a:lnTo>
                    <a:pt x="4030" y="2294"/>
                  </a:lnTo>
                  <a:lnTo>
                    <a:pt x="4024" y="2294"/>
                  </a:lnTo>
                  <a:lnTo>
                    <a:pt x="3995" y="2294"/>
                  </a:lnTo>
                  <a:lnTo>
                    <a:pt x="3986" y="2303"/>
                  </a:lnTo>
                  <a:lnTo>
                    <a:pt x="3949" y="2303"/>
                  </a:lnTo>
                  <a:lnTo>
                    <a:pt x="3937" y="2314"/>
                  </a:lnTo>
                  <a:lnTo>
                    <a:pt x="3882" y="2314"/>
                  </a:lnTo>
                  <a:lnTo>
                    <a:pt x="3871" y="2303"/>
                  </a:lnTo>
                  <a:lnTo>
                    <a:pt x="3871" y="2268"/>
                  </a:lnTo>
                  <a:lnTo>
                    <a:pt x="3882" y="2257"/>
                  </a:lnTo>
                  <a:lnTo>
                    <a:pt x="3871" y="2248"/>
                  </a:lnTo>
                  <a:lnTo>
                    <a:pt x="3871" y="2236"/>
                  </a:lnTo>
                  <a:lnTo>
                    <a:pt x="3865" y="2233"/>
                  </a:lnTo>
                  <a:lnTo>
                    <a:pt x="3862" y="2228"/>
                  </a:lnTo>
                  <a:lnTo>
                    <a:pt x="3822" y="2228"/>
                  </a:lnTo>
                  <a:lnTo>
                    <a:pt x="3804" y="2248"/>
                  </a:lnTo>
                  <a:lnTo>
                    <a:pt x="3804" y="2314"/>
                  </a:lnTo>
                  <a:lnTo>
                    <a:pt x="3793" y="2314"/>
                  </a:lnTo>
                  <a:lnTo>
                    <a:pt x="3784" y="2323"/>
                  </a:lnTo>
                  <a:lnTo>
                    <a:pt x="3746" y="2323"/>
                  </a:lnTo>
                  <a:lnTo>
                    <a:pt x="3735" y="2332"/>
                  </a:lnTo>
                  <a:lnTo>
                    <a:pt x="3726" y="2332"/>
                  </a:lnTo>
                  <a:lnTo>
                    <a:pt x="3723" y="2338"/>
                  </a:lnTo>
                  <a:lnTo>
                    <a:pt x="3717" y="2343"/>
                  </a:lnTo>
                  <a:lnTo>
                    <a:pt x="3706" y="2343"/>
                  </a:lnTo>
                  <a:lnTo>
                    <a:pt x="3688" y="2364"/>
                  </a:lnTo>
                  <a:lnTo>
                    <a:pt x="3683" y="2358"/>
                  </a:lnTo>
                  <a:lnTo>
                    <a:pt x="3677" y="2352"/>
                  </a:lnTo>
                  <a:lnTo>
                    <a:pt x="3677" y="2343"/>
                  </a:lnTo>
                  <a:lnTo>
                    <a:pt x="3660" y="2323"/>
                  </a:lnTo>
                  <a:lnTo>
                    <a:pt x="3660" y="2294"/>
                  </a:lnTo>
                  <a:lnTo>
                    <a:pt x="3651" y="2286"/>
                  </a:lnTo>
                  <a:lnTo>
                    <a:pt x="3651" y="2268"/>
                  </a:lnTo>
                  <a:lnTo>
                    <a:pt x="3639" y="2257"/>
                  </a:lnTo>
                  <a:lnTo>
                    <a:pt x="3639" y="2199"/>
                  </a:lnTo>
                  <a:lnTo>
                    <a:pt x="3631" y="2199"/>
                  </a:lnTo>
                  <a:lnTo>
                    <a:pt x="3625" y="2196"/>
                  </a:lnTo>
                  <a:lnTo>
                    <a:pt x="3619" y="2190"/>
                  </a:lnTo>
                  <a:lnTo>
                    <a:pt x="3619" y="2170"/>
                  </a:lnTo>
                  <a:lnTo>
                    <a:pt x="3616" y="2167"/>
                  </a:lnTo>
                  <a:lnTo>
                    <a:pt x="3610" y="2161"/>
                  </a:lnTo>
                  <a:lnTo>
                    <a:pt x="3610" y="2141"/>
                  </a:lnTo>
                  <a:lnTo>
                    <a:pt x="3607" y="2138"/>
                  </a:lnTo>
                  <a:lnTo>
                    <a:pt x="3602" y="2132"/>
                  </a:lnTo>
                  <a:lnTo>
                    <a:pt x="3544" y="2132"/>
                  </a:lnTo>
                  <a:lnTo>
                    <a:pt x="3538" y="2135"/>
                  </a:lnTo>
                  <a:lnTo>
                    <a:pt x="3532" y="2141"/>
                  </a:lnTo>
                  <a:lnTo>
                    <a:pt x="3495" y="2141"/>
                  </a:lnTo>
                  <a:lnTo>
                    <a:pt x="3495" y="2147"/>
                  </a:lnTo>
                  <a:lnTo>
                    <a:pt x="3495" y="2152"/>
                  </a:lnTo>
                  <a:lnTo>
                    <a:pt x="3503" y="2161"/>
                  </a:lnTo>
                  <a:lnTo>
                    <a:pt x="3503" y="2170"/>
                  </a:lnTo>
                  <a:lnTo>
                    <a:pt x="3474" y="2170"/>
                  </a:lnTo>
                  <a:lnTo>
                    <a:pt x="3466" y="2181"/>
                  </a:lnTo>
                  <a:lnTo>
                    <a:pt x="3437" y="2181"/>
                  </a:lnTo>
                  <a:lnTo>
                    <a:pt x="3437" y="2190"/>
                  </a:lnTo>
                  <a:lnTo>
                    <a:pt x="3443" y="2193"/>
                  </a:lnTo>
                  <a:lnTo>
                    <a:pt x="3448" y="2199"/>
                  </a:lnTo>
                  <a:lnTo>
                    <a:pt x="3448" y="2219"/>
                  </a:lnTo>
                  <a:lnTo>
                    <a:pt x="3451" y="2222"/>
                  </a:lnTo>
                  <a:lnTo>
                    <a:pt x="3457" y="2228"/>
                  </a:lnTo>
                  <a:lnTo>
                    <a:pt x="3457" y="2236"/>
                  </a:lnTo>
                  <a:lnTo>
                    <a:pt x="3437" y="2236"/>
                  </a:lnTo>
                  <a:lnTo>
                    <a:pt x="3428" y="2248"/>
                  </a:lnTo>
                  <a:lnTo>
                    <a:pt x="3419" y="2248"/>
                  </a:lnTo>
                  <a:lnTo>
                    <a:pt x="3408" y="2257"/>
                  </a:lnTo>
                  <a:lnTo>
                    <a:pt x="3390" y="2257"/>
                  </a:lnTo>
                  <a:lnTo>
                    <a:pt x="3385" y="2262"/>
                  </a:lnTo>
                  <a:lnTo>
                    <a:pt x="3379" y="2268"/>
                  </a:lnTo>
                  <a:lnTo>
                    <a:pt x="3350" y="2268"/>
                  </a:lnTo>
                  <a:lnTo>
                    <a:pt x="3347" y="2271"/>
                  </a:lnTo>
                  <a:lnTo>
                    <a:pt x="3341" y="2277"/>
                  </a:lnTo>
                  <a:lnTo>
                    <a:pt x="3321" y="2277"/>
                  </a:lnTo>
                  <a:lnTo>
                    <a:pt x="3312" y="2286"/>
                  </a:lnTo>
                  <a:lnTo>
                    <a:pt x="3304" y="2294"/>
                  </a:lnTo>
                  <a:lnTo>
                    <a:pt x="3292" y="2294"/>
                  </a:lnTo>
                  <a:lnTo>
                    <a:pt x="3272" y="2314"/>
                  </a:lnTo>
                  <a:lnTo>
                    <a:pt x="3272" y="2332"/>
                  </a:lnTo>
                  <a:lnTo>
                    <a:pt x="3292" y="2352"/>
                  </a:lnTo>
                  <a:lnTo>
                    <a:pt x="3292" y="2372"/>
                  </a:lnTo>
                  <a:lnTo>
                    <a:pt x="3304" y="2381"/>
                  </a:lnTo>
                  <a:lnTo>
                    <a:pt x="3304" y="2410"/>
                  </a:lnTo>
                  <a:lnTo>
                    <a:pt x="3263" y="2410"/>
                  </a:lnTo>
                  <a:lnTo>
                    <a:pt x="3254" y="2422"/>
                  </a:lnTo>
                  <a:lnTo>
                    <a:pt x="3254" y="2430"/>
                  </a:lnTo>
                  <a:lnTo>
                    <a:pt x="3246" y="2439"/>
                  </a:lnTo>
                  <a:lnTo>
                    <a:pt x="3237" y="2448"/>
                  </a:lnTo>
                  <a:lnTo>
                    <a:pt x="3237" y="2459"/>
                  </a:lnTo>
                  <a:lnTo>
                    <a:pt x="3211" y="2482"/>
                  </a:lnTo>
                  <a:lnTo>
                    <a:pt x="3188" y="2508"/>
                  </a:lnTo>
                  <a:lnTo>
                    <a:pt x="3188" y="2514"/>
                  </a:lnTo>
                  <a:lnTo>
                    <a:pt x="3168" y="2534"/>
                  </a:lnTo>
                  <a:lnTo>
                    <a:pt x="3168" y="2563"/>
                  </a:lnTo>
                  <a:lnTo>
                    <a:pt x="3147" y="2584"/>
                  </a:lnTo>
                  <a:lnTo>
                    <a:pt x="3130" y="2584"/>
                  </a:lnTo>
                  <a:lnTo>
                    <a:pt x="3119" y="2592"/>
                  </a:lnTo>
                  <a:lnTo>
                    <a:pt x="3110" y="2592"/>
                  </a:lnTo>
                  <a:lnTo>
                    <a:pt x="3107" y="2598"/>
                  </a:lnTo>
                  <a:lnTo>
                    <a:pt x="3101" y="2604"/>
                  </a:lnTo>
                  <a:lnTo>
                    <a:pt x="3090" y="2604"/>
                  </a:lnTo>
                  <a:lnTo>
                    <a:pt x="3072" y="2621"/>
                  </a:lnTo>
                  <a:lnTo>
                    <a:pt x="3061" y="2621"/>
                  </a:lnTo>
                  <a:lnTo>
                    <a:pt x="3052" y="2633"/>
                  </a:lnTo>
                  <a:lnTo>
                    <a:pt x="3032" y="2633"/>
                  </a:lnTo>
                  <a:lnTo>
                    <a:pt x="3023" y="2641"/>
                  </a:lnTo>
                  <a:lnTo>
                    <a:pt x="3014" y="2641"/>
                  </a:lnTo>
                  <a:lnTo>
                    <a:pt x="2994" y="2662"/>
                  </a:lnTo>
                  <a:lnTo>
                    <a:pt x="2985" y="2662"/>
                  </a:lnTo>
                  <a:lnTo>
                    <a:pt x="2980" y="2665"/>
                  </a:lnTo>
                  <a:lnTo>
                    <a:pt x="2974" y="2670"/>
                  </a:lnTo>
                  <a:lnTo>
                    <a:pt x="2971" y="2670"/>
                  </a:lnTo>
                  <a:lnTo>
                    <a:pt x="2965" y="2670"/>
                  </a:lnTo>
                  <a:lnTo>
                    <a:pt x="2962" y="2673"/>
                  </a:lnTo>
                  <a:lnTo>
                    <a:pt x="2956" y="2679"/>
                  </a:lnTo>
                  <a:lnTo>
                    <a:pt x="2945" y="2679"/>
                  </a:lnTo>
                  <a:close/>
                </a:path>
              </a:pathLst>
            </a:custGeom>
            <a:solidFill>
              <a:srgbClr val="6A68A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59">
              <a:extLst>
                <a:ext uri="{FF2B5EF4-FFF2-40B4-BE49-F238E27FC236}">
                  <a16:creationId xmlns:a16="http://schemas.microsoft.com/office/drawing/2014/main" id="{C01D40E4-5AEE-475E-BB50-FD217F7EC9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4775" y="811213"/>
              <a:ext cx="2505075" cy="1238250"/>
            </a:xfrm>
            <a:custGeom>
              <a:avLst/>
              <a:gdLst>
                <a:gd name="T0" fmla="*/ 460 w 6637"/>
                <a:gd name="T1" fmla="*/ 2288 h 3278"/>
                <a:gd name="T2" fmla="*/ 119 w 6637"/>
                <a:gd name="T3" fmla="*/ 2551 h 3278"/>
                <a:gd name="T4" fmla="*/ 84 w 6637"/>
                <a:gd name="T5" fmla="*/ 2705 h 3278"/>
                <a:gd name="T6" fmla="*/ 278 w 6637"/>
                <a:gd name="T7" fmla="*/ 3026 h 3278"/>
                <a:gd name="T8" fmla="*/ 588 w 6637"/>
                <a:gd name="T9" fmla="*/ 3124 h 3278"/>
                <a:gd name="T10" fmla="*/ 1002 w 6637"/>
                <a:gd name="T11" fmla="*/ 2980 h 3278"/>
                <a:gd name="T12" fmla="*/ 1493 w 6637"/>
                <a:gd name="T13" fmla="*/ 2910 h 3278"/>
                <a:gd name="T14" fmla="*/ 1809 w 6637"/>
                <a:gd name="T15" fmla="*/ 2757 h 3278"/>
                <a:gd name="T16" fmla="*/ 2367 w 6637"/>
                <a:gd name="T17" fmla="*/ 2797 h 3278"/>
                <a:gd name="T18" fmla="*/ 2642 w 6637"/>
                <a:gd name="T19" fmla="*/ 2682 h 3278"/>
                <a:gd name="T20" fmla="*/ 2992 w 6637"/>
                <a:gd name="T21" fmla="*/ 2618 h 3278"/>
                <a:gd name="T22" fmla="*/ 3359 w 6637"/>
                <a:gd name="T23" fmla="*/ 2893 h 3278"/>
                <a:gd name="T24" fmla="*/ 3631 w 6637"/>
                <a:gd name="T25" fmla="*/ 2641 h 3278"/>
                <a:gd name="T26" fmla="*/ 3938 w 6637"/>
                <a:gd name="T27" fmla="*/ 2690 h 3278"/>
                <a:gd name="T28" fmla="*/ 4074 w 6637"/>
                <a:gd name="T29" fmla="*/ 3199 h 3278"/>
                <a:gd name="T30" fmla="*/ 4968 w 6637"/>
                <a:gd name="T31" fmla="*/ 3075 h 3278"/>
                <a:gd name="T32" fmla="*/ 5095 w 6637"/>
                <a:gd name="T33" fmla="*/ 2844 h 3278"/>
                <a:gd name="T34" fmla="*/ 5278 w 6637"/>
                <a:gd name="T35" fmla="*/ 2586 h 3278"/>
                <a:gd name="T36" fmla="*/ 5246 w 6637"/>
                <a:gd name="T37" fmla="*/ 2282 h 3278"/>
                <a:gd name="T38" fmla="*/ 5518 w 6637"/>
                <a:gd name="T39" fmla="*/ 2172 h 3278"/>
                <a:gd name="T40" fmla="*/ 6117 w 6637"/>
                <a:gd name="T41" fmla="*/ 2227 h 3278"/>
                <a:gd name="T42" fmla="*/ 6606 w 6637"/>
                <a:gd name="T43" fmla="*/ 2045 h 3278"/>
                <a:gd name="T44" fmla="*/ 6490 w 6637"/>
                <a:gd name="T45" fmla="*/ 1631 h 3278"/>
                <a:gd name="T46" fmla="*/ 6204 w 6637"/>
                <a:gd name="T47" fmla="*/ 1490 h 3278"/>
                <a:gd name="T48" fmla="*/ 5885 w 6637"/>
                <a:gd name="T49" fmla="*/ 1556 h 3278"/>
                <a:gd name="T50" fmla="*/ 5654 w 6637"/>
                <a:gd name="T51" fmla="*/ 1336 h 3278"/>
                <a:gd name="T52" fmla="*/ 5634 w 6637"/>
                <a:gd name="T53" fmla="*/ 1067 h 3278"/>
                <a:gd name="T54" fmla="*/ 5567 w 6637"/>
                <a:gd name="T55" fmla="*/ 894 h 3278"/>
                <a:gd name="T56" fmla="*/ 5662 w 6637"/>
                <a:gd name="T57" fmla="*/ 575 h 3278"/>
                <a:gd name="T58" fmla="*/ 5382 w 6637"/>
                <a:gd name="T59" fmla="*/ 219 h 3278"/>
                <a:gd name="T60" fmla="*/ 4980 w 6637"/>
                <a:gd name="T61" fmla="*/ 86 h 3278"/>
                <a:gd name="T62" fmla="*/ 4705 w 6637"/>
                <a:gd name="T63" fmla="*/ 196 h 3278"/>
                <a:gd name="T64" fmla="*/ 4456 w 6637"/>
                <a:gd name="T65" fmla="*/ 269 h 3278"/>
                <a:gd name="T66" fmla="*/ 4112 w 6637"/>
                <a:gd name="T67" fmla="*/ 384 h 3278"/>
                <a:gd name="T68" fmla="*/ 3776 w 6637"/>
                <a:gd name="T69" fmla="*/ 517 h 3278"/>
                <a:gd name="T70" fmla="*/ 3475 w 6637"/>
                <a:gd name="T71" fmla="*/ 625 h 3278"/>
                <a:gd name="T72" fmla="*/ 3177 w 6637"/>
                <a:gd name="T73" fmla="*/ 497 h 3278"/>
                <a:gd name="T74" fmla="*/ 2937 w 6637"/>
                <a:gd name="T75" fmla="*/ 460 h 3278"/>
                <a:gd name="T76" fmla="*/ 2726 w 6637"/>
                <a:gd name="T77" fmla="*/ 257 h 3278"/>
                <a:gd name="T78" fmla="*/ 2489 w 6637"/>
                <a:gd name="T79" fmla="*/ 115 h 3278"/>
                <a:gd name="T80" fmla="*/ 2292 w 6637"/>
                <a:gd name="T81" fmla="*/ 107 h 3278"/>
                <a:gd name="T82" fmla="*/ 2370 w 6637"/>
                <a:gd name="T83" fmla="*/ 451 h 3278"/>
                <a:gd name="T84" fmla="*/ 2055 w 6637"/>
                <a:gd name="T85" fmla="*/ 436 h 3278"/>
                <a:gd name="T86" fmla="*/ 1974 w 6637"/>
                <a:gd name="T87" fmla="*/ 616 h 3278"/>
                <a:gd name="T88" fmla="*/ 2003 w 6637"/>
                <a:gd name="T89" fmla="*/ 969 h 3278"/>
                <a:gd name="T90" fmla="*/ 1820 w 6637"/>
                <a:gd name="T91" fmla="*/ 1171 h 3278"/>
                <a:gd name="T92" fmla="*/ 1511 w 6637"/>
                <a:gd name="T93" fmla="*/ 1351 h 3278"/>
                <a:gd name="T94" fmla="*/ 1511 w 6637"/>
                <a:gd name="T95" fmla="*/ 1788 h 3278"/>
                <a:gd name="T96" fmla="*/ 1262 w 6637"/>
                <a:gd name="T97" fmla="*/ 2227 h 3278"/>
                <a:gd name="T98" fmla="*/ 1019 w 6637"/>
                <a:gd name="T99" fmla="*/ 2566 h 3278"/>
                <a:gd name="T100" fmla="*/ 3718 w 6637"/>
                <a:gd name="T101" fmla="*/ 1270 h 3278"/>
                <a:gd name="T102" fmla="*/ 4025 w 6637"/>
                <a:gd name="T103" fmla="*/ 1432 h 3278"/>
                <a:gd name="T104" fmla="*/ 4227 w 6637"/>
                <a:gd name="T105" fmla="*/ 1345 h 3278"/>
                <a:gd name="T106" fmla="*/ 4632 w 6637"/>
                <a:gd name="T107" fmla="*/ 1605 h 3278"/>
                <a:gd name="T108" fmla="*/ 4661 w 6637"/>
                <a:gd name="T109" fmla="*/ 1874 h 3278"/>
                <a:gd name="T110" fmla="*/ 4670 w 6637"/>
                <a:gd name="T111" fmla="*/ 2193 h 3278"/>
                <a:gd name="T112" fmla="*/ 4248 w 6637"/>
                <a:gd name="T113" fmla="*/ 2222 h 3278"/>
                <a:gd name="T114" fmla="*/ 4112 w 6637"/>
                <a:gd name="T115" fmla="*/ 2086 h 3278"/>
                <a:gd name="T116" fmla="*/ 3776 w 6637"/>
                <a:gd name="T117" fmla="*/ 1961 h 3278"/>
                <a:gd name="T118" fmla="*/ 3678 w 6637"/>
                <a:gd name="T119" fmla="*/ 1692 h 3278"/>
                <a:gd name="T120" fmla="*/ 3756 w 6637"/>
                <a:gd name="T121" fmla="*/ 1547 h 3278"/>
                <a:gd name="T122" fmla="*/ 3660 w 6637"/>
                <a:gd name="T123" fmla="*/ 1316 h 3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37" h="3278">
                  <a:moveTo>
                    <a:pt x="675" y="2537"/>
                  </a:moveTo>
                  <a:lnTo>
                    <a:pt x="649" y="2514"/>
                  </a:lnTo>
                  <a:lnTo>
                    <a:pt x="625" y="2488"/>
                  </a:lnTo>
                  <a:lnTo>
                    <a:pt x="620" y="2488"/>
                  </a:lnTo>
                  <a:lnTo>
                    <a:pt x="617" y="2488"/>
                  </a:lnTo>
                  <a:lnTo>
                    <a:pt x="605" y="2479"/>
                  </a:lnTo>
                  <a:lnTo>
                    <a:pt x="605" y="2473"/>
                  </a:lnTo>
                  <a:lnTo>
                    <a:pt x="605" y="2470"/>
                  </a:lnTo>
                  <a:lnTo>
                    <a:pt x="634" y="2441"/>
                  </a:lnTo>
                  <a:lnTo>
                    <a:pt x="634" y="2421"/>
                  </a:lnTo>
                  <a:lnTo>
                    <a:pt x="631" y="2415"/>
                  </a:lnTo>
                  <a:lnTo>
                    <a:pt x="625" y="2412"/>
                  </a:lnTo>
                  <a:lnTo>
                    <a:pt x="620" y="2412"/>
                  </a:lnTo>
                  <a:lnTo>
                    <a:pt x="617" y="2412"/>
                  </a:lnTo>
                  <a:lnTo>
                    <a:pt x="611" y="2407"/>
                  </a:lnTo>
                  <a:lnTo>
                    <a:pt x="605" y="2404"/>
                  </a:lnTo>
                  <a:lnTo>
                    <a:pt x="588" y="2404"/>
                  </a:lnTo>
                  <a:lnTo>
                    <a:pt x="576" y="2392"/>
                  </a:lnTo>
                  <a:lnTo>
                    <a:pt x="547" y="2392"/>
                  </a:lnTo>
                  <a:lnTo>
                    <a:pt x="539" y="2384"/>
                  </a:lnTo>
                  <a:lnTo>
                    <a:pt x="547" y="2375"/>
                  </a:lnTo>
                  <a:lnTo>
                    <a:pt x="547" y="2355"/>
                  </a:lnTo>
                  <a:lnTo>
                    <a:pt x="510" y="2317"/>
                  </a:lnTo>
                  <a:lnTo>
                    <a:pt x="501" y="2317"/>
                  </a:lnTo>
                  <a:lnTo>
                    <a:pt x="481" y="2297"/>
                  </a:lnTo>
                  <a:lnTo>
                    <a:pt x="472" y="2297"/>
                  </a:lnTo>
                  <a:lnTo>
                    <a:pt x="460" y="2288"/>
                  </a:lnTo>
                  <a:lnTo>
                    <a:pt x="434" y="2288"/>
                  </a:lnTo>
                  <a:lnTo>
                    <a:pt x="434" y="2297"/>
                  </a:lnTo>
                  <a:lnTo>
                    <a:pt x="429" y="2303"/>
                  </a:lnTo>
                  <a:lnTo>
                    <a:pt x="423" y="2305"/>
                  </a:lnTo>
                  <a:lnTo>
                    <a:pt x="423" y="2343"/>
                  </a:lnTo>
                  <a:lnTo>
                    <a:pt x="414" y="2355"/>
                  </a:lnTo>
                  <a:lnTo>
                    <a:pt x="394" y="2355"/>
                  </a:lnTo>
                  <a:lnTo>
                    <a:pt x="371" y="2378"/>
                  </a:lnTo>
                  <a:lnTo>
                    <a:pt x="345" y="2404"/>
                  </a:lnTo>
                  <a:lnTo>
                    <a:pt x="327" y="2404"/>
                  </a:lnTo>
                  <a:lnTo>
                    <a:pt x="316" y="2412"/>
                  </a:lnTo>
                  <a:lnTo>
                    <a:pt x="316" y="2421"/>
                  </a:lnTo>
                  <a:lnTo>
                    <a:pt x="307" y="2421"/>
                  </a:lnTo>
                  <a:lnTo>
                    <a:pt x="287" y="2441"/>
                  </a:lnTo>
                  <a:lnTo>
                    <a:pt x="278" y="2441"/>
                  </a:lnTo>
                  <a:lnTo>
                    <a:pt x="270" y="2450"/>
                  </a:lnTo>
                  <a:lnTo>
                    <a:pt x="261" y="2450"/>
                  </a:lnTo>
                  <a:lnTo>
                    <a:pt x="255" y="2456"/>
                  </a:lnTo>
                  <a:lnTo>
                    <a:pt x="249" y="2459"/>
                  </a:lnTo>
                  <a:lnTo>
                    <a:pt x="241" y="2459"/>
                  </a:lnTo>
                  <a:lnTo>
                    <a:pt x="203" y="2499"/>
                  </a:lnTo>
                  <a:lnTo>
                    <a:pt x="191" y="2499"/>
                  </a:lnTo>
                  <a:lnTo>
                    <a:pt x="168" y="2522"/>
                  </a:lnTo>
                  <a:lnTo>
                    <a:pt x="142" y="2546"/>
                  </a:lnTo>
                  <a:lnTo>
                    <a:pt x="134" y="2546"/>
                  </a:lnTo>
                  <a:lnTo>
                    <a:pt x="125" y="2557"/>
                  </a:lnTo>
                  <a:lnTo>
                    <a:pt x="119" y="2551"/>
                  </a:lnTo>
                  <a:lnTo>
                    <a:pt x="113" y="2546"/>
                  </a:lnTo>
                  <a:lnTo>
                    <a:pt x="105" y="2546"/>
                  </a:lnTo>
                  <a:lnTo>
                    <a:pt x="99" y="2540"/>
                  </a:lnTo>
                  <a:lnTo>
                    <a:pt x="96" y="2537"/>
                  </a:lnTo>
                  <a:lnTo>
                    <a:pt x="96" y="2528"/>
                  </a:lnTo>
                  <a:lnTo>
                    <a:pt x="84" y="2517"/>
                  </a:lnTo>
                  <a:lnTo>
                    <a:pt x="76" y="2517"/>
                  </a:lnTo>
                  <a:lnTo>
                    <a:pt x="67" y="2528"/>
                  </a:lnTo>
                  <a:lnTo>
                    <a:pt x="67" y="2537"/>
                  </a:lnTo>
                  <a:lnTo>
                    <a:pt x="61" y="2543"/>
                  </a:lnTo>
                  <a:lnTo>
                    <a:pt x="58" y="2546"/>
                  </a:lnTo>
                  <a:lnTo>
                    <a:pt x="67" y="2557"/>
                  </a:lnTo>
                  <a:lnTo>
                    <a:pt x="50" y="2575"/>
                  </a:lnTo>
                  <a:lnTo>
                    <a:pt x="44" y="2575"/>
                  </a:lnTo>
                  <a:lnTo>
                    <a:pt x="38" y="2575"/>
                  </a:lnTo>
                  <a:lnTo>
                    <a:pt x="18" y="2595"/>
                  </a:lnTo>
                  <a:lnTo>
                    <a:pt x="18" y="2603"/>
                  </a:lnTo>
                  <a:lnTo>
                    <a:pt x="0" y="2603"/>
                  </a:lnTo>
                  <a:lnTo>
                    <a:pt x="0" y="2624"/>
                  </a:lnTo>
                  <a:lnTo>
                    <a:pt x="29" y="2653"/>
                  </a:lnTo>
                  <a:lnTo>
                    <a:pt x="38" y="2653"/>
                  </a:lnTo>
                  <a:lnTo>
                    <a:pt x="67" y="2682"/>
                  </a:lnTo>
                  <a:lnTo>
                    <a:pt x="67" y="2690"/>
                  </a:lnTo>
                  <a:lnTo>
                    <a:pt x="76" y="2690"/>
                  </a:lnTo>
                  <a:lnTo>
                    <a:pt x="81" y="2696"/>
                  </a:lnTo>
                  <a:lnTo>
                    <a:pt x="84" y="2699"/>
                  </a:lnTo>
                  <a:lnTo>
                    <a:pt x="84" y="2705"/>
                  </a:lnTo>
                  <a:lnTo>
                    <a:pt x="84" y="2710"/>
                  </a:lnTo>
                  <a:lnTo>
                    <a:pt x="105" y="2728"/>
                  </a:lnTo>
                  <a:lnTo>
                    <a:pt x="113" y="2728"/>
                  </a:lnTo>
                  <a:lnTo>
                    <a:pt x="142" y="2757"/>
                  </a:lnTo>
                  <a:lnTo>
                    <a:pt x="148" y="2757"/>
                  </a:lnTo>
                  <a:lnTo>
                    <a:pt x="154" y="2757"/>
                  </a:lnTo>
                  <a:lnTo>
                    <a:pt x="163" y="2768"/>
                  </a:lnTo>
                  <a:lnTo>
                    <a:pt x="174" y="2768"/>
                  </a:lnTo>
                  <a:lnTo>
                    <a:pt x="212" y="2806"/>
                  </a:lnTo>
                  <a:lnTo>
                    <a:pt x="212" y="2826"/>
                  </a:lnTo>
                  <a:lnTo>
                    <a:pt x="220" y="2835"/>
                  </a:lnTo>
                  <a:lnTo>
                    <a:pt x="226" y="2835"/>
                  </a:lnTo>
                  <a:lnTo>
                    <a:pt x="229" y="2835"/>
                  </a:lnTo>
                  <a:lnTo>
                    <a:pt x="235" y="2841"/>
                  </a:lnTo>
                  <a:lnTo>
                    <a:pt x="241" y="2844"/>
                  </a:lnTo>
                  <a:lnTo>
                    <a:pt x="241" y="2873"/>
                  </a:lnTo>
                  <a:lnTo>
                    <a:pt x="249" y="2884"/>
                  </a:lnTo>
                  <a:lnTo>
                    <a:pt x="249" y="2893"/>
                  </a:lnTo>
                  <a:lnTo>
                    <a:pt x="261" y="2901"/>
                  </a:lnTo>
                  <a:lnTo>
                    <a:pt x="261" y="2913"/>
                  </a:lnTo>
                  <a:lnTo>
                    <a:pt x="261" y="2919"/>
                  </a:lnTo>
                  <a:lnTo>
                    <a:pt x="270" y="2930"/>
                  </a:lnTo>
                  <a:lnTo>
                    <a:pt x="270" y="2971"/>
                  </a:lnTo>
                  <a:lnTo>
                    <a:pt x="270" y="3008"/>
                  </a:lnTo>
                  <a:lnTo>
                    <a:pt x="275" y="3014"/>
                  </a:lnTo>
                  <a:lnTo>
                    <a:pt x="278" y="3017"/>
                  </a:lnTo>
                  <a:lnTo>
                    <a:pt x="278" y="3026"/>
                  </a:lnTo>
                  <a:lnTo>
                    <a:pt x="287" y="3037"/>
                  </a:lnTo>
                  <a:lnTo>
                    <a:pt x="287" y="3046"/>
                  </a:lnTo>
                  <a:lnTo>
                    <a:pt x="293" y="3052"/>
                  </a:lnTo>
                  <a:lnTo>
                    <a:pt x="298" y="3055"/>
                  </a:lnTo>
                  <a:lnTo>
                    <a:pt x="298" y="3066"/>
                  </a:lnTo>
                  <a:lnTo>
                    <a:pt x="307" y="3075"/>
                  </a:lnTo>
                  <a:lnTo>
                    <a:pt x="316" y="3075"/>
                  </a:lnTo>
                  <a:lnTo>
                    <a:pt x="342" y="3098"/>
                  </a:lnTo>
                  <a:lnTo>
                    <a:pt x="365" y="3124"/>
                  </a:lnTo>
                  <a:lnTo>
                    <a:pt x="374" y="3124"/>
                  </a:lnTo>
                  <a:lnTo>
                    <a:pt x="394" y="3142"/>
                  </a:lnTo>
                  <a:lnTo>
                    <a:pt x="403" y="3142"/>
                  </a:lnTo>
                  <a:lnTo>
                    <a:pt x="423" y="3162"/>
                  </a:lnTo>
                  <a:lnTo>
                    <a:pt x="434" y="3162"/>
                  </a:lnTo>
                  <a:lnTo>
                    <a:pt x="460" y="3162"/>
                  </a:lnTo>
                  <a:lnTo>
                    <a:pt x="460" y="3171"/>
                  </a:lnTo>
                  <a:lnTo>
                    <a:pt x="492" y="3199"/>
                  </a:lnTo>
                  <a:lnTo>
                    <a:pt x="501" y="3191"/>
                  </a:lnTo>
                  <a:lnTo>
                    <a:pt x="501" y="3171"/>
                  </a:lnTo>
                  <a:lnTo>
                    <a:pt x="518" y="3150"/>
                  </a:lnTo>
                  <a:lnTo>
                    <a:pt x="527" y="3150"/>
                  </a:lnTo>
                  <a:lnTo>
                    <a:pt x="533" y="3147"/>
                  </a:lnTo>
                  <a:lnTo>
                    <a:pt x="539" y="3142"/>
                  </a:lnTo>
                  <a:lnTo>
                    <a:pt x="547" y="3142"/>
                  </a:lnTo>
                  <a:lnTo>
                    <a:pt x="547" y="3133"/>
                  </a:lnTo>
                  <a:lnTo>
                    <a:pt x="559" y="3124"/>
                  </a:lnTo>
                  <a:lnTo>
                    <a:pt x="588" y="3124"/>
                  </a:lnTo>
                  <a:lnTo>
                    <a:pt x="591" y="3118"/>
                  </a:lnTo>
                  <a:lnTo>
                    <a:pt x="596" y="3113"/>
                  </a:lnTo>
                  <a:lnTo>
                    <a:pt x="602" y="3113"/>
                  </a:lnTo>
                  <a:lnTo>
                    <a:pt x="605" y="3113"/>
                  </a:lnTo>
                  <a:lnTo>
                    <a:pt x="617" y="3104"/>
                  </a:lnTo>
                  <a:lnTo>
                    <a:pt x="634" y="3104"/>
                  </a:lnTo>
                  <a:lnTo>
                    <a:pt x="646" y="3095"/>
                  </a:lnTo>
                  <a:lnTo>
                    <a:pt x="663" y="3095"/>
                  </a:lnTo>
                  <a:lnTo>
                    <a:pt x="669" y="3090"/>
                  </a:lnTo>
                  <a:lnTo>
                    <a:pt x="675" y="3084"/>
                  </a:lnTo>
                  <a:lnTo>
                    <a:pt x="695" y="3084"/>
                  </a:lnTo>
                  <a:lnTo>
                    <a:pt x="704" y="3075"/>
                  </a:lnTo>
                  <a:lnTo>
                    <a:pt x="730" y="3075"/>
                  </a:lnTo>
                  <a:lnTo>
                    <a:pt x="741" y="3066"/>
                  </a:lnTo>
                  <a:lnTo>
                    <a:pt x="758" y="3066"/>
                  </a:lnTo>
                  <a:lnTo>
                    <a:pt x="770" y="3055"/>
                  </a:lnTo>
                  <a:lnTo>
                    <a:pt x="790" y="3055"/>
                  </a:lnTo>
                  <a:lnTo>
                    <a:pt x="799" y="3046"/>
                  </a:lnTo>
                  <a:lnTo>
                    <a:pt x="837" y="3046"/>
                  </a:lnTo>
                  <a:lnTo>
                    <a:pt x="874" y="3008"/>
                  </a:lnTo>
                  <a:lnTo>
                    <a:pt x="932" y="3008"/>
                  </a:lnTo>
                  <a:lnTo>
                    <a:pt x="938" y="3003"/>
                  </a:lnTo>
                  <a:lnTo>
                    <a:pt x="944" y="2997"/>
                  </a:lnTo>
                  <a:lnTo>
                    <a:pt x="961" y="2997"/>
                  </a:lnTo>
                  <a:lnTo>
                    <a:pt x="973" y="2988"/>
                  </a:lnTo>
                  <a:lnTo>
                    <a:pt x="990" y="2988"/>
                  </a:lnTo>
                  <a:lnTo>
                    <a:pt x="1002" y="2980"/>
                  </a:lnTo>
                  <a:lnTo>
                    <a:pt x="1068" y="2980"/>
                  </a:lnTo>
                  <a:lnTo>
                    <a:pt x="1088" y="2959"/>
                  </a:lnTo>
                  <a:lnTo>
                    <a:pt x="1109" y="2959"/>
                  </a:lnTo>
                  <a:lnTo>
                    <a:pt x="1126" y="2959"/>
                  </a:lnTo>
                  <a:lnTo>
                    <a:pt x="1138" y="2951"/>
                  </a:lnTo>
                  <a:lnTo>
                    <a:pt x="1155" y="2951"/>
                  </a:lnTo>
                  <a:lnTo>
                    <a:pt x="1161" y="2945"/>
                  </a:lnTo>
                  <a:lnTo>
                    <a:pt x="1164" y="2939"/>
                  </a:lnTo>
                  <a:lnTo>
                    <a:pt x="1184" y="2939"/>
                  </a:lnTo>
                  <a:lnTo>
                    <a:pt x="1192" y="2930"/>
                  </a:lnTo>
                  <a:lnTo>
                    <a:pt x="1204" y="2930"/>
                  </a:lnTo>
                  <a:lnTo>
                    <a:pt x="1213" y="2919"/>
                  </a:lnTo>
                  <a:lnTo>
                    <a:pt x="1291" y="2919"/>
                  </a:lnTo>
                  <a:lnTo>
                    <a:pt x="1300" y="2930"/>
                  </a:lnTo>
                  <a:lnTo>
                    <a:pt x="1328" y="2930"/>
                  </a:lnTo>
                  <a:lnTo>
                    <a:pt x="1340" y="2939"/>
                  </a:lnTo>
                  <a:lnTo>
                    <a:pt x="1349" y="2939"/>
                  </a:lnTo>
                  <a:lnTo>
                    <a:pt x="1357" y="2951"/>
                  </a:lnTo>
                  <a:lnTo>
                    <a:pt x="1386" y="2951"/>
                  </a:lnTo>
                  <a:lnTo>
                    <a:pt x="1392" y="2945"/>
                  </a:lnTo>
                  <a:lnTo>
                    <a:pt x="1395" y="2939"/>
                  </a:lnTo>
                  <a:lnTo>
                    <a:pt x="1424" y="2939"/>
                  </a:lnTo>
                  <a:lnTo>
                    <a:pt x="1436" y="2930"/>
                  </a:lnTo>
                  <a:lnTo>
                    <a:pt x="1441" y="2930"/>
                  </a:lnTo>
                  <a:lnTo>
                    <a:pt x="1444" y="2930"/>
                  </a:lnTo>
                  <a:lnTo>
                    <a:pt x="1464" y="2910"/>
                  </a:lnTo>
                  <a:lnTo>
                    <a:pt x="1493" y="2910"/>
                  </a:lnTo>
                  <a:lnTo>
                    <a:pt x="1502" y="2901"/>
                  </a:lnTo>
                  <a:lnTo>
                    <a:pt x="1531" y="2901"/>
                  </a:lnTo>
                  <a:lnTo>
                    <a:pt x="1540" y="2893"/>
                  </a:lnTo>
                  <a:lnTo>
                    <a:pt x="1551" y="2893"/>
                  </a:lnTo>
                  <a:lnTo>
                    <a:pt x="1560" y="2884"/>
                  </a:lnTo>
                  <a:lnTo>
                    <a:pt x="1569" y="2884"/>
                  </a:lnTo>
                  <a:lnTo>
                    <a:pt x="1574" y="2878"/>
                  </a:lnTo>
                  <a:lnTo>
                    <a:pt x="1577" y="2873"/>
                  </a:lnTo>
                  <a:lnTo>
                    <a:pt x="1589" y="2873"/>
                  </a:lnTo>
                  <a:lnTo>
                    <a:pt x="1598" y="2864"/>
                  </a:lnTo>
                  <a:lnTo>
                    <a:pt x="1606" y="2864"/>
                  </a:lnTo>
                  <a:lnTo>
                    <a:pt x="1626" y="2844"/>
                  </a:lnTo>
                  <a:lnTo>
                    <a:pt x="1647" y="2844"/>
                  </a:lnTo>
                  <a:lnTo>
                    <a:pt x="1667" y="2826"/>
                  </a:lnTo>
                  <a:lnTo>
                    <a:pt x="1676" y="2826"/>
                  </a:lnTo>
                  <a:lnTo>
                    <a:pt x="1681" y="2820"/>
                  </a:lnTo>
                  <a:lnTo>
                    <a:pt x="1684" y="2815"/>
                  </a:lnTo>
                  <a:lnTo>
                    <a:pt x="1696" y="2815"/>
                  </a:lnTo>
                  <a:lnTo>
                    <a:pt x="1699" y="2809"/>
                  </a:lnTo>
                  <a:lnTo>
                    <a:pt x="1705" y="2806"/>
                  </a:lnTo>
                  <a:lnTo>
                    <a:pt x="1713" y="2806"/>
                  </a:lnTo>
                  <a:lnTo>
                    <a:pt x="1734" y="2786"/>
                  </a:lnTo>
                  <a:lnTo>
                    <a:pt x="1754" y="2786"/>
                  </a:lnTo>
                  <a:lnTo>
                    <a:pt x="1771" y="2768"/>
                  </a:lnTo>
                  <a:lnTo>
                    <a:pt x="1791" y="2768"/>
                  </a:lnTo>
                  <a:lnTo>
                    <a:pt x="1800" y="2757"/>
                  </a:lnTo>
                  <a:lnTo>
                    <a:pt x="1809" y="2757"/>
                  </a:lnTo>
                  <a:lnTo>
                    <a:pt x="1829" y="2777"/>
                  </a:lnTo>
                  <a:lnTo>
                    <a:pt x="1829" y="2786"/>
                  </a:lnTo>
                  <a:lnTo>
                    <a:pt x="1838" y="2797"/>
                  </a:lnTo>
                  <a:lnTo>
                    <a:pt x="1849" y="2797"/>
                  </a:lnTo>
                  <a:lnTo>
                    <a:pt x="1858" y="2806"/>
                  </a:lnTo>
                  <a:lnTo>
                    <a:pt x="1867" y="2806"/>
                  </a:lnTo>
                  <a:lnTo>
                    <a:pt x="1878" y="2797"/>
                  </a:lnTo>
                  <a:lnTo>
                    <a:pt x="1887" y="2806"/>
                  </a:lnTo>
                  <a:lnTo>
                    <a:pt x="1893" y="2806"/>
                  </a:lnTo>
                  <a:lnTo>
                    <a:pt x="1898" y="2806"/>
                  </a:lnTo>
                  <a:lnTo>
                    <a:pt x="1916" y="2826"/>
                  </a:lnTo>
                  <a:lnTo>
                    <a:pt x="1936" y="2826"/>
                  </a:lnTo>
                  <a:lnTo>
                    <a:pt x="1945" y="2835"/>
                  </a:lnTo>
                  <a:lnTo>
                    <a:pt x="1985" y="2835"/>
                  </a:lnTo>
                  <a:lnTo>
                    <a:pt x="1988" y="2841"/>
                  </a:lnTo>
                  <a:lnTo>
                    <a:pt x="1994" y="2844"/>
                  </a:lnTo>
                  <a:lnTo>
                    <a:pt x="2040" y="2844"/>
                  </a:lnTo>
                  <a:lnTo>
                    <a:pt x="2052" y="2835"/>
                  </a:lnTo>
                  <a:lnTo>
                    <a:pt x="2060" y="2835"/>
                  </a:lnTo>
                  <a:lnTo>
                    <a:pt x="2069" y="2826"/>
                  </a:lnTo>
                  <a:lnTo>
                    <a:pt x="2263" y="2826"/>
                  </a:lnTo>
                  <a:lnTo>
                    <a:pt x="2272" y="2815"/>
                  </a:lnTo>
                  <a:lnTo>
                    <a:pt x="2312" y="2815"/>
                  </a:lnTo>
                  <a:lnTo>
                    <a:pt x="2341" y="2815"/>
                  </a:lnTo>
                  <a:lnTo>
                    <a:pt x="2350" y="2806"/>
                  </a:lnTo>
                  <a:lnTo>
                    <a:pt x="2358" y="2806"/>
                  </a:lnTo>
                  <a:lnTo>
                    <a:pt x="2367" y="2797"/>
                  </a:lnTo>
                  <a:lnTo>
                    <a:pt x="2387" y="2797"/>
                  </a:lnTo>
                  <a:lnTo>
                    <a:pt x="2399" y="2786"/>
                  </a:lnTo>
                  <a:lnTo>
                    <a:pt x="2416" y="2786"/>
                  </a:lnTo>
                  <a:lnTo>
                    <a:pt x="2428" y="2777"/>
                  </a:lnTo>
                  <a:lnTo>
                    <a:pt x="2445" y="2777"/>
                  </a:lnTo>
                  <a:lnTo>
                    <a:pt x="2451" y="2774"/>
                  </a:lnTo>
                  <a:lnTo>
                    <a:pt x="2454" y="2768"/>
                  </a:lnTo>
                  <a:lnTo>
                    <a:pt x="2465" y="2768"/>
                  </a:lnTo>
                  <a:lnTo>
                    <a:pt x="2474" y="2757"/>
                  </a:lnTo>
                  <a:lnTo>
                    <a:pt x="2483" y="2757"/>
                  </a:lnTo>
                  <a:lnTo>
                    <a:pt x="2503" y="2739"/>
                  </a:lnTo>
                  <a:lnTo>
                    <a:pt x="2515" y="2739"/>
                  </a:lnTo>
                  <a:lnTo>
                    <a:pt x="2523" y="2728"/>
                  </a:lnTo>
                  <a:lnTo>
                    <a:pt x="2544" y="2728"/>
                  </a:lnTo>
                  <a:lnTo>
                    <a:pt x="2552" y="2719"/>
                  </a:lnTo>
                  <a:lnTo>
                    <a:pt x="2561" y="2719"/>
                  </a:lnTo>
                  <a:lnTo>
                    <a:pt x="2567" y="2716"/>
                  </a:lnTo>
                  <a:lnTo>
                    <a:pt x="2573" y="2710"/>
                  </a:lnTo>
                  <a:lnTo>
                    <a:pt x="2590" y="2710"/>
                  </a:lnTo>
                  <a:lnTo>
                    <a:pt x="2596" y="2705"/>
                  </a:lnTo>
                  <a:lnTo>
                    <a:pt x="2599" y="2699"/>
                  </a:lnTo>
                  <a:lnTo>
                    <a:pt x="2610" y="2699"/>
                  </a:lnTo>
                  <a:lnTo>
                    <a:pt x="2619" y="2690"/>
                  </a:lnTo>
                  <a:lnTo>
                    <a:pt x="2630" y="2690"/>
                  </a:lnTo>
                  <a:lnTo>
                    <a:pt x="2633" y="2687"/>
                  </a:lnTo>
                  <a:lnTo>
                    <a:pt x="2639" y="2682"/>
                  </a:lnTo>
                  <a:lnTo>
                    <a:pt x="2642" y="2682"/>
                  </a:lnTo>
                  <a:lnTo>
                    <a:pt x="2648" y="2682"/>
                  </a:lnTo>
                  <a:lnTo>
                    <a:pt x="2668" y="2661"/>
                  </a:lnTo>
                  <a:lnTo>
                    <a:pt x="2685" y="2661"/>
                  </a:lnTo>
                  <a:lnTo>
                    <a:pt x="2697" y="2653"/>
                  </a:lnTo>
                  <a:lnTo>
                    <a:pt x="2706" y="2653"/>
                  </a:lnTo>
                  <a:lnTo>
                    <a:pt x="2711" y="2647"/>
                  </a:lnTo>
                  <a:lnTo>
                    <a:pt x="2714" y="2641"/>
                  </a:lnTo>
                  <a:lnTo>
                    <a:pt x="2726" y="2641"/>
                  </a:lnTo>
                  <a:lnTo>
                    <a:pt x="2729" y="2638"/>
                  </a:lnTo>
                  <a:lnTo>
                    <a:pt x="2735" y="2632"/>
                  </a:lnTo>
                  <a:lnTo>
                    <a:pt x="2743" y="2632"/>
                  </a:lnTo>
                  <a:lnTo>
                    <a:pt x="2755" y="2624"/>
                  </a:lnTo>
                  <a:lnTo>
                    <a:pt x="2763" y="2632"/>
                  </a:lnTo>
                  <a:lnTo>
                    <a:pt x="2792" y="2632"/>
                  </a:lnTo>
                  <a:lnTo>
                    <a:pt x="2801" y="2624"/>
                  </a:lnTo>
                  <a:lnTo>
                    <a:pt x="2813" y="2632"/>
                  </a:lnTo>
                  <a:lnTo>
                    <a:pt x="2813" y="2641"/>
                  </a:lnTo>
                  <a:lnTo>
                    <a:pt x="2859" y="2641"/>
                  </a:lnTo>
                  <a:lnTo>
                    <a:pt x="2865" y="2638"/>
                  </a:lnTo>
                  <a:lnTo>
                    <a:pt x="2868" y="2632"/>
                  </a:lnTo>
                  <a:lnTo>
                    <a:pt x="2908" y="2632"/>
                  </a:lnTo>
                  <a:lnTo>
                    <a:pt x="2917" y="2624"/>
                  </a:lnTo>
                  <a:lnTo>
                    <a:pt x="2946" y="2624"/>
                  </a:lnTo>
                  <a:lnTo>
                    <a:pt x="2957" y="2615"/>
                  </a:lnTo>
                  <a:lnTo>
                    <a:pt x="2957" y="2603"/>
                  </a:lnTo>
                  <a:lnTo>
                    <a:pt x="2975" y="2603"/>
                  </a:lnTo>
                  <a:lnTo>
                    <a:pt x="2992" y="2618"/>
                  </a:lnTo>
                  <a:lnTo>
                    <a:pt x="3004" y="2632"/>
                  </a:lnTo>
                  <a:lnTo>
                    <a:pt x="3009" y="2632"/>
                  </a:lnTo>
                  <a:lnTo>
                    <a:pt x="3012" y="2632"/>
                  </a:lnTo>
                  <a:lnTo>
                    <a:pt x="3038" y="2658"/>
                  </a:lnTo>
                  <a:lnTo>
                    <a:pt x="3061" y="2682"/>
                  </a:lnTo>
                  <a:lnTo>
                    <a:pt x="3061" y="2690"/>
                  </a:lnTo>
                  <a:lnTo>
                    <a:pt x="3073" y="2699"/>
                  </a:lnTo>
                  <a:lnTo>
                    <a:pt x="3073" y="2705"/>
                  </a:lnTo>
                  <a:lnTo>
                    <a:pt x="3073" y="2710"/>
                  </a:lnTo>
                  <a:lnTo>
                    <a:pt x="3082" y="2719"/>
                  </a:lnTo>
                  <a:lnTo>
                    <a:pt x="3090" y="2719"/>
                  </a:lnTo>
                  <a:lnTo>
                    <a:pt x="3119" y="2748"/>
                  </a:lnTo>
                  <a:lnTo>
                    <a:pt x="3119" y="2757"/>
                  </a:lnTo>
                  <a:lnTo>
                    <a:pt x="3131" y="2768"/>
                  </a:lnTo>
                  <a:lnTo>
                    <a:pt x="3131" y="2815"/>
                  </a:lnTo>
                  <a:lnTo>
                    <a:pt x="3169" y="2855"/>
                  </a:lnTo>
                  <a:lnTo>
                    <a:pt x="3189" y="2855"/>
                  </a:lnTo>
                  <a:lnTo>
                    <a:pt x="3197" y="2864"/>
                  </a:lnTo>
                  <a:lnTo>
                    <a:pt x="3218" y="2864"/>
                  </a:lnTo>
                  <a:lnTo>
                    <a:pt x="3226" y="2873"/>
                  </a:lnTo>
                  <a:lnTo>
                    <a:pt x="3235" y="2873"/>
                  </a:lnTo>
                  <a:lnTo>
                    <a:pt x="3255" y="2893"/>
                  </a:lnTo>
                  <a:lnTo>
                    <a:pt x="3302" y="2893"/>
                  </a:lnTo>
                  <a:lnTo>
                    <a:pt x="3313" y="2884"/>
                  </a:lnTo>
                  <a:lnTo>
                    <a:pt x="3331" y="2884"/>
                  </a:lnTo>
                  <a:lnTo>
                    <a:pt x="3342" y="2893"/>
                  </a:lnTo>
                  <a:lnTo>
                    <a:pt x="3359" y="2893"/>
                  </a:lnTo>
                  <a:lnTo>
                    <a:pt x="3371" y="2901"/>
                  </a:lnTo>
                  <a:lnTo>
                    <a:pt x="3391" y="2901"/>
                  </a:lnTo>
                  <a:lnTo>
                    <a:pt x="3409" y="2901"/>
                  </a:lnTo>
                  <a:lnTo>
                    <a:pt x="3420" y="2893"/>
                  </a:lnTo>
                  <a:lnTo>
                    <a:pt x="3429" y="2893"/>
                  </a:lnTo>
                  <a:lnTo>
                    <a:pt x="3446" y="2873"/>
                  </a:lnTo>
                  <a:lnTo>
                    <a:pt x="3458" y="2873"/>
                  </a:lnTo>
                  <a:lnTo>
                    <a:pt x="3467" y="2864"/>
                  </a:lnTo>
                  <a:lnTo>
                    <a:pt x="3467" y="2855"/>
                  </a:lnTo>
                  <a:lnTo>
                    <a:pt x="3504" y="2815"/>
                  </a:lnTo>
                  <a:lnTo>
                    <a:pt x="3504" y="2809"/>
                  </a:lnTo>
                  <a:lnTo>
                    <a:pt x="3504" y="2806"/>
                  </a:lnTo>
                  <a:lnTo>
                    <a:pt x="3510" y="2800"/>
                  </a:lnTo>
                  <a:lnTo>
                    <a:pt x="3516" y="2797"/>
                  </a:lnTo>
                  <a:lnTo>
                    <a:pt x="3516" y="2786"/>
                  </a:lnTo>
                  <a:lnTo>
                    <a:pt x="3522" y="2783"/>
                  </a:lnTo>
                  <a:lnTo>
                    <a:pt x="3524" y="2777"/>
                  </a:lnTo>
                  <a:lnTo>
                    <a:pt x="3524" y="2768"/>
                  </a:lnTo>
                  <a:lnTo>
                    <a:pt x="3562" y="2728"/>
                  </a:lnTo>
                  <a:lnTo>
                    <a:pt x="3562" y="2719"/>
                  </a:lnTo>
                  <a:lnTo>
                    <a:pt x="3582" y="2699"/>
                  </a:lnTo>
                  <a:lnTo>
                    <a:pt x="3582" y="2690"/>
                  </a:lnTo>
                  <a:lnTo>
                    <a:pt x="3603" y="2673"/>
                  </a:lnTo>
                  <a:lnTo>
                    <a:pt x="3603" y="2667"/>
                  </a:lnTo>
                  <a:lnTo>
                    <a:pt x="3603" y="2661"/>
                  </a:lnTo>
                  <a:lnTo>
                    <a:pt x="3623" y="2641"/>
                  </a:lnTo>
                  <a:lnTo>
                    <a:pt x="3631" y="2641"/>
                  </a:lnTo>
                  <a:lnTo>
                    <a:pt x="3640" y="2632"/>
                  </a:lnTo>
                  <a:lnTo>
                    <a:pt x="3689" y="2632"/>
                  </a:lnTo>
                  <a:lnTo>
                    <a:pt x="3698" y="2624"/>
                  </a:lnTo>
                  <a:lnTo>
                    <a:pt x="3718" y="2624"/>
                  </a:lnTo>
                  <a:lnTo>
                    <a:pt x="3718" y="2618"/>
                  </a:lnTo>
                  <a:lnTo>
                    <a:pt x="3718" y="2615"/>
                  </a:lnTo>
                  <a:lnTo>
                    <a:pt x="3727" y="2603"/>
                  </a:lnTo>
                  <a:lnTo>
                    <a:pt x="3727" y="2598"/>
                  </a:lnTo>
                  <a:lnTo>
                    <a:pt x="3727" y="2595"/>
                  </a:lnTo>
                  <a:lnTo>
                    <a:pt x="3736" y="2586"/>
                  </a:lnTo>
                  <a:lnTo>
                    <a:pt x="3736" y="2575"/>
                  </a:lnTo>
                  <a:lnTo>
                    <a:pt x="3747" y="2566"/>
                  </a:lnTo>
                  <a:lnTo>
                    <a:pt x="3776" y="2566"/>
                  </a:lnTo>
                  <a:lnTo>
                    <a:pt x="3776" y="2575"/>
                  </a:lnTo>
                  <a:lnTo>
                    <a:pt x="3779" y="2580"/>
                  </a:lnTo>
                  <a:lnTo>
                    <a:pt x="3785" y="2586"/>
                  </a:lnTo>
                  <a:lnTo>
                    <a:pt x="3785" y="2595"/>
                  </a:lnTo>
                  <a:lnTo>
                    <a:pt x="3805" y="2615"/>
                  </a:lnTo>
                  <a:lnTo>
                    <a:pt x="3814" y="2615"/>
                  </a:lnTo>
                  <a:lnTo>
                    <a:pt x="3822" y="2615"/>
                  </a:lnTo>
                  <a:lnTo>
                    <a:pt x="3834" y="2624"/>
                  </a:lnTo>
                  <a:lnTo>
                    <a:pt x="3843" y="2624"/>
                  </a:lnTo>
                  <a:lnTo>
                    <a:pt x="3851" y="2632"/>
                  </a:lnTo>
                  <a:lnTo>
                    <a:pt x="3872" y="2632"/>
                  </a:lnTo>
                  <a:lnTo>
                    <a:pt x="3901" y="2661"/>
                  </a:lnTo>
                  <a:lnTo>
                    <a:pt x="3909" y="2661"/>
                  </a:lnTo>
                  <a:lnTo>
                    <a:pt x="3938" y="2690"/>
                  </a:lnTo>
                  <a:lnTo>
                    <a:pt x="3938" y="2699"/>
                  </a:lnTo>
                  <a:lnTo>
                    <a:pt x="3967" y="2728"/>
                  </a:lnTo>
                  <a:lnTo>
                    <a:pt x="3976" y="2728"/>
                  </a:lnTo>
                  <a:lnTo>
                    <a:pt x="3987" y="2739"/>
                  </a:lnTo>
                  <a:lnTo>
                    <a:pt x="3996" y="2739"/>
                  </a:lnTo>
                  <a:lnTo>
                    <a:pt x="4008" y="2748"/>
                  </a:lnTo>
                  <a:lnTo>
                    <a:pt x="4036" y="2748"/>
                  </a:lnTo>
                  <a:lnTo>
                    <a:pt x="4045" y="2757"/>
                  </a:lnTo>
                  <a:lnTo>
                    <a:pt x="4045" y="2768"/>
                  </a:lnTo>
                  <a:lnTo>
                    <a:pt x="4051" y="2774"/>
                  </a:lnTo>
                  <a:lnTo>
                    <a:pt x="4054" y="2777"/>
                  </a:lnTo>
                  <a:lnTo>
                    <a:pt x="4025" y="2806"/>
                  </a:lnTo>
                  <a:lnTo>
                    <a:pt x="4025" y="2815"/>
                  </a:lnTo>
                  <a:lnTo>
                    <a:pt x="3996" y="2844"/>
                  </a:lnTo>
                  <a:lnTo>
                    <a:pt x="3996" y="2939"/>
                  </a:lnTo>
                  <a:lnTo>
                    <a:pt x="4008" y="2951"/>
                  </a:lnTo>
                  <a:lnTo>
                    <a:pt x="4016" y="2951"/>
                  </a:lnTo>
                  <a:lnTo>
                    <a:pt x="4045" y="2980"/>
                  </a:lnTo>
                  <a:lnTo>
                    <a:pt x="4045" y="3003"/>
                  </a:lnTo>
                  <a:lnTo>
                    <a:pt x="4045" y="3026"/>
                  </a:lnTo>
                  <a:lnTo>
                    <a:pt x="4083" y="3026"/>
                  </a:lnTo>
                  <a:lnTo>
                    <a:pt x="4083" y="3066"/>
                  </a:lnTo>
                  <a:lnTo>
                    <a:pt x="4074" y="3075"/>
                  </a:lnTo>
                  <a:lnTo>
                    <a:pt x="4074" y="3171"/>
                  </a:lnTo>
                  <a:lnTo>
                    <a:pt x="4083" y="3182"/>
                  </a:lnTo>
                  <a:lnTo>
                    <a:pt x="4083" y="3191"/>
                  </a:lnTo>
                  <a:lnTo>
                    <a:pt x="4074" y="3199"/>
                  </a:lnTo>
                  <a:lnTo>
                    <a:pt x="4074" y="3208"/>
                  </a:lnTo>
                  <a:lnTo>
                    <a:pt x="4065" y="3220"/>
                  </a:lnTo>
                  <a:lnTo>
                    <a:pt x="4065" y="3257"/>
                  </a:lnTo>
                  <a:lnTo>
                    <a:pt x="4060" y="3263"/>
                  </a:lnTo>
                  <a:lnTo>
                    <a:pt x="4054" y="3266"/>
                  </a:lnTo>
                  <a:lnTo>
                    <a:pt x="4054" y="3278"/>
                  </a:lnTo>
                  <a:lnTo>
                    <a:pt x="4094" y="3278"/>
                  </a:lnTo>
                  <a:lnTo>
                    <a:pt x="4103" y="3266"/>
                  </a:lnTo>
                  <a:lnTo>
                    <a:pt x="4161" y="3266"/>
                  </a:lnTo>
                  <a:lnTo>
                    <a:pt x="4167" y="3263"/>
                  </a:lnTo>
                  <a:lnTo>
                    <a:pt x="4170" y="3257"/>
                  </a:lnTo>
                  <a:lnTo>
                    <a:pt x="4227" y="3257"/>
                  </a:lnTo>
                  <a:lnTo>
                    <a:pt x="4233" y="3252"/>
                  </a:lnTo>
                  <a:lnTo>
                    <a:pt x="4239" y="3249"/>
                  </a:lnTo>
                  <a:lnTo>
                    <a:pt x="4670" y="3249"/>
                  </a:lnTo>
                  <a:lnTo>
                    <a:pt x="4951" y="3249"/>
                  </a:lnTo>
                  <a:lnTo>
                    <a:pt x="4951" y="3228"/>
                  </a:lnTo>
                  <a:lnTo>
                    <a:pt x="4945" y="3225"/>
                  </a:lnTo>
                  <a:lnTo>
                    <a:pt x="4942" y="3220"/>
                  </a:lnTo>
                  <a:lnTo>
                    <a:pt x="4942" y="3133"/>
                  </a:lnTo>
                  <a:lnTo>
                    <a:pt x="4945" y="3127"/>
                  </a:lnTo>
                  <a:lnTo>
                    <a:pt x="4951" y="3121"/>
                  </a:lnTo>
                  <a:lnTo>
                    <a:pt x="4951" y="3113"/>
                  </a:lnTo>
                  <a:lnTo>
                    <a:pt x="4959" y="3104"/>
                  </a:lnTo>
                  <a:lnTo>
                    <a:pt x="4959" y="3084"/>
                  </a:lnTo>
                  <a:lnTo>
                    <a:pt x="4965" y="3081"/>
                  </a:lnTo>
                  <a:lnTo>
                    <a:pt x="4968" y="3075"/>
                  </a:lnTo>
                  <a:lnTo>
                    <a:pt x="4968" y="3066"/>
                  </a:lnTo>
                  <a:lnTo>
                    <a:pt x="4980" y="3055"/>
                  </a:lnTo>
                  <a:lnTo>
                    <a:pt x="4980" y="3052"/>
                  </a:lnTo>
                  <a:lnTo>
                    <a:pt x="4980" y="3046"/>
                  </a:lnTo>
                  <a:lnTo>
                    <a:pt x="4988" y="3037"/>
                  </a:lnTo>
                  <a:lnTo>
                    <a:pt x="4988" y="3026"/>
                  </a:lnTo>
                  <a:lnTo>
                    <a:pt x="4997" y="3017"/>
                  </a:lnTo>
                  <a:lnTo>
                    <a:pt x="5009" y="3017"/>
                  </a:lnTo>
                  <a:lnTo>
                    <a:pt x="5009" y="3008"/>
                  </a:lnTo>
                  <a:lnTo>
                    <a:pt x="5026" y="2988"/>
                  </a:lnTo>
                  <a:lnTo>
                    <a:pt x="5026" y="2985"/>
                  </a:lnTo>
                  <a:lnTo>
                    <a:pt x="5026" y="2980"/>
                  </a:lnTo>
                  <a:lnTo>
                    <a:pt x="5038" y="2971"/>
                  </a:lnTo>
                  <a:lnTo>
                    <a:pt x="5038" y="2959"/>
                  </a:lnTo>
                  <a:lnTo>
                    <a:pt x="5046" y="2951"/>
                  </a:lnTo>
                  <a:lnTo>
                    <a:pt x="5055" y="2951"/>
                  </a:lnTo>
                  <a:lnTo>
                    <a:pt x="5055" y="2919"/>
                  </a:lnTo>
                  <a:lnTo>
                    <a:pt x="5061" y="2916"/>
                  </a:lnTo>
                  <a:lnTo>
                    <a:pt x="5066" y="2910"/>
                  </a:lnTo>
                  <a:lnTo>
                    <a:pt x="5066" y="2907"/>
                  </a:lnTo>
                  <a:lnTo>
                    <a:pt x="5066" y="2901"/>
                  </a:lnTo>
                  <a:lnTo>
                    <a:pt x="5069" y="2899"/>
                  </a:lnTo>
                  <a:lnTo>
                    <a:pt x="5075" y="2893"/>
                  </a:lnTo>
                  <a:lnTo>
                    <a:pt x="5075" y="2873"/>
                  </a:lnTo>
                  <a:lnTo>
                    <a:pt x="5084" y="2864"/>
                  </a:lnTo>
                  <a:lnTo>
                    <a:pt x="5084" y="2855"/>
                  </a:lnTo>
                  <a:lnTo>
                    <a:pt x="5095" y="2844"/>
                  </a:lnTo>
                  <a:lnTo>
                    <a:pt x="5095" y="2841"/>
                  </a:lnTo>
                  <a:lnTo>
                    <a:pt x="5095" y="2835"/>
                  </a:lnTo>
                  <a:lnTo>
                    <a:pt x="5104" y="2826"/>
                  </a:lnTo>
                  <a:lnTo>
                    <a:pt x="5104" y="2806"/>
                  </a:lnTo>
                  <a:lnTo>
                    <a:pt x="5113" y="2797"/>
                  </a:lnTo>
                  <a:lnTo>
                    <a:pt x="5113" y="2768"/>
                  </a:lnTo>
                  <a:lnTo>
                    <a:pt x="5110" y="2763"/>
                  </a:lnTo>
                  <a:lnTo>
                    <a:pt x="5104" y="2757"/>
                  </a:lnTo>
                  <a:lnTo>
                    <a:pt x="5104" y="2728"/>
                  </a:lnTo>
                  <a:lnTo>
                    <a:pt x="5127" y="2728"/>
                  </a:lnTo>
                  <a:lnTo>
                    <a:pt x="5153" y="2728"/>
                  </a:lnTo>
                  <a:lnTo>
                    <a:pt x="5162" y="2719"/>
                  </a:lnTo>
                  <a:lnTo>
                    <a:pt x="5171" y="2719"/>
                  </a:lnTo>
                  <a:lnTo>
                    <a:pt x="5176" y="2713"/>
                  </a:lnTo>
                  <a:lnTo>
                    <a:pt x="5179" y="2710"/>
                  </a:lnTo>
                  <a:lnTo>
                    <a:pt x="5179" y="2705"/>
                  </a:lnTo>
                  <a:lnTo>
                    <a:pt x="5179" y="2699"/>
                  </a:lnTo>
                  <a:lnTo>
                    <a:pt x="5191" y="2690"/>
                  </a:lnTo>
                  <a:lnTo>
                    <a:pt x="5191" y="2682"/>
                  </a:lnTo>
                  <a:lnTo>
                    <a:pt x="5200" y="2673"/>
                  </a:lnTo>
                  <a:lnTo>
                    <a:pt x="5200" y="2653"/>
                  </a:lnTo>
                  <a:lnTo>
                    <a:pt x="5220" y="2632"/>
                  </a:lnTo>
                  <a:lnTo>
                    <a:pt x="5228" y="2632"/>
                  </a:lnTo>
                  <a:lnTo>
                    <a:pt x="5228" y="2624"/>
                  </a:lnTo>
                  <a:lnTo>
                    <a:pt x="5269" y="2586"/>
                  </a:lnTo>
                  <a:lnTo>
                    <a:pt x="5272" y="2586"/>
                  </a:lnTo>
                  <a:lnTo>
                    <a:pt x="5278" y="2586"/>
                  </a:lnTo>
                  <a:lnTo>
                    <a:pt x="5283" y="2580"/>
                  </a:lnTo>
                  <a:lnTo>
                    <a:pt x="5286" y="2575"/>
                  </a:lnTo>
                  <a:lnTo>
                    <a:pt x="5298" y="2575"/>
                  </a:lnTo>
                  <a:lnTo>
                    <a:pt x="5307" y="2566"/>
                  </a:lnTo>
                  <a:lnTo>
                    <a:pt x="5315" y="2566"/>
                  </a:lnTo>
                  <a:lnTo>
                    <a:pt x="5327" y="2557"/>
                  </a:lnTo>
                  <a:lnTo>
                    <a:pt x="5344" y="2557"/>
                  </a:lnTo>
                  <a:lnTo>
                    <a:pt x="5350" y="2551"/>
                  </a:lnTo>
                  <a:lnTo>
                    <a:pt x="5356" y="2546"/>
                  </a:lnTo>
                  <a:lnTo>
                    <a:pt x="5356" y="2517"/>
                  </a:lnTo>
                  <a:lnTo>
                    <a:pt x="5350" y="2514"/>
                  </a:lnTo>
                  <a:lnTo>
                    <a:pt x="5344" y="2508"/>
                  </a:lnTo>
                  <a:lnTo>
                    <a:pt x="5307" y="2508"/>
                  </a:lnTo>
                  <a:lnTo>
                    <a:pt x="5286" y="2488"/>
                  </a:lnTo>
                  <a:lnTo>
                    <a:pt x="5278" y="2488"/>
                  </a:lnTo>
                  <a:lnTo>
                    <a:pt x="5269" y="2479"/>
                  </a:lnTo>
                  <a:lnTo>
                    <a:pt x="5269" y="2470"/>
                  </a:lnTo>
                  <a:lnTo>
                    <a:pt x="5257" y="2459"/>
                  </a:lnTo>
                  <a:lnTo>
                    <a:pt x="5257" y="2450"/>
                  </a:lnTo>
                  <a:lnTo>
                    <a:pt x="5249" y="2441"/>
                  </a:lnTo>
                  <a:lnTo>
                    <a:pt x="5249" y="2410"/>
                  </a:lnTo>
                  <a:lnTo>
                    <a:pt x="5278" y="2384"/>
                  </a:lnTo>
                  <a:lnTo>
                    <a:pt x="5278" y="2375"/>
                  </a:lnTo>
                  <a:lnTo>
                    <a:pt x="5249" y="2343"/>
                  </a:lnTo>
                  <a:lnTo>
                    <a:pt x="5249" y="2317"/>
                  </a:lnTo>
                  <a:lnTo>
                    <a:pt x="5249" y="2288"/>
                  </a:lnTo>
                  <a:lnTo>
                    <a:pt x="5246" y="2282"/>
                  </a:lnTo>
                  <a:lnTo>
                    <a:pt x="5240" y="2277"/>
                  </a:lnTo>
                  <a:lnTo>
                    <a:pt x="5240" y="2227"/>
                  </a:lnTo>
                  <a:lnTo>
                    <a:pt x="5249" y="2219"/>
                  </a:lnTo>
                  <a:lnTo>
                    <a:pt x="5249" y="2190"/>
                  </a:lnTo>
                  <a:lnTo>
                    <a:pt x="5257" y="2181"/>
                  </a:lnTo>
                  <a:lnTo>
                    <a:pt x="5257" y="2172"/>
                  </a:lnTo>
                  <a:lnTo>
                    <a:pt x="5278" y="2152"/>
                  </a:lnTo>
                  <a:lnTo>
                    <a:pt x="5298" y="2152"/>
                  </a:lnTo>
                  <a:lnTo>
                    <a:pt x="5315" y="2172"/>
                  </a:lnTo>
                  <a:lnTo>
                    <a:pt x="5327" y="2172"/>
                  </a:lnTo>
                  <a:lnTo>
                    <a:pt x="5327" y="2210"/>
                  </a:lnTo>
                  <a:lnTo>
                    <a:pt x="5356" y="2210"/>
                  </a:lnTo>
                  <a:lnTo>
                    <a:pt x="5364" y="2198"/>
                  </a:lnTo>
                  <a:lnTo>
                    <a:pt x="5373" y="2198"/>
                  </a:lnTo>
                  <a:lnTo>
                    <a:pt x="5379" y="2196"/>
                  </a:lnTo>
                  <a:lnTo>
                    <a:pt x="5382" y="2190"/>
                  </a:lnTo>
                  <a:lnTo>
                    <a:pt x="5393" y="2190"/>
                  </a:lnTo>
                  <a:lnTo>
                    <a:pt x="5402" y="2181"/>
                  </a:lnTo>
                  <a:lnTo>
                    <a:pt x="5411" y="2181"/>
                  </a:lnTo>
                  <a:lnTo>
                    <a:pt x="5417" y="2175"/>
                  </a:lnTo>
                  <a:lnTo>
                    <a:pt x="5422" y="2172"/>
                  </a:lnTo>
                  <a:lnTo>
                    <a:pt x="5443" y="2172"/>
                  </a:lnTo>
                  <a:lnTo>
                    <a:pt x="5451" y="2161"/>
                  </a:lnTo>
                  <a:lnTo>
                    <a:pt x="5489" y="2161"/>
                  </a:lnTo>
                  <a:lnTo>
                    <a:pt x="5500" y="2152"/>
                  </a:lnTo>
                  <a:lnTo>
                    <a:pt x="5518" y="2152"/>
                  </a:lnTo>
                  <a:lnTo>
                    <a:pt x="5518" y="2172"/>
                  </a:lnTo>
                  <a:lnTo>
                    <a:pt x="5538" y="2172"/>
                  </a:lnTo>
                  <a:lnTo>
                    <a:pt x="5538" y="2152"/>
                  </a:lnTo>
                  <a:lnTo>
                    <a:pt x="5547" y="2143"/>
                  </a:lnTo>
                  <a:lnTo>
                    <a:pt x="5587" y="2143"/>
                  </a:lnTo>
                  <a:lnTo>
                    <a:pt x="5596" y="2152"/>
                  </a:lnTo>
                  <a:lnTo>
                    <a:pt x="5634" y="2152"/>
                  </a:lnTo>
                  <a:lnTo>
                    <a:pt x="5642" y="2161"/>
                  </a:lnTo>
                  <a:lnTo>
                    <a:pt x="5671" y="2161"/>
                  </a:lnTo>
                  <a:lnTo>
                    <a:pt x="5683" y="2152"/>
                  </a:lnTo>
                  <a:lnTo>
                    <a:pt x="5720" y="2152"/>
                  </a:lnTo>
                  <a:lnTo>
                    <a:pt x="5732" y="2161"/>
                  </a:lnTo>
                  <a:lnTo>
                    <a:pt x="5758" y="2161"/>
                  </a:lnTo>
                  <a:lnTo>
                    <a:pt x="5764" y="2167"/>
                  </a:lnTo>
                  <a:lnTo>
                    <a:pt x="5770" y="2172"/>
                  </a:lnTo>
                  <a:lnTo>
                    <a:pt x="5807" y="2172"/>
                  </a:lnTo>
                  <a:lnTo>
                    <a:pt x="5813" y="2175"/>
                  </a:lnTo>
                  <a:lnTo>
                    <a:pt x="5816" y="2181"/>
                  </a:lnTo>
                  <a:lnTo>
                    <a:pt x="5836" y="2181"/>
                  </a:lnTo>
                  <a:lnTo>
                    <a:pt x="5845" y="2190"/>
                  </a:lnTo>
                  <a:lnTo>
                    <a:pt x="5856" y="2190"/>
                  </a:lnTo>
                  <a:lnTo>
                    <a:pt x="5862" y="2196"/>
                  </a:lnTo>
                  <a:lnTo>
                    <a:pt x="5865" y="2198"/>
                  </a:lnTo>
                  <a:lnTo>
                    <a:pt x="5914" y="2198"/>
                  </a:lnTo>
                  <a:lnTo>
                    <a:pt x="5932" y="2219"/>
                  </a:lnTo>
                  <a:lnTo>
                    <a:pt x="6068" y="2219"/>
                  </a:lnTo>
                  <a:lnTo>
                    <a:pt x="6076" y="2227"/>
                  </a:lnTo>
                  <a:lnTo>
                    <a:pt x="6117" y="2227"/>
                  </a:lnTo>
                  <a:lnTo>
                    <a:pt x="6125" y="2239"/>
                  </a:lnTo>
                  <a:lnTo>
                    <a:pt x="6146" y="2239"/>
                  </a:lnTo>
                  <a:lnTo>
                    <a:pt x="6154" y="2248"/>
                  </a:lnTo>
                  <a:lnTo>
                    <a:pt x="6250" y="2248"/>
                  </a:lnTo>
                  <a:lnTo>
                    <a:pt x="6258" y="2239"/>
                  </a:lnTo>
                  <a:lnTo>
                    <a:pt x="6348" y="2239"/>
                  </a:lnTo>
                  <a:lnTo>
                    <a:pt x="6357" y="2227"/>
                  </a:lnTo>
                  <a:lnTo>
                    <a:pt x="6386" y="2227"/>
                  </a:lnTo>
                  <a:lnTo>
                    <a:pt x="6392" y="2224"/>
                  </a:lnTo>
                  <a:lnTo>
                    <a:pt x="6394" y="2219"/>
                  </a:lnTo>
                  <a:lnTo>
                    <a:pt x="6403" y="2219"/>
                  </a:lnTo>
                  <a:lnTo>
                    <a:pt x="6403" y="2210"/>
                  </a:lnTo>
                  <a:lnTo>
                    <a:pt x="6444" y="2172"/>
                  </a:lnTo>
                  <a:lnTo>
                    <a:pt x="6452" y="2172"/>
                  </a:lnTo>
                  <a:lnTo>
                    <a:pt x="6464" y="2161"/>
                  </a:lnTo>
                  <a:lnTo>
                    <a:pt x="6473" y="2152"/>
                  </a:lnTo>
                  <a:lnTo>
                    <a:pt x="6481" y="2152"/>
                  </a:lnTo>
                  <a:lnTo>
                    <a:pt x="6510" y="2123"/>
                  </a:lnTo>
                  <a:lnTo>
                    <a:pt x="6539" y="2123"/>
                  </a:lnTo>
                  <a:lnTo>
                    <a:pt x="6548" y="2114"/>
                  </a:lnTo>
                  <a:lnTo>
                    <a:pt x="6559" y="2114"/>
                  </a:lnTo>
                  <a:lnTo>
                    <a:pt x="6583" y="2088"/>
                  </a:lnTo>
                  <a:lnTo>
                    <a:pt x="6606" y="2065"/>
                  </a:lnTo>
                  <a:lnTo>
                    <a:pt x="6617" y="2065"/>
                  </a:lnTo>
                  <a:lnTo>
                    <a:pt x="6617" y="2062"/>
                  </a:lnTo>
                  <a:lnTo>
                    <a:pt x="6617" y="2057"/>
                  </a:lnTo>
                  <a:lnTo>
                    <a:pt x="6606" y="2045"/>
                  </a:lnTo>
                  <a:lnTo>
                    <a:pt x="6606" y="2028"/>
                  </a:lnTo>
                  <a:lnTo>
                    <a:pt x="6617" y="2016"/>
                  </a:lnTo>
                  <a:lnTo>
                    <a:pt x="6617" y="2007"/>
                  </a:lnTo>
                  <a:lnTo>
                    <a:pt x="6620" y="2005"/>
                  </a:lnTo>
                  <a:lnTo>
                    <a:pt x="6626" y="1999"/>
                  </a:lnTo>
                  <a:lnTo>
                    <a:pt x="6626" y="1979"/>
                  </a:lnTo>
                  <a:lnTo>
                    <a:pt x="6632" y="1976"/>
                  </a:lnTo>
                  <a:lnTo>
                    <a:pt x="6637" y="1970"/>
                  </a:lnTo>
                  <a:lnTo>
                    <a:pt x="6637" y="1950"/>
                  </a:lnTo>
                  <a:lnTo>
                    <a:pt x="6606" y="1921"/>
                  </a:lnTo>
                  <a:lnTo>
                    <a:pt x="6603" y="1926"/>
                  </a:lnTo>
                  <a:lnTo>
                    <a:pt x="6597" y="1929"/>
                  </a:lnTo>
                  <a:lnTo>
                    <a:pt x="6530" y="1929"/>
                  </a:lnTo>
                  <a:lnTo>
                    <a:pt x="6530" y="1921"/>
                  </a:lnTo>
                  <a:lnTo>
                    <a:pt x="6519" y="1912"/>
                  </a:lnTo>
                  <a:lnTo>
                    <a:pt x="6519" y="1776"/>
                  </a:lnTo>
                  <a:lnTo>
                    <a:pt x="6530" y="1767"/>
                  </a:lnTo>
                  <a:lnTo>
                    <a:pt x="6530" y="1747"/>
                  </a:lnTo>
                  <a:lnTo>
                    <a:pt x="6519" y="1738"/>
                  </a:lnTo>
                  <a:lnTo>
                    <a:pt x="6519" y="1730"/>
                  </a:lnTo>
                  <a:lnTo>
                    <a:pt x="6510" y="1718"/>
                  </a:lnTo>
                  <a:lnTo>
                    <a:pt x="6510" y="1701"/>
                  </a:lnTo>
                  <a:lnTo>
                    <a:pt x="6507" y="1695"/>
                  </a:lnTo>
                  <a:lnTo>
                    <a:pt x="6502" y="1689"/>
                  </a:lnTo>
                  <a:lnTo>
                    <a:pt x="6502" y="1652"/>
                  </a:lnTo>
                  <a:lnTo>
                    <a:pt x="6490" y="1643"/>
                  </a:lnTo>
                  <a:lnTo>
                    <a:pt x="6490" y="1631"/>
                  </a:lnTo>
                  <a:lnTo>
                    <a:pt x="6487" y="1628"/>
                  </a:lnTo>
                  <a:lnTo>
                    <a:pt x="6481" y="1623"/>
                  </a:lnTo>
                  <a:lnTo>
                    <a:pt x="6481" y="1585"/>
                  </a:lnTo>
                  <a:lnTo>
                    <a:pt x="6490" y="1585"/>
                  </a:lnTo>
                  <a:lnTo>
                    <a:pt x="6519" y="1556"/>
                  </a:lnTo>
                  <a:lnTo>
                    <a:pt x="6519" y="1527"/>
                  </a:lnTo>
                  <a:lnTo>
                    <a:pt x="6510" y="1519"/>
                  </a:lnTo>
                  <a:lnTo>
                    <a:pt x="6510" y="1507"/>
                  </a:lnTo>
                  <a:lnTo>
                    <a:pt x="6502" y="1507"/>
                  </a:lnTo>
                  <a:lnTo>
                    <a:pt x="6490" y="1498"/>
                  </a:lnTo>
                  <a:lnTo>
                    <a:pt x="6452" y="1498"/>
                  </a:lnTo>
                  <a:lnTo>
                    <a:pt x="6423" y="1527"/>
                  </a:lnTo>
                  <a:lnTo>
                    <a:pt x="6377" y="1527"/>
                  </a:lnTo>
                  <a:lnTo>
                    <a:pt x="6357" y="1507"/>
                  </a:lnTo>
                  <a:lnTo>
                    <a:pt x="6348" y="1507"/>
                  </a:lnTo>
                  <a:lnTo>
                    <a:pt x="6337" y="1498"/>
                  </a:lnTo>
                  <a:lnTo>
                    <a:pt x="6308" y="1498"/>
                  </a:lnTo>
                  <a:lnTo>
                    <a:pt x="6299" y="1490"/>
                  </a:lnTo>
                  <a:lnTo>
                    <a:pt x="6287" y="1490"/>
                  </a:lnTo>
                  <a:lnTo>
                    <a:pt x="6279" y="1478"/>
                  </a:lnTo>
                  <a:lnTo>
                    <a:pt x="6270" y="1478"/>
                  </a:lnTo>
                  <a:lnTo>
                    <a:pt x="6250" y="1461"/>
                  </a:lnTo>
                  <a:lnTo>
                    <a:pt x="6224" y="1461"/>
                  </a:lnTo>
                  <a:lnTo>
                    <a:pt x="6218" y="1464"/>
                  </a:lnTo>
                  <a:lnTo>
                    <a:pt x="6212" y="1469"/>
                  </a:lnTo>
                  <a:lnTo>
                    <a:pt x="6212" y="1478"/>
                  </a:lnTo>
                  <a:lnTo>
                    <a:pt x="6204" y="1490"/>
                  </a:lnTo>
                  <a:lnTo>
                    <a:pt x="6204" y="1498"/>
                  </a:lnTo>
                  <a:lnTo>
                    <a:pt x="6163" y="1498"/>
                  </a:lnTo>
                  <a:lnTo>
                    <a:pt x="6154" y="1507"/>
                  </a:lnTo>
                  <a:lnTo>
                    <a:pt x="6146" y="1507"/>
                  </a:lnTo>
                  <a:lnTo>
                    <a:pt x="6134" y="1519"/>
                  </a:lnTo>
                  <a:lnTo>
                    <a:pt x="6125" y="1519"/>
                  </a:lnTo>
                  <a:lnTo>
                    <a:pt x="6088" y="1556"/>
                  </a:lnTo>
                  <a:lnTo>
                    <a:pt x="6088" y="1565"/>
                  </a:lnTo>
                  <a:lnTo>
                    <a:pt x="6068" y="1565"/>
                  </a:lnTo>
                  <a:lnTo>
                    <a:pt x="6056" y="1576"/>
                  </a:lnTo>
                  <a:lnTo>
                    <a:pt x="6047" y="1576"/>
                  </a:lnTo>
                  <a:lnTo>
                    <a:pt x="6039" y="1585"/>
                  </a:lnTo>
                  <a:lnTo>
                    <a:pt x="6039" y="1614"/>
                  </a:lnTo>
                  <a:lnTo>
                    <a:pt x="6010" y="1614"/>
                  </a:lnTo>
                  <a:lnTo>
                    <a:pt x="6001" y="1623"/>
                  </a:lnTo>
                  <a:lnTo>
                    <a:pt x="5989" y="1623"/>
                  </a:lnTo>
                  <a:lnTo>
                    <a:pt x="5981" y="1631"/>
                  </a:lnTo>
                  <a:lnTo>
                    <a:pt x="5960" y="1631"/>
                  </a:lnTo>
                  <a:lnTo>
                    <a:pt x="5958" y="1628"/>
                  </a:lnTo>
                  <a:lnTo>
                    <a:pt x="5952" y="1623"/>
                  </a:lnTo>
                  <a:lnTo>
                    <a:pt x="5914" y="1623"/>
                  </a:lnTo>
                  <a:lnTo>
                    <a:pt x="5914" y="1620"/>
                  </a:lnTo>
                  <a:lnTo>
                    <a:pt x="5914" y="1614"/>
                  </a:lnTo>
                  <a:lnTo>
                    <a:pt x="5903" y="1605"/>
                  </a:lnTo>
                  <a:lnTo>
                    <a:pt x="5903" y="1594"/>
                  </a:lnTo>
                  <a:lnTo>
                    <a:pt x="5885" y="1576"/>
                  </a:lnTo>
                  <a:lnTo>
                    <a:pt x="5885" y="1556"/>
                  </a:lnTo>
                  <a:lnTo>
                    <a:pt x="5865" y="1536"/>
                  </a:lnTo>
                  <a:lnTo>
                    <a:pt x="5856" y="1536"/>
                  </a:lnTo>
                  <a:lnTo>
                    <a:pt x="5845" y="1527"/>
                  </a:lnTo>
                  <a:lnTo>
                    <a:pt x="5836" y="1527"/>
                  </a:lnTo>
                  <a:lnTo>
                    <a:pt x="5807" y="1498"/>
                  </a:lnTo>
                  <a:lnTo>
                    <a:pt x="5807" y="1490"/>
                  </a:lnTo>
                  <a:lnTo>
                    <a:pt x="5790" y="1469"/>
                  </a:lnTo>
                  <a:lnTo>
                    <a:pt x="5790" y="1461"/>
                  </a:lnTo>
                  <a:lnTo>
                    <a:pt x="5770" y="1440"/>
                  </a:lnTo>
                  <a:lnTo>
                    <a:pt x="5770" y="1432"/>
                  </a:lnTo>
                  <a:lnTo>
                    <a:pt x="5749" y="1411"/>
                  </a:lnTo>
                  <a:lnTo>
                    <a:pt x="5749" y="1403"/>
                  </a:lnTo>
                  <a:lnTo>
                    <a:pt x="5720" y="1374"/>
                  </a:lnTo>
                  <a:lnTo>
                    <a:pt x="5700" y="1374"/>
                  </a:lnTo>
                  <a:lnTo>
                    <a:pt x="5683" y="1394"/>
                  </a:lnTo>
                  <a:lnTo>
                    <a:pt x="5683" y="1397"/>
                  </a:lnTo>
                  <a:lnTo>
                    <a:pt x="5683" y="1403"/>
                  </a:lnTo>
                  <a:lnTo>
                    <a:pt x="5662" y="1420"/>
                  </a:lnTo>
                  <a:lnTo>
                    <a:pt x="5660" y="1417"/>
                  </a:lnTo>
                  <a:lnTo>
                    <a:pt x="5654" y="1411"/>
                  </a:lnTo>
                  <a:lnTo>
                    <a:pt x="5654" y="1403"/>
                  </a:lnTo>
                  <a:lnTo>
                    <a:pt x="5671" y="1383"/>
                  </a:lnTo>
                  <a:lnTo>
                    <a:pt x="5671" y="1374"/>
                  </a:lnTo>
                  <a:lnTo>
                    <a:pt x="5662" y="1365"/>
                  </a:lnTo>
                  <a:lnTo>
                    <a:pt x="5662" y="1354"/>
                  </a:lnTo>
                  <a:lnTo>
                    <a:pt x="5654" y="1345"/>
                  </a:lnTo>
                  <a:lnTo>
                    <a:pt x="5654" y="1336"/>
                  </a:lnTo>
                  <a:lnTo>
                    <a:pt x="5671" y="1336"/>
                  </a:lnTo>
                  <a:lnTo>
                    <a:pt x="5683" y="1325"/>
                  </a:lnTo>
                  <a:lnTo>
                    <a:pt x="5700" y="1325"/>
                  </a:lnTo>
                  <a:lnTo>
                    <a:pt x="5741" y="1287"/>
                  </a:lnTo>
                  <a:lnTo>
                    <a:pt x="5741" y="1267"/>
                  </a:lnTo>
                  <a:lnTo>
                    <a:pt x="5749" y="1258"/>
                  </a:lnTo>
                  <a:lnTo>
                    <a:pt x="5758" y="1258"/>
                  </a:lnTo>
                  <a:lnTo>
                    <a:pt x="5770" y="1249"/>
                  </a:lnTo>
                  <a:lnTo>
                    <a:pt x="5790" y="1249"/>
                  </a:lnTo>
                  <a:lnTo>
                    <a:pt x="5793" y="1244"/>
                  </a:lnTo>
                  <a:lnTo>
                    <a:pt x="5798" y="1238"/>
                  </a:lnTo>
                  <a:lnTo>
                    <a:pt x="5798" y="1220"/>
                  </a:lnTo>
                  <a:lnTo>
                    <a:pt x="5778" y="1200"/>
                  </a:lnTo>
                  <a:lnTo>
                    <a:pt x="5758" y="1200"/>
                  </a:lnTo>
                  <a:lnTo>
                    <a:pt x="5749" y="1192"/>
                  </a:lnTo>
                  <a:lnTo>
                    <a:pt x="5741" y="1192"/>
                  </a:lnTo>
                  <a:lnTo>
                    <a:pt x="5741" y="1171"/>
                  </a:lnTo>
                  <a:lnTo>
                    <a:pt x="5720" y="1171"/>
                  </a:lnTo>
                  <a:lnTo>
                    <a:pt x="5720" y="1163"/>
                  </a:lnTo>
                  <a:lnTo>
                    <a:pt x="5700" y="1142"/>
                  </a:lnTo>
                  <a:lnTo>
                    <a:pt x="5691" y="1142"/>
                  </a:lnTo>
                  <a:lnTo>
                    <a:pt x="5689" y="1139"/>
                  </a:lnTo>
                  <a:lnTo>
                    <a:pt x="5683" y="1134"/>
                  </a:lnTo>
                  <a:lnTo>
                    <a:pt x="5683" y="1122"/>
                  </a:lnTo>
                  <a:lnTo>
                    <a:pt x="5654" y="1096"/>
                  </a:lnTo>
                  <a:lnTo>
                    <a:pt x="5654" y="1085"/>
                  </a:lnTo>
                  <a:lnTo>
                    <a:pt x="5634" y="1067"/>
                  </a:lnTo>
                  <a:lnTo>
                    <a:pt x="5625" y="1067"/>
                  </a:lnTo>
                  <a:lnTo>
                    <a:pt x="5625" y="1047"/>
                  </a:lnTo>
                  <a:lnTo>
                    <a:pt x="5619" y="1047"/>
                  </a:lnTo>
                  <a:lnTo>
                    <a:pt x="5613" y="1047"/>
                  </a:lnTo>
                  <a:lnTo>
                    <a:pt x="5587" y="1018"/>
                  </a:lnTo>
                  <a:lnTo>
                    <a:pt x="5576" y="1018"/>
                  </a:lnTo>
                  <a:lnTo>
                    <a:pt x="5567" y="1009"/>
                  </a:lnTo>
                  <a:lnTo>
                    <a:pt x="5538" y="1009"/>
                  </a:lnTo>
                  <a:lnTo>
                    <a:pt x="5526" y="998"/>
                  </a:lnTo>
                  <a:lnTo>
                    <a:pt x="5518" y="998"/>
                  </a:lnTo>
                  <a:lnTo>
                    <a:pt x="5509" y="998"/>
                  </a:lnTo>
                  <a:lnTo>
                    <a:pt x="5500" y="1009"/>
                  </a:lnTo>
                  <a:lnTo>
                    <a:pt x="5489" y="1009"/>
                  </a:lnTo>
                  <a:lnTo>
                    <a:pt x="5480" y="998"/>
                  </a:lnTo>
                  <a:lnTo>
                    <a:pt x="5460" y="998"/>
                  </a:lnTo>
                  <a:lnTo>
                    <a:pt x="5451" y="989"/>
                  </a:lnTo>
                  <a:lnTo>
                    <a:pt x="5443" y="980"/>
                  </a:lnTo>
                  <a:lnTo>
                    <a:pt x="5443" y="960"/>
                  </a:lnTo>
                  <a:lnTo>
                    <a:pt x="5518" y="960"/>
                  </a:lnTo>
                  <a:lnTo>
                    <a:pt x="5526" y="969"/>
                  </a:lnTo>
                  <a:lnTo>
                    <a:pt x="5576" y="969"/>
                  </a:lnTo>
                  <a:lnTo>
                    <a:pt x="5587" y="960"/>
                  </a:lnTo>
                  <a:lnTo>
                    <a:pt x="5587" y="920"/>
                  </a:lnTo>
                  <a:lnTo>
                    <a:pt x="5581" y="917"/>
                  </a:lnTo>
                  <a:lnTo>
                    <a:pt x="5576" y="911"/>
                  </a:lnTo>
                  <a:lnTo>
                    <a:pt x="5576" y="902"/>
                  </a:lnTo>
                  <a:lnTo>
                    <a:pt x="5567" y="894"/>
                  </a:lnTo>
                  <a:lnTo>
                    <a:pt x="5567" y="888"/>
                  </a:lnTo>
                  <a:lnTo>
                    <a:pt x="5567" y="885"/>
                  </a:lnTo>
                  <a:lnTo>
                    <a:pt x="5538" y="856"/>
                  </a:lnTo>
                  <a:lnTo>
                    <a:pt x="5538" y="844"/>
                  </a:lnTo>
                  <a:lnTo>
                    <a:pt x="5526" y="836"/>
                  </a:lnTo>
                  <a:lnTo>
                    <a:pt x="5526" y="778"/>
                  </a:lnTo>
                  <a:lnTo>
                    <a:pt x="5518" y="769"/>
                  </a:lnTo>
                  <a:lnTo>
                    <a:pt x="5518" y="758"/>
                  </a:lnTo>
                  <a:lnTo>
                    <a:pt x="5524" y="752"/>
                  </a:lnTo>
                  <a:lnTo>
                    <a:pt x="5526" y="749"/>
                  </a:lnTo>
                  <a:lnTo>
                    <a:pt x="5526" y="740"/>
                  </a:lnTo>
                  <a:lnTo>
                    <a:pt x="5538" y="729"/>
                  </a:lnTo>
                  <a:lnTo>
                    <a:pt x="5538" y="720"/>
                  </a:lnTo>
                  <a:lnTo>
                    <a:pt x="5558" y="700"/>
                  </a:lnTo>
                  <a:lnTo>
                    <a:pt x="5625" y="700"/>
                  </a:lnTo>
                  <a:lnTo>
                    <a:pt x="5634" y="691"/>
                  </a:lnTo>
                  <a:lnTo>
                    <a:pt x="5662" y="691"/>
                  </a:lnTo>
                  <a:lnTo>
                    <a:pt x="5668" y="685"/>
                  </a:lnTo>
                  <a:lnTo>
                    <a:pt x="5671" y="682"/>
                  </a:lnTo>
                  <a:lnTo>
                    <a:pt x="5671" y="662"/>
                  </a:lnTo>
                  <a:lnTo>
                    <a:pt x="5662" y="653"/>
                  </a:lnTo>
                  <a:lnTo>
                    <a:pt x="5662" y="642"/>
                  </a:lnTo>
                  <a:lnTo>
                    <a:pt x="5654" y="633"/>
                  </a:lnTo>
                  <a:lnTo>
                    <a:pt x="5654" y="619"/>
                  </a:lnTo>
                  <a:lnTo>
                    <a:pt x="5654" y="604"/>
                  </a:lnTo>
                  <a:lnTo>
                    <a:pt x="5662" y="596"/>
                  </a:lnTo>
                  <a:lnTo>
                    <a:pt x="5662" y="575"/>
                  </a:lnTo>
                  <a:lnTo>
                    <a:pt x="5671" y="567"/>
                  </a:lnTo>
                  <a:lnTo>
                    <a:pt x="5671" y="517"/>
                  </a:lnTo>
                  <a:lnTo>
                    <a:pt x="5691" y="497"/>
                  </a:lnTo>
                  <a:lnTo>
                    <a:pt x="5691" y="480"/>
                  </a:lnTo>
                  <a:lnTo>
                    <a:pt x="5671" y="460"/>
                  </a:lnTo>
                  <a:lnTo>
                    <a:pt x="5671" y="451"/>
                  </a:lnTo>
                  <a:lnTo>
                    <a:pt x="5662" y="442"/>
                  </a:lnTo>
                  <a:lnTo>
                    <a:pt x="5662" y="364"/>
                  </a:lnTo>
                  <a:lnTo>
                    <a:pt x="5654" y="355"/>
                  </a:lnTo>
                  <a:lnTo>
                    <a:pt x="5654" y="318"/>
                  </a:lnTo>
                  <a:lnTo>
                    <a:pt x="5642" y="306"/>
                  </a:lnTo>
                  <a:lnTo>
                    <a:pt x="5642" y="300"/>
                  </a:lnTo>
                  <a:lnTo>
                    <a:pt x="5642" y="298"/>
                  </a:lnTo>
                  <a:lnTo>
                    <a:pt x="5634" y="286"/>
                  </a:lnTo>
                  <a:lnTo>
                    <a:pt x="5613" y="286"/>
                  </a:lnTo>
                  <a:lnTo>
                    <a:pt x="5613" y="269"/>
                  </a:lnTo>
                  <a:lnTo>
                    <a:pt x="5596" y="248"/>
                  </a:lnTo>
                  <a:lnTo>
                    <a:pt x="5596" y="243"/>
                  </a:lnTo>
                  <a:lnTo>
                    <a:pt x="5596" y="240"/>
                  </a:lnTo>
                  <a:lnTo>
                    <a:pt x="5584" y="240"/>
                  </a:lnTo>
                  <a:lnTo>
                    <a:pt x="5576" y="240"/>
                  </a:lnTo>
                  <a:lnTo>
                    <a:pt x="5576" y="219"/>
                  </a:lnTo>
                  <a:lnTo>
                    <a:pt x="5558" y="219"/>
                  </a:lnTo>
                  <a:lnTo>
                    <a:pt x="5547" y="228"/>
                  </a:lnTo>
                  <a:lnTo>
                    <a:pt x="5538" y="228"/>
                  </a:lnTo>
                  <a:lnTo>
                    <a:pt x="5526" y="219"/>
                  </a:lnTo>
                  <a:lnTo>
                    <a:pt x="5382" y="219"/>
                  </a:lnTo>
                  <a:lnTo>
                    <a:pt x="5376" y="211"/>
                  </a:lnTo>
                  <a:lnTo>
                    <a:pt x="5315" y="211"/>
                  </a:lnTo>
                  <a:lnTo>
                    <a:pt x="5307" y="199"/>
                  </a:lnTo>
                  <a:lnTo>
                    <a:pt x="5286" y="199"/>
                  </a:lnTo>
                  <a:lnTo>
                    <a:pt x="5278" y="191"/>
                  </a:lnTo>
                  <a:lnTo>
                    <a:pt x="5257" y="191"/>
                  </a:lnTo>
                  <a:lnTo>
                    <a:pt x="5240" y="173"/>
                  </a:lnTo>
                  <a:lnTo>
                    <a:pt x="5240" y="162"/>
                  </a:lnTo>
                  <a:lnTo>
                    <a:pt x="5200" y="124"/>
                  </a:lnTo>
                  <a:lnTo>
                    <a:pt x="5211" y="115"/>
                  </a:lnTo>
                  <a:lnTo>
                    <a:pt x="5211" y="37"/>
                  </a:lnTo>
                  <a:lnTo>
                    <a:pt x="5205" y="37"/>
                  </a:lnTo>
                  <a:lnTo>
                    <a:pt x="5200" y="37"/>
                  </a:lnTo>
                  <a:lnTo>
                    <a:pt x="5197" y="31"/>
                  </a:lnTo>
                  <a:lnTo>
                    <a:pt x="5191" y="28"/>
                  </a:lnTo>
                  <a:lnTo>
                    <a:pt x="5171" y="28"/>
                  </a:lnTo>
                  <a:lnTo>
                    <a:pt x="5162" y="17"/>
                  </a:lnTo>
                  <a:lnTo>
                    <a:pt x="5104" y="17"/>
                  </a:lnTo>
                  <a:lnTo>
                    <a:pt x="5095" y="8"/>
                  </a:lnTo>
                  <a:lnTo>
                    <a:pt x="5066" y="8"/>
                  </a:lnTo>
                  <a:lnTo>
                    <a:pt x="5055" y="0"/>
                  </a:lnTo>
                  <a:lnTo>
                    <a:pt x="5009" y="0"/>
                  </a:lnTo>
                  <a:lnTo>
                    <a:pt x="5003" y="5"/>
                  </a:lnTo>
                  <a:lnTo>
                    <a:pt x="4997" y="8"/>
                  </a:lnTo>
                  <a:lnTo>
                    <a:pt x="4997" y="57"/>
                  </a:lnTo>
                  <a:lnTo>
                    <a:pt x="4980" y="75"/>
                  </a:lnTo>
                  <a:lnTo>
                    <a:pt x="4980" y="86"/>
                  </a:lnTo>
                  <a:lnTo>
                    <a:pt x="4968" y="95"/>
                  </a:lnTo>
                  <a:lnTo>
                    <a:pt x="4930" y="95"/>
                  </a:lnTo>
                  <a:lnTo>
                    <a:pt x="4922" y="86"/>
                  </a:lnTo>
                  <a:lnTo>
                    <a:pt x="4913" y="95"/>
                  </a:lnTo>
                  <a:lnTo>
                    <a:pt x="4907" y="95"/>
                  </a:lnTo>
                  <a:lnTo>
                    <a:pt x="4902" y="95"/>
                  </a:lnTo>
                  <a:lnTo>
                    <a:pt x="4899" y="101"/>
                  </a:lnTo>
                  <a:lnTo>
                    <a:pt x="4893" y="107"/>
                  </a:lnTo>
                  <a:lnTo>
                    <a:pt x="4884" y="107"/>
                  </a:lnTo>
                  <a:lnTo>
                    <a:pt x="4878" y="110"/>
                  </a:lnTo>
                  <a:lnTo>
                    <a:pt x="4873" y="115"/>
                  </a:lnTo>
                  <a:lnTo>
                    <a:pt x="4855" y="115"/>
                  </a:lnTo>
                  <a:lnTo>
                    <a:pt x="4844" y="124"/>
                  </a:lnTo>
                  <a:lnTo>
                    <a:pt x="4823" y="124"/>
                  </a:lnTo>
                  <a:lnTo>
                    <a:pt x="4815" y="133"/>
                  </a:lnTo>
                  <a:lnTo>
                    <a:pt x="4806" y="133"/>
                  </a:lnTo>
                  <a:lnTo>
                    <a:pt x="4797" y="133"/>
                  </a:lnTo>
                  <a:lnTo>
                    <a:pt x="4786" y="144"/>
                  </a:lnTo>
                  <a:lnTo>
                    <a:pt x="4777" y="144"/>
                  </a:lnTo>
                  <a:lnTo>
                    <a:pt x="4766" y="153"/>
                  </a:lnTo>
                  <a:lnTo>
                    <a:pt x="4737" y="153"/>
                  </a:lnTo>
                  <a:lnTo>
                    <a:pt x="4731" y="162"/>
                  </a:lnTo>
                  <a:lnTo>
                    <a:pt x="4719" y="162"/>
                  </a:lnTo>
                  <a:lnTo>
                    <a:pt x="4711" y="173"/>
                  </a:lnTo>
                  <a:lnTo>
                    <a:pt x="4699" y="173"/>
                  </a:lnTo>
                  <a:lnTo>
                    <a:pt x="4699" y="191"/>
                  </a:lnTo>
                  <a:lnTo>
                    <a:pt x="4705" y="196"/>
                  </a:lnTo>
                  <a:lnTo>
                    <a:pt x="4711" y="199"/>
                  </a:lnTo>
                  <a:lnTo>
                    <a:pt x="4711" y="228"/>
                  </a:lnTo>
                  <a:lnTo>
                    <a:pt x="4690" y="228"/>
                  </a:lnTo>
                  <a:lnTo>
                    <a:pt x="4690" y="219"/>
                  </a:lnTo>
                  <a:lnTo>
                    <a:pt x="4682" y="211"/>
                  </a:lnTo>
                  <a:lnTo>
                    <a:pt x="4682" y="191"/>
                  </a:lnTo>
                  <a:lnTo>
                    <a:pt x="4653" y="191"/>
                  </a:lnTo>
                  <a:lnTo>
                    <a:pt x="4632" y="211"/>
                  </a:lnTo>
                  <a:lnTo>
                    <a:pt x="4604" y="211"/>
                  </a:lnTo>
                  <a:lnTo>
                    <a:pt x="4598" y="217"/>
                  </a:lnTo>
                  <a:lnTo>
                    <a:pt x="4592" y="219"/>
                  </a:lnTo>
                  <a:lnTo>
                    <a:pt x="4580" y="219"/>
                  </a:lnTo>
                  <a:lnTo>
                    <a:pt x="4566" y="219"/>
                  </a:lnTo>
                  <a:lnTo>
                    <a:pt x="4554" y="228"/>
                  </a:lnTo>
                  <a:lnTo>
                    <a:pt x="4546" y="228"/>
                  </a:lnTo>
                  <a:lnTo>
                    <a:pt x="4543" y="234"/>
                  </a:lnTo>
                  <a:lnTo>
                    <a:pt x="4534" y="240"/>
                  </a:lnTo>
                  <a:lnTo>
                    <a:pt x="4528" y="240"/>
                  </a:lnTo>
                  <a:lnTo>
                    <a:pt x="4517" y="240"/>
                  </a:lnTo>
                  <a:lnTo>
                    <a:pt x="4514" y="243"/>
                  </a:lnTo>
                  <a:lnTo>
                    <a:pt x="4508" y="248"/>
                  </a:lnTo>
                  <a:lnTo>
                    <a:pt x="4488" y="248"/>
                  </a:lnTo>
                  <a:lnTo>
                    <a:pt x="4479" y="257"/>
                  </a:lnTo>
                  <a:lnTo>
                    <a:pt x="4473" y="257"/>
                  </a:lnTo>
                  <a:lnTo>
                    <a:pt x="4468" y="257"/>
                  </a:lnTo>
                  <a:lnTo>
                    <a:pt x="4459" y="269"/>
                  </a:lnTo>
                  <a:lnTo>
                    <a:pt x="4456" y="269"/>
                  </a:lnTo>
                  <a:lnTo>
                    <a:pt x="4450" y="269"/>
                  </a:lnTo>
                  <a:lnTo>
                    <a:pt x="4439" y="277"/>
                  </a:lnTo>
                  <a:lnTo>
                    <a:pt x="4410" y="277"/>
                  </a:lnTo>
                  <a:lnTo>
                    <a:pt x="4401" y="286"/>
                  </a:lnTo>
                  <a:lnTo>
                    <a:pt x="4381" y="286"/>
                  </a:lnTo>
                  <a:lnTo>
                    <a:pt x="4372" y="298"/>
                  </a:lnTo>
                  <a:lnTo>
                    <a:pt x="4352" y="298"/>
                  </a:lnTo>
                  <a:lnTo>
                    <a:pt x="4349" y="300"/>
                  </a:lnTo>
                  <a:lnTo>
                    <a:pt x="4343" y="306"/>
                  </a:lnTo>
                  <a:lnTo>
                    <a:pt x="4334" y="306"/>
                  </a:lnTo>
                  <a:lnTo>
                    <a:pt x="4329" y="312"/>
                  </a:lnTo>
                  <a:lnTo>
                    <a:pt x="4323" y="318"/>
                  </a:lnTo>
                  <a:lnTo>
                    <a:pt x="4306" y="318"/>
                  </a:lnTo>
                  <a:lnTo>
                    <a:pt x="4297" y="327"/>
                  </a:lnTo>
                  <a:lnTo>
                    <a:pt x="4285" y="327"/>
                  </a:lnTo>
                  <a:lnTo>
                    <a:pt x="4277" y="335"/>
                  </a:lnTo>
                  <a:lnTo>
                    <a:pt x="4248" y="335"/>
                  </a:lnTo>
                  <a:lnTo>
                    <a:pt x="4239" y="344"/>
                  </a:lnTo>
                  <a:lnTo>
                    <a:pt x="4227" y="344"/>
                  </a:lnTo>
                  <a:lnTo>
                    <a:pt x="4219" y="355"/>
                  </a:lnTo>
                  <a:lnTo>
                    <a:pt x="4207" y="355"/>
                  </a:lnTo>
                  <a:lnTo>
                    <a:pt x="4199" y="364"/>
                  </a:lnTo>
                  <a:lnTo>
                    <a:pt x="4170" y="364"/>
                  </a:lnTo>
                  <a:lnTo>
                    <a:pt x="4161" y="376"/>
                  </a:lnTo>
                  <a:lnTo>
                    <a:pt x="4141" y="376"/>
                  </a:lnTo>
                  <a:lnTo>
                    <a:pt x="4132" y="384"/>
                  </a:lnTo>
                  <a:lnTo>
                    <a:pt x="4112" y="384"/>
                  </a:lnTo>
                  <a:lnTo>
                    <a:pt x="4103" y="393"/>
                  </a:lnTo>
                  <a:lnTo>
                    <a:pt x="4083" y="393"/>
                  </a:lnTo>
                  <a:lnTo>
                    <a:pt x="4074" y="402"/>
                  </a:lnTo>
                  <a:lnTo>
                    <a:pt x="4065" y="402"/>
                  </a:lnTo>
                  <a:lnTo>
                    <a:pt x="4054" y="410"/>
                  </a:lnTo>
                  <a:lnTo>
                    <a:pt x="4045" y="410"/>
                  </a:lnTo>
                  <a:lnTo>
                    <a:pt x="4036" y="422"/>
                  </a:lnTo>
                  <a:lnTo>
                    <a:pt x="4008" y="422"/>
                  </a:lnTo>
                  <a:lnTo>
                    <a:pt x="3996" y="431"/>
                  </a:lnTo>
                  <a:lnTo>
                    <a:pt x="3976" y="431"/>
                  </a:lnTo>
                  <a:lnTo>
                    <a:pt x="3967" y="442"/>
                  </a:lnTo>
                  <a:lnTo>
                    <a:pt x="3958" y="442"/>
                  </a:lnTo>
                  <a:lnTo>
                    <a:pt x="3938" y="460"/>
                  </a:lnTo>
                  <a:lnTo>
                    <a:pt x="3929" y="460"/>
                  </a:lnTo>
                  <a:lnTo>
                    <a:pt x="3921" y="468"/>
                  </a:lnTo>
                  <a:lnTo>
                    <a:pt x="3901" y="451"/>
                  </a:lnTo>
                  <a:lnTo>
                    <a:pt x="3889" y="451"/>
                  </a:lnTo>
                  <a:lnTo>
                    <a:pt x="3889" y="460"/>
                  </a:lnTo>
                  <a:lnTo>
                    <a:pt x="3880" y="468"/>
                  </a:lnTo>
                  <a:lnTo>
                    <a:pt x="3880" y="480"/>
                  </a:lnTo>
                  <a:lnTo>
                    <a:pt x="3851" y="480"/>
                  </a:lnTo>
                  <a:lnTo>
                    <a:pt x="3843" y="489"/>
                  </a:lnTo>
                  <a:lnTo>
                    <a:pt x="3834" y="489"/>
                  </a:lnTo>
                  <a:lnTo>
                    <a:pt x="3828" y="494"/>
                  </a:lnTo>
                  <a:lnTo>
                    <a:pt x="3822" y="497"/>
                  </a:lnTo>
                  <a:lnTo>
                    <a:pt x="3793" y="497"/>
                  </a:lnTo>
                  <a:lnTo>
                    <a:pt x="3776" y="517"/>
                  </a:lnTo>
                  <a:lnTo>
                    <a:pt x="3756" y="517"/>
                  </a:lnTo>
                  <a:lnTo>
                    <a:pt x="3747" y="529"/>
                  </a:lnTo>
                  <a:lnTo>
                    <a:pt x="3741" y="529"/>
                  </a:lnTo>
                  <a:lnTo>
                    <a:pt x="3736" y="529"/>
                  </a:lnTo>
                  <a:lnTo>
                    <a:pt x="3727" y="538"/>
                  </a:lnTo>
                  <a:lnTo>
                    <a:pt x="3718" y="538"/>
                  </a:lnTo>
                  <a:lnTo>
                    <a:pt x="3707" y="546"/>
                  </a:lnTo>
                  <a:lnTo>
                    <a:pt x="3678" y="546"/>
                  </a:lnTo>
                  <a:lnTo>
                    <a:pt x="3675" y="552"/>
                  </a:lnTo>
                  <a:lnTo>
                    <a:pt x="3669" y="558"/>
                  </a:lnTo>
                  <a:lnTo>
                    <a:pt x="3660" y="558"/>
                  </a:lnTo>
                  <a:lnTo>
                    <a:pt x="3652" y="567"/>
                  </a:lnTo>
                  <a:lnTo>
                    <a:pt x="3631" y="567"/>
                  </a:lnTo>
                  <a:lnTo>
                    <a:pt x="3623" y="575"/>
                  </a:lnTo>
                  <a:lnTo>
                    <a:pt x="3591" y="575"/>
                  </a:lnTo>
                  <a:lnTo>
                    <a:pt x="3582" y="587"/>
                  </a:lnTo>
                  <a:lnTo>
                    <a:pt x="3574" y="587"/>
                  </a:lnTo>
                  <a:lnTo>
                    <a:pt x="3562" y="596"/>
                  </a:lnTo>
                  <a:lnTo>
                    <a:pt x="3545" y="596"/>
                  </a:lnTo>
                  <a:lnTo>
                    <a:pt x="3533" y="604"/>
                  </a:lnTo>
                  <a:lnTo>
                    <a:pt x="3516" y="604"/>
                  </a:lnTo>
                  <a:lnTo>
                    <a:pt x="3510" y="610"/>
                  </a:lnTo>
                  <a:lnTo>
                    <a:pt x="3507" y="616"/>
                  </a:lnTo>
                  <a:lnTo>
                    <a:pt x="3495" y="616"/>
                  </a:lnTo>
                  <a:lnTo>
                    <a:pt x="3487" y="625"/>
                  </a:lnTo>
                  <a:lnTo>
                    <a:pt x="3481" y="625"/>
                  </a:lnTo>
                  <a:lnTo>
                    <a:pt x="3475" y="625"/>
                  </a:lnTo>
                  <a:lnTo>
                    <a:pt x="3467" y="633"/>
                  </a:lnTo>
                  <a:lnTo>
                    <a:pt x="3449" y="633"/>
                  </a:lnTo>
                  <a:lnTo>
                    <a:pt x="3438" y="642"/>
                  </a:lnTo>
                  <a:lnTo>
                    <a:pt x="3420" y="642"/>
                  </a:lnTo>
                  <a:lnTo>
                    <a:pt x="3409" y="653"/>
                  </a:lnTo>
                  <a:lnTo>
                    <a:pt x="3400" y="653"/>
                  </a:lnTo>
                  <a:lnTo>
                    <a:pt x="3391" y="662"/>
                  </a:lnTo>
                  <a:lnTo>
                    <a:pt x="3359" y="662"/>
                  </a:lnTo>
                  <a:lnTo>
                    <a:pt x="3351" y="674"/>
                  </a:lnTo>
                  <a:lnTo>
                    <a:pt x="3331" y="674"/>
                  </a:lnTo>
                  <a:lnTo>
                    <a:pt x="3328" y="677"/>
                  </a:lnTo>
                  <a:lnTo>
                    <a:pt x="3322" y="682"/>
                  </a:lnTo>
                  <a:lnTo>
                    <a:pt x="3313" y="682"/>
                  </a:lnTo>
                  <a:lnTo>
                    <a:pt x="3313" y="662"/>
                  </a:lnTo>
                  <a:lnTo>
                    <a:pt x="3307" y="656"/>
                  </a:lnTo>
                  <a:lnTo>
                    <a:pt x="3302" y="653"/>
                  </a:lnTo>
                  <a:lnTo>
                    <a:pt x="3302" y="616"/>
                  </a:lnTo>
                  <a:lnTo>
                    <a:pt x="3284" y="596"/>
                  </a:lnTo>
                  <a:lnTo>
                    <a:pt x="3284" y="587"/>
                  </a:lnTo>
                  <a:lnTo>
                    <a:pt x="3276" y="575"/>
                  </a:lnTo>
                  <a:lnTo>
                    <a:pt x="3264" y="575"/>
                  </a:lnTo>
                  <a:lnTo>
                    <a:pt x="3226" y="538"/>
                  </a:lnTo>
                  <a:lnTo>
                    <a:pt x="3189" y="538"/>
                  </a:lnTo>
                  <a:lnTo>
                    <a:pt x="3189" y="517"/>
                  </a:lnTo>
                  <a:lnTo>
                    <a:pt x="3183" y="515"/>
                  </a:lnTo>
                  <a:lnTo>
                    <a:pt x="3177" y="509"/>
                  </a:lnTo>
                  <a:lnTo>
                    <a:pt x="3177" y="497"/>
                  </a:lnTo>
                  <a:lnTo>
                    <a:pt x="3174" y="494"/>
                  </a:lnTo>
                  <a:lnTo>
                    <a:pt x="3169" y="489"/>
                  </a:lnTo>
                  <a:lnTo>
                    <a:pt x="3169" y="431"/>
                  </a:lnTo>
                  <a:lnTo>
                    <a:pt x="3166" y="428"/>
                  </a:lnTo>
                  <a:lnTo>
                    <a:pt x="3160" y="422"/>
                  </a:lnTo>
                  <a:lnTo>
                    <a:pt x="3160" y="410"/>
                  </a:lnTo>
                  <a:lnTo>
                    <a:pt x="3154" y="408"/>
                  </a:lnTo>
                  <a:lnTo>
                    <a:pt x="3148" y="402"/>
                  </a:lnTo>
                  <a:lnTo>
                    <a:pt x="3148" y="384"/>
                  </a:lnTo>
                  <a:lnTo>
                    <a:pt x="3140" y="376"/>
                  </a:lnTo>
                  <a:lnTo>
                    <a:pt x="3140" y="355"/>
                  </a:lnTo>
                  <a:lnTo>
                    <a:pt x="3099" y="355"/>
                  </a:lnTo>
                  <a:lnTo>
                    <a:pt x="3090" y="364"/>
                  </a:lnTo>
                  <a:lnTo>
                    <a:pt x="3082" y="364"/>
                  </a:lnTo>
                  <a:lnTo>
                    <a:pt x="3061" y="384"/>
                  </a:lnTo>
                  <a:lnTo>
                    <a:pt x="3061" y="393"/>
                  </a:lnTo>
                  <a:lnTo>
                    <a:pt x="3033" y="393"/>
                  </a:lnTo>
                  <a:lnTo>
                    <a:pt x="3024" y="384"/>
                  </a:lnTo>
                  <a:lnTo>
                    <a:pt x="2986" y="384"/>
                  </a:lnTo>
                  <a:lnTo>
                    <a:pt x="2975" y="393"/>
                  </a:lnTo>
                  <a:lnTo>
                    <a:pt x="2975" y="402"/>
                  </a:lnTo>
                  <a:lnTo>
                    <a:pt x="2937" y="402"/>
                  </a:lnTo>
                  <a:lnTo>
                    <a:pt x="2928" y="410"/>
                  </a:lnTo>
                  <a:lnTo>
                    <a:pt x="2928" y="422"/>
                  </a:lnTo>
                  <a:lnTo>
                    <a:pt x="2931" y="428"/>
                  </a:lnTo>
                  <a:lnTo>
                    <a:pt x="2937" y="431"/>
                  </a:lnTo>
                  <a:lnTo>
                    <a:pt x="2937" y="460"/>
                  </a:lnTo>
                  <a:lnTo>
                    <a:pt x="2946" y="468"/>
                  </a:lnTo>
                  <a:lnTo>
                    <a:pt x="2937" y="480"/>
                  </a:lnTo>
                  <a:lnTo>
                    <a:pt x="2899" y="480"/>
                  </a:lnTo>
                  <a:lnTo>
                    <a:pt x="2862" y="517"/>
                  </a:lnTo>
                  <a:lnTo>
                    <a:pt x="2830" y="517"/>
                  </a:lnTo>
                  <a:lnTo>
                    <a:pt x="2821" y="529"/>
                  </a:lnTo>
                  <a:lnTo>
                    <a:pt x="2813" y="517"/>
                  </a:lnTo>
                  <a:lnTo>
                    <a:pt x="2813" y="451"/>
                  </a:lnTo>
                  <a:lnTo>
                    <a:pt x="2801" y="442"/>
                  </a:lnTo>
                  <a:lnTo>
                    <a:pt x="2792" y="451"/>
                  </a:lnTo>
                  <a:lnTo>
                    <a:pt x="2763" y="451"/>
                  </a:lnTo>
                  <a:lnTo>
                    <a:pt x="2763" y="431"/>
                  </a:lnTo>
                  <a:lnTo>
                    <a:pt x="2755" y="422"/>
                  </a:lnTo>
                  <a:lnTo>
                    <a:pt x="2755" y="402"/>
                  </a:lnTo>
                  <a:lnTo>
                    <a:pt x="2763" y="393"/>
                  </a:lnTo>
                  <a:lnTo>
                    <a:pt x="2763" y="370"/>
                  </a:lnTo>
                  <a:lnTo>
                    <a:pt x="2763" y="344"/>
                  </a:lnTo>
                  <a:lnTo>
                    <a:pt x="2769" y="341"/>
                  </a:lnTo>
                  <a:lnTo>
                    <a:pt x="2775" y="335"/>
                  </a:lnTo>
                  <a:lnTo>
                    <a:pt x="2775" y="321"/>
                  </a:lnTo>
                  <a:lnTo>
                    <a:pt x="2775" y="306"/>
                  </a:lnTo>
                  <a:lnTo>
                    <a:pt x="2763" y="298"/>
                  </a:lnTo>
                  <a:lnTo>
                    <a:pt x="2763" y="286"/>
                  </a:lnTo>
                  <a:lnTo>
                    <a:pt x="2743" y="269"/>
                  </a:lnTo>
                  <a:lnTo>
                    <a:pt x="2735" y="269"/>
                  </a:lnTo>
                  <a:lnTo>
                    <a:pt x="2732" y="263"/>
                  </a:lnTo>
                  <a:lnTo>
                    <a:pt x="2726" y="257"/>
                  </a:lnTo>
                  <a:lnTo>
                    <a:pt x="2714" y="257"/>
                  </a:lnTo>
                  <a:lnTo>
                    <a:pt x="2697" y="240"/>
                  </a:lnTo>
                  <a:lnTo>
                    <a:pt x="2685" y="240"/>
                  </a:lnTo>
                  <a:lnTo>
                    <a:pt x="2682" y="243"/>
                  </a:lnTo>
                  <a:lnTo>
                    <a:pt x="2677" y="248"/>
                  </a:lnTo>
                  <a:lnTo>
                    <a:pt x="2648" y="248"/>
                  </a:lnTo>
                  <a:lnTo>
                    <a:pt x="2639" y="240"/>
                  </a:lnTo>
                  <a:lnTo>
                    <a:pt x="2630" y="240"/>
                  </a:lnTo>
                  <a:lnTo>
                    <a:pt x="2610" y="219"/>
                  </a:lnTo>
                  <a:lnTo>
                    <a:pt x="2599" y="219"/>
                  </a:lnTo>
                  <a:lnTo>
                    <a:pt x="2596" y="219"/>
                  </a:lnTo>
                  <a:lnTo>
                    <a:pt x="2590" y="219"/>
                  </a:lnTo>
                  <a:lnTo>
                    <a:pt x="2581" y="211"/>
                  </a:lnTo>
                  <a:lnTo>
                    <a:pt x="2590" y="199"/>
                  </a:lnTo>
                  <a:lnTo>
                    <a:pt x="2610" y="182"/>
                  </a:lnTo>
                  <a:lnTo>
                    <a:pt x="2599" y="173"/>
                  </a:lnTo>
                  <a:lnTo>
                    <a:pt x="2599" y="167"/>
                  </a:lnTo>
                  <a:lnTo>
                    <a:pt x="2599" y="162"/>
                  </a:lnTo>
                  <a:lnTo>
                    <a:pt x="2581" y="144"/>
                  </a:lnTo>
                  <a:lnTo>
                    <a:pt x="2575" y="144"/>
                  </a:lnTo>
                  <a:lnTo>
                    <a:pt x="2573" y="144"/>
                  </a:lnTo>
                  <a:lnTo>
                    <a:pt x="2561" y="153"/>
                  </a:lnTo>
                  <a:lnTo>
                    <a:pt x="2544" y="153"/>
                  </a:lnTo>
                  <a:lnTo>
                    <a:pt x="2532" y="144"/>
                  </a:lnTo>
                  <a:lnTo>
                    <a:pt x="2523" y="144"/>
                  </a:lnTo>
                  <a:lnTo>
                    <a:pt x="2494" y="115"/>
                  </a:lnTo>
                  <a:lnTo>
                    <a:pt x="2489" y="115"/>
                  </a:lnTo>
                  <a:lnTo>
                    <a:pt x="2483" y="115"/>
                  </a:lnTo>
                  <a:lnTo>
                    <a:pt x="2480" y="110"/>
                  </a:lnTo>
                  <a:lnTo>
                    <a:pt x="2474" y="107"/>
                  </a:lnTo>
                  <a:lnTo>
                    <a:pt x="2474" y="101"/>
                  </a:lnTo>
                  <a:lnTo>
                    <a:pt x="2474" y="95"/>
                  </a:lnTo>
                  <a:lnTo>
                    <a:pt x="2483" y="86"/>
                  </a:lnTo>
                  <a:lnTo>
                    <a:pt x="2483" y="66"/>
                  </a:lnTo>
                  <a:lnTo>
                    <a:pt x="2454" y="66"/>
                  </a:lnTo>
                  <a:lnTo>
                    <a:pt x="2451" y="72"/>
                  </a:lnTo>
                  <a:lnTo>
                    <a:pt x="2445" y="75"/>
                  </a:lnTo>
                  <a:lnTo>
                    <a:pt x="2428" y="75"/>
                  </a:lnTo>
                  <a:lnTo>
                    <a:pt x="2428" y="57"/>
                  </a:lnTo>
                  <a:lnTo>
                    <a:pt x="2437" y="46"/>
                  </a:lnTo>
                  <a:lnTo>
                    <a:pt x="2437" y="17"/>
                  </a:lnTo>
                  <a:lnTo>
                    <a:pt x="2399" y="17"/>
                  </a:lnTo>
                  <a:lnTo>
                    <a:pt x="2387" y="28"/>
                  </a:lnTo>
                  <a:lnTo>
                    <a:pt x="2350" y="28"/>
                  </a:lnTo>
                  <a:lnTo>
                    <a:pt x="2341" y="37"/>
                  </a:lnTo>
                  <a:lnTo>
                    <a:pt x="2330" y="37"/>
                  </a:lnTo>
                  <a:lnTo>
                    <a:pt x="2330" y="46"/>
                  </a:lnTo>
                  <a:lnTo>
                    <a:pt x="2321" y="57"/>
                  </a:lnTo>
                  <a:lnTo>
                    <a:pt x="2312" y="57"/>
                  </a:lnTo>
                  <a:lnTo>
                    <a:pt x="2312" y="66"/>
                  </a:lnTo>
                  <a:lnTo>
                    <a:pt x="2306" y="72"/>
                  </a:lnTo>
                  <a:lnTo>
                    <a:pt x="2301" y="75"/>
                  </a:lnTo>
                  <a:lnTo>
                    <a:pt x="2301" y="95"/>
                  </a:lnTo>
                  <a:lnTo>
                    <a:pt x="2292" y="107"/>
                  </a:lnTo>
                  <a:lnTo>
                    <a:pt x="2292" y="124"/>
                  </a:lnTo>
                  <a:lnTo>
                    <a:pt x="2286" y="130"/>
                  </a:lnTo>
                  <a:lnTo>
                    <a:pt x="2283" y="133"/>
                  </a:lnTo>
                  <a:lnTo>
                    <a:pt x="2283" y="153"/>
                  </a:lnTo>
                  <a:lnTo>
                    <a:pt x="2243" y="191"/>
                  </a:lnTo>
                  <a:lnTo>
                    <a:pt x="2243" y="196"/>
                  </a:lnTo>
                  <a:lnTo>
                    <a:pt x="2243" y="199"/>
                  </a:lnTo>
                  <a:lnTo>
                    <a:pt x="2234" y="211"/>
                  </a:lnTo>
                  <a:lnTo>
                    <a:pt x="2234" y="228"/>
                  </a:lnTo>
                  <a:lnTo>
                    <a:pt x="2225" y="240"/>
                  </a:lnTo>
                  <a:lnTo>
                    <a:pt x="2225" y="286"/>
                  </a:lnTo>
                  <a:lnTo>
                    <a:pt x="2220" y="286"/>
                  </a:lnTo>
                  <a:lnTo>
                    <a:pt x="2217" y="286"/>
                  </a:lnTo>
                  <a:lnTo>
                    <a:pt x="2205" y="298"/>
                  </a:lnTo>
                  <a:lnTo>
                    <a:pt x="2205" y="318"/>
                  </a:lnTo>
                  <a:lnTo>
                    <a:pt x="2225" y="335"/>
                  </a:lnTo>
                  <a:lnTo>
                    <a:pt x="2225" y="355"/>
                  </a:lnTo>
                  <a:lnTo>
                    <a:pt x="2263" y="355"/>
                  </a:lnTo>
                  <a:lnTo>
                    <a:pt x="2272" y="364"/>
                  </a:lnTo>
                  <a:lnTo>
                    <a:pt x="2283" y="364"/>
                  </a:lnTo>
                  <a:lnTo>
                    <a:pt x="2292" y="376"/>
                  </a:lnTo>
                  <a:lnTo>
                    <a:pt x="2321" y="376"/>
                  </a:lnTo>
                  <a:lnTo>
                    <a:pt x="2341" y="393"/>
                  </a:lnTo>
                  <a:lnTo>
                    <a:pt x="2341" y="410"/>
                  </a:lnTo>
                  <a:lnTo>
                    <a:pt x="2358" y="431"/>
                  </a:lnTo>
                  <a:lnTo>
                    <a:pt x="2370" y="431"/>
                  </a:lnTo>
                  <a:lnTo>
                    <a:pt x="2370" y="451"/>
                  </a:lnTo>
                  <a:lnTo>
                    <a:pt x="2379" y="460"/>
                  </a:lnTo>
                  <a:lnTo>
                    <a:pt x="2379" y="468"/>
                  </a:lnTo>
                  <a:lnTo>
                    <a:pt x="2373" y="474"/>
                  </a:lnTo>
                  <a:lnTo>
                    <a:pt x="2370" y="480"/>
                  </a:lnTo>
                  <a:lnTo>
                    <a:pt x="2370" y="489"/>
                  </a:lnTo>
                  <a:lnTo>
                    <a:pt x="2350" y="509"/>
                  </a:lnTo>
                  <a:lnTo>
                    <a:pt x="2350" y="517"/>
                  </a:lnTo>
                  <a:lnTo>
                    <a:pt x="2330" y="538"/>
                  </a:lnTo>
                  <a:lnTo>
                    <a:pt x="2312" y="538"/>
                  </a:lnTo>
                  <a:lnTo>
                    <a:pt x="2301" y="546"/>
                  </a:lnTo>
                  <a:lnTo>
                    <a:pt x="2272" y="546"/>
                  </a:lnTo>
                  <a:lnTo>
                    <a:pt x="2263" y="558"/>
                  </a:lnTo>
                  <a:lnTo>
                    <a:pt x="2251" y="558"/>
                  </a:lnTo>
                  <a:lnTo>
                    <a:pt x="2243" y="567"/>
                  </a:lnTo>
                  <a:lnTo>
                    <a:pt x="2243" y="575"/>
                  </a:lnTo>
                  <a:lnTo>
                    <a:pt x="2234" y="587"/>
                  </a:lnTo>
                  <a:lnTo>
                    <a:pt x="2225" y="587"/>
                  </a:lnTo>
                  <a:lnTo>
                    <a:pt x="2217" y="587"/>
                  </a:lnTo>
                  <a:lnTo>
                    <a:pt x="2217" y="509"/>
                  </a:lnTo>
                  <a:lnTo>
                    <a:pt x="2205" y="497"/>
                  </a:lnTo>
                  <a:lnTo>
                    <a:pt x="2205" y="489"/>
                  </a:lnTo>
                  <a:lnTo>
                    <a:pt x="2176" y="460"/>
                  </a:lnTo>
                  <a:lnTo>
                    <a:pt x="2176" y="451"/>
                  </a:lnTo>
                  <a:lnTo>
                    <a:pt x="2098" y="451"/>
                  </a:lnTo>
                  <a:lnTo>
                    <a:pt x="2089" y="442"/>
                  </a:lnTo>
                  <a:lnTo>
                    <a:pt x="2060" y="442"/>
                  </a:lnTo>
                  <a:lnTo>
                    <a:pt x="2055" y="436"/>
                  </a:lnTo>
                  <a:lnTo>
                    <a:pt x="2052" y="431"/>
                  </a:lnTo>
                  <a:lnTo>
                    <a:pt x="2040" y="431"/>
                  </a:lnTo>
                  <a:lnTo>
                    <a:pt x="2032" y="442"/>
                  </a:lnTo>
                  <a:lnTo>
                    <a:pt x="2032" y="451"/>
                  </a:lnTo>
                  <a:lnTo>
                    <a:pt x="2023" y="460"/>
                  </a:lnTo>
                  <a:lnTo>
                    <a:pt x="2023" y="468"/>
                  </a:lnTo>
                  <a:lnTo>
                    <a:pt x="2029" y="474"/>
                  </a:lnTo>
                  <a:lnTo>
                    <a:pt x="2032" y="480"/>
                  </a:lnTo>
                  <a:lnTo>
                    <a:pt x="2032" y="497"/>
                  </a:lnTo>
                  <a:lnTo>
                    <a:pt x="2040" y="509"/>
                  </a:lnTo>
                  <a:lnTo>
                    <a:pt x="2040" y="517"/>
                  </a:lnTo>
                  <a:lnTo>
                    <a:pt x="2052" y="529"/>
                  </a:lnTo>
                  <a:lnTo>
                    <a:pt x="2052" y="538"/>
                  </a:lnTo>
                  <a:lnTo>
                    <a:pt x="2060" y="546"/>
                  </a:lnTo>
                  <a:lnTo>
                    <a:pt x="2060" y="558"/>
                  </a:lnTo>
                  <a:lnTo>
                    <a:pt x="2069" y="567"/>
                  </a:lnTo>
                  <a:lnTo>
                    <a:pt x="2069" y="587"/>
                  </a:lnTo>
                  <a:lnTo>
                    <a:pt x="2060" y="587"/>
                  </a:lnTo>
                  <a:lnTo>
                    <a:pt x="2055" y="590"/>
                  </a:lnTo>
                  <a:lnTo>
                    <a:pt x="2052" y="596"/>
                  </a:lnTo>
                  <a:lnTo>
                    <a:pt x="2040" y="596"/>
                  </a:lnTo>
                  <a:lnTo>
                    <a:pt x="2023" y="616"/>
                  </a:lnTo>
                  <a:lnTo>
                    <a:pt x="2011" y="616"/>
                  </a:lnTo>
                  <a:lnTo>
                    <a:pt x="2003" y="625"/>
                  </a:lnTo>
                  <a:lnTo>
                    <a:pt x="1985" y="625"/>
                  </a:lnTo>
                  <a:lnTo>
                    <a:pt x="1979" y="619"/>
                  </a:lnTo>
                  <a:lnTo>
                    <a:pt x="1974" y="616"/>
                  </a:lnTo>
                  <a:lnTo>
                    <a:pt x="1974" y="610"/>
                  </a:lnTo>
                  <a:lnTo>
                    <a:pt x="1974" y="604"/>
                  </a:lnTo>
                  <a:lnTo>
                    <a:pt x="1965" y="604"/>
                  </a:lnTo>
                  <a:lnTo>
                    <a:pt x="1953" y="616"/>
                  </a:lnTo>
                  <a:lnTo>
                    <a:pt x="1945" y="616"/>
                  </a:lnTo>
                  <a:lnTo>
                    <a:pt x="1936" y="625"/>
                  </a:lnTo>
                  <a:lnTo>
                    <a:pt x="1936" y="642"/>
                  </a:lnTo>
                  <a:lnTo>
                    <a:pt x="1953" y="662"/>
                  </a:lnTo>
                  <a:lnTo>
                    <a:pt x="1953" y="674"/>
                  </a:lnTo>
                  <a:lnTo>
                    <a:pt x="1945" y="682"/>
                  </a:lnTo>
                  <a:lnTo>
                    <a:pt x="1945" y="691"/>
                  </a:lnTo>
                  <a:lnTo>
                    <a:pt x="1965" y="691"/>
                  </a:lnTo>
                  <a:lnTo>
                    <a:pt x="1965" y="740"/>
                  </a:lnTo>
                  <a:lnTo>
                    <a:pt x="1953" y="740"/>
                  </a:lnTo>
                  <a:lnTo>
                    <a:pt x="1945" y="749"/>
                  </a:lnTo>
                  <a:lnTo>
                    <a:pt x="1965" y="769"/>
                  </a:lnTo>
                  <a:lnTo>
                    <a:pt x="1965" y="798"/>
                  </a:lnTo>
                  <a:lnTo>
                    <a:pt x="1994" y="798"/>
                  </a:lnTo>
                  <a:lnTo>
                    <a:pt x="2003" y="807"/>
                  </a:lnTo>
                  <a:lnTo>
                    <a:pt x="2011" y="807"/>
                  </a:lnTo>
                  <a:lnTo>
                    <a:pt x="2011" y="844"/>
                  </a:lnTo>
                  <a:lnTo>
                    <a:pt x="2008" y="850"/>
                  </a:lnTo>
                  <a:lnTo>
                    <a:pt x="2003" y="856"/>
                  </a:lnTo>
                  <a:lnTo>
                    <a:pt x="2003" y="885"/>
                  </a:lnTo>
                  <a:lnTo>
                    <a:pt x="1994" y="894"/>
                  </a:lnTo>
                  <a:lnTo>
                    <a:pt x="1994" y="960"/>
                  </a:lnTo>
                  <a:lnTo>
                    <a:pt x="2003" y="969"/>
                  </a:lnTo>
                  <a:lnTo>
                    <a:pt x="2003" y="1009"/>
                  </a:lnTo>
                  <a:lnTo>
                    <a:pt x="1994" y="1018"/>
                  </a:lnTo>
                  <a:lnTo>
                    <a:pt x="1974" y="1018"/>
                  </a:lnTo>
                  <a:lnTo>
                    <a:pt x="1968" y="1012"/>
                  </a:lnTo>
                  <a:lnTo>
                    <a:pt x="1965" y="1009"/>
                  </a:lnTo>
                  <a:lnTo>
                    <a:pt x="1936" y="1009"/>
                  </a:lnTo>
                  <a:lnTo>
                    <a:pt x="1930" y="1004"/>
                  </a:lnTo>
                  <a:lnTo>
                    <a:pt x="1927" y="998"/>
                  </a:lnTo>
                  <a:lnTo>
                    <a:pt x="1916" y="1009"/>
                  </a:lnTo>
                  <a:lnTo>
                    <a:pt x="1878" y="1009"/>
                  </a:lnTo>
                  <a:lnTo>
                    <a:pt x="1878" y="1038"/>
                  </a:lnTo>
                  <a:lnTo>
                    <a:pt x="1884" y="1041"/>
                  </a:lnTo>
                  <a:lnTo>
                    <a:pt x="1887" y="1047"/>
                  </a:lnTo>
                  <a:lnTo>
                    <a:pt x="1887" y="1067"/>
                  </a:lnTo>
                  <a:lnTo>
                    <a:pt x="1893" y="1067"/>
                  </a:lnTo>
                  <a:lnTo>
                    <a:pt x="1898" y="1067"/>
                  </a:lnTo>
                  <a:lnTo>
                    <a:pt x="1907" y="1076"/>
                  </a:lnTo>
                  <a:lnTo>
                    <a:pt x="1907" y="1096"/>
                  </a:lnTo>
                  <a:lnTo>
                    <a:pt x="1898" y="1105"/>
                  </a:lnTo>
                  <a:lnTo>
                    <a:pt x="1898" y="1122"/>
                  </a:lnTo>
                  <a:lnTo>
                    <a:pt x="1887" y="1134"/>
                  </a:lnTo>
                  <a:lnTo>
                    <a:pt x="1887" y="1154"/>
                  </a:lnTo>
                  <a:lnTo>
                    <a:pt x="1849" y="1154"/>
                  </a:lnTo>
                  <a:lnTo>
                    <a:pt x="1843" y="1148"/>
                  </a:lnTo>
                  <a:lnTo>
                    <a:pt x="1838" y="1142"/>
                  </a:lnTo>
                  <a:lnTo>
                    <a:pt x="1820" y="1142"/>
                  </a:lnTo>
                  <a:lnTo>
                    <a:pt x="1820" y="1171"/>
                  </a:lnTo>
                  <a:lnTo>
                    <a:pt x="1791" y="1171"/>
                  </a:lnTo>
                  <a:lnTo>
                    <a:pt x="1786" y="1177"/>
                  </a:lnTo>
                  <a:lnTo>
                    <a:pt x="1783" y="1183"/>
                  </a:lnTo>
                  <a:lnTo>
                    <a:pt x="1725" y="1183"/>
                  </a:lnTo>
                  <a:lnTo>
                    <a:pt x="1705" y="1163"/>
                  </a:lnTo>
                  <a:lnTo>
                    <a:pt x="1684" y="1163"/>
                  </a:lnTo>
                  <a:lnTo>
                    <a:pt x="1667" y="1183"/>
                  </a:lnTo>
                  <a:lnTo>
                    <a:pt x="1667" y="1200"/>
                  </a:lnTo>
                  <a:lnTo>
                    <a:pt x="1655" y="1209"/>
                  </a:lnTo>
                  <a:lnTo>
                    <a:pt x="1650" y="1209"/>
                  </a:lnTo>
                  <a:lnTo>
                    <a:pt x="1647" y="1209"/>
                  </a:lnTo>
                  <a:lnTo>
                    <a:pt x="1647" y="1249"/>
                  </a:lnTo>
                  <a:lnTo>
                    <a:pt x="1626" y="1267"/>
                  </a:lnTo>
                  <a:lnTo>
                    <a:pt x="1626" y="1278"/>
                  </a:lnTo>
                  <a:lnTo>
                    <a:pt x="1618" y="1278"/>
                  </a:lnTo>
                  <a:lnTo>
                    <a:pt x="1612" y="1284"/>
                  </a:lnTo>
                  <a:lnTo>
                    <a:pt x="1606" y="1287"/>
                  </a:lnTo>
                  <a:lnTo>
                    <a:pt x="1598" y="1287"/>
                  </a:lnTo>
                  <a:lnTo>
                    <a:pt x="1598" y="1296"/>
                  </a:lnTo>
                  <a:lnTo>
                    <a:pt x="1577" y="1316"/>
                  </a:lnTo>
                  <a:lnTo>
                    <a:pt x="1577" y="1325"/>
                  </a:lnTo>
                  <a:lnTo>
                    <a:pt x="1551" y="1325"/>
                  </a:lnTo>
                  <a:lnTo>
                    <a:pt x="1545" y="1330"/>
                  </a:lnTo>
                  <a:lnTo>
                    <a:pt x="1540" y="1336"/>
                  </a:lnTo>
                  <a:lnTo>
                    <a:pt x="1519" y="1336"/>
                  </a:lnTo>
                  <a:lnTo>
                    <a:pt x="1511" y="1345"/>
                  </a:lnTo>
                  <a:lnTo>
                    <a:pt x="1511" y="1351"/>
                  </a:lnTo>
                  <a:lnTo>
                    <a:pt x="1511" y="1354"/>
                  </a:lnTo>
                  <a:lnTo>
                    <a:pt x="1517" y="1359"/>
                  </a:lnTo>
                  <a:lnTo>
                    <a:pt x="1519" y="1365"/>
                  </a:lnTo>
                  <a:lnTo>
                    <a:pt x="1519" y="1374"/>
                  </a:lnTo>
                  <a:lnTo>
                    <a:pt x="1502" y="1394"/>
                  </a:lnTo>
                  <a:lnTo>
                    <a:pt x="1502" y="1411"/>
                  </a:lnTo>
                  <a:lnTo>
                    <a:pt x="1508" y="1417"/>
                  </a:lnTo>
                  <a:lnTo>
                    <a:pt x="1511" y="1420"/>
                  </a:lnTo>
                  <a:lnTo>
                    <a:pt x="1511" y="1432"/>
                  </a:lnTo>
                  <a:lnTo>
                    <a:pt x="1517" y="1437"/>
                  </a:lnTo>
                  <a:lnTo>
                    <a:pt x="1519" y="1440"/>
                  </a:lnTo>
                  <a:lnTo>
                    <a:pt x="1519" y="1469"/>
                  </a:lnTo>
                  <a:lnTo>
                    <a:pt x="1540" y="1490"/>
                  </a:lnTo>
                  <a:lnTo>
                    <a:pt x="1540" y="1507"/>
                  </a:lnTo>
                  <a:lnTo>
                    <a:pt x="1551" y="1519"/>
                  </a:lnTo>
                  <a:lnTo>
                    <a:pt x="1551" y="1556"/>
                  </a:lnTo>
                  <a:lnTo>
                    <a:pt x="1531" y="1556"/>
                  </a:lnTo>
                  <a:lnTo>
                    <a:pt x="1531" y="1631"/>
                  </a:lnTo>
                  <a:lnTo>
                    <a:pt x="1540" y="1643"/>
                  </a:lnTo>
                  <a:lnTo>
                    <a:pt x="1540" y="1683"/>
                  </a:lnTo>
                  <a:lnTo>
                    <a:pt x="1531" y="1692"/>
                  </a:lnTo>
                  <a:lnTo>
                    <a:pt x="1531" y="1718"/>
                  </a:lnTo>
                  <a:lnTo>
                    <a:pt x="1525" y="1724"/>
                  </a:lnTo>
                  <a:lnTo>
                    <a:pt x="1519" y="1730"/>
                  </a:lnTo>
                  <a:lnTo>
                    <a:pt x="1519" y="1759"/>
                  </a:lnTo>
                  <a:lnTo>
                    <a:pt x="1511" y="1767"/>
                  </a:lnTo>
                  <a:lnTo>
                    <a:pt x="1511" y="1788"/>
                  </a:lnTo>
                  <a:lnTo>
                    <a:pt x="1508" y="1793"/>
                  </a:lnTo>
                  <a:lnTo>
                    <a:pt x="1502" y="1796"/>
                  </a:lnTo>
                  <a:lnTo>
                    <a:pt x="1502" y="1816"/>
                  </a:lnTo>
                  <a:lnTo>
                    <a:pt x="1493" y="1825"/>
                  </a:lnTo>
                  <a:lnTo>
                    <a:pt x="1493" y="1863"/>
                  </a:lnTo>
                  <a:lnTo>
                    <a:pt x="1488" y="1869"/>
                  </a:lnTo>
                  <a:lnTo>
                    <a:pt x="1482" y="1874"/>
                  </a:lnTo>
                  <a:lnTo>
                    <a:pt x="1482" y="1950"/>
                  </a:lnTo>
                  <a:lnTo>
                    <a:pt x="1476" y="1955"/>
                  </a:lnTo>
                  <a:lnTo>
                    <a:pt x="1473" y="1961"/>
                  </a:lnTo>
                  <a:lnTo>
                    <a:pt x="1473" y="1979"/>
                  </a:lnTo>
                  <a:lnTo>
                    <a:pt x="1464" y="1987"/>
                  </a:lnTo>
                  <a:lnTo>
                    <a:pt x="1464" y="1993"/>
                  </a:lnTo>
                  <a:lnTo>
                    <a:pt x="1464" y="1999"/>
                  </a:lnTo>
                  <a:lnTo>
                    <a:pt x="1436" y="2028"/>
                  </a:lnTo>
                  <a:lnTo>
                    <a:pt x="1436" y="2036"/>
                  </a:lnTo>
                  <a:lnTo>
                    <a:pt x="1415" y="2057"/>
                  </a:lnTo>
                  <a:lnTo>
                    <a:pt x="1415" y="2062"/>
                  </a:lnTo>
                  <a:lnTo>
                    <a:pt x="1415" y="2065"/>
                  </a:lnTo>
                  <a:lnTo>
                    <a:pt x="1395" y="2086"/>
                  </a:lnTo>
                  <a:lnTo>
                    <a:pt x="1395" y="2094"/>
                  </a:lnTo>
                  <a:lnTo>
                    <a:pt x="1386" y="2106"/>
                  </a:lnTo>
                  <a:lnTo>
                    <a:pt x="1386" y="2114"/>
                  </a:lnTo>
                  <a:lnTo>
                    <a:pt x="1300" y="2198"/>
                  </a:lnTo>
                  <a:lnTo>
                    <a:pt x="1300" y="2210"/>
                  </a:lnTo>
                  <a:lnTo>
                    <a:pt x="1282" y="2227"/>
                  </a:lnTo>
                  <a:lnTo>
                    <a:pt x="1262" y="2227"/>
                  </a:lnTo>
                  <a:lnTo>
                    <a:pt x="1250" y="2219"/>
                  </a:lnTo>
                  <a:lnTo>
                    <a:pt x="1242" y="2219"/>
                  </a:lnTo>
                  <a:lnTo>
                    <a:pt x="1233" y="2227"/>
                  </a:lnTo>
                  <a:lnTo>
                    <a:pt x="1221" y="2227"/>
                  </a:lnTo>
                  <a:lnTo>
                    <a:pt x="1213" y="2239"/>
                  </a:lnTo>
                  <a:lnTo>
                    <a:pt x="1213" y="2259"/>
                  </a:lnTo>
                  <a:lnTo>
                    <a:pt x="1204" y="2268"/>
                  </a:lnTo>
                  <a:lnTo>
                    <a:pt x="1192" y="2277"/>
                  </a:lnTo>
                  <a:lnTo>
                    <a:pt x="1192" y="2343"/>
                  </a:lnTo>
                  <a:lnTo>
                    <a:pt x="1184" y="2355"/>
                  </a:lnTo>
                  <a:lnTo>
                    <a:pt x="1184" y="2421"/>
                  </a:lnTo>
                  <a:lnTo>
                    <a:pt x="1175" y="2430"/>
                  </a:lnTo>
                  <a:lnTo>
                    <a:pt x="1175" y="2488"/>
                  </a:lnTo>
                  <a:lnTo>
                    <a:pt x="1164" y="2499"/>
                  </a:lnTo>
                  <a:lnTo>
                    <a:pt x="1149" y="2499"/>
                  </a:lnTo>
                  <a:lnTo>
                    <a:pt x="1138" y="2499"/>
                  </a:lnTo>
                  <a:lnTo>
                    <a:pt x="1138" y="2517"/>
                  </a:lnTo>
                  <a:lnTo>
                    <a:pt x="1111" y="2517"/>
                  </a:lnTo>
                  <a:lnTo>
                    <a:pt x="1088" y="2517"/>
                  </a:lnTo>
                  <a:lnTo>
                    <a:pt x="1077" y="2508"/>
                  </a:lnTo>
                  <a:lnTo>
                    <a:pt x="1068" y="2508"/>
                  </a:lnTo>
                  <a:lnTo>
                    <a:pt x="1068" y="2528"/>
                  </a:lnTo>
                  <a:lnTo>
                    <a:pt x="1059" y="2537"/>
                  </a:lnTo>
                  <a:lnTo>
                    <a:pt x="1059" y="2557"/>
                  </a:lnTo>
                  <a:lnTo>
                    <a:pt x="1051" y="2557"/>
                  </a:lnTo>
                  <a:lnTo>
                    <a:pt x="1039" y="2566"/>
                  </a:lnTo>
                  <a:lnTo>
                    <a:pt x="1019" y="2566"/>
                  </a:lnTo>
                  <a:lnTo>
                    <a:pt x="1019" y="2575"/>
                  </a:lnTo>
                  <a:lnTo>
                    <a:pt x="1030" y="2586"/>
                  </a:lnTo>
                  <a:lnTo>
                    <a:pt x="1030" y="2595"/>
                  </a:lnTo>
                  <a:lnTo>
                    <a:pt x="1019" y="2595"/>
                  </a:lnTo>
                  <a:lnTo>
                    <a:pt x="1002" y="2615"/>
                  </a:lnTo>
                  <a:lnTo>
                    <a:pt x="981" y="2615"/>
                  </a:lnTo>
                  <a:lnTo>
                    <a:pt x="973" y="2603"/>
                  </a:lnTo>
                  <a:lnTo>
                    <a:pt x="929" y="2603"/>
                  </a:lnTo>
                  <a:lnTo>
                    <a:pt x="886" y="2603"/>
                  </a:lnTo>
                  <a:lnTo>
                    <a:pt x="874" y="2595"/>
                  </a:lnTo>
                  <a:lnTo>
                    <a:pt x="871" y="2595"/>
                  </a:lnTo>
                  <a:lnTo>
                    <a:pt x="866" y="2595"/>
                  </a:lnTo>
                  <a:lnTo>
                    <a:pt x="863" y="2589"/>
                  </a:lnTo>
                  <a:lnTo>
                    <a:pt x="857" y="2586"/>
                  </a:lnTo>
                  <a:lnTo>
                    <a:pt x="799" y="2586"/>
                  </a:lnTo>
                  <a:lnTo>
                    <a:pt x="799" y="2557"/>
                  </a:lnTo>
                  <a:lnTo>
                    <a:pt x="779" y="2557"/>
                  </a:lnTo>
                  <a:lnTo>
                    <a:pt x="770" y="2546"/>
                  </a:lnTo>
                  <a:lnTo>
                    <a:pt x="747" y="2546"/>
                  </a:lnTo>
                  <a:lnTo>
                    <a:pt x="721" y="2546"/>
                  </a:lnTo>
                  <a:lnTo>
                    <a:pt x="712" y="2537"/>
                  </a:lnTo>
                  <a:lnTo>
                    <a:pt x="675" y="2537"/>
                  </a:lnTo>
                  <a:close/>
                  <a:moveTo>
                    <a:pt x="3678" y="1270"/>
                  </a:moveTo>
                  <a:lnTo>
                    <a:pt x="3689" y="1270"/>
                  </a:lnTo>
                  <a:lnTo>
                    <a:pt x="3698" y="1258"/>
                  </a:lnTo>
                  <a:lnTo>
                    <a:pt x="3707" y="1258"/>
                  </a:lnTo>
                  <a:lnTo>
                    <a:pt x="3718" y="1270"/>
                  </a:lnTo>
                  <a:lnTo>
                    <a:pt x="3727" y="1270"/>
                  </a:lnTo>
                  <a:lnTo>
                    <a:pt x="3765" y="1307"/>
                  </a:lnTo>
                  <a:lnTo>
                    <a:pt x="3776" y="1307"/>
                  </a:lnTo>
                  <a:lnTo>
                    <a:pt x="3785" y="1316"/>
                  </a:lnTo>
                  <a:lnTo>
                    <a:pt x="3793" y="1316"/>
                  </a:lnTo>
                  <a:lnTo>
                    <a:pt x="3799" y="1322"/>
                  </a:lnTo>
                  <a:lnTo>
                    <a:pt x="3805" y="1325"/>
                  </a:lnTo>
                  <a:lnTo>
                    <a:pt x="3814" y="1325"/>
                  </a:lnTo>
                  <a:lnTo>
                    <a:pt x="3822" y="1325"/>
                  </a:lnTo>
                  <a:lnTo>
                    <a:pt x="3828" y="1330"/>
                  </a:lnTo>
                  <a:lnTo>
                    <a:pt x="3834" y="1336"/>
                  </a:lnTo>
                  <a:lnTo>
                    <a:pt x="3872" y="1336"/>
                  </a:lnTo>
                  <a:lnTo>
                    <a:pt x="3883" y="1345"/>
                  </a:lnTo>
                  <a:lnTo>
                    <a:pt x="3901" y="1345"/>
                  </a:lnTo>
                  <a:lnTo>
                    <a:pt x="3909" y="1354"/>
                  </a:lnTo>
                  <a:lnTo>
                    <a:pt x="3929" y="1354"/>
                  </a:lnTo>
                  <a:lnTo>
                    <a:pt x="3950" y="1374"/>
                  </a:lnTo>
                  <a:lnTo>
                    <a:pt x="3967" y="1374"/>
                  </a:lnTo>
                  <a:lnTo>
                    <a:pt x="3976" y="1383"/>
                  </a:lnTo>
                  <a:lnTo>
                    <a:pt x="3976" y="1388"/>
                  </a:lnTo>
                  <a:lnTo>
                    <a:pt x="3976" y="1394"/>
                  </a:lnTo>
                  <a:lnTo>
                    <a:pt x="3982" y="1394"/>
                  </a:lnTo>
                  <a:lnTo>
                    <a:pt x="3987" y="1394"/>
                  </a:lnTo>
                  <a:lnTo>
                    <a:pt x="4008" y="1414"/>
                  </a:lnTo>
                  <a:lnTo>
                    <a:pt x="4016" y="1414"/>
                  </a:lnTo>
                  <a:lnTo>
                    <a:pt x="4016" y="1423"/>
                  </a:lnTo>
                  <a:lnTo>
                    <a:pt x="4025" y="1432"/>
                  </a:lnTo>
                  <a:lnTo>
                    <a:pt x="4025" y="1452"/>
                  </a:lnTo>
                  <a:lnTo>
                    <a:pt x="4036" y="1461"/>
                  </a:lnTo>
                  <a:lnTo>
                    <a:pt x="4042" y="1455"/>
                  </a:lnTo>
                  <a:lnTo>
                    <a:pt x="4045" y="1452"/>
                  </a:lnTo>
                  <a:lnTo>
                    <a:pt x="4074" y="1452"/>
                  </a:lnTo>
                  <a:lnTo>
                    <a:pt x="4083" y="1443"/>
                  </a:lnTo>
                  <a:lnTo>
                    <a:pt x="4103" y="1443"/>
                  </a:lnTo>
                  <a:lnTo>
                    <a:pt x="4109" y="1437"/>
                  </a:lnTo>
                  <a:lnTo>
                    <a:pt x="4112" y="1432"/>
                  </a:lnTo>
                  <a:lnTo>
                    <a:pt x="4118" y="1432"/>
                  </a:lnTo>
                  <a:lnTo>
                    <a:pt x="4120" y="1432"/>
                  </a:lnTo>
                  <a:lnTo>
                    <a:pt x="4126" y="1426"/>
                  </a:lnTo>
                  <a:lnTo>
                    <a:pt x="4132" y="1423"/>
                  </a:lnTo>
                  <a:lnTo>
                    <a:pt x="4141" y="1423"/>
                  </a:lnTo>
                  <a:lnTo>
                    <a:pt x="4152" y="1432"/>
                  </a:lnTo>
                  <a:lnTo>
                    <a:pt x="4178" y="1432"/>
                  </a:lnTo>
                  <a:lnTo>
                    <a:pt x="4184" y="1426"/>
                  </a:lnTo>
                  <a:lnTo>
                    <a:pt x="4190" y="1423"/>
                  </a:lnTo>
                  <a:lnTo>
                    <a:pt x="4190" y="1414"/>
                  </a:lnTo>
                  <a:lnTo>
                    <a:pt x="4178" y="1403"/>
                  </a:lnTo>
                  <a:lnTo>
                    <a:pt x="4178" y="1394"/>
                  </a:lnTo>
                  <a:lnTo>
                    <a:pt x="4184" y="1388"/>
                  </a:lnTo>
                  <a:lnTo>
                    <a:pt x="4190" y="1383"/>
                  </a:lnTo>
                  <a:lnTo>
                    <a:pt x="4190" y="1374"/>
                  </a:lnTo>
                  <a:lnTo>
                    <a:pt x="4199" y="1365"/>
                  </a:lnTo>
                  <a:lnTo>
                    <a:pt x="4207" y="1365"/>
                  </a:lnTo>
                  <a:lnTo>
                    <a:pt x="4227" y="1345"/>
                  </a:lnTo>
                  <a:lnTo>
                    <a:pt x="4248" y="1345"/>
                  </a:lnTo>
                  <a:lnTo>
                    <a:pt x="4268" y="1325"/>
                  </a:lnTo>
                  <a:lnTo>
                    <a:pt x="4297" y="1325"/>
                  </a:lnTo>
                  <a:lnTo>
                    <a:pt x="4306" y="1316"/>
                  </a:lnTo>
                  <a:lnTo>
                    <a:pt x="4323" y="1316"/>
                  </a:lnTo>
                  <a:lnTo>
                    <a:pt x="4329" y="1322"/>
                  </a:lnTo>
                  <a:lnTo>
                    <a:pt x="4334" y="1325"/>
                  </a:lnTo>
                  <a:lnTo>
                    <a:pt x="4401" y="1325"/>
                  </a:lnTo>
                  <a:lnTo>
                    <a:pt x="4407" y="1330"/>
                  </a:lnTo>
                  <a:lnTo>
                    <a:pt x="4410" y="1336"/>
                  </a:lnTo>
                  <a:lnTo>
                    <a:pt x="4430" y="1336"/>
                  </a:lnTo>
                  <a:lnTo>
                    <a:pt x="4439" y="1345"/>
                  </a:lnTo>
                  <a:lnTo>
                    <a:pt x="4459" y="1345"/>
                  </a:lnTo>
                  <a:lnTo>
                    <a:pt x="4468" y="1354"/>
                  </a:lnTo>
                  <a:lnTo>
                    <a:pt x="4499" y="1354"/>
                  </a:lnTo>
                  <a:lnTo>
                    <a:pt x="4508" y="1365"/>
                  </a:lnTo>
                  <a:lnTo>
                    <a:pt x="4546" y="1365"/>
                  </a:lnTo>
                  <a:lnTo>
                    <a:pt x="4554" y="1374"/>
                  </a:lnTo>
                  <a:lnTo>
                    <a:pt x="4575" y="1374"/>
                  </a:lnTo>
                  <a:lnTo>
                    <a:pt x="4583" y="1383"/>
                  </a:lnTo>
                  <a:lnTo>
                    <a:pt x="4612" y="1383"/>
                  </a:lnTo>
                  <a:lnTo>
                    <a:pt x="4612" y="1490"/>
                  </a:lnTo>
                  <a:lnTo>
                    <a:pt x="4604" y="1501"/>
                  </a:lnTo>
                  <a:lnTo>
                    <a:pt x="4604" y="1597"/>
                  </a:lnTo>
                  <a:lnTo>
                    <a:pt x="4624" y="1597"/>
                  </a:lnTo>
                  <a:lnTo>
                    <a:pt x="4630" y="1602"/>
                  </a:lnTo>
                  <a:lnTo>
                    <a:pt x="4632" y="1605"/>
                  </a:lnTo>
                  <a:lnTo>
                    <a:pt x="4632" y="1626"/>
                  </a:lnTo>
                  <a:lnTo>
                    <a:pt x="4624" y="1634"/>
                  </a:lnTo>
                  <a:lnTo>
                    <a:pt x="4624" y="1640"/>
                  </a:lnTo>
                  <a:lnTo>
                    <a:pt x="4624" y="1643"/>
                  </a:lnTo>
                  <a:lnTo>
                    <a:pt x="4612" y="1654"/>
                  </a:lnTo>
                  <a:lnTo>
                    <a:pt x="4612" y="1672"/>
                  </a:lnTo>
                  <a:lnTo>
                    <a:pt x="4604" y="1683"/>
                  </a:lnTo>
                  <a:lnTo>
                    <a:pt x="4604" y="1692"/>
                  </a:lnTo>
                  <a:lnTo>
                    <a:pt x="4632" y="1721"/>
                  </a:lnTo>
                  <a:lnTo>
                    <a:pt x="4670" y="1721"/>
                  </a:lnTo>
                  <a:lnTo>
                    <a:pt x="4690" y="1741"/>
                  </a:lnTo>
                  <a:lnTo>
                    <a:pt x="4690" y="1788"/>
                  </a:lnTo>
                  <a:lnTo>
                    <a:pt x="4632" y="1788"/>
                  </a:lnTo>
                  <a:lnTo>
                    <a:pt x="4624" y="1779"/>
                  </a:lnTo>
                  <a:lnTo>
                    <a:pt x="4609" y="1779"/>
                  </a:lnTo>
                  <a:lnTo>
                    <a:pt x="4595" y="1779"/>
                  </a:lnTo>
                  <a:lnTo>
                    <a:pt x="4583" y="1788"/>
                  </a:lnTo>
                  <a:lnTo>
                    <a:pt x="4583" y="1799"/>
                  </a:lnTo>
                  <a:lnTo>
                    <a:pt x="4566" y="1816"/>
                  </a:lnTo>
                  <a:lnTo>
                    <a:pt x="4595" y="1845"/>
                  </a:lnTo>
                  <a:lnTo>
                    <a:pt x="4595" y="1854"/>
                  </a:lnTo>
                  <a:lnTo>
                    <a:pt x="4612" y="1874"/>
                  </a:lnTo>
                  <a:lnTo>
                    <a:pt x="4632" y="1874"/>
                  </a:lnTo>
                  <a:lnTo>
                    <a:pt x="4641" y="1883"/>
                  </a:lnTo>
                  <a:lnTo>
                    <a:pt x="4653" y="1883"/>
                  </a:lnTo>
                  <a:lnTo>
                    <a:pt x="4656" y="1877"/>
                  </a:lnTo>
                  <a:lnTo>
                    <a:pt x="4661" y="1874"/>
                  </a:lnTo>
                  <a:lnTo>
                    <a:pt x="4699" y="1874"/>
                  </a:lnTo>
                  <a:lnTo>
                    <a:pt x="4705" y="1869"/>
                  </a:lnTo>
                  <a:lnTo>
                    <a:pt x="4711" y="1866"/>
                  </a:lnTo>
                  <a:lnTo>
                    <a:pt x="4731" y="1866"/>
                  </a:lnTo>
                  <a:lnTo>
                    <a:pt x="4740" y="1854"/>
                  </a:lnTo>
                  <a:lnTo>
                    <a:pt x="4757" y="1854"/>
                  </a:lnTo>
                  <a:lnTo>
                    <a:pt x="4757" y="1874"/>
                  </a:lnTo>
                  <a:lnTo>
                    <a:pt x="4766" y="1883"/>
                  </a:lnTo>
                  <a:lnTo>
                    <a:pt x="4766" y="1912"/>
                  </a:lnTo>
                  <a:lnTo>
                    <a:pt x="4757" y="1924"/>
                  </a:lnTo>
                  <a:lnTo>
                    <a:pt x="4754" y="1924"/>
                  </a:lnTo>
                  <a:lnTo>
                    <a:pt x="4748" y="1924"/>
                  </a:lnTo>
                  <a:lnTo>
                    <a:pt x="4740" y="1932"/>
                  </a:lnTo>
                  <a:lnTo>
                    <a:pt x="4740" y="1976"/>
                  </a:lnTo>
                  <a:lnTo>
                    <a:pt x="4740" y="2019"/>
                  </a:lnTo>
                  <a:lnTo>
                    <a:pt x="4731" y="2028"/>
                  </a:lnTo>
                  <a:lnTo>
                    <a:pt x="4731" y="2045"/>
                  </a:lnTo>
                  <a:lnTo>
                    <a:pt x="4719" y="2057"/>
                  </a:lnTo>
                  <a:lnTo>
                    <a:pt x="4719" y="2086"/>
                  </a:lnTo>
                  <a:lnTo>
                    <a:pt x="4711" y="2094"/>
                  </a:lnTo>
                  <a:lnTo>
                    <a:pt x="4711" y="2114"/>
                  </a:lnTo>
                  <a:lnTo>
                    <a:pt x="4705" y="2120"/>
                  </a:lnTo>
                  <a:lnTo>
                    <a:pt x="4699" y="2123"/>
                  </a:lnTo>
                  <a:lnTo>
                    <a:pt x="4699" y="2135"/>
                  </a:lnTo>
                  <a:lnTo>
                    <a:pt x="4682" y="2135"/>
                  </a:lnTo>
                  <a:lnTo>
                    <a:pt x="4670" y="2143"/>
                  </a:lnTo>
                  <a:lnTo>
                    <a:pt x="4670" y="2193"/>
                  </a:lnTo>
                  <a:lnTo>
                    <a:pt x="4641" y="2222"/>
                  </a:lnTo>
                  <a:lnTo>
                    <a:pt x="4641" y="2230"/>
                  </a:lnTo>
                  <a:lnTo>
                    <a:pt x="4632" y="2230"/>
                  </a:lnTo>
                  <a:lnTo>
                    <a:pt x="4612" y="2248"/>
                  </a:lnTo>
                  <a:lnTo>
                    <a:pt x="4595" y="2248"/>
                  </a:lnTo>
                  <a:lnTo>
                    <a:pt x="4575" y="2230"/>
                  </a:lnTo>
                  <a:lnTo>
                    <a:pt x="4566" y="2230"/>
                  </a:lnTo>
                  <a:lnTo>
                    <a:pt x="4534" y="2201"/>
                  </a:lnTo>
                  <a:lnTo>
                    <a:pt x="4528" y="2201"/>
                  </a:lnTo>
                  <a:lnTo>
                    <a:pt x="4517" y="2210"/>
                  </a:lnTo>
                  <a:lnTo>
                    <a:pt x="4468" y="2210"/>
                  </a:lnTo>
                  <a:lnTo>
                    <a:pt x="4459" y="2222"/>
                  </a:lnTo>
                  <a:lnTo>
                    <a:pt x="4450" y="2210"/>
                  </a:lnTo>
                  <a:lnTo>
                    <a:pt x="4439" y="2210"/>
                  </a:lnTo>
                  <a:lnTo>
                    <a:pt x="4430" y="2222"/>
                  </a:lnTo>
                  <a:lnTo>
                    <a:pt x="4421" y="2222"/>
                  </a:lnTo>
                  <a:lnTo>
                    <a:pt x="4401" y="2239"/>
                  </a:lnTo>
                  <a:lnTo>
                    <a:pt x="4392" y="2239"/>
                  </a:lnTo>
                  <a:lnTo>
                    <a:pt x="4384" y="2248"/>
                  </a:lnTo>
                  <a:lnTo>
                    <a:pt x="4352" y="2248"/>
                  </a:lnTo>
                  <a:lnTo>
                    <a:pt x="4343" y="2239"/>
                  </a:lnTo>
                  <a:lnTo>
                    <a:pt x="4306" y="2239"/>
                  </a:lnTo>
                  <a:lnTo>
                    <a:pt x="4297" y="2230"/>
                  </a:lnTo>
                  <a:lnTo>
                    <a:pt x="4268" y="2230"/>
                  </a:lnTo>
                  <a:lnTo>
                    <a:pt x="4256" y="2222"/>
                  </a:lnTo>
                  <a:lnTo>
                    <a:pt x="4253" y="2222"/>
                  </a:lnTo>
                  <a:lnTo>
                    <a:pt x="4248" y="2222"/>
                  </a:lnTo>
                  <a:lnTo>
                    <a:pt x="4248" y="2210"/>
                  </a:lnTo>
                  <a:lnTo>
                    <a:pt x="4251" y="2207"/>
                  </a:lnTo>
                  <a:lnTo>
                    <a:pt x="4256" y="2201"/>
                  </a:lnTo>
                  <a:lnTo>
                    <a:pt x="4253" y="2196"/>
                  </a:lnTo>
                  <a:lnTo>
                    <a:pt x="4248" y="2193"/>
                  </a:lnTo>
                  <a:lnTo>
                    <a:pt x="4239" y="2193"/>
                  </a:lnTo>
                  <a:lnTo>
                    <a:pt x="4219" y="2172"/>
                  </a:lnTo>
                  <a:lnTo>
                    <a:pt x="4207" y="2172"/>
                  </a:lnTo>
                  <a:lnTo>
                    <a:pt x="4199" y="2164"/>
                  </a:lnTo>
                  <a:lnTo>
                    <a:pt x="4190" y="2164"/>
                  </a:lnTo>
                  <a:lnTo>
                    <a:pt x="4184" y="2158"/>
                  </a:lnTo>
                  <a:lnTo>
                    <a:pt x="4178" y="2152"/>
                  </a:lnTo>
                  <a:lnTo>
                    <a:pt x="4170" y="2152"/>
                  </a:lnTo>
                  <a:lnTo>
                    <a:pt x="4161" y="2143"/>
                  </a:lnTo>
                  <a:lnTo>
                    <a:pt x="4152" y="2143"/>
                  </a:lnTo>
                  <a:lnTo>
                    <a:pt x="4141" y="2135"/>
                  </a:lnTo>
                  <a:lnTo>
                    <a:pt x="4132" y="2135"/>
                  </a:lnTo>
                  <a:lnTo>
                    <a:pt x="4126" y="2129"/>
                  </a:lnTo>
                  <a:lnTo>
                    <a:pt x="4120" y="2123"/>
                  </a:lnTo>
                  <a:lnTo>
                    <a:pt x="4118" y="2123"/>
                  </a:lnTo>
                  <a:lnTo>
                    <a:pt x="4112" y="2123"/>
                  </a:lnTo>
                  <a:lnTo>
                    <a:pt x="4109" y="2120"/>
                  </a:lnTo>
                  <a:lnTo>
                    <a:pt x="4103" y="2114"/>
                  </a:lnTo>
                  <a:lnTo>
                    <a:pt x="4094" y="2114"/>
                  </a:lnTo>
                  <a:lnTo>
                    <a:pt x="4094" y="2112"/>
                  </a:lnTo>
                  <a:lnTo>
                    <a:pt x="4094" y="2106"/>
                  </a:lnTo>
                  <a:lnTo>
                    <a:pt x="4112" y="2086"/>
                  </a:lnTo>
                  <a:lnTo>
                    <a:pt x="4109" y="2083"/>
                  </a:lnTo>
                  <a:lnTo>
                    <a:pt x="4103" y="2077"/>
                  </a:lnTo>
                  <a:lnTo>
                    <a:pt x="4094" y="2077"/>
                  </a:lnTo>
                  <a:lnTo>
                    <a:pt x="4083" y="2065"/>
                  </a:lnTo>
                  <a:lnTo>
                    <a:pt x="4074" y="2065"/>
                  </a:lnTo>
                  <a:lnTo>
                    <a:pt x="4054" y="2045"/>
                  </a:lnTo>
                  <a:lnTo>
                    <a:pt x="4036" y="2045"/>
                  </a:lnTo>
                  <a:lnTo>
                    <a:pt x="4025" y="2039"/>
                  </a:lnTo>
                  <a:lnTo>
                    <a:pt x="4016" y="2028"/>
                  </a:lnTo>
                  <a:lnTo>
                    <a:pt x="4008" y="2028"/>
                  </a:lnTo>
                  <a:lnTo>
                    <a:pt x="3987" y="2010"/>
                  </a:lnTo>
                  <a:lnTo>
                    <a:pt x="3967" y="1990"/>
                  </a:lnTo>
                  <a:lnTo>
                    <a:pt x="3967" y="1970"/>
                  </a:lnTo>
                  <a:lnTo>
                    <a:pt x="3950" y="1970"/>
                  </a:lnTo>
                  <a:lnTo>
                    <a:pt x="3950" y="1979"/>
                  </a:lnTo>
                  <a:lnTo>
                    <a:pt x="3938" y="1990"/>
                  </a:lnTo>
                  <a:lnTo>
                    <a:pt x="3909" y="1990"/>
                  </a:lnTo>
                  <a:lnTo>
                    <a:pt x="3909" y="1961"/>
                  </a:lnTo>
                  <a:lnTo>
                    <a:pt x="3872" y="1961"/>
                  </a:lnTo>
                  <a:lnTo>
                    <a:pt x="3863" y="1970"/>
                  </a:lnTo>
                  <a:lnTo>
                    <a:pt x="3822" y="1970"/>
                  </a:lnTo>
                  <a:lnTo>
                    <a:pt x="3814" y="1979"/>
                  </a:lnTo>
                  <a:lnTo>
                    <a:pt x="3785" y="1979"/>
                  </a:lnTo>
                  <a:lnTo>
                    <a:pt x="3779" y="1976"/>
                  </a:lnTo>
                  <a:lnTo>
                    <a:pt x="3776" y="1970"/>
                  </a:lnTo>
                  <a:lnTo>
                    <a:pt x="3776" y="1967"/>
                  </a:lnTo>
                  <a:lnTo>
                    <a:pt x="3776" y="1961"/>
                  </a:lnTo>
                  <a:lnTo>
                    <a:pt x="3765" y="1952"/>
                  </a:lnTo>
                  <a:lnTo>
                    <a:pt x="3765" y="1941"/>
                  </a:lnTo>
                  <a:lnTo>
                    <a:pt x="3747" y="1941"/>
                  </a:lnTo>
                  <a:lnTo>
                    <a:pt x="3738" y="1952"/>
                  </a:lnTo>
                  <a:lnTo>
                    <a:pt x="3698" y="1952"/>
                  </a:lnTo>
                  <a:lnTo>
                    <a:pt x="3689" y="1961"/>
                  </a:lnTo>
                  <a:lnTo>
                    <a:pt x="3669" y="1961"/>
                  </a:lnTo>
                  <a:lnTo>
                    <a:pt x="3660" y="1952"/>
                  </a:lnTo>
                  <a:lnTo>
                    <a:pt x="3652" y="1952"/>
                  </a:lnTo>
                  <a:lnTo>
                    <a:pt x="3640" y="1941"/>
                  </a:lnTo>
                  <a:lnTo>
                    <a:pt x="3640" y="1912"/>
                  </a:lnTo>
                  <a:lnTo>
                    <a:pt x="3631" y="1903"/>
                  </a:lnTo>
                  <a:lnTo>
                    <a:pt x="3631" y="1900"/>
                  </a:lnTo>
                  <a:lnTo>
                    <a:pt x="3631" y="1895"/>
                  </a:lnTo>
                  <a:lnTo>
                    <a:pt x="3603" y="1866"/>
                  </a:lnTo>
                  <a:lnTo>
                    <a:pt x="3603" y="1845"/>
                  </a:lnTo>
                  <a:lnTo>
                    <a:pt x="3603" y="1825"/>
                  </a:lnTo>
                  <a:lnTo>
                    <a:pt x="3631" y="1799"/>
                  </a:lnTo>
                  <a:lnTo>
                    <a:pt x="3652" y="1799"/>
                  </a:lnTo>
                  <a:lnTo>
                    <a:pt x="3660" y="1788"/>
                  </a:lnTo>
                  <a:lnTo>
                    <a:pt x="3689" y="1788"/>
                  </a:lnTo>
                  <a:lnTo>
                    <a:pt x="3689" y="1767"/>
                  </a:lnTo>
                  <a:lnTo>
                    <a:pt x="3707" y="1750"/>
                  </a:lnTo>
                  <a:lnTo>
                    <a:pt x="3707" y="1741"/>
                  </a:lnTo>
                  <a:lnTo>
                    <a:pt x="3689" y="1721"/>
                  </a:lnTo>
                  <a:lnTo>
                    <a:pt x="3689" y="1701"/>
                  </a:lnTo>
                  <a:lnTo>
                    <a:pt x="3678" y="1692"/>
                  </a:lnTo>
                  <a:lnTo>
                    <a:pt x="3678" y="1683"/>
                  </a:lnTo>
                  <a:lnTo>
                    <a:pt x="3675" y="1678"/>
                  </a:lnTo>
                  <a:lnTo>
                    <a:pt x="3669" y="1672"/>
                  </a:lnTo>
                  <a:lnTo>
                    <a:pt x="3669" y="1663"/>
                  </a:lnTo>
                  <a:lnTo>
                    <a:pt x="3660" y="1654"/>
                  </a:lnTo>
                  <a:lnTo>
                    <a:pt x="3660" y="1643"/>
                  </a:lnTo>
                  <a:lnTo>
                    <a:pt x="3655" y="1640"/>
                  </a:lnTo>
                  <a:lnTo>
                    <a:pt x="3652" y="1634"/>
                  </a:lnTo>
                  <a:lnTo>
                    <a:pt x="3652" y="1626"/>
                  </a:lnTo>
                  <a:lnTo>
                    <a:pt x="3640" y="1614"/>
                  </a:lnTo>
                  <a:lnTo>
                    <a:pt x="3640" y="1605"/>
                  </a:lnTo>
                  <a:lnTo>
                    <a:pt x="3623" y="1585"/>
                  </a:lnTo>
                  <a:lnTo>
                    <a:pt x="3623" y="1576"/>
                  </a:lnTo>
                  <a:lnTo>
                    <a:pt x="3603" y="1556"/>
                  </a:lnTo>
                  <a:lnTo>
                    <a:pt x="3603" y="1536"/>
                  </a:lnTo>
                  <a:lnTo>
                    <a:pt x="3611" y="1536"/>
                  </a:lnTo>
                  <a:lnTo>
                    <a:pt x="3631" y="1519"/>
                  </a:lnTo>
                  <a:lnTo>
                    <a:pt x="3631" y="1490"/>
                  </a:lnTo>
                  <a:lnTo>
                    <a:pt x="3640" y="1481"/>
                  </a:lnTo>
                  <a:lnTo>
                    <a:pt x="3640" y="1469"/>
                  </a:lnTo>
                  <a:lnTo>
                    <a:pt x="3646" y="1466"/>
                  </a:lnTo>
                  <a:lnTo>
                    <a:pt x="3652" y="1461"/>
                  </a:lnTo>
                  <a:lnTo>
                    <a:pt x="3652" y="1452"/>
                  </a:lnTo>
                  <a:lnTo>
                    <a:pt x="3660" y="1443"/>
                  </a:lnTo>
                  <a:lnTo>
                    <a:pt x="3707" y="1490"/>
                  </a:lnTo>
                  <a:lnTo>
                    <a:pt x="3707" y="1501"/>
                  </a:lnTo>
                  <a:lnTo>
                    <a:pt x="3756" y="1547"/>
                  </a:lnTo>
                  <a:lnTo>
                    <a:pt x="3765" y="1547"/>
                  </a:lnTo>
                  <a:lnTo>
                    <a:pt x="3765" y="1530"/>
                  </a:lnTo>
                  <a:lnTo>
                    <a:pt x="3776" y="1519"/>
                  </a:lnTo>
                  <a:lnTo>
                    <a:pt x="3776" y="1481"/>
                  </a:lnTo>
                  <a:lnTo>
                    <a:pt x="3765" y="1469"/>
                  </a:lnTo>
                  <a:lnTo>
                    <a:pt x="3756" y="1469"/>
                  </a:lnTo>
                  <a:lnTo>
                    <a:pt x="3756" y="1443"/>
                  </a:lnTo>
                  <a:lnTo>
                    <a:pt x="3756" y="1414"/>
                  </a:lnTo>
                  <a:lnTo>
                    <a:pt x="3747" y="1403"/>
                  </a:lnTo>
                  <a:lnTo>
                    <a:pt x="3738" y="1394"/>
                  </a:lnTo>
                  <a:lnTo>
                    <a:pt x="3707" y="1394"/>
                  </a:lnTo>
                  <a:lnTo>
                    <a:pt x="3707" y="1388"/>
                  </a:lnTo>
                  <a:lnTo>
                    <a:pt x="3707" y="1383"/>
                  </a:lnTo>
                  <a:lnTo>
                    <a:pt x="3712" y="1380"/>
                  </a:lnTo>
                  <a:lnTo>
                    <a:pt x="3718" y="1374"/>
                  </a:lnTo>
                  <a:lnTo>
                    <a:pt x="3707" y="1365"/>
                  </a:lnTo>
                  <a:lnTo>
                    <a:pt x="3698" y="1365"/>
                  </a:lnTo>
                  <a:lnTo>
                    <a:pt x="3689" y="1354"/>
                  </a:lnTo>
                  <a:lnTo>
                    <a:pt x="3678" y="1354"/>
                  </a:lnTo>
                  <a:lnTo>
                    <a:pt x="3675" y="1351"/>
                  </a:lnTo>
                  <a:lnTo>
                    <a:pt x="3669" y="1345"/>
                  </a:lnTo>
                  <a:lnTo>
                    <a:pt x="3660" y="1345"/>
                  </a:lnTo>
                  <a:lnTo>
                    <a:pt x="3652" y="1336"/>
                  </a:lnTo>
                  <a:lnTo>
                    <a:pt x="3652" y="1330"/>
                  </a:lnTo>
                  <a:lnTo>
                    <a:pt x="3652" y="1325"/>
                  </a:lnTo>
                  <a:lnTo>
                    <a:pt x="3655" y="1322"/>
                  </a:lnTo>
                  <a:lnTo>
                    <a:pt x="3660" y="1316"/>
                  </a:lnTo>
                  <a:lnTo>
                    <a:pt x="3660" y="1287"/>
                  </a:lnTo>
                  <a:lnTo>
                    <a:pt x="3678" y="1270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60">
              <a:extLst>
                <a:ext uri="{FF2B5EF4-FFF2-40B4-BE49-F238E27FC236}">
                  <a16:creationId xmlns:a16="http://schemas.microsoft.com/office/drawing/2014/main" id="{8DB65F3A-D259-4C32-A11B-D4754048D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263" y="1289050"/>
              <a:ext cx="439738" cy="371475"/>
            </a:xfrm>
            <a:custGeom>
              <a:avLst/>
              <a:gdLst>
                <a:gd name="T0" fmla="*/ 113 w 1166"/>
                <a:gd name="T1" fmla="*/ 9 h 986"/>
                <a:gd name="T2" fmla="*/ 191 w 1166"/>
                <a:gd name="T3" fmla="*/ 58 h 986"/>
                <a:gd name="T4" fmla="*/ 232 w 1166"/>
                <a:gd name="T5" fmla="*/ 75 h 986"/>
                <a:gd name="T6" fmla="*/ 327 w 1166"/>
                <a:gd name="T7" fmla="*/ 95 h 986"/>
                <a:gd name="T8" fmla="*/ 385 w 1166"/>
                <a:gd name="T9" fmla="*/ 133 h 986"/>
                <a:gd name="T10" fmla="*/ 414 w 1166"/>
                <a:gd name="T11" fmla="*/ 162 h 986"/>
                <a:gd name="T12" fmla="*/ 469 w 1166"/>
                <a:gd name="T13" fmla="*/ 191 h 986"/>
                <a:gd name="T14" fmla="*/ 530 w 1166"/>
                <a:gd name="T15" fmla="*/ 162 h 986"/>
                <a:gd name="T16" fmla="*/ 588 w 1166"/>
                <a:gd name="T17" fmla="*/ 162 h 986"/>
                <a:gd name="T18" fmla="*/ 588 w 1166"/>
                <a:gd name="T19" fmla="*/ 113 h 986"/>
                <a:gd name="T20" fmla="*/ 646 w 1166"/>
                <a:gd name="T21" fmla="*/ 87 h 986"/>
                <a:gd name="T22" fmla="*/ 727 w 1166"/>
                <a:gd name="T23" fmla="*/ 61 h 986"/>
                <a:gd name="T24" fmla="*/ 828 w 1166"/>
                <a:gd name="T25" fmla="*/ 75 h 986"/>
                <a:gd name="T26" fmla="*/ 903 w 1166"/>
                <a:gd name="T27" fmla="*/ 104 h 986"/>
                <a:gd name="T28" fmla="*/ 1010 w 1166"/>
                <a:gd name="T29" fmla="*/ 124 h 986"/>
                <a:gd name="T30" fmla="*/ 1022 w 1166"/>
                <a:gd name="T31" fmla="*/ 336 h 986"/>
                <a:gd name="T32" fmla="*/ 1022 w 1166"/>
                <a:gd name="T33" fmla="*/ 382 h 986"/>
                <a:gd name="T34" fmla="*/ 1001 w 1166"/>
                <a:gd name="T35" fmla="*/ 425 h 986"/>
                <a:gd name="T36" fmla="*/ 1088 w 1166"/>
                <a:gd name="T37" fmla="*/ 526 h 986"/>
                <a:gd name="T38" fmla="*/ 981 w 1166"/>
                <a:gd name="T39" fmla="*/ 535 h 986"/>
                <a:gd name="T40" fmla="*/ 1030 w 1166"/>
                <a:gd name="T41" fmla="*/ 613 h 986"/>
                <a:gd name="T42" fmla="*/ 1054 w 1166"/>
                <a:gd name="T43" fmla="*/ 616 h 986"/>
                <a:gd name="T44" fmla="*/ 1126 w 1166"/>
                <a:gd name="T45" fmla="*/ 602 h 986"/>
                <a:gd name="T46" fmla="*/ 1166 w 1166"/>
                <a:gd name="T47" fmla="*/ 651 h 986"/>
                <a:gd name="T48" fmla="*/ 1137 w 1166"/>
                <a:gd name="T49" fmla="*/ 755 h 986"/>
                <a:gd name="T50" fmla="*/ 1117 w 1166"/>
                <a:gd name="T51" fmla="*/ 793 h 986"/>
                <a:gd name="T52" fmla="*/ 1097 w 1166"/>
                <a:gd name="T53" fmla="*/ 859 h 986"/>
                <a:gd name="T54" fmla="*/ 1039 w 1166"/>
                <a:gd name="T55" fmla="*/ 958 h 986"/>
                <a:gd name="T56" fmla="*/ 993 w 1166"/>
                <a:gd name="T57" fmla="*/ 986 h 986"/>
                <a:gd name="T58" fmla="*/ 923 w 1166"/>
                <a:gd name="T59" fmla="*/ 937 h 986"/>
                <a:gd name="T60" fmla="*/ 842 w 1166"/>
                <a:gd name="T61" fmla="*/ 946 h 986"/>
                <a:gd name="T62" fmla="*/ 799 w 1166"/>
                <a:gd name="T63" fmla="*/ 975 h 986"/>
                <a:gd name="T64" fmla="*/ 747 w 1166"/>
                <a:gd name="T65" fmla="*/ 981 h 986"/>
                <a:gd name="T66" fmla="*/ 654 w 1166"/>
                <a:gd name="T67" fmla="*/ 958 h 986"/>
                <a:gd name="T68" fmla="*/ 646 w 1166"/>
                <a:gd name="T69" fmla="*/ 929 h 986"/>
                <a:gd name="T70" fmla="*/ 596 w 1166"/>
                <a:gd name="T71" fmla="*/ 900 h 986"/>
                <a:gd name="T72" fmla="*/ 547 w 1166"/>
                <a:gd name="T73" fmla="*/ 879 h 986"/>
                <a:gd name="T74" fmla="*/ 518 w 1166"/>
                <a:gd name="T75" fmla="*/ 859 h 986"/>
                <a:gd name="T76" fmla="*/ 510 w 1166"/>
                <a:gd name="T77" fmla="*/ 822 h 986"/>
                <a:gd name="T78" fmla="*/ 452 w 1166"/>
                <a:gd name="T79" fmla="*/ 784 h 986"/>
                <a:gd name="T80" fmla="*/ 403 w 1166"/>
                <a:gd name="T81" fmla="*/ 767 h 986"/>
                <a:gd name="T82" fmla="*/ 342 w 1166"/>
                <a:gd name="T83" fmla="*/ 720 h 986"/>
                <a:gd name="T84" fmla="*/ 264 w 1166"/>
                <a:gd name="T85" fmla="*/ 703 h 986"/>
                <a:gd name="T86" fmla="*/ 177 w 1166"/>
                <a:gd name="T87" fmla="*/ 712 h 986"/>
                <a:gd name="T88" fmla="*/ 162 w 1166"/>
                <a:gd name="T89" fmla="*/ 680 h 986"/>
                <a:gd name="T90" fmla="*/ 67 w 1166"/>
                <a:gd name="T91" fmla="*/ 697 h 986"/>
                <a:gd name="T92" fmla="*/ 32 w 1166"/>
                <a:gd name="T93" fmla="*/ 645 h 986"/>
                <a:gd name="T94" fmla="*/ 0 w 1166"/>
                <a:gd name="T95" fmla="*/ 564 h 986"/>
                <a:gd name="T96" fmla="*/ 87 w 1166"/>
                <a:gd name="T97" fmla="*/ 506 h 986"/>
                <a:gd name="T98" fmla="*/ 87 w 1166"/>
                <a:gd name="T99" fmla="*/ 457 h 986"/>
                <a:gd name="T100" fmla="*/ 67 w 1166"/>
                <a:gd name="T101" fmla="*/ 411 h 986"/>
                <a:gd name="T102" fmla="*/ 47 w 1166"/>
                <a:gd name="T103" fmla="*/ 373 h 986"/>
                <a:gd name="T104" fmla="*/ 18 w 1166"/>
                <a:gd name="T105" fmla="*/ 324 h 986"/>
                <a:gd name="T106" fmla="*/ 26 w 1166"/>
                <a:gd name="T107" fmla="*/ 257 h 986"/>
                <a:gd name="T108" fmla="*/ 47 w 1166"/>
                <a:gd name="T109" fmla="*/ 191 h 986"/>
                <a:gd name="T110" fmla="*/ 162 w 1166"/>
                <a:gd name="T111" fmla="*/ 286 h 986"/>
                <a:gd name="T112" fmla="*/ 162 w 1166"/>
                <a:gd name="T113" fmla="*/ 208 h 986"/>
                <a:gd name="T114" fmla="*/ 105 w 1166"/>
                <a:gd name="T115" fmla="*/ 133 h 986"/>
                <a:gd name="T116" fmla="*/ 87 w 1166"/>
                <a:gd name="T117" fmla="*/ 95 h 986"/>
                <a:gd name="T118" fmla="*/ 47 w 1166"/>
                <a:gd name="T119" fmla="*/ 72 h 986"/>
                <a:gd name="T120" fmla="*/ 55 w 1166"/>
                <a:gd name="T121" fmla="*/ 29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66" h="986">
                  <a:moveTo>
                    <a:pt x="76" y="9"/>
                  </a:moveTo>
                  <a:lnTo>
                    <a:pt x="87" y="9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3" y="9"/>
                  </a:lnTo>
                  <a:lnTo>
                    <a:pt x="125" y="9"/>
                  </a:lnTo>
                  <a:lnTo>
                    <a:pt x="162" y="46"/>
                  </a:lnTo>
                  <a:lnTo>
                    <a:pt x="171" y="46"/>
                  </a:lnTo>
                  <a:lnTo>
                    <a:pt x="183" y="58"/>
                  </a:lnTo>
                  <a:lnTo>
                    <a:pt x="191" y="58"/>
                  </a:lnTo>
                  <a:lnTo>
                    <a:pt x="197" y="61"/>
                  </a:lnTo>
                  <a:lnTo>
                    <a:pt x="203" y="66"/>
                  </a:lnTo>
                  <a:lnTo>
                    <a:pt x="220" y="66"/>
                  </a:lnTo>
                  <a:lnTo>
                    <a:pt x="226" y="72"/>
                  </a:lnTo>
                  <a:lnTo>
                    <a:pt x="232" y="75"/>
                  </a:lnTo>
                  <a:lnTo>
                    <a:pt x="269" y="75"/>
                  </a:lnTo>
                  <a:lnTo>
                    <a:pt x="278" y="87"/>
                  </a:lnTo>
                  <a:lnTo>
                    <a:pt x="298" y="87"/>
                  </a:lnTo>
                  <a:lnTo>
                    <a:pt x="307" y="95"/>
                  </a:lnTo>
                  <a:lnTo>
                    <a:pt x="327" y="95"/>
                  </a:lnTo>
                  <a:lnTo>
                    <a:pt x="345" y="113"/>
                  </a:lnTo>
                  <a:lnTo>
                    <a:pt x="365" y="113"/>
                  </a:lnTo>
                  <a:lnTo>
                    <a:pt x="374" y="124"/>
                  </a:lnTo>
                  <a:lnTo>
                    <a:pt x="374" y="133"/>
                  </a:lnTo>
                  <a:lnTo>
                    <a:pt x="385" y="133"/>
                  </a:lnTo>
                  <a:lnTo>
                    <a:pt x="394" y="142"/>
                  </a:lnTo>
                  <a:lnTo>
                    <a:pt x="403" y="153"/>
                  </a:lnTo>
                  <a:lnTo>
                    <a:pt x="408" y="153"/>
                  </a:lnTo>
                  <a:lnTo>
                    <a:pt x="414" y="153"/>
                  </a:lnTo>
                  <a:lnTo>
                    <a:pt x="414" y="162"/>
                  </a:lnTo>
                  <a:lnTo>
                    <a:pt x="423" y="171"/>
                  </a:lnTo>
                  <a:lnTo>
                    <a:pt x="423" y="191"/>
                  </a:lnTo>
                  <a:lnTo>
                    <a:pt x="434" y="200"/>
                  </a:lnTo>
                  <a:lnTo>
                    <a:pt x="443" y="191"/>
                  </a:lnTo>
                  <a:lnTo>
                    <a:pt x="469" y="191"/>
                  </a:lnTo>
                  <a:lnTo>
                    <a:pt x="481" y="182"/>
                  </a:lnTo>
                  <a:lnTo>
                    <a:pt x="501" y="182"/>
                  </a:lnTo>
                  <a:lnTo>
                    <a:pt x="510" y="171"/>
                  </a:lnTo>
                  <a:lnTo>
                    <a:pt x="518" y="171"/>
                  </a:lnTo>
                  <a:lnTo>
                    <a:pt x="530" y="162"/>
                  </a:lnTo>
                  <a:lnTo>
                    <a:pt x="533" y="162"/>
                  </a:lnTo>
                  <a:lnTo>
                    <a:pt x="539" y="162"/>
                  </a:lnTo>
                  <a:lnTo>
                    <a:pt x="547" y="171"/>
                  </a:lnTo>
                  <a:lnTo>
                    <a:pt x="576" y="171"/>
                  </a:lnTo>
                  <a:lnTo>
                    <a:pt x="588" y="162"/>
                  </a:lnTo>
                  <a:lnTo>
                    <a:pt x="588" y="153"/>
                  </a:lnTo>
                  <a:lnTo>
                    <a:pt x="576" y="142"/>
                  </a:lnTo>
                  <a:lnTo>
                    <a:pt x="576" y="133"/>
                  </a:lnTo>
                  <a:lnTo>
                    <a:pt x="588" y="124"/>
                  </a:lnTo>
                  <a:lnTo>
                    <a:pt x="588" y="113"/>
                  </a:lnTo>
                  <a:lnTo>
                    <a:pt x="596" y="104"/>
                  </a:lnTo>
                  <a:lnTo>
                    <a:pt x="602" y="104"/>
                  </a:lnTo>
                  <a:lnTo>
                    <a:pt x="605" y="104"/>
                  </a:lnTo>
                  <a:lnTo>
                    <a:pt x="625" y="87"/>
                  </a:lnTo>
                  <a:lnTo>
                    <a:pt x="646" y="87"/>
                  </a:lnTo>
                  <a:lnTo>
                    <a:pt x="666" y="66"/>
                  </a:lnTo>
                  <a:lnTo>
                    <a:pt x="692" y="66"/>
                  </a:lnTo>
                  <a:lnTo>
                    <a:pt x="701" y="58"/>
                  </a:lnTo>
                  <a:lnTo>
                    <a:pt x="721" y="58"/>
                  </a:lnTo>
                  <a:lnTo>
                    <a:pt x="727" y="61"/>
                  </a:lnTo>
                  <a:lnTo>
                    <a:pt x="732" y="66"/>
                  </a:lnTo>
                  <a:lnTo>
                    <a:pt x="799" y="66"/>
                  </a:lnTo>
                  <a:lnTo>
                    <a:pt x="805" y="72"/>
                  </a:lnTo>
                  <a:lnTo>
                    <a:pt x="808" y="75"/>
                  </a:lnTo>
                  <a:lnTo>
                    <a:pt x="828" y="75"/>
                  </a:lnTo>
                  <a:lnTo>
                    <a:pt x="837" y="87"/>
                  </a:lnTo>
                  <a:lnTo>
                    <a:pt x="857" y="87"/>
                  </a:lnTo>
                  <a:lnTo>
                    <a:pt x="865" y="95"/>
                  </a:lnTo>
                  <a:lnTo>
                    <a:pt x="894" y="95"/>
                  </a:lnTo>
                  <a:lnTo>
                    <a:pt x="903" y="104"/>
                  </a:lnTo>
                  <a:lnTo>
                    <a:pt x="944" y="104"/>
                  </a:lnTo>
                  <a:lnTo>
                    <a:pt x="952" y="113"/>
                  </a:lnTo>
                  <a:lnTo>
                    <a:pt x="973" y="113"/>
                  </a:lnTo>
                  <a:lnTo>
                    <a:pt x="981" y="124"/>
                  </a:lnTo>
                  <a:lnTo>
                    <a:pt x="1010" y="124"/>
                  </a:lnTo>
                  <a:lnTo>
                    <a:pt x="1010" y="228"/>
                  </a:lnTo>
                  <a:lnTo>
                    <a:pt x="1004" y="234"/>
                  </a:lnTo>
                  <a:lnTo>
                    <a:pt x="1001" y="240"/>
                  </a:lnTo>
                  <a:lnTo>
                    <a:pt x="1001" y="336"/>
                  </a:lnTo>
                  <a:lnTo>
                    <a:pt x="1022" y="336"/>
                  </a:lnTo>
                  <a:lnTo>
                    <a:pt x="1030" y="344"/>
                  </a:lnTo>
                  <a:lnTo>
                    <a:pt x="1030" y="362"/>
                  </a:lnTo>
                  <a:lnTo>
                    <a:pt x="1022" y="373"/>
                  </a:lnTo>
                  <a:lnTo>
                    <a:pt x="1022" y="376"/>
                  </a:lnTo>
                  <a:lnTo>
                    <a:pt x="1022" y="382"/>
                  </a:lnTo>
                  <a:lnTo>
                    <a:pt x="1016" y="388"/>
                  </a:lnTo>
                  <a:lnTo>
                    <a:pt x="1010" y="390"/>
                  </a:lnTo>
                  <a:lnTo>
                    <a:pt x="1010" y="411"/>
                  </a:lnTo>
                  <a:lnTo>
                    <a:pt x="1001" y="419"/>
                  </a:lnTo>
                  <a:lnTo>
                    <a:pt x="1001" y="425"/>
                  </a:lnTo>
                  <a:lnTo>
                    <a:pt x="1001" y="428"/>
                  </a:lnTo>
                  <a:lnTo>
                    <a:pt x="1030" y="457"/>
                  </a:lnTo>
                  <a:lnTo>
                    <a:pt x="1068" y="457"/>
                  </a:lnTo>
                  <a:lnTo>
                    <a:pt x="1088" y="477"/>
                  </a:lnTo>
                  <a:lnTo>
                    <a:pt x="1088" y="526"/>
                  </a:lnTo>
                  <a:lnTo>
                    <a:pt x="1030" y="526"/>
                  </a:lnTo>
                  <a:lnTo>
                    <a:pt x="1022" y="515"/>
                  </a:lnTo>
                  <a:lnTo>
                    <a:pt x="993" y="515"/>
                  </a:lnTo>
                  <a:lnTo>
                    <a:pt x="981" y="526"/>
                  </a:lnTo>
                  <a:lnTo>
                    <a:pt x="981" y="535"/>
                  </a:lnTo>
                  <a:lnTo>
                    <a:pt x="964" y="555"/>
                  </a:lnTo>
                  <a:lnTo>
                    <a:pt x="993" y="584"/>
                  </a:lnTo>
                  <a:lnTo>
                    <a:pt x="993" y="593"/>
                  </a:lnTo>
                  <a:lnTo>
                    <a:pt x="1010" y="613"/>
                  </a:lnTo>
                  <a:lnTo>
                    <a:pt x="1030" y="613"/>
                  </a:lnTo>
                  <a:lnTo>
                    <a:pt x="1036" y="616"/>
                  </a:lnTo>
                  <a:lnTo>
                    <a:pt x="1039" y="622"/>
                  </a:lnTo>
                  <a:lnTo>
                    <a:pt x="1045" y="622"/>
                  </a:lnTo>
                  <a:lnTo>
                    <a:pt x="1048" y="622"/>
                  </a:lnTo>
                  <a:lnTo>
                    <a:pt x="1054" y="616"/>
                  </a:lnTo>
                  <a:lnTo>
                    <a:pt x="1059" y="613"/>
                  </a:lnTo>
                  <a:lnTo>
                    <a:pt x="1097" y="613"/>
                  </a:lnTo>
                  <a:lnTo>
                    <a:pt x="1103" y="607"/>
                  </a:lnTo>
                  <a:lnTo>
                    <a:pt x="1106" y="602"/>
                  </a:lnTo>
                  <a:lnTo>
                    <a:pt x="1126" y="602"/>
                  </a:lnTo>
                  <a:lnTo>
                    <a:pt x="1137" y="593"/>
                  </a:lnTo>
                  <a:lnTo>
                    <a:pt x="1155" y="593"/>
                  </a:lnTo>
                  <a:lnTo>
                    <a:pt x="1155" y="613"/>
                  </a:lnTo>
                  <a:lnTo>
                    <a:pt x="1166" y="622"/>
                  </a:lnTo>
                  <a:lnTo>
                    <a:pt x="1166" y="651"/>
                  </a:lnTo>
                  <a:lnTo>
                    <a:pt x="1155" y="660"/>
                  </a:lnTo>
                  <a:lnTo>
                    <a:pt x="1146" y="660"/>
                  </a:lnTo>
                  <a:lnTo>
                    <a:pt x="1137" y="668"/>
                  </a:lnTo>
                  <a:lnTo>
                    <a:pt x="1137" y="712"/>
                  </a:lnTo>
                  <a:lnTo>
                    <a:pt x="1137" y="755"/>
                  </a:lnTo>
                  <a:lnTo>
                    <a:pt x="1126" y="767"/>
                  </a:lnTo>
                  <a:lnTo>
                    <a:pt x="1126" y="775"/>
                  </a:lnTo>
                  <a:lnTo>
                    <a:pt x="1126" y="784"/>
                  </a:lnTo>
                  <a:lnTo>
                    <a:pt x="1123" y="787"/>
                  </a:lnTo>
                  <a:lnTo>
                    <a:pt x="1117" y="793"/>
                  </a:lnTo>
                  <a:lnTo>
                    <a:pt x="1117" y="822"/>
                  </a:lnTo>
                  <a:lnTo>
                    <a:pt x="1111" y="827"/>
                  </a:lnTo>
                  <a:lnTo>
                    <a:pt x="1106" y="830"/>
                  </a:lnTo>
                  <a:lnTo>
                    <a:pt x="1106" y="850"/>
                  </a:lnTo>
                  <a:lnTo>
                    <a:pt x="1097" y="859"/>
                  </a:lnTo>
                  <a:lnTo>
                    <a:pt x="1097" y="871"/>
                  </a:lnTo>
                  <a:lnTo>
                    <a:pt x="1080" y="871"/>
                  </a:lnTo>
                  <a:lnTo>
                    <a:pt x="1068" y="879"/>
                  </a:lnTo>
                  <a:lnTo>
                    <a:pt x="1068" y="929"/>
                  </a:lnTo>
                  <a:lnTo>
                    <a:pt x="1039" y="958"/>
                  </a:lnTo>
                  <a:lnTo>
                    <a:pt x="1039" y="966"/>
                  </a:lnTo>
                  <a:lnTo>
                    <a:pt x="1036" y="966"/>
                  </a:lnTo>
                  <a:lnTo>
                    <a:pt x="1030" y="966"/>
                  </a:lnTo>
                  <a:lnTo>
                    <a:pt x="1010" y="986"/>
                  </a:lnTo>
                  <a:lnTo>
                    <a:pt x="993" y="986"/>
                  </a:lnTo>
                  <a:lnTo>
                    <a:pt x="973" y="966"/>
                  </a:lnTo>
                  <a:lnTo>
                    <a:pt x="967" y="966"/>
                  </a:lnTo>
                  <a:lnTo>
                    <a:pt x="964" y="966"/>
                  </a:lnTo>
                  <a:lnTo>
                    <a:pt x="935" y="937"/>
                  </a:lnTo>
                  <a:lnTo>
                    <a:pt x="923" y="937"/>
                  </a:lnTo>
                  <a:lnTo>
                    <a:pt x="915" y="946"/>
                  </a:lnTo>
                  <a:lnTo>
                    <a:pt x="865" y="946"/>
                  </a:lnTo>
                  <a:lnTo>
                    <a:pt x="857" y="958"/>
                  </a:lnTo>
                  <a:lnTo>
                    <a:pt x="848" y="946"/>
                  </a:lnTo>
                  <a:lnTo>
                    <a:pt x="842" y="946"/>
                  </a:lnTo>
                  <a:lnTo>
                    <a:pt x="837" y="946"/>
                  </a:lnTo>
                  <a:lnTo>
                    <a:pt x="828" y="958"/>
                  </a:lnTo>
                  <a:lnTo>
                    <a:pt x="816" y="958"/>
                  </a:lnTo>
                  <a:lnTo>
                    <a:pt x="808" y="966"/>
                  </a:lnTo>
                  <a:lnTo>
                    <a:pt x="799" y="975"/>
                  </a:lnTo>
                  <a:lnTo>
                    <a:pt x="790" y="975"/>
                  </a:lnTo>
                  <a:lnTo>
                    <a:pt x="784" y="981"/>
                  </a:lnTo>
                  <a:lnTo>
                    <a:pt x="779" y="986"/>
                  </a:lnTo>
                  <a:lnTo>
                    <a:pt x="750" y="986"/>
                  </a:lnTo>
                  <a:lnTo>
                    <a:pt x="747" y="981"/>
                  </a:lnTo>
                  <a:lnTo>
                    <a:pt x="741" y="975"/>
                  </a:lnTo>
                  <a:lnTo>
                    <a:pt x="701" y="975"/>
                  </a:lnTo>
                  <a:lnTo>
                    <a:pt x="692" y="966"/>
                  </a:lnTo>
                  <a:lnTo>
                    <a:pt x="666" y="966"/>
                  </a:lnTo>
                  <a:lnTo>
                    <a:pt x="654" y="958"/>
                  </a:lnTo>
                  <a:lnTo>
                    <a:pt x="646" y="958"/>
                  </a:lnTo>
                  <a:lnTo>
                    <a:pt x="646" y="946"/>
                  </a:lnTo>
                  <a:lnTo>
                    <a:pt x="648" y="943"/>
                  </a:lnTo>
                  <a:lnTo>
                    <a:pt x="654" y="937"/>
                  </a:lnTo>
                  <a:lnTo>
                    <a:pt x="646" y="929"/>
                  </a:lnTo>
                  <a:lnTo>
                    <a:pt x="634" y="929"/>
                  </a:lnTo>
                  <a:lnTo>
                    <a:pt x="617" y="908"/>
                  </a:lnTo>
                  <a:lnTo>
                    <a:pt x="605" y="908"/>
                  </a:lnTo>
                  <a:lnTo>
                    <a:pt x="602" y="903"/>
                  </a:lnTo>
                  <a:lnTo>
                    <a:pt x="596" y="900"/>
                  </a:lnTo>
                  <a:lnTo>
                    <a:pt x="588" y="900"/>
                  </a:lnTo>
                  <a:lnTo>
                    <a:pt x="576" y="888"/>
                  </a:lnTo>
                  <a:lnTo>
                    <a:pt x="567" y="888"/>
                  </a:lnTo>
                  <a:lnTo>
                    <a:pt x="559" y="879"/>
                  </a:lnTo>
                  <a:lnTo>
                    <a:pt x="547" y="879"/>
                  </a:lnTo>
                  <a:lnTo>
                    <a:pt x="544" y="877"/>
                  </a:lnTo>
                  <a:lnTo>
                    <a:pt x="539" y="871"/>
                  </a:lnTo>
                  <a:lnTo>
                    <a:pt x="533" y="871"/>
                  </a:lnTo>
                  <a:lnTo>
                    <a:pt x="530" y="871"/>
                  </a:lnTo>
                  <a:lnTo>
                    <a:pt x="518" y="859"/>
                  </a:lnTo>
                  <a:lnTo>
                    <a:pt x="510" y="859"/>
                  </a:lnTo>
                  <a:lnTo>
                    <a:pt x="501" y="850"/>
                  </a:lnTo>
                  <a:lnTo>
                    <a:pt x="489" y="850"/>
                  </a:lnTo>
                  <a:lnTo>
                    <a:pt x="489" y="842"/>
                  </a:lnTo>
                  <a:lnTo>
                    <a:pt x="510" y="822"/>
                  </a:lnTo>
                  <a:lnTo>
                    <a:pt x="501" y="813"/>
                  </a:lnTo>
                  <a:lnTo>
                    <a:pt x="489" y="813"/>
                  </a:lnTo>
                  <a:lnTo>
                    <a:pt x="481" y="801"/>
                  </a:lnTo>
                  <a:lnTo>
                    <a:pt x="469" y="801"/>
                  </a:lnTo>
                  <a:lnTo>
                    <a:pt x="452" y="784"/>
                  </a:lnTo>
                  <a:lnTo>
                    <a:pt x="434" y="784"/>
                  </a:lnTo>
                  <a:lnTo>
                    <a:pt x="423" y="775"/>
                  </a:lnTo>
                  <a:lnTo>
                    <a:pt x="414" y="767"/>
                  </a:lnTo>
                  <a:lnTo>
                    <a:pt x="408" y="767"/>
                  </a:lnTo>
                  <a:lnTo>
                    <a:pt x="403" y="767"/>
                  </a:lnTo>
                  <a:lnTo>
                    <a:pt x="365" y="726"/>
                  </a:lnTo>
                  <a:lnTo>
                    <a:pt x="365" y="706"/>
                  </a:lnTo>
                  <a:lnTo>
                    <a:pt x="345" y="706"/>
                  </a:lnTo>
                  <a:lnTo>
                    <a:pt x="345" y="717"/>
                  </a:lnTo>
                  <a:lnTo>
                    <a:pt x="342" y="720"/>
                  </a:lnTo>
                  <a:lnTo>
                    <a:pt x="336" y="726"/>
                  </a:lnTo>
                  <a:lnTo>
                    <a:pt x="307" y="726"/>
                  </a:lnTo>
                  <a:lnTo>
                    <a:pt x="307" y="697"/>
                  </a:lnTo>
                  <a:lnTo>
                    <a:pt x="269" y="697"/>
                  </a:lnTo>
                  <a:lnTo>
                    <a:pt x="264" y="703"/>
                  </a:lnTo>
                  <a:lnTo>
                    <a:pt x="258" y="706"/>
                  </a:lnTo>
                  <a:lnTo>
                    <a:pt x="220" y="706"/>
                  </a:lnTo>
                  <a:lnTo>
                    <a:pt x="212" y="717"/>
                  </a:lnTo>
                  <a:lnTo>
                    <a:pt x="183" y="717"/>
                  </a:lnTo>
                  <a:lnTo>
                    <a:pt x="177" y="712"/>
                  </a:lnTo>
                  <a:lnTo>
                    <a:pt x="171" y="706"/>
                  </a:lnTo>
                  <a:lnTo>
                    <a:pt x="171" y="703"/>
                  </a:lnTo>
                  <a:lnTo>
                    <a:pt x="171" y="697"/>
                  </a:lnTo>
                  <a:lnTo>
                    <a:pt x="162" y="688"/>
                  </a:lnTo>
                  <a:lnTo>
                    <a:pt x="162" y="680"/>
                  </a:lnTo>
                  <a:lnTo>
                    <a:pt x="142" y="680"/>
                  </a:lnTo>
                  <a:lnTo>
                    <a:pt x="133" y="688"/>
                  </a:lnTo>
                  <a:lnTo>
                    <a:pt x="96" y="688"/>
                  </a:lnTo>
                  <a:lnTo>
                    <a:pt x="87" y="697"/>
                  </a:lnTo>
                  <a:lnTo>
                    <a:pt x="67" y="697"/>
                  </a:lnTo>
                  <a:lnTo>
                    <a:pt x="55" y="688"/>
                  </a:lnTo>
                  <a:lnTo>
                    <a:pt x="47" y="688"/>
                  </a:lnTo>
                  <a:lnTo>
                    <a:pt x="35" y="680"/>
                  </a:lnTo>
                  <a:lnTo>
                    <a:pt x="35" y="651"/>
                  </a:lnTo>
                  <a:lnTo>
                    <a:pt x="32" y="645"/>
                  </a:lnTo>
                  <a:lnTo>
                    <a:pt x="26" y="639"/>
                  </a:lnTo>
                  <a:lnTo>
                    <a:pt x="26" y="636"/>
                  </a:lnTo>
                  <a:lnTo>
                    <a:pt x="26" y="631"/>
                  </a:lnTo>
                  <a:lnTo>
                    <a:pt x="0" y="602"/>
                  </a:lnTo>
                  <a:lnTo>
                    <a:pt x="0" y="564"/>
                  </a:lnTo>
                  <a:lnTo>
                    <a:pt x="26" y="535"/>
                  </a:lnTo>
                  <a:lnTo>
                    <a:pt x="47" y="535"/>
                  </a:lnTo>
                  <a:lnTo>
                    <a:pt x="55" y="526"/>
                  </a:lnTo>
                  <a:lnTo>
                    <a:pt x="87" y="526"/>
                  </a:lnTo>
                  <a:lnTo>
                    <a:pt x="87" y="506"/>
                  </a:lnTo>
                  <a:lnTo>
                    <a:pt x="96" y="498"/>
                  </a:lnTo>
                  <a:lnTo>
                    <a:pt x="105" y="486"/>
                  </a:lnTo>
                  <a:lnTo>
                    <a:pt x="105" y="477"/>
                  </a:lnTo>
                  <a:lnTo>
                    <a:pt x="96" y="469"/>
                  </a:lnTo>
                  <a:lnTo>
                    <a:pt x="87" y="457"/>
                  </a:lnTo>
                  <a:lnTo>
                    <a:pt x="87" y="440"/>
                  </a:lnTo>
                  <a:lnTo>
                    <a:pt x="76" y="428"/>
                  </a:lnTo>
                  <a:lnTo>
                    <a:pt x="76" y="425"/>
                  </a:lnTo>
                  <a:lnTo>
                    <a:pt x="76" y="419"/>
                  </a:lnTo>
                  <a:lnTo>
                    <a:pt x="67" y="411"/>
                  </a:lnTo>
                  <a:lnTo>
                    <a:pt x="67" y="402"/>
                  </a:lnTo>
                  <a:lnTo>
                    <a:pt x="55" y="390"/>
                  </a:lnTo>
                  <a:lnTo>
                    <a:pt x="55" y="382"/>
                  </a:lnTo>
                  <a:lnTo>
                    <a:pt x="52" y="376"/>
                  </a:lnTo>
                  <a:lnTo>
                    <a:pt x="47" y="373"/>
                  </a:lnTo>
                  <a:lnTo>
                    <a:pt x="47" y="362"/>
                  </a:lnTo>
                  <a:lnTo>
                    <a:pt x="35" y="353"/>
                  </a:lnTo>
                  <a:lnTo>
                    <a:pt x="35" y="344"/>
                  </a:lnTo>
                  <a:lnTo>
                    <a:pt x="29" y="333"/>
                  </a:lnTo>
                  <a:lnTo>
                    <a:pt x="18" y="324"/>
                  </a:lnTo>
                  <a:lnTo>
                    <a:pt x="18" y="315"/>
                  </a:lnTo>
                  <a:lnTo>
                    <a:pt x="0" y="295"/>
                  </a:lnTo>
                  <a:lnTo>
                    <a:pt x="0" y="278"/>
                  </a:lnTo>
                  <a:lnTo>
                    <a:pt x="9" y="278"/>
                  </a:lnTo>
                  <a:lnTo>
                    <a:pt x="26" y="257"/>
                  </a:lnTo>
                  <a:lnTo>
                    <a:pt x="26" y="228"/>
                  </a:lnTo>
                  <a:lnTo>
                    <a:pt x="35" y="220"/>
                  </a:lnTo>
                  <a:lnTo>
                    <a:pt x="35" y="208"/>
                  </a:lnTo>
                  <a:lnTo>
                    <a:pt x="47" y="200"/>
                  </a:lnTo>
                  <a:lnTo>
                    <a:pt x="47" y="191"/>
                  </a:lnTo>
                  <a:lnTo>
                    <a:pt x="55" y="182"/>
                  </a:lnTo>
                  <a:lnTo>
                    <a:pt x="105" y="228"/>
                  </a:lnTo>
                  <a:lnTo>
                    <a:pt x="105" y="240"/>
                  </a:lnTo>
                  <a:lnTo>
                    <a:pt x="154" y="286"/>
                  </a:lnTo>
                  <a:lnTo>
                    <a:pt x="162" y="286"/>
                  </a:lnTo>
                  <a:lnTo>
                    <a:pt x="162" y="269"/>
                  </a:lnTo>
                  <a:lnTo>
                    <a:pt x="168" y="263"/>
                  </a:lnTo>
                  <a:lnTo>
                    <a:pt x="171" y="257"/>
                  </a:lnTo>
                  <a:lnTo>
                    <a:pt x="171" y="220"/>
                  </a:lnTo>
                  <a:lnTo>
                    <a:pt x="162" y="208"/>
                  </a:lnTo>
                  <a:lnTo>
                    <a:pt x="154" y="208"/>
                  </a:lnTo>
                  <a:lnTo>
                    <a:pt x="154" y="182"/>
                  </a:lnTo>
                  <a:lnTo>
                    <a:pt x="154" y="153"/>
                  </a:lnTo>
                  <a:lnTo>
                    <a:pt x="133" y="133"/>
                  </a:lnTo>
                  <a:lnTo>
                    <a:pt x="105" y="133"/>
                  </a:lnTo>
                  <a:lnTo>
                    <a:pt x="105" y="124"/>
                  </a:lnTo>
                  <a:lnTo>
                    <a:pt x="113" y="113"/>
                  </a:lnTo>
                  <a:lnTo>
                    <a:pt x="105" y="104"/>
                  </a:lnTo>
                  <a:lnTo>
                    <a:pt x="96" y="104"/>
                  </a:lnTo>
                  <a:lnTo>
                    <a:pt x="87" y="95"/>
                  </a:lnTo>
                  <a:lnTo>
                    <a:pt x="76" y="95"/>
                  </a:lnTo>
                  <a:lnTo>
                    <a:pt x="67" y="87"/>
                  </a:lnTo>
                  <a:lnTo>
                    <a:pt x="55" y="87"/>
                  </a:lnTo>
                  <a:lnTo>
                    <a:pt x="47" y="75"/>
                  </a:lnTo>
                  <a:lnTo>
                    <a:pt x="47" y="72"/>
                  </a:lnTo>
                  <a:lnTo>
                    <a:pt x="47" y="66"/>
                  </a:lnTo>
                  <a:lnTo>
                    <a:pt x="52" y="61"/>
                  </a:lnTo>
                  <a:lnTo>
                    <a:pt x="55" y="58"/>
                  </a:lnTo>
                  <a:lnTo>
                    <a:pt x="55" y="43"/>
                  </a:lnTo>
                  <a:lnTo>
                    <a:pt x="55" y="29"/>
                  </a:lnTo>
                  <a:lnTo>
                    <a:pt x="76" y="9"/>
                  </a:lnTo>
                  <a:close/>
                </a:path>
              </a:pathLst>
            </a:custGeom>
            <a:solidFill>
              <a:srgbClr val="24308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61">
              <a:extLst>
                <a:ext uri="{FF2B5EF4-FFF2-40B4-BE49-F238E27FC236}">
                  <a16:creationId xmlns:a16="http://schemas.microsoft.com/office/drawing/2014/main" id="{645C23C0-B1FC-4E26-B940-9BA1E437F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5" y="4246563"/>
              <a:ext cx="652463" cy="838200"/>
            </a:xfrm>
            <a:custGeom>
              <a:avLst/>
              <a:gdLst>
                <a:gd name="T0" fmla="*/ 1264 w 1730"/>
                <a:gd name="T1" fmla="*/ 8 h 2219"/>
                <a:gd name="T2" fmla="*/ 1337 w 1730"/>
                <a:gd name="T3" fmla="*/ 72 h 2219"/>
                <a:gd name="T4" fmla="*/ 1449 w 1730"/>
                <a:gd name="T5" fmla="*/ 202 h 2219"/>
                <a:gd name="T6" fmla="*/ 1536 w 1730"/>
                <a:gd name="T7" fmla="*/ 318 h 2219"/>
                <a:gd name="T8" fmla="*/ 1652 w 1730"/>
                <a:gd name="T9" fmla="*/ 335 h 2219"/>
                <a:gd name="T10" fmla="*/ 1632 w 1730"/>
                <a:gd name="T11" fmla="*/ 468 h 2219"/>
                <a:gd name="T12" fmla="*/ 1565 w 1730"/>
                <a:gd name="T13" fmla="*/ 555 h 2219"/>
                <a:gd name="T14" fmla="*/ 1565 w 1730"/>
                <a:gd name="T15" fmla="*/ 633 h 2219"/>
                <a:gd name="T16" fmla="*/ 1496 w 1730"/>
                <a:gd name="T17" fmla="*/ 671 h 2219"/>
                <a:gd name="T18" fmla="*/ 1429 w 1730"/>
                <a:gd name="T19" fmla="*/ 816 h 2219"/>
                <a:gd name="T20" fmla="*/ 1527 w 1730"/>
                <a:gd name="T21" fmla="*/ 902 h 2219"/>
                <a:gd name="T22" fmla="*/ 1603 w 1730"/>
                <a:gd name="T23" fmla="*/ 923 h 2219"/>
                <a:gd name="T24" fmla="*/ 1721 w 1730"/>
                <a:gd name="T25" fmla="*/ 980 h 2219"/>
                <a:gd name="T26" fmla="*/ 1690 w 1730"/>
                <a:gd name="T27" fmla="*/ 1056 h 2219"/>
                <a:gd name="T28" fmla="*/ 1649 w 1730"/>
                <a:gd name="T29" fmla="*/ 1099 h 2219"/>
                <a:gd name="T30" fmla="*/ 1611 w 1730"/>
                <a:gd name="T31" fmla="*/ 1047 h 2219"/>
                <a:gd name="T32" fmla="*/ 1611 w 1730"/>
                <a:gd name="T33" fmla="*/ 1160 h 2219"/>
                <a:gd name="T34" fmla="*/ 1623 w 1730"/>
                <a:gd name="T35" fmla="*/ 1238 h 2219"/>
                <a:gd name="T36" fmla="*/ 1603 w 1730"/>
                <a:gd name="T37" fmla="*/ 1325 h 2219"/>
                <a:gd name="T38" fmla="*/ 1603 w 1730"/>
                <a:gd name="T39" fmla="*/ 1469 h 2219"/>
                <a:gd name="T40" fmla="*/ 1661 w 1730"/>
                <a:gd name="T41" fmla="*/ 1556 h 2219"/>
                <a:gd name="T42" fmla="*/ 1643 w 1730"/>
                <a:gd name="T43" fmla="*/ 1681 h 2219"/>
                <a:gd name="T44" fmla="*/ 1652 w 1730"/>
                <a:gd name="T45" fmla="*/ 1747 h 2219"/>
                <a:gd name="T46" fmla="*/ 1611 w 1730"/>
                <a:gd name="T47" fmla="*/ 1843 h 2219"/>
                <a:gd name="T48" fmla="*/ 1652 w 1730"/>
                <a:gd name="T49" fmla="*/ 1979 h 2219"/>
                <a:gd name="T50" fmla="*/ 1496 w 1730"/>
                <a:gd name="T51" fmla="*/ 1921 h 2219"/>
                <a:gd name="T52" fmla="*/ 1342 w 1730"/>
                <a:gd name="T53" fmla="*/ 1929 h 2219"/>
                <a:gd name="T54" fmla="*/ 1296 w 1730"/>
                <a:gd name="T55" fmla="*/ 1987 h 2219"/>
                <a:gd name="T56" fmla="*/ 1169 w 1730"/>
                <a:gd name="T57" fmla="*/ 2054 h 2219"/>
                <a:gd name="T58" fmla="*/ 1004 w 1730"/>
                <a:gd name="T59" fmla="*/ 2025 h 2219"/>
                <a:gd name="T60" fmla="*/ 908 w 1730"/>
                <a:gd name="T61" fmla="*/ 1987 h 2219"/>
                <a:gd name="T62" fmla="*/ 822 w 1730"/>
                <a:gd name="T63" fmla="*/ 1987 h 2219"/>
                <a:gd name="T64" fmla="*/ 850 w 1730"/>
                <a:gd name="T65" fmla="*/ 2103 h 2219"/>
                <a:gd name="T66" fmla="*/ 807 w 1730"/>
                <a:gd name="T67" fmla="*/ 2213 h 2219"/>
                <a:gd name="T68" fmla="*/ 616 w 1730"/>
                <a:gd name="T69" fmla="*/ 2199 h 2219"/>
                <a:gd name="T70" fmla="*/ 492 w 1730"/>
                <a:gd name="T71" fmla="*/ 2120 h 2219"/>
                <a:gd name="T72" fmla="*/ 327 w 1730"/>
                <a:gd name="T73" fmla="*/ 2091 h 2219"/>
                <a:gd name="T74" fmla="*/ 327 w 1730"/>
                <a:gd name="T75" fmla="*/ 1987 h 2219"/>
                <a:gd name="T76" fmla="*/ 153 w 1730"/>
                <a:gd name="T77" fmla="*/ 1892 h 2219"/>
                <a:gd name="T78" fmla="*/ 0 w 1730"/>
                <a:gd name="T79" fmla="*/ 1863 h 2219"/>
                <a:gd name="T80" fmla="*/ 220 w 1730"/>
                <a:gd name="T81" fmla="*/ 1814 h 2219"/>
                <a:gd name="T82" fmla="*/ 214 w 1730"/>
                <a:gd name="T83" fmla="*/ 1585 h 2219"/>
                <a:gd name="T84" fmla="*/ 269 w 1730"/>
                <a:gd name="T85" fmla="*/ 1458 h 2219"/>
                <a:gd name="T86" fmla="*/ 396 w 1730"/>
                <a:gd name="T87" fmla="*/ 1325 h 2219"/>
                <a:gd name="T88" fmla="*/ 570 w 1730"/>
                <a:gd name="T89" fmla="*/ 1333 h 2219"/>
                <a:gd name="T90" fmla="*/ 503 w 1730"/>
                <a:gd name="T91" fmla="*/ 1171 h 2219"/>
                <a:gd name="T92" fmla="*/ 463 w 1730"/>
                <a:gd name="T93" fmla="*/ 1027 h 2219"/>
                <a:gd name="T94" fmla="*/ 385 w 1730"/>
                <a:gd name="T95" fmla="*/ 923 h 2219"/>
                <a:gd name="T96" fmla="*/ 173 w 1730"/>
                <a:gd name="T97" fmla="*/ 853 h 2219"/>
                <a:gd name="T98" fmla="*/ 194 w 1730"/>
                <a:gd name="T99" fmla="*/ 778 h 2219"/>
                <a:gd name="T100" fmla="*/ 260 w 1730"/>
                <a:gd name="T101" fmla="*/ 671 h 2219"/>
                <a:gd name="T102" fmla="*/ 327 w 1730"/>
                <a:gd name="T103" fmla="*/ 567 h 2219"/>
                <a:gd name="T104" fmla="*/ 309 w 1730"/>
                <a:gd name="T105" fmla="*/ 468 h 2219"/>
                <a:gd name="T106" fmla="*/ 414 w 1730"/>
                <a:gd name="T107" fmla="*/ 431 h 2219"/>
                <a:gd name="T108" fmla="*/ 434 w 1730"/>
                <a:gd name="T109" fmla="*/ 318 h 2219"/>
                <a:gd name="T110" fmla="*/ 367 w 1730"/>
                <a:gd name="T111" fmla="*/ 202 h 2219"/>
                <a:gd name="T112" fmla="*/ 529 w 1730"/>
                <a:gd name="T113" fmla="*/ 153 h 2219"/>
                <a:gd name="T114" fmla="*/ 657 w 1730"/>
                <a:gd name="T115" fmla="*/ 182 h 2219"/>
                <a:gd name="T116" fmla="*/ 793 w 1730"/>
                <a:gd name="T117" fmla="*/ 228 h 2219"/>
                <a:gd name="T118" fmla="*/ 908 w 1730"/>
                <a:gd name="T119" fmla="*/ 182 h 2219"/>
                <a:gd name="T120" fmla="*/ 984 w 1730"/>
                <a:gd name="T121" fmla="*/ 75 h 2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0" h="2219">
                  <a:moveTo>
                    <a:pt x="1015" y="0"/>
                  </a:moveTo>
                  <a:lnTo>
                    <a:pt x="1033" y="0"/>
                  </a:lnTo>
                  <a:lnTo>
                    <a:pt x="1039" y="5"/>
                  </a:lnTo>
                  <a:lnTo>
                    <a:pt x="1044" y="8"/>
                  </a:lnTo>
                  <a:lnTo>
                    <a:pt x="1169" y="8"/>
                  </a:lnTo>
                  <a:lnTo>
                    <a:pt x="1177" y="0"/>
                  </a:lnTo>
                  <a:lnTo>
                    <a:pt x="1227" y="0"/>
                  </a:lnTo>
                  <a:lnTo>
                    <a:pt x="1235" y="8"/>
                  </a:lnTo>
                  <a:lnTo>
                    <a:pt x="1264" y="8"/>
                  </a:lnTo>
                  <a:lnTo>
                    <a:pt x="1276" y="20"/>
                  </a:lnTo>
                  <a:lnTo>
                    <a:pt x="1313" y="20"/>
                  </a:lnTo>
                  <a:lnTo>
                    <a:pt x="1322" y="29"/>
                  </a:lnTo>
                  <a:lnTo>
                    <a:pt x="1342" y="29"/>
                  </a:lnTo>
                  <a:lnTo>
                    <a:pt x="1351" y="37"/>
                  </a:lnTo>
                  <a:lnTo>
                    <a:pt x="1351" y="49"/>
                  </a:lnTo>
                  <a:lnTo>
                    <a:pt x="1342" y="58"/>
                  </a:lnTo>
                  <a:lnTo>
                    <a:pt x="1342" y="66"/>
                  </a:lnTo>
                  <a:lnTo>
                    <a:pt x="1337" y="72"/>
                  </a:lnTo>
                  <a:lnTo>
                    <a:pt x="1334" y="75"/>
                  </a:lnTo>
                  <a:lnTo>
                    <a:pt x="1334" y="124"/>
                  </a:lnTo>
                  <a:lnTo>
                    <a:pt x="1392" y="124"/>
                  </a:lnTo>
                  <a:lnTo>
                    <a:pt x="1412" y="141"/>
                  </a:lnTo>
                  <a:lnTo>
                    <a:pt x="1412" y="153"/>
                  </a:lnTo>
                  <a:lnTo>
                    <a:pt x="1420" y="162"/>
                  </a:lnTo>
                  <a:lnTo>
                    <a:pt x="1420" y="170"/>
                  </a:lnTo>
                  <a:lnTo>
                    <a:pt x="1435" y="188"/>
                  </a:lnTo>
                  <a:lnTo>
                    <a:pt x="1449" y="202"/>
                  </a:lnTo>
                  <a:lnTo>
                    <a:pt x="1449" y="248"/>
                  </a:lnTo>
                  <a:lnTo>
                    <a:pt x="1458" y="260"/>
                  </a:lnTo>
                  <a:lnTo>
                    <a:pt x="1458" y="277"/>
                  </a:lnTo>
                  <a:lnTo>
                    <a:pt x="1478" y="298"/>
                  </a:lnTo>
                  <a:lnTo>
                    <a:pt x="1478" y="306"/>
                  </a:lnTo>
                  <a:lnTo>
                    <a:pt x="1487" y="318"/>
                  </a:lnTo>
                  <a:lnTo>
                    <a:pt x="1496" y="306"/>
                  </a:lnTo>
                  <a:lnTo>
                    <a:pt x="1527" y="306"/>
                  </a:lnTo>
                  <a:lnTo>
                    <a:pt x="1536" y="318"/>
                  </a:lnTo>
                  <a:lnTo>
                    <a:pt x="1545" y="318"/>
                  </a:lnTo>
                  <a:lnTo>
                    <a:pt x="1551" y="321"/>
                  </a:lnTo>
                  <a:lnTo>
                    <a:pt x="1556" y="327"/>
                  </a:lnTo>
                  <a:lnTo>
                    <a:pt x="1611" y="327"/>
                  </a:lnTo>
                  <a:lnTo>
                    <a:pt x="1623" y="318"/>
                  </a:lnTo>
                  <a:lnTo>
                    <a:pt x="1643" y="318"/>
                  </a:lnTo>
                  <a:lnTo>
                    <a:pt x="1652" y="318"/>
                  </a:lnTo>
                  <a:lnTo>
                    <a:pt x="1661" y="327"/>
                  </a:lnTo>
                  <a:lnTo>
                    <a:pt x="1652" y="335"/>
                  </a:lnTo>
                  <a:lnTo>
                    <a:pt x="1652" y="356"/>
                  </a:lnTo>
                  <a:lnTo>
                    <a:pt x="1643" y="356"/>
                  </a:lnTo>
                  <a:lnTo>
                    <a:pt x="1623" y="373"/>
                  </a:lnTo>
                  <a:lnTo>
                    <a:pt x="1623" y="393"/>
                  </a:lnTo>
                  <a:lnTo>
                    <a:pt x="1611" y="402"/>
                  </a:lnTo>
                  <a:lnTo>
                    <a:pt x="1611" y="431"/>
                  </a:lnTo>
                  <a:lnTo>
                    <a:pt x="1623" y="439"/>
                  </a:lnTo>
                  <a:lnTo>
                    <a:pt x="1623" y="460"/>
                  </a:lnTo>
                  <a:lnTo>
                    <a:pt x="1632" y="468"/>
                  </a:lnTo>
                  <a:lnTo>
                    <a:pt x="1632" y="480"/>
                  </a:lnTo>
                  <a:lnTo>
                    <a:pt x="1637" y="483"/>
                  </a:lnTo>
                  <a:lnTo>
                    <a:pt x="1643" y="489"/>
                  </a:lnTo>
                  <a:lnTo>
                    <a:pt x="1643" y="497"/>
                  </a:lnTo>
                  <a:lnTo>
                    <a:pt x="1632" y="509"/>
                  </a:lnTo>
                  <a:lnTo>
                    <a:pt x="1632" y="546"/>
                  </a:lnTo>
                  <a:lnTo>
                    <a:pt x="1611" y="567"/>
                  </a:lnTo>
                  <a:lnTo>
                    <a:pt x="1577" y="567"/>
                  </a:lnTo>
                  <a:lnTo>
                    <a:pt x="1565" y="555"/>
                  </a:lnTo>
                  <a:lnTo>
                    <a:pt x="1556" y="567"/>
                  </a:lnTo>
                  <a:lnTo>
                    <a:pt x="1556" y="575"/>
                  </a:lnTo>
                  <a:lnTo>
                    <a:pt x="1551" y="581"/>
                  </a:lnTo>
                  <a:lnTo>
                    <a:pt x="1545" y="584"/>
                  </a:lnTo>
                  <a:lnTo>
                    <a:pt x="1545" y="596"/>
                  </a:lnTo>
                  <a:lnTo>
                    <a:pt x="1565" y="596"/>
                  </a:lnTo>
                  <a:lnTo>
                    <a:pt x="1565" y="616"/>
                  </a:lnTo>
                  <a:lnTo>
                    <a:pt x="1556" y="625"/>
                  </a:lnTo>
                  <a:lnTo>
                    <a:pt x="1565" y="633"/>
                  </a:lnTo>
                  <a:lnTo>
                    <a:pt x="1577" y="633"/>
                  </a:lnTo>
                  <a:lnTo>
                    <a:pt x="1577" y="662"/>
                  </a:lnTo>
                  <a:lnTo>
                    <a:pt x="1565" y="671"/>
                  </a:lnTo>
                  <a:lnTo>
                    <a:pt x="1565" y="682"/>
                  </a:lnTo>
                  <a:lnTo>
                    <a:pt x="1556" y="691"/>
                  </a:lnTo>
                  <a:lnTo>
                    <a:pt x="1551" y="685"/>
                  </a:lnTo>
                  <a:lnTo>
                    <a:pt x="1545" y="682"/>
                  </a:lnTo>
                  <a:lnTo>
                    <a:pt x="1545" y="671"/>
                  </a:lnTo>
                  <a:lnTo>
                    <a:pt x="1496" y="671"/>
                  </a:lnTo>
                  <a:lnTo>
                    <a:pt x="1493" y="677"/>
                  </a:lnTo>
                  <a:lnTo>
                    <a:pt x="1487" y="682"/>
                  </a:lnTo>
                  <a:lnTo>
                    <a:pt x="1478" y="682"/>
                  </a:lnTo>
                  <a:lnTo>
                    <a:pt x="1449" y="709"/>
                  </a:lnTo>
                  <a:lnTo>
                    <a:pt x="1449" y="729"/>
                  </a:lnTo>
                  <a:lnTo>
                    <a:pt x="1441" y="737"/>
                  </a:lnTo>
                  <a:lnTo>
                    <a:pt x="1441" y="766"/>
                  </a:lnTo>
                  <a:lnTo>
                    <a:pt x="1429" y="778"/>
                  </a:lnTo>
                  <a:lnTo>
                    <a:pt x="1429" y="816"/>
                  </a:lnTo>
                  <a:lnTo>
                    <a:pt x="1420" y="824"/>
                  </a:lnTo>
                  <a:lnTo>
                    <a:pt x="1420" y="853"/>
                  </a:lnTo>
                  <a:lnTo>
                    <a:pt x="1429" y="865"/>
                  </a:lnTo>
                  <a:lnTo>
                    <a:pt x="1429" y="902"/>
                  </a:lnTo>
                  <a:lnTo>
                    <a:pt x="1449" y="923"/>
                  </a:lnTo>
                  <a:lnTo>
                    <a:pt x="1478" y="923"/>
                  </a:lnTo>
                  <a:lnTo>
                    <a:pt x="1487" y="914"/>
                  </a:lnTo>
                  <a:lnTo>
                    <a:pt x="1516" y="914"/>
                  </a:lnTo>
                  <a:lnTo>
                    <a:pt x="1527" y="902"/>
                  </a:lnTo>
                  <a:lnTo>
                    <a:pt x="1527" y="894"/>
                  </a:lnTo>
                  <a:lnTo>
                    <a:pt x="1530" y="888"/>
                  </a:lnTo>
                  <a:lnTo>
                    <a:pt x="1536" y="882"/>
                  </a:lnTo>
                  <a:lnTo>
                    <a:pt x="1545" y="894"/>
                  </a:lnTo>
                  <a:lnTo>
                    <a:pt x="1585" y="894"/>
                  </a:lnTo>
                  <a:lnTo>
                    <a:pt x="1594" y="902"/>
                  </a:lnTo>
                  <a:lnTo>
                    <a:pt x="1594" y="914"/>
                  </a:lnTo>
                  <a:lnTo>
                    <a:pt x="1597" y="917"/>
                  </a:lnTo>
                  <a:lnTo>
                    <a:pt x="1603" y="923"/>
                  </a:lnTo>
                  <a:lnTo>
                    <a:pt x="1623" y="923"/>
                  </a:lnTo>
                  <a:lnTo>
                    <a:pt x="1643" y="940"/>
                  </a:lnTo>
                  <a:lnTo>
                    <a:pt x="1661" y="940"/>
                  </a:lnTo>
                  <a:lnTo>
                    <a:pt x="1672" y="931"/>
                  </a:lnTo>
                  <a:lnTo>
                    <a:pt x="1681" y="931"/>
                  </a:lnTo>
                  <a:lnTo>
                    <a:pt x="1690" y="940"/>
                  </a:lnTo>
                  <a:lnTo>
                    <a:pt x="1710" y="940"/>
                  </a:lnTo>
                  <a:lnTo>
                    <a:pt x="1710" y="969"/>
                  </a:lnTo>
                  <a:lnTo>
                    <a:pt x="1721" y="980"/>
                  </a:lnTo>
                  <a:lnTo>
                    <a:pt x="1721" y="989"/>
                  </a:lnTo>
                  <a:lnTo>
                    <a:pt x="1730" y="998"/>
                  </a:lnTo>
                  <a:lnTo>
                    <a:pt x="1730" y="1007"/>
                  </a:lnTo>
                  <a:lnTo>
                    <a:pt x="1690" y="1007"/>
                  </a:lnTo>
                  <a:lnTo>
                    <a:pt x="1687" y="1012"/>
                  </a:lnTo>
                  <a:lnTo>
                    <a:pt x="1681" y="1018"/>
                  </a:lnTo>
                  <a:lnTo>
                    <a:pt x="1681" y="1035"/>
                  </a:lnTo>
                  <a:lnTo>
                    <a:pt x="1690" y="1047"/>
                  </a:lnTo>
                  <a:lnTo>
                    <a:pt x="1690" y="1056"/>
                  </a:lnTo>
                  <a:lnTo>
                    <a:pt x="1701" y="1064"/>
                  </a:lnTo>
                  <a:lnTo>
                    <a:pt x="1701" y="1076"/>
                  </a:lnTo>
                  <a:lnTo>
                    <a:pt x="1710" y="1085"/>
                  </a:lnTo>
                  <a:lnTo>
                    <a:pt x="1701" y="1093"/>
                  </a:lnTo>
                  <a:lnTo>
                    <a:pt x="1701" y="1105"/>
                  </a:lnTo>
                  <a:lnTo>
                    <a:pt x="1690" y="1114"/>
                  </a:lnTo>
                  <a:lnTo>
                    <a:pt x="1661" y="1114"/>
                  </a:lnTo>
                  <a:lnTo>
                    <a:pt x="1652" y="1105"/>
                  </a:lnTo>
                  <a:lnTo>
                    <a:pt x="1649" y="1099"/>
                  </a:lnTo>
                  <a:lnTo>
                    <a:pt x="1646" y="1093"/>
                  </a:lnTo>
                  <a:lnTo>
                    <a:pt x="1643" y="1088"/>
                  </a:lnTo>
                  <a:lnTo>
                    <a:pt x="1643" y="1085"/>
                  </a:lnTo>
                  <a:lnTo>
                    <a:pt x="1637" y="1079"/>
                  </a:lnTo>
                  <a:lnTo>
                    <a:pt x="1632" y="1076"/>
                  </a:lnTo>
                  <a:lnTo>
                    <a:pt x="1632" y="1027"/>
                  </a:lnTo>
                  <a:lnTo>
                    <a:pt x="1603" y="1027"/>
                  </a:lnTo>
                  <a:lnTo>
                    <a:pt x="1603" y="1035"/>
                  </a:lnTo>
                  <a:lnTo>
                    <a:pt x="1611" y="1047"/>
                  </a:lnTo>
                  <a:lnTo>
                    <a:pt x="1611" y="1085"/>
                  </a:lnTo>
                  <a:lnTo>
                    <a:pt x="1623" y="1093"/>
                  </a:lnTo>
                  <a:lnTo>
                    <a:pt x="1623" y="1105"/>
                  </a:lnTo>
                  <a:lnTo>
                    <a:pt x="1629" y="1105"/>
                  </a:lnTo>
                  <a:lnTo>
                    <a:pt x="1632" y="1108"/>
                  </a:lnTo>
                  <a:lnTo>
                    <a:pt x="1637" y="1111"/>
                  </a:lnTo>
                  <a:lnTo>
                    <a:pt x="1640" y="1114"/>
                  </a:lnTo>
                  <a:lnTo>
                    <a:pt x="1643" y="1134"/>
                  </a:lnTo>
                  <a:lnTo>
                    <a:pt x="1611" y="1160"/>
                  </a:lnTo>
                  <a:lnTo>
                    <a:pt x="1603" y="1160"/>
                  </a:lnTo>
                  <a:lnTo>
                    <a:pt x="1594" y="1171"/>
                  </a:lnTo>
                  <a:lnTo>
                    <a:pt x="1594" y="1180"/>
                  </a:lnTo>
                  <a:lnTo>
                    <a:pt x="1603" y="1180"/>
                  </a:lnTo>
                  <a:lnTo>
                    <a:pt x="1611" y="1192"/>
                  </a:lnTo>
                  <a:lnTo>
                    <a:pt x="1611" y="1200"/>
                  </a:lnTo>
                  <a:lnTo>
                    <a:pt x="1632" y="1218"/>
                  </a:lnTo>
                  <a:lnTo>
                    <a:pt x="1632" y="1229"/>
                  </a:lnTo>
                  <a:lnTo>
                    <a:pt x="1623" y="1238"/>
                  </a:lnTo>
                  <a:lnTo>
                    <a:pt x="1611" y="1238"/>
                  </a:lnTo>
                  <a:lnTo>
                    <a:pt x="1594" y="1258"/>
                  </a:lnTo>
                  <a:lnTo>
                    <a:pt x="1585" y="1258"/>
                  </a:lnTo>
                  <a:lnTo>
                    <a:pt x="1577" y="1267"/>
                  </a:lnTo>
                  <a:lnTo>
                    <a:pt x="1585" y="1276"/>
                  </a:lnTo>
                  <a:lnTo>
                    <a:pt x="1585" y="1296"/>
                  </a:lnTo>
                  <a:lnTo>
                    <a:pt x="1594" y="1305"/>
                  </a:lnTo>
                  <a:lnTo>
                    <a:pt x="1594" y="1316"/>
                  </a:lnTo>
                  <a:lnTo>
                    <a:pt x="1603" y="1325"/>
                  </a:lnTo>
                  <a:lnTo>
                    <a:pt x="1603" y="1345"/>
                  </a:lnTo>
                  <a:lnTo>
                    <a:pt x="1611" y="1354"/>
                  </a:lnTo>
                  <a:lnTo>
                    <a:pt x="1611" y="1374"/>
                  </a:lnTo>
                  <a:lnTo>
                    <a:pt x="1623" y="1383"/>
                  </a:lnTo>
                  <a:lnTo>
                    <a:pt x="1623" y="1432"/>
                  </a:lnTo>
                  <a:lnTo>
                    <a:pt x="1611" y="1440"/>
                  </a:lnTo>
                  <a:lnTo>
                    <a:pt x="1611" y="1458"/>
                  </a:lnTo>
                  <a:lnTo>
                    <a:pt x="1608" y="1464"/>
                  </a:lnTo>
                  <a:lnTo>
                    <a:pt x="1603" y="1469"/>
                  </a:lnTo>
                  <a:lnTo>
                    <a:pt x="1611" y="1478"/>
                  </a:lnTo>
                  <a:lnTo>
                    <a:pt x="1623" y="1478"/>
                  </a:lnTo>
                  <a:lnTo>
                    <a:pt x="1632" y="1490"/>
                  </a:lnTo>
                  <a:lnTo>
                    <a:pt x="1643" y="1490"/>
                  </a:lnTo>
                  <a:lnTo>
                    <a:pt x="1661" y="1507"/>
                  </a:lnTo>
                  <a:lnTo>
                    <a:pt x="1661" y="1516"/>
                  </a:lnTo>
                  <a:lnTo>
                    <a:pt x="1672" y="1527"/>
                  </a:lnTo>
                  <a:lnTo>
                    <a:pt x="1672" y="1556"/>
                  </a:lnTo>
                  <a:lnTo>
                    <a:pt x="1661" y="1556"/>
                  </a:lnTo>
                  <a:lnTo>
                    <a:pt x="1652" y="1565"/>
                  </a:lnTo>
                  <a:lnTo>
                    <a:pt x="1632" y="1565"/>
                  </a:lnTo>
                  <a:lnTo>
                    <a:pt x="1623" y="1574"/>
                  </a:lnTo>
                  <a:lnTo>
                    <a:pt x="1623" y="1585"/>
                  </a:lnTo>
                  <a:lnTo>
                    <a:pt x="1594" y="1614"/>
                  </a:lnTo>
                  <a:lnTo>
                    <a:pt x="1594" y="1652"/>
                  </a:lnTo>
                  <a:lnTo>
                    <a:pt x="1611" y="1672"/>
                  </a:lnTo>
                  <a:lnTo>
                    <a:pt x="1632" y="1672"/>
                  </a:lnTo>
                  <a:lnTo>
                    <a:pt x="1643" y="1681"/>
                  </a:lnTo>
                  <a:lnTo>
                    <a:pt x="1652" y="1681"/>
                  </a:lnTo>
                  <a:lnTo>
                    <a:pt x="1661" y="1689"/>
                  </a:lnTo>
                  <a:lnTo>
                    <a:pt x="1690" y="1689"/>
                  </a:lnTo>
                  <a:lnTo>
                    <a:pt x="1690" y="1710"/>
                  </a:lnTo>
                  <a:lnTo>
                    <a:pt x="1681" y="1718"/>
                  </a:lnTo>
                  <a:lnTo>
                    <a:pt x="1681" y="1727"/>
                  </a:lnTo>
                  <a:lnTo>
                    <a:pt x="1672" y="1738"/>
                  </a:lnTo>
                  <a:lnTo>
                    <a:pt x="1661" y="1738"/>
                  </a:lnTo>
                  <a:lnTo>
                    <a:pt x="1652" y="1747"/>
                  </a:lnTo>
                  <a:lnTo>
                    <a:pt x="1652" y="1756"/>
                  </a:lnTo>
                  <a:lnTo>
                    <a:pt x="1643" y="1767"/>
                  </a:lnTo>
                  <a:lnTo>
                    <a:pt x="1611" y="1767"/>
                  </a:lnTo>
                  <a:lnTo>
                    <a:pt x="1608" y="1762"/>
                  </a:lnTo>
                  <a:lnTo>
                    <a:pt x="1603" y="1756"/>
                  </a:lnTo>
                  <a:lnTo>
                    <a:pt x="1594" y="1756"/>
                  </a:lnTo>
                  <a:lnTo>
                    <a:pt x="1594" y="1793"/>
                  </a:lnTo>
                  <a:lnTo>
                    <a:pt x="1611" y="1793"/>
                  </a:lnTo>
                  <a:lnTo>
                    <a:pt x="1611" y="1843"/>
                  </a:lnTo>
                  <a:lnTo>
                    <a:pt x="1594" y="1843"/>
                  </a:lnTo>
                  <a:lnTo>
                    <a:pt x="1594" y="1892"/>
                  </a:lnTo>
                  <a:lnTo>
                    <a:pt x="1603" y="1901"/>
                  </a:lnTo>
                  <a:lnTo>
                    <a:pt x="1603" y="1912"/>
                  </a:lnTo>
                  <a:lnTo>
                    <a:pt x="1611" y="1921"/>
                  </a:lnTo>
                  <a:lnTo>
                    <a:pt x="1632" y="1921"/>
                  </a:lnTo>
                  <a:lnTo>
                    <a:pt x="1632" y="1938"/>
                  </a:lnTo>
                  <a:lnTo>
                    <a:pt x="1652" y="1938"/>
                  </a:lnTo>
                  <a:lnTo>
                    <a:pt x="1652" y="1979"/>
                  </a:lnTo>
                  <a:lnTo>
                    <a:pt x="1611" y="1979"/>
                  </a:lnTo>
                  <a:lnTo>
                    <a:pt x="1603" y="1987"/>
                  </a:lnTo>
                  <a:lnTo>
                    <a:pt x="1545" y="1987"/>
                  </a:lnTo>
                  <a:lnTo>
                    <a:pt x="1545" y="1979"/>
                  </a:lnTo>
                  <a:lnTo>
                    <a:pt x="1536" y="1970"/>
                  </a:lnTo>
                  <a:lnTo>
                    <a:pt x="1536" y="1938"/>
                  </a:lnTo>
                  <a:lnTo>
                    <a:pt x="1507" y="1938"/>
                  </a:lnTo>
                  <a:lnTo>
                    <a:pt x="1507" y="1921"/>
                  </a:lnTo>
                  <a:lnTo>
                    <a:pt x="1496" y="1921"/>
                  </a:lnTo>
                  <a:lnTo>
                    <a:pt x="1487" y="1929"/>
                  </a:lnTo>
                  <a:lnTo>
                    <a:pt x="1487" y="1938"/>
                  </a:lnTo>
                  <a:lnTo>
                    <a:pt x="1458" y="1938"/>
                  </a:lnTo>
                  <a:lnTo>
                    <a:pt x="1449" y="1929"/>
                  </a:lnTo>
                  <a:lnTo>
                    <a:pt x="1371" y="1929"/>
                  </a:lnTo>
                  <a:lnTo>
                    <a:pt x="1365" y="1924"/>
                  </a:lnTo>
                  <a:lnTo>
                    <a:pt x="1363" y="1921"/>
                  </a:lnTo>
                  <a:lnTo>
                    <a:pt x="1342" y="1921"/>
                  </a:lnTo>
                  <a:lnTo>
                    <a:pt x="1342" y="1929"/>
                  </a:lnTo>
                  <a:lnTo>
                    <a:pt x="1337" y="1935"/>
                  </a:lnTo>
                  <a:lnTo>
                    <a:pt x="1334" y="1938"/>
                  </a:lnTo>
                  <a:lnTo>
                    <a:pt x="1334" y="1950"/>
                  </a:lnTo>
                  <a:lnTo>
                    <a:pt x="1322" y="1958"/>
                  </a:lnTo>
                  <a:lnTo>
                    <a:pt x="1322" y="1979"/>
                  </a:lnTo>
                  <a:lnTo>
                    <a:pt x="1313" y="1987"/>
                  </a:lnTo>
                  <a:lnTo>
                    <a:pt x="1313" y="1999"/>
                  </a:lnTo>
                  <a:lnTo>
                    <a:pt x="1305" y="1999"/>
                  </a:lnTo>
                  <a:lnTo>
                    <a:pt x="1296" y="1987"/>
                  </a:lnTo>
                  <a:lnTo>
                    <a:pt x="1256" y="1987"/>
                  </a:lnTo>
                  <a:lnTo>
                    <a:pt x="1244" y="1979"/>
                  </a:lnTo>
                  <a:lnTo>
                    <a:pt x="1235" y="1979"/>
                  </a:lnTo>
                  <a:lnTo>
                    <a:pt x="1235" y="1999"/>
                  </a:lnTo>
                  <a:lnTo>
                    <a:pt x="1206" y="1999"/>
                  </a:lnTo>
                  <a:lnTo>
                    <a:pt x="1192" y="2013"/>
                  </a:lnTo>
                  <a:lnTo>
                    <a:pt x="1177" y="2025"/>
                  </a:lnTo>
                  <a:lnTo>
                    <a:pt x="1177" y="2045"/>
                  </a:lnTo>
                  <a:lnTo>
                    <a:pt x="1169" y="2054"/>
                  </a:lnTo>
                  <a:lnTo>
                    <a:pt x="1140" y="2054"/>
                  </a:lnTo>
                  <a:lnTo>
                    <a:pt x="1140" y="2036"/>
                  </a:lnTo>
                  <a:lnTo>
                    <a:pt x="1120" y="2036"/>
                  </a:lnTo>
                  <a:lnTo>
                    <a:pt x="1111" y="2045"/>
                  </a:lnTo>
                  <a:lnTo>
                    <a:pt x="1053" y="2045"/>
                  </a:lnTo>
                  <a:lnTo>
                    <a:pt x="1044" y="2036"/>
                  </a:lnTo>
                  <a:lnTo>
                    <a:pt x="1015" y="2036"/>
                  </a:lnTo>
                  <a:lnTo>
                    <a:pt x="1010" y="2031"/>
                  </a:lnTo>
                  <a:lnTo>
                    <a:pt x="1004" y="2025"/>
                  </a:lnTo>
                  <a:lnTo>
                    <a:pt x="995" y="2025"/>
                  </a:lnTo>
                  <a:lnTo>
                    <a:pt x="984" y="2016"/>
                  </a:lnTo>
                  <a:lnTo>
                    <a:pt x="966" y="2016"/>
                  </a:lnTo>
                  <a:lnTo>
                    <a:pt x="960" y="2013"/>
                  </a:lnTo>
                  <a:lnTo>
                    <a:pt x="955" y="2005"/>
                  </a:lnTo>
                  <a:lnTo>
                    <a:pt x="937" y="2005"/>
                  </a:lnTo>
                  <a:lnTo>
                    <a:pt x="929" y="1999"/>
                  </a:lnTo>
                  <a:lnTo>
                    <a:pt x="917" y="1999"/>
                  </a:lnTo>
                  <a:lnTo>
                    <a:pt x="908" y="1987"/>
                  </a:lnTo>
                  <a:lnTo>
                    <a:pt x="897" y="1987"/>
                  </a:lnTo>
                  <a:lnTo>
                    <a:pt x="888" y="1979"/>
                  </a:lnTo>
                  <a:lnTo>
                    <a:pt x="859" y="1979"/>
                  </a:lnTo>
                  <a:lnTo>
                    <a:pt x="859" y="1970"/>
                  </a:lnTo>
                  <a:lnTo>
                    <a:pt x="839" y="1950"/>
                  </a:lnTo>
                  <a:lnTo>
                    <a:pt x="830" y="1958"/>
                  </a:lnTo>
                  <a:lnTo>
                    <a:pt x="830" y="1970"/>
                  </a:lnTo>
                  <a:lnTo>
                    <a:pt x="822" y="1979"/>
                  </a:lnTo>
                  <a:lnTo>
                    <a:pt x="822" y="1987"/>
                  </a:lnTo>
                  <a:lnTo>
                    <a:pt x="830" y="1999"/>
                  </a:lnTo>
                  <a:lnTo>
                    <a:pt x="830" y="2005"/>
                  </a:lnTo>
                  <a:lnTo>
                    <a:pt x="839" y="2016"/>
                  </a:lnTo>
                  <a:lnTo>
                    <a:pt x="830" y="2025"/>
                  </a:lnTo>
                  <a:lnTo>
                    <a:pt x="830" y="2036"/>
                  </a:lnTo>
                  <a:lnTo>
                    <a:pt x="839" y="2045"/>
                  </a:lnTo>
                  <a:lnTo>
                    <a:pt x="839" y="2074"/>
                  </a:lnTo>
                  <a:lnTo>
                    <a:pt x="850" y="2083"/>
                  </a:lnTo>
                  <a:lnTo>
                    <a:pt x="850" y="2103"/>
                  </a:lnTo>
                  <a:lnTo>
                    <a:pt x="879" y="2132"/>
                  </a:lnTo>
                  <a:lnTo>
                    <a:pt x="879" y="2141"/>
                  </a:lnTo>
                  <a:lnTo>
                    <a:pt x="888" y="2149"/>
                  </a:lnTo>
                  <a:lnTo>
                    <a:pt x="888" y="2181"/>
                  </a:lnTo>
                  <a:lnTo>
                    <a:pt x="879" y="2190"/>
                  </a:lnTo>
                  <a:lnTo>
                    <a:pt x="850" y="2190"/>
                  </a:lnTo>
                  <a:lnTo>
                    <a:pt x="830" y="2210"/>
                  </a:lnTo>
                  <a:lnTo>
                    <a:pt x="810" y="2210"/>
                  </a:lnTo>
                  <a:lnTo>
                    <a:pt x="807" y="2213"/>
                  </a:lnTo>
                  <a:lnTo>
                    <a:pt x="801" y="2219"/>
                  </a:lnTo>
                  <a:lnTo>
                    <a:pt x="723" y="2219"/>
                  </a:lnTo>
                  <a:lnTo>
                    <a:pt x="714" y="2210"/>
                  </a:lnTo>
                  <a:lnTo>
                    <a:pt x="706" y="2210"/>
                  </a:lnTo>
                  <a:lnTo>
                    <a:pt x="694" y="2199"/>
                  </a:lnTo>
                  <a:lnTo>
                    <a:pt x="686" y="2199"/>
                  </a:lnTo>
                  <a:lnTo>
                    <a:pt x="677" y="2190"/>
                  </a:lnTo>
                  <a:lnTo>
                    <a:pt x="628" y="2190"/>
                  </a:lnTo>
                  <a:lnTo>
                    <a:pt x="616" y="2199"/>
                  </a:lnTo>
                  <a:lnTo>
                    <a:pt x="587" y="2199"/>
                  </a:lnTo>
                  <a:lnTo>
                    <a:pt x="550" y="2161"/>
                  </a:lnTo>
                  <a:lnTo>
                    <a:pt x="541" y="2161"/>
                  </a:lnTo>
                  <a:lnTo>
                    <a:pt x="535" y="2155"/>
                  </a:lnTo>
                  <a:lnTo>
                    <a:pt x="529" y="2149"/>
                  </a:lnTo>
                  <a:lnTo>
                    <a:pt x="529" y="2141"/>
                  </a:lnTo>
                  <a:lnTo>
                    <a:pt x="521" y="2132"/>
                  </a:lnTo>
                  <a:lnTo>
                    <a:pt x="503" y="2132"/>
                  </a:lnTo>
                  <a:lnTo>
                    <a:pt x="492" y="2120"/>
                  </a:lnTo>
                  <a:lnTo>
                    <a:pt x="483" y="2132"/>
                  </a:lnTo>
                  <a:lnTo>
                    <a:pt x="434" y="2132"/>
                  </a:lnTo>
                  <a:lnTo>
                    <a:pt x="425" y="2120"/>
                  </a:lnTo>
                  <a:lnTo>
                    <a:pt x="414" y="2120"/>
                  </a:lnTo>
                  <a:lnTo>
                    <a:pt x="405" y="2112"/>
                  </a:lnTo>
                  <a:lnTo>
                    <a:pt x="376" y="2112"/>
                  </a:lnTo>
                  <a:lnTo>
                    <a:pt x="367" y="2103"/>
                  </a:lnTo>
                  <a:lnTo>
                    <a:pt x="338" y="2103"/>
                  </a:lnTo>
                  <a:lnTo>
                    <a:pt x="327" y="2091"/>
                  </a:lnTo>
                  <a:lnTo>
                    <a:pt x="318" y="2091"/>
                  </a:lnTo>
                  <a:lnTo>
                    <a:pt x="318" y="2083"/>
                  </a:lnTo>
                  <a:lnTo>
                    <a:pt x="327" y="2074"/>
                  </a:lnTo>
                  <a:lnTo>
                    <a:pt x="327" y="2054"/>
                  </a:lnTo>
                  <a:lnTo>
                    <a:pt x="338" y="2045"/>
                  </a:lnTo>
                  <a:lnTo>
                    <a:pt x="338" y="2036"/>
                  </a:lnTo>
                  <a:lnTo>
                    <a:pt x="333" y="2031"/>
                  </a:lnTo>
                  <a:lnTo>
                    <a:pt x="327" y="2025"/>
                  </a:lnTo>
                  <a:lnTo>
                    <a:pt x="327" y="1987"/>
                  </a:lnTo>
                  <a:lnTo>
                    <a:pt x="298" y="1987"/>
                  </a:lnTo>
                  <a:lnTo>
                    <a:pt x="260" y="1950"/>
                  </a:lnTo>
                  <a:lnTo>
                    <a:pt x="240" y="1950"/>
                  </a:lnTo>
                  <a:lnTo>
                    <a:pt x="231" y="1958"/>
                  </a:lnTo>
                  <a:lnTo>
                    <a:pt x="220" y="1950"/>
                  </a:lnTo>
                  <a:lnTo>
                    <a:pt x="220" y="1921"/>
                  </a:lnTo>
                  <a:lnTo>
                    <a:pt x="240" y="1921"/>
                  </a:lnTo>
                  <a:lnTo>
                    <a:pt x="240" y="1892"/>
                  </a:lnTo>
                  <a:lnTo>
                    <a:pt x="153" y="1892"/>
                  </a:lnTo>
                  <a:lnTo>
                    <a:pt x="150" y="1895"/>
                  </a:lnTo>
                  <a:lnTo>
                    <a:pt x="145" y="1901"/>
                  </a:lnTo>
                  <a:lnTo>
                    <a:pt x="136" y="1892"/>
                  </a:lnTo>
                  <a:lnTo>
                    <a:pt x="104" y="1892"/>
                  </a:lnTo>
                  <a:lnTo>
                    <a:pt x="104" y="1912"/>
                  </a:lnTo>
                  <a:lnTo>
                    <a:pt x="75" y="1912"/>
                  </a:lnTo>
                  <a:lnTo>
                    <a:pt x="75" y="1892"/>
                  </a:lnTo>
                  <a:lnTo>
                    <a:pt x="0" y="1892"/>
                  </a:lnTo>
                  <a:lnTo>
                    <a:pt x="0" y="1863"/>
                  </a:lnTo>
                  <a:lnTo>
                    <a:pt x="75" y="1863"/>
                  </a:lnTo>
                  <a:lnTo>
                    <a:pt x="87" y="1854"/>
                  </a:lnTo>
                  <a:lnTo>
                    <a:pt x="116" y="1854"/>
                  </a:lnTo>
                  <a:lnTo>
                    <a:pt x="124" y="1843"/>
                  </a:lnTo>
                  <a:lnTo>
                    <a:pt x="173" y="1843"/>
                  </a:lnTo>
                  <a:lnTo>
                    <a:pt x="182" y="1834"/>
                  </a:lnTo>
                  <a:lnTo>
                    <a:pt x="214" y="1834"/>
                  </a:lnTo>
                  <a:lnTo>
                    <a:pt x="214" y="1822"/>
                  </a:lnTo>
                  <a:lnTo>
                    <a:pt x="220" y="1814"/>
                  </a:lnTo>
                  <a:lnTo>
                    <a:pt x="220" y="1689"/>
                  </a:lnTo>
                  <a:lnTo>
                    <a:pt x="231" y="1681"/>
                  </a:lnTo>
                  <a:lnTo>
                    <a:pt x="231" y="1660"/>
                  </a:lnTo>
                  <a:lnTo>
                    <a:pt x="220" y="1660"/>
                  </a:lnTo>
                  <a:lnTo>
                    <a:pt x="214" y="1652"/>
                  </a:lnTo>
                  <a:lnTo>
                    <a:pt x="202" y="1652"/>
                  </a:lnTo>
                  <a:lnTo>
                    <a:pt x="202" y="1603"/>
                  </a:lnTo>
                  <a:lnTo>
                    <a:pt x="214" y="1594"/>
                  </a:lnTo>
                  <a:lnTo>
                    <a:pt x="214" y="1585"/>
                  </a:lnTo>
                  <a:lnTo>
                    <a:pt x="202" y="1574"/>
                  </a:lnTo>
                  <a:lnTo>
                    <a:pt x="202" y="1556"/>
                  </a:lnTo>
                  <a:lnTo>
                    <a:pt x="214" y="1545"/>
                  </a:lnTo>
                  <a:lnTo>
                    <a:pt x="214" y="1536"/>
                  </a:lnTo>
                  <a:lnTo>
                    <a:pt x="231" y="1516"/>
                  </a:lnTo>
                  <a:lnTo>
                    <a:pt x="231" y="1507"/>
                  </a:lnTo>
                  <a:lnTo>
                    <a:pt x="249" y="1490"/>
                  </a:lnTo>
                  <a:lnTo>
                    <a:pt x="249" y="1478"/>
                  </a:lnTo>
                  <a:lnTo>
                    <a:pt x="269" y="1458"/>
                  </a:lnTo>
                  <a:lnTo>
                    <a:pt x="269" y="1432"/>
                  </a:lnTo>
                  <a:lnTo>
                    <a:pt x="298" y="1403"/>
                  </a:lnTo>
                  <a:lnTo>
                    <a:pt x="298" y="1391"/>
                  </a:lnTo>
                  <a:lnTo>
                    <a:pt x="318" y="1374"/>
                  </a:lnTo>
                  <a:lnTo>
                    <a:pt x="338" y="1374"/>
                  </a:lnTo>
                  <a:lnTo>
                    <a:pt x="359" y="1354"/>
                  </a:lnTo>
                  <a:lnTo>
                    <a:pt x="367" y="1354"/>
                  </a:lnTo>
                  <a:lnTo>
                    <a:pt x="382" y="1339"/>
                  </a:lnTo>
                  <a:lnTo>
                    <a:pt x="396" y="1325"/>
                  </a:lnTo>
                  <a:lnTo>
                    <a:pt x="425" y="1325"/>
                  </a:lnTo>
                  <a:lnTo>
                    <a:pt x="434" y="1316"/>
                  </a:lnTo>
                  <a:lnTo>
                    <a:pt x="483" y="1316"/>
                  </a:lnTo>
                  <a:lnTo>
                    <a:pt x="492" y="1325"/>
                  </a:lnTo>
                  <a:lnTo>
                    <a:pt x="512" y="1325"/>
                  </a:lnTo>
                  <a:lnTo>
                    <a:pt x="550" y="1362"/>
                  </a:lnTo>
                  <a:lnTo>
                    <a:pt x="579" y="1362"/>
                  </a:lnTo>
                  <a:lnTo>
                    <a:pt x="579" y="1345"/>
                  </a:lnTo>
                  <a:lnTo>
                    <a:pt x="570" y="1333"/>
                  </a:lnTo>
                  <a:lnTo>
                    <a:pt x="570" y="1267"/>
                  </a:lnTo>
                  <a:lnTo>
                    <a:pt x="561" y="1258"/>
                  </a:lnTo>
                  <a:lnTo>
                    <a:pt x="561" y="1247"/>
                  </a:lnTo>
                  <a:lnTo>
                    <a:pt x="541" y="1229"/>
                  </a:lnTo>
                  <a:lnTo>
                    <a:pt x="521" y="1209"/>
                  </a:lnTo>
                  <a:lnTo>
                    <a:pt x="521" y="1200"/>
                  </a:lnTo>
                  <a:lnTo>
                    <a:pt x="512" y="1192"/>
                  </a:lnTo>
                  <a:lnTo>
                    <a:pt x="512" y="1180"/>
                  </a:lnTo>
                  <a:lnTo>
                    <a:pt x="503" y="1171"/>
                  </a:lnTo>
                  <a:lnTo>
                    <a:pt x="503" y="1160"/>
                  </a:lnTo>
                  <a:lnTo>
                    <a:pt x="492" y="1151"/>
                  </a:lnTo>
                  <a:lnTo>
                    <a:pt x="492" y="1134"/>
                  </a:lnTo>
                  <a:lnTo>
                    <a:pt x="483" y="1122"/>
                  </a:lnTo>
                  <a:lnTo>
                    <a:pt x="483" y="1076"/>
                  </a:lnTo>
                  <a:lnTo>
                    <a:pt x="471" y="1064"/>
                  </a:lnTo>
                  <a:lnTo>
                    <a:pt x="471" y="1047"/>
                  </a:lnTo>
                  <a:lnTo>
                    <a:pt x="463" y="1035"/>
                  </a:lnTo>
                  <a:lnTo>
                    <a:pt x="463" y="1027"/>
                  </a:lnTo>
                  <a:lnTo>
                    <a:pt x="454" y="1018"/>
                  </a:lnTo>
                  <a:lnTo>
                    <a:pt x="454" y="1007"/>
                  </a:lnTo>
                  <a:lnTo>
                    <a:pt x="443" y="998"/>
                  </a:lnTo>
                  <a:lnTo>
                    <a:pt x="443" y="989"/>
                  </a:lnTo>
                  <a:lnTo>
                    <a:pt x="425" y="969"/>
                  </a:lnTo>
                  <a:lnTo>
                    <a:pt x="425" y="949"/>
                  </a:lnTo>
                  <a:lnTo>
                    <a:pt x="414" y="940"/>
                  </a:lnTo>
                  <a:lnTo>
                    <a:pt x="405" y="940"/>
                  </a:lnTo>
                  <a:lnTo>
                    <a:pt x="385" y="923"/>
                  </a:lnTo>
                  <a:lnTo>
                    <a:pt x="385" y="914"/>
                  </a:lnTo>
                  <a:lnTo>
                    <a:pt x="376" y="902"/>
                  </a:lnTo>
                  <a:lnTo>
                    <a:pt x="376" y="894"/>
                  </a:lnTo>
                  <a:lnTo>
                    <a:pt x="359" y="873"/>
                  </a:lnTo>
                  <a:lnTo>
                    <a:pt x="298" y="873"/>
                  </a:lnTo>
                  <a:lnTo>
                    <a:pt x="289" y="865"/>
                  </a:lnTo>
                  <a:lnTo>
                    <a:pt x="220" y="865"/>
                  </a:lnTo>
                  <a:lnTo>
                    <a:pt x="214" y="853"/>
                  </a:lnTo>
                  <a:lnTo>
                    <a:pt x="173" y="853"/>
                  </a:lnTo>
                  <a:lnTo>
                    <a:pt x="165" y="844"/>
                  </a:lnTo>
                  <a:lnTo>
                    <a:pt x="153" y="844"/>
                  </a:lnTo>
                  <a:lnTo>
                    <a:pt x="150" y="842"/>
                  </a:lnTo>
                  <a:lnTo>
                    <a:pt x="145" y="836"/>
                  </a:lnTo>
                  <a:lnTo>
                    <a:pt x="145" y="824"/>
                  </a:lnTo>
                  <a:lnTo>
                    <a:pt x="165" y="807"/>
                  </a:lnTo>
                  <a:lnTo>
                    <a:pt x="165" y="795"/>
                  </a:lnTo>
                  <a:lnTo>
                    <a:pt x="182" y="778"/>
                  </a:lnTo>
                  <a:lnTo>
                    <a:pt x="194" y="778"/>
                  </a:lnTo>
                  <a:lnTo>
                    <a:pt x="194" y="749"/>
                  </a:lnTo>
                  <a:lnTo>
                    <a:pt x="202" y="737"/>
                  </a:lnTo>
                  <a:lnTo>
                    <a:pt x="202" y="720"/>
                  </a:lnTo>
                  <a:lnTo>
                    <a:pt x="217" y="706"/>
                  </a:lnTo>
                  <a:lnTo>
                    <a:pt x="231" y="691"/>
                  </a:lnTo>
                  <a:lnTo>
                    <a:pt x="240" y="691"/>
                  </a:lnTo>
                  <a:lnTo>
                    <a:pt x="240" y="682"/>
                  </a:lnTo>
                  <a:lnTo>
                    <a:pt x="249" y="671"/>
                  </a:lnTo>
                  <a:lnTo>
                    <a:pt x="260" y="671"/>
                  </a:lnTo>
                  <a:lnTo>
                    <a:pt x="269" y="662"/>
                  </a:lnTo>
                  <a:lnTo>
                    <a:pt x="269" y="633"/>
                  </a:lnTo>
                  <a:lnTo>
                    <a:pt x="289" y="616"/>
                  </a:lnTo>
                  <a:lnTo>
                    <a:pt x="289" y="596"/>
                  </a:lnTo>
                  <a:lnTo>
                    <a:pt x="281" y="584"/>
                  </a:lnTo>
                  <a:lnTo>
                    <a:pt x="281" y="575"/>
                  </a:lnTo>
                  <a:lnTo>
                    <a:pt x="318" y="575"/>
                  </a:lnTo>
                  <a:lnTo>
                    <a:pt x="324" y="573"/>
                  </a:lnTo>
                  <a:lnTo>
                    <a:pt x="327" y="567"/>
                  </a:lnTo>
                  <a:lnTo>
                    <a:pt x="338" y="567"/>
                  </a:lnTo>
                  <a:lnTo>
                    <a:pt x="338" y="538"/>
                  </a:lnTo>
                  <a:lnTo>
                    <a:pt x="327" y="526"/>
                  </a:lnTo>
                  <a:lnTo>
                    <a:pt x="327" y="518"/>
                  </a:lnTo>
                  <a:lnTo>
                    <a:pt x="324" y="515"/>
                  </a:lnTo>
                  <a:lnTo>
                    <a:pt x="318" y="509"/>
                  </a:lnTo>
                  <a:lnTo>
                    <a:pt x="289" y="509"/>
                  </a:lnTo>
                  <a:lnTo>
                    <a:pt x="289" y="489"/>
                  </a:lnTo>
                  <a:lnTo>
                    <a:pt x="309" y="468"/>
                  </a:lnTo>
                  <a:lnTo>
                    <a:pt x="312" y="474"/>
                  </a:lnTo>
                  <a:lnTo>
                    <a:pt x="318" y="480"/>
                  </a:lnTo>
                  <a:lnTo>
                    <a:pt x="367" y="480"/>
                  </a:lnTo>
                  <a:lnTo>
                    <a:pt x="367" y="460"/>
                  </a:lnTo>
                  <a:lnTo>
                    <a:pt x="385" y="460"/>
                  </a:lnTo>
                  <a:lnTo>
                    <a:pt x="396" y="451"/>
                  </a:lnTo>
                  <a:lnTo>
                    <a:pt x="396" y="439"/>
                  </a:lnTo>
                  <a:lnTo>
                    <a:pt x="414" y="439"/>
                  </a:lnTo>
                  <a:lnTo>
                    <a:pt x="414" y="431"/>
                  </a:lnTo>
                  <a:lnTo>
                    <a:pt x="425" y="422"/>
                  </a:lnTo>
                  <a:lnTo>
                    <a:pt x="425" y="384"/>
                  </a:lnTo>
                  <a:lnTo>
                    <a:pt x="434" y="373"/>
                  </a:lnTo>
                  <a:lnTo>
                    <a:pt x="443" y="373"/>
                  </a:lnTo>
                  <a:lnTo>
                    <a:pt x="443" y="364"/>
                  </a:lnTo>
                  <a:lnTo>
                    <a:pt x="425" y="347"/>
                  </a:lnTo>
                  <a:lnTo>
                    <a:pt x="425" y="335"/>
                  </a:lnTo>
                  <a:lnTo>
                    <a:pt x="434" y="327"/>
                  </a:lnTo>
                  <a:lnTo>
                    <a:pt x="434" y="318"/>
                  </a:lnTo>
                  <a:lnTo>
                    <a:pt x="425" y="306"/>
                  </a:lnTo>
                  <a:lnTo>
                    <a:pt x="425" y="298"/>
                  </a:lnTo>
                  <a:lnTo>
                    <a:pt x="414" y="289"/>
                  </a:lnTo>
                  <a:lnTo>
                    <a:pt x="414" y="260"/>
                  </a:lnTo>
                  <a:lnTo>
                    <a:pt x="405" y="248"/>
                  </a:lnTo>
                  <a:lnTo>
                    <a:pt x="405" y="228"/>
                  </a:lnTo>
                  <a:lnTo>
                    <a:pt x="376" y="228"/>
                  </a:lnTo>
                  <a:lnTo>
                    <a:pt x="367" y="220"/>
                  </a:lnTo>
                  <a:lnTo>
                    <a:pt x="367" y="202"/>
                  </a:lnTo>
                  <a:lnTo>
                    <a:pt x="396" y="170"/>
                  </a:lnTo>
                  <a:lnTo>
                    <a:pt x="396" y="162"/>
                  </a:lnTo>
                  <a:lnTo>
                    <a:pt x="425" y="162"/>
                  </a:lnTo>
                  <a:lnTo>
                    <a:pt x="434" y="153"/>
                  </a:lnTo>
                  <a:lnTo>
                    <a:pt x="454" y="153"/>
                  </a:lnTo>
                  <a:lnTo>
                    <a:pt x="463" y="141"/>
                  </a:lnTo>
                  <a:lnTo>
                    <a:pt x="503" y="141"/>
                  </a:lnTo>
                  <a:lnTo>
                    <a:pt x="512" y="153"/>
                  </a:lnTo>
                  <a:lnTo>
                    <a:pt x="529" y="153"/>
                  </a:lnTo>
                  <a:lnTo>
                    <a:pt x="529" y="162"/>
                  </a:lnTo>
                  <a:lnTo>
                    <a:pt x="535" y="167"/>
                  </a:lnTo>
                  <a:lnTo>
                    <a:pt x="541" y="170"/>
                  </a:lnTo>
                  <a:lnTo>
                    <a:pt x="599" y="170"/>
                  </a:lnTo>
                  <a:lnTo>
                    <a:pt x="607" y="162"/>
                  </a:lnTo>
                  <a:lnTo>
                    <a:pt x="628" y="162"/>
                  </a:lnTo>
                  <a:lnTo>
                    <a:pt x="636" y="170"/>
                  </a:lnTo>
                  <a:lnTo>
                    <a:pt x="648" y="170"/>
                  </a:lnTo>
                  <a:lnTo>
                    <a:pt x="657" y="182"/>
                  </a:lnTo>
                  <a:lnTo>
                    <a:pt x="665" y="182"/>
                  </a:lnTo>
                  <a:lnTo>
                    <a:pt x="677" y="191"/>
                  </a:lnTo>
                  <a:lnTo>
                    <a:pt x="686" y="191"/>
                  </a:lnTo>
                  <a:lnTo>
                    <a:pt x="694" y="202"/>
                  </a:lnTo>
                  <a:lnTo>
                    <a:pt x="706" y="202"/>
                  </a:lnTo>
                  <a:lnTo>
                    <a:pt x="714" y="211"/>
                  </a:lnTo>
                  <a:lnTo>
                    <a:pt x="752" y="211"/>
                  </a:lnTo>
                  <a:lnTo>
                    <a:pt x="772" y="228"/>
                  </a:lnTo>
                  <a:lnTo>
                    <a:pt x="793" y="228"/>
                  </a:lnTo>
                  <a:lnTo>
                    <a:pt x="801" y="240"/>
                  </a:lnTo>
                  <a:lnTo>
                    <a:pt x="839" y="240"/>
                  </a:lnTo>
                  <a:lnTo>
                    <a:pt x="850" y="248"/>
                  </a:lnTo>
                  <a:lnTo>
                    <a:pt x="871" y="248"/>
                  </a:lnTo>
                  <a:lnTo>
                    <a:pt x="871" y="182"/>
                  </a:lnTo>
                  <a:lnTo>
                    <a:pt x="879" y="170"/>
                  </a:lnTo>
                  <a:lnTo>
                    <a:pt x="888" y="170"/>
                  </a:lnTo>
                  <a:lnTo>
                    <a:pt x="897" y="182"/>
                  </a:lnTo>
                  <a:lnTo>
                    <a:pt x="908" y="182"/>
                  </a:lnTo>
                  <a:lnTo>
                    <a:pt x="917" y="170"/>
                  </a:lnTo>
                  <a:lnTo>
                    <a:pt x="917" y="141"/>
                  </a:lnTo>
                  <a:lnTo>
                    <a:pt x="929" y="136"/>
                  </a:lnTo>
                  <a:lnTo>
                    <a:pt x="929" y="124"/>
                  </a:lnTo>
                  <a:lnTo>
                    <a:pt x="937" y="115"/>
                  </a:lnTo>
                  <a:lnTo>
                    <a:pt x="937" y="86"/>
                  </a:lnTo>
                  <a:lnTo>
                    <a:pt x="946" y="86"/>
                  </a:lnTo>
                  <a:lnTo>
                    <a:pt x="955" y="75"/>
                  </a:lnTo>
                  <a:lnTo>
                    <a:pt x="984" y="75"/>
                  </a:lnTo>
                  <a:lnTo>
                    <a:pt x="995" y="86"/>
                  </a:lnTo>
                  <a:lnTo>
                    <a:pt x="1024" y="86"/>
                  </a:lnTo>
                  <a:lnTo>
                    <a:pt x="1024" y="20"/>
                  </a:lnTo>
                  <a:lnTo>
                    <a:pt x="1015" y="8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24308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Rectangle 62">
              <a:extLst>
                <a:ext uri="{FF2B5EF4-FFF2-40B4-BE49-F238E27FC236}">
                  <a16:creationId xmlns:a16="http://schemas.microsoft.com/office/drawing/2014/main" id="{5AA65CFB-60CC-4559-B6A8-EF777D67C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688" y="3983038"/>
              <a:ext cx="93663" cy="565150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Line 63">
              <a:extLst>
                <a:ext uri="{FF2B5EF4-FFF2-40B4-BE49-F238E27FC236}">
                  <a16:creationId xmlns:a16="http://schemas.microsoft.com/office/drawing/2014/main" id="{3AE3FB20-7744-4BE6-8604-265B2333B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063" y="3983038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D90FD315-290E-453A-A725-2D409560B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3513" y="2513013"/>
              <a:ext cx="95250" cy="252413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Line 65">
              <a:extLst>
                <a:ext uri="{FF2B5EF4-FFF2-40B4-BE49-F238E27FC236}">
                  <a16:creationId xmlns:a16="http://schemas.microsoft.com/office/drawing/2014/main" id="{08432D40-A514-4F75-9E62-BF08FF6E90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7475" y="2513013"/>
              <a:ext cx="187325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Line 66">
              <a:extLst>
                <a:ext uri="{FF2B5EF4-FFF2-40B4-BE49-F238E27FC236}">
                  <a16:creationId xmlns:a16="http://schemas.microsoft.com/office/drawing/2014/main" id="{D3A6FC20-4648-4AF8-8FDD-E7557B7FD1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875" y="2835275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Rectangle 67">
              <a:extLst>
                <a:ext uri="{FF2B5EF4-FFF2-40B4-BE49-F238E27FC236}">
                  <a16:creationId xmlns:a16="http://schemas.microsoft.com/office/drawing/2014/main" id="{6EF0875D-1C4D-4A27-8CC3-D241564F3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0475" y="2238375"/>
              <a:ext cx="93663" cy="287338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Line 68">
              <a:extLst>
                <a:ext uri="{FF2B5EF4-FFF2-40B4-BE49-F238E27FC236}">
                  <a16:creationId xmlns:a16="http://schemas.microsoft.com/office/drawing/2014/main" id="{CE822595-F684-4874-991C-89337E4B1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2850" y="2238375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Rectangle 69">
              <a:extLst>
                <a:ext uri="{FF2B5EF4-FFF2-40B4-BE49-F238E27FC236}">
                  <a16:creationId xmlns:a16="http://schemas.microsoft.com/office/drawing/2014/main" id="{C2DE7B3E-9928-4543-AA6A-6DFC55BA7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013" y="1379538"/>
              <a:ext cx="93663" cy="166688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Line 70">
              <a:extLst>
                <a:ext uri="{FF2B5EF4-FFF2-40B4-BE49-F238E27FC236}">
                  <a16:creationId xmlns:a16="http://schemas.microsoft.com/office/drawing/2014/main" id="{0F81BD66-349A-473D-B459-2E89A05EC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388" y="1546225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Rectangle 71">
              <a:extLst>
                <a:ext uri="{FF2B5EF4-FFF2-40B4-BE49-F238E27FC236}">
                  <a16:creationId xmlns:a16="http://schemas.microsoft.com/office/drawing/2014/main" id="{8D0FB3DD-7467-4056-AF8A-AC1080BE6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1938" y="4262438"/>
              <a:ext cx="95250" cy="53975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Line 72">
              <a:extLst>
                <a:ext uri="{FF2B5EF4-FFF2-40B4-BE49-F238E27FC236}">
                  <a16:creationId xmlns:a16="http://schemas.microsoft.com/office/drawing/2014/main" id="{6EF8B6EB-3188-488D-83E6-4DBE85DF7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5900" y="4316413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Rectangle 73">
              <a:extLst>
                <a:ext uri="{FF2B5EF4-FFF2-40B4-BE49-F238E27FC236}">
                  <a16:creationId xmlns:a16="http://schemas.microsoft.com/office/drawing/2014/main" id="{D56516A7-DFE3-4565-9B02-519B852AC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688" y="5195888"/>
              <a:ext cx="93663" cy="95250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Line 74">
              <a:extLst>
                <a:ext uri="{FF2B5EF4-FFF2-40B4-BE49-F238E27FC236}">
                  <a16:creationId xmlns:a16="http://schemas.microsoft.com/office/drawing/2014/main" id="{23DF6BA6-4087-4E3F-9969-4DC5AE8269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9063" y="5195888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Rectangle 75">
              <a:extLst>
                <a:ext uri="{FF2B5EF4-FFF2-40B4-BE49-F238E27FC236}">
                  <a16:creationId xmlns:a16="http://schemas.microsoft.com/office/drawing/2014/main" id="{AFA3C378-E0F8-4FDB-ABB3-98675FCD8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775" y="5830888"/>
              <a:ext cx="95250" cy="71438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Line 76">
              <a:extLst>
                <a:ext uri="{FF2B5EF4-FFF2-40B4-BE49-F238E27FC236}">
                  <a16:creationId xmlns:a16="http://schemas.microsoft.com/office/drawing/2014/main" id="{246D9E93-5BCE-4988-8922-A81DEAD27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5150" y="5830888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Rectangle 77">
              <a:extLst>
                <a:ext uri="{FF2B5EF4-FFF2-40B4-BE49-F238E27FC236}">
                  <a16:creationId xmlns:a16="http://schemas.microsoft.com/office/drawing/2014/main" id="{0FD33639-92D0-4F42-8517-980A33D02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860425"/>
              <a:ext cx="93663" cy="317500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Line 78">
              <a:extLst>
                <a:ext uri="{FF2B5EF4-FFF2-40B4-BE49-F238E27FC236}">
                  <a16:creationId xmlns:a16="http://schemas.microsoft.com/office/drawing/2014/main" id="{8213EDF2-7C3F-4171-ACD2-A51934FF33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0988" y="860425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Rectangle 79">
              <a:extLst>
                <a:ext uri="{FF2B5EF4-FFF2-40B4-BE49-F238E27FC236}">
                  <a16:creationId xmlns:a16="http://schemas.microsoft.com/office/drawing/2014/main" id="{48283935-FABF-4145-A49E-99FB3DF6D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088" y="5151438"/>
              <a:ext cx="93663" cy="142875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Line 80">
              <a:extLst>
                <a:ext uri="{FF2B5EF4-FFF2-40B4-BE49-F238E27FC236}">
                  <a16:creationId xmlns:a16="http://schemas.microsoft.com/office/drawing/2014/main" id="{FB268BB9-DBC9-42EF-9370-B0BFACFC8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4463" y="5294313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Rectangle 81">
              <a:extLst>
                <a:ext uri="{FF2B5EF4-FFF2-40B4-BE49-F238E27FC236}">
                  <a16:creationId xmlns:a16="http://schemas.microsoft.com/office/drawing/2014/main" id="{136C8562-2303-4444-9B8C-E0A0115FD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200" y="5257800"/>
              <a:ext cx="93663" cy="377825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Line 82">
              <a:extLst>
                <a:ext uri="{FF2B5EF4-FFF2-40B4-BE49-F238E27FC236}">
                  <a16:creationId xmlns:a16="http://schemas.microsoft.com/office/drawing/2014/main" id="{F3545D0C-5D8F-420F-BA9E-D6D41B4AC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575" y="5635625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Rectangle 83">
              <a:extLst>
                <a:ext uri="{FF2B5EF4-FFF2-40B4-BE49-F238E27FC236}">
                  <a16:creationId xmlns:a16="http://schemas.microsoft.com/office/drawing/2014/main" id="{F2F02448-0F3A-48B4-8378-DB3FD7FC0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8850" y="3360738"/>
              <a:ext cx="93663" cy="142875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Line 84">
              <a:extLst>
                <a:ext uri="{FF2B5EF4-FFF2-40B4-BE49-F238E27FC236}">
                  <a16:creationId xmlns:a16="http://schemas.microsoft.com/office/drawing/2014/main" id="{B64FFB84-DCBD-4148-B135-51240EE60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3503613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3" name="Rectangle 85">
              <a:extLst>
                <a:ext uri="{FF2B5EF4-FFF2-40B4-BE49-F238E27FC236}">
                  <a16:creationId xmlns:a16="http://schemas.microsoft.com/office/drawing/2014/main" id="{46D5F115-7F6D-4876-889A-C551A1B3E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4133850"/>
              <a:ext cx="93663" cy="693738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4" name="Line 86">
              <a:extLst>
                <a:ext uri="{FF2B5EF4-FFF2-40B4-BE49-F238E27FC236}">
                  <a16:creationId xmlns:a16="http://schemas.microsoft.com/office/drawing/2014/main" id="{0943540A-F429-43C9-A21B-6123E8A70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975" y="4827588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5" name="Rectangle 87">
              <a:extLst>
                <a:ext uri="{FF2B5EF4-FFF2-40B4-BE49-F238E27FC236}">
                  <a16:creationId xmlns:a16="http://schemas.microsoft.com/office/drawing/2014/main" id="{D1AC75D8-E738-41B1-B267-2B4E90D22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300" y="1466850"/>
              <a:ext cx="93663" cy="7938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6" name="Line 88">
              <a:extLst>
                <a:ext uri="{FF2B5EF4-FFF2-40B4-BE49-F238E27FC236}">
                  <a16:creationId xmlns:a16="http://schemas.microsoft.com/office/drawing/2014/main" id="{7D67B6E9-26F5-4600-B928-0A655310F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0675" y="1466850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grpSp>
        <p:nvGrpSpPr>
          <p:cNvPr id="126" name="Grupa 125">
            <a:extLst>
              <a:ext uri="{FF2B5EF4-FFF2-40B4-BE49-F238E27FC236}">
                <a16:creationId xmlns:a16="http://schemas.microsoft.com/office/drawing/2014/main" id="{5475494B-5F51-4E63-AF35-A67FC6FCE6AD}"/>
              </a:ext>
            </a:extLst>
          </p:cNvPr>
          <p:cNvGrpSpPr/>
          <p:nvPr/>
        </p:nvGrpSpPr>
        <p:grpSpPr>
          <a:xfrm>
            <a:off x="7200000" y="3600000"/>
            <a:ext cx="1600200" cy="1992313"/>
            <a:chOff x="7486361" y="1172524"/>
            <a:chExt cx="1600200" cy="1992313"/>
          </a:xfrm>
        </p:grpSpPr>
        <p:sp>
          <p:nvSpPr>
            <p:cNvPr id="97" name="Rectangle 89">
              <a:extLst>
                <a:ext uri="{FF2B5EF4-FFF2-40B4-BE49-F238E27FC236}">
                  <a16:creationId xmlns:a16="http://schemas.microsoft.com/office/drawing/2014/main" id="{B6A66F60-296B-4653-94D2-9A0BA8E9A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361" y="2923537"/>
              <a:ext cx="12604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Lubuskie = 1164</a:t>
              </a:r>
              <a:endParaRPr kumimoji="0" lang="pl-PL" altLang="pl-PL" sz="18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0">
              <a:extLst>
                <a:ext uri="{FF2B5EF4-FFF2-40B4-BE49-F238E27FC236}">
                  <a16:creationId xmlns:a16="http://schemas.microsoft.com/office/drawing/2014/main" id="{A10C6C23-9A01-4C13-BD11-B819E2105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299" y="1618612"/>
              <a:ext cx="377825" cy="188913"/>
            </a:xfrm>
            <a:prstGeom prst="rect">
              <a:avLst/>
            </a:prstGeom>
            <a:solidFill>
              <a:srgbClr val="243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9" name="Rectangle 91">
              <a:extLst>
                <a:ext uri="{FF2B5EF4-FFF2-40B4-BE49-F238E27FC236}">
                  <a16:creationId xmlns:a16="http://schemas.microsoft.com/office/drawing/2014/main" id="{AC250BB2-C4E4-4A59-97D1-FB3FE79F4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299" y="1902774"/>
              <a:ext cx="377825" cy="188913"/>
            </a:xfrm>
            <a:prstGeom prst="rect">
              <a:avLst/>
            </a:prstGeom>
            <a:solidFill>
              <a:srgbClr val="6A6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0" name="Rectangle 92">
              <a:extLst>
                <a:ext uri="{FF2B5EF4-FFF2-40B4-BE49-F238E27FC236}">
                  <a16:creationId xmlns:a16="http://schemas.microsoft.com/office/drawing/2014/main" id="{F010FF86-75F8-44EA-95B9-6E169CA3A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299" y="2186937"/>
              <a:ext cx="377825" cy="188913"/>
            </a:xfrm>
            <a:prstGeom prst="rect">
              <a:avLst/>
            </a:prstGeom>
            <a:solidFill>
              <a:srgbClr val="A4A2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1" name="Rectangle 93">
              <a:extLst>
                <a:ext uri="{FF2B5EF4-FFF2-40B4-BE49-F238E27FC236}">
                  <a16:creationId xmlns:a16="http://schemas.microsoft.com/office/drawing/2014/main" id="{352CC37D-DA80-4FBC-BD1C-F430E4896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299" y="2471099"/>
              <a:ext cx="377825" cy="188913"/>
            </a:xfrm>
            <a:prstGeom prst="rect">
              <a:avLst/>
            </a:prstGeom>
            <a:solidFill>
              <a:srgbClr val="D1D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" name="Rectangle 94">
              <a:extLst>
                <a:ext uri="{FF2B5EF4-FFF2-40B4-BE49-F238E27FC236}">
                  <a16:creationId xmlns:a16="http://schemas.microsoft.com/office/drawing/2014/main" id="{BA72EC42-33FC-4BE9-B6AA-914A9A563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5161" y="1618612"/>
              <a:ext cx="7175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151 - 185</a:t>
              </a:r>
              <a:endParaRPr kumimoji="0" lang="pl-PL" altLang="pl-PL" sz="18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5">
              <a:extLst>
                <a:ext uri="{FF2B5EF4-FFF2-40B4-BE49-F238E27FC236}">
                  <a16:creationId xmlns:a16="http://schemas.microsoft.com/office/drawing/2014/main" id="{D175D33A-9E3B-48AC-A95D-D7E111042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7061" y="1898012"/>
              <a:ext cx="74771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101 – 150</a:t>
              </a:r>
              <a:endParaRPr kumimoji="0" lang="pl-PL" altLang="pl-PL" sz="18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96">
              <a:extLst>
                <a:ext uri="{FF2B5EF4-FFF2-40B4-BE49-F238E27FC236}">
                  <a16:creationId xmlns:a16="http://schemas.microsoft.com/office/drawing/2014/main" id="{DBDD479F-6A1A-4B39-BF05-FAF238E38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3261" y="2183762"/>
              <a:ext cx="67151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51 – 100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97">
              <a:extLst>
                <a:ext uri="{FF2B5EF4-FFF2-40B4-BE49-F238E27FC236}">
                  <a16:creationId xmlns:a16="http://schemas.microsoft.com/office/drawing/2014/main" id="{819B7D29-AFDD-465B-BF17-6568B7DB5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51524" y="2471099"/>
              <a:ext cx="6032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18 – 50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98">
              <a:extLst>
                <a:ext uri="{FF2B5EF4-FFF2-40B4-BE49-F238E27FC236}">
                  <a16:creationId xmlns:a16="http://schemas.microsoft.com/office/drawing/2014/main" id="{B22F88EF-C035-4C8D-A7BE-FD8C886D6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361" y="1172524"/>
              <a:ext cx="160020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Liczba absolwentów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7" name="Grupa 126">
            <a:extLst>
              <a:ext uri="{FF2B5EF4-FFF2-40B4-BE49-F238E27FC236}">
                <a16:creationId xmlns:a16="http://schemas.microsoft.com/office/drawing/2014/main" id="{48E1DBD3-D0F0-4D90-86D6-70007993AC68}"/>
              </a:ext>
            </a:extLst>
          </p:cNvPr>
          <p:cNvGrpSpPr/>
          <p:nvPr/>
        </p:nvGrpSpPr>
        <p:grpSpPr>
          <a:xfrm>
            <a:off x="9360000" y="3600000"/>
            <a:ext cx="2447708" cy="2492375"/>
            <a:chOff x="7486361" y="4079237"/>
            <a:chExt cx="2447708" cy="2492375"/>
          </a:xfrm>
        </p:grpSpPr>
        <p:sp>
          <p:nvSpPr>
            <p:cNvPr id="107" name="Line 99">
              <a:extLst>
                <a:ext uri="{FF2B5EF4-FFF2-40B4-BE49-F238E27FC236}">
                  <a16:creationId xmlns:a16="http://schemas.microsoft.com/office/drawing/2014/main" id="{76268DFB-5BFA-4761-A877-6DD3FBE46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95886" y="5498462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8" name="Line 100">
              <a:extLst>
                <a:ext uri="{FF2B5EF4-FFF2-40B4-BE49-F238E27FC236}">
                  <a16:creationId xmlns:a16="http://schemas.microsoft.com/office/drawing/2014/main" id="{C33DC5F0-29C3-4E8F-B617-BE1E310811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95886" y="5781037"/>
              <a:ext cx="152400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" name="Line 101">
              <a:extLst>
                <a:ext uri="{FF2B5EF4-FFF2-40B4-BE49-F238E27FC236}">
                  <a16:creationId xmlns:a16="http://schemas.microsoft.com/office/drawing/2014/main" id="{A21A0373-775F-418A-85C0-7547DF416D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95886" y="4931724"/>
              <a:ext cx="152400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" name="Line 102">
              <a:extLst>
                <a:ext uri="{FF2B5EF4-FFF2-40B4-BE49-F238E27FC236}">
                  <a16:creationId xmlns:a16="http://schemas.microsoft.com/office/drawing/2014/main" id="{14B9C79F-3F1E-4182-A74E-D9E2ED999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95886" y="5214299"/>
              <a:ext cx="152400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" name="Line 103">
              <a:extLst>
                <a:ext uri="{FF2B5EF4-FFF2-40B4-BE49-F238E27FC236}">
                  <a16:creationId xmlns:a16="http://schemas.microsoft.com/office/drawing/2014/main" id="{A03F0241-658E-4EFB-A06F-49FDCB1E55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95886" y="6063612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" name="Line 104">
              <a:extLst>
                <a:ext uri="{FF2B5EF4-FFF2-40B4-BE49-F238E27FC236}">
                  <a16:creationId xmlns:a16="http://schemas.microsoft.com/office/drawing/2014/main" id="{25E9B06D-075B-495F-8114-D9A2F784BA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95886" y="4803137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" name="Rectangle 105">
              <a:extLst>
                <a:ext uri="{FF2B5EF4-FFF2-40B4-BE49-F238E27FC236}">
                  <a16:creationId xmlns:a16="http://schemas.microsoft.com/office/drawing/2014/main" id="{16FAFD4A-5B19-467C-8DCD-244106AEF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299" y="5498462"/>
              <a:ext cx="95250" cy="565150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" name="Rectangle 106">
              <a:extLst>
                <a:ext uri="{FF2B5EF4-FFF2-40B4-BE49-F238E27FC236}">
                  <a16:creationId xmlns:a16="http://schemas.microsoft.com/office/drawing/2014/main" id="{7592E66A-1745-491B-9558-D28FB7D5C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299" y="4803137"/>
              <a:ext cx="95250" cy="695325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" name="Rectangle 107">
              <a:extLst>
                <a:ext uri="{FF2B5EF4-FFF2-40B4-BE49-F238E27FC236}">
                  <a16:creationId xmlns:a16="http://schemas.microsoft.com/office/drawing/2014/main" id="{5FA37B29-EB59-4120-BDAE-92C2805D1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6086" y="4819012"/>
              <a:ext cx="30938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50,0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08">
              <a:extLst>
                <a:ext uri="{FF2B5EF4-FFF2-40B4-BE49-F238E27FC236}">
                  <a16:creationId xmlns:a16="http://schemas.microsoft.com/office/drawing/2014/main" id="{7B264A4C-C429-468D-921A-21C8D91F5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7232" y="4651693"/>
              <a:ext cx="28854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61,4</a:t>
              </a:r>
              <a:endParaRPr kumimoji="0" lang="pl-PL" altLang="pl-PL" sz="13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09">
              <a:extLst>
                <a:ext uri="{FF2B5EF4-FFF2-40B4-BE49-F238E27FC236}">
                  <a16:creationId xmlns:a16="http://schemas.microsoft.com/office/drawing/2014/main" id="{4AD0233B-0E74-4A8E-91B7-4783F577A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4024" y="5122224"/>
              <a:ext cx="298159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25,0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0">
              <a:extLst>
                <a:ext uri="{FF2B5EF4-FFF2-40B4-BE49-F238E27FC236}">
                  <a16:creationId xmlns:a16="http://schemas.microsoft.com/office/drawing/2014/main" id="{2DBE6CD5-EE56-4FDD-B227-B22B13B7F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3699" y="5695312"/>
              <a:ext cx="365485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-25,0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1">
              <a:extLst>
                <a:ext uri="{FF2B5EF4-FFF2-40B4-BE49-F238E27FC236}">
                  <a16:creationId xmlns:a16="http://schemas.microsoft.com/office/drawing/2014/main" id="{C5F0DC66-7C6F-42A3-B3DF-42ADFE10C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51476" y="5958834"/>
              <a:ext cx="37670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-50,0</a:t>
              </a:r>
              <a:endParaRPr kumimoji="0" lang="pl-PL" altLang="pl-PL" sz="13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2">
              <a:extLst>
                <a:ext uri="{FF2B5EF4-FFF2-40B4-BE49-F238E27FC236}">
                  <a16:creationId xmlns:a16="http://schemas.microsoft.com/office/drawing/2014/main" id="{3C3FA6D0-57E0-4AC9-B710-C26A7FD7A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0224" y="5407974"/>
              <a:ext cx="22602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0,0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3">
              <a:extLst>
                <a:ext uri="{FF2B5EF4-FFF2-40B4-BE49-F238E27FC236}">
                  <a16:creationId xmlns:a16="http://schemas.microsoft.com/office/drawing/2014/main" id="{E8564517-8E81-48E3-90EF-6A396190D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6361" y="6330312"/>
              <a:ext cx="114776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Lubuskie = 3,4</a:t>
              </a:r>
              <a:endParaRPr kumimoji="0" lang="pl-PL" altLang="pl-PL" sz="1800" b="0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14">
              <a:extLst>
                <a:ext uri="{FF2B5EF4-FFF2-40B4-BE49-F238E27FC236}">
                  <a16:creationId xmlns:a16="http://schemas.microsoft.com/office/drawing/2014/main" id="{554204DF-C46A-4052-A1F2-8FABC17FC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299" y="4079237"/>
              <a:ext cx="243977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Wzrost/spadek w % w stosunku 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15">
              <a:extLst>
                <a:ext uri="{FF2B5EF4-FFF2-40B4-BE49-F238E27FC236}">
                  <a16:creationId xmlns:a16="http://schemas.microsoft.com/office/drawing/2014/main" id="{1BDFA2CA-BDCF-485E-8461-E50D4C1C4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4299" y="4268149"/>
              <a:ext cx="966788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do 2019/20 </a:t>
              </a:r>
              <a:endParaRPr kumimoji="0" lang="pl-PL" altLang="pl-PL" sz="18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995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740F2AFB-7385-4F36-8B6E-46A943A0A5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455247"/>
              </p:ext>
            </p:extLst>
          </p:nvPr>
        </p:nvGraphicFramePr>
        <p:xfrm>
          <a:off x="1296000" y="1080000"/>
          <a:ext cx="9360000" cy="504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ytuł 2">
            <a:extLst>
              <a:ext uri="{FF2B5EF4-FFF2-40B4-BE49-F238E27FC236}">
                <a16:creationId xmlns:a16="http://schemas.microsoft.com/office/drawing/2014/main" id="{DC3E8603-DDFC-4C31-9404-DAB767CAA0FF}"/>
              </a:ext>
            </a:extLst>
          </p:cNvPr>
          <p:cNvSpPr txBox="1">
            <a:spLocks/>
          </p:cNvSpPr>
          <p:nvPr/>
        </p:nvSpPr>
        <p:spPr>
          <a:xfrm>
            <a:off x="343809" y="196170"/>
            <a:ext cx="11518900" cy="720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  <a:cs typeface="+mj-cs"/>
              </a:defRPr>
            </a:lvl1pPr>
          </a:lstStyle>
          <a:p>
            <a:pPr algn="ctr"/>
            <a:r>
              <a:rPr lang="pl-PL" dirty="0"/>
              <a:t>Absolwenci branżowe I</a:t>
            </a:r>
          </a:p>
        </p:txBody>
      </p:sp>
      <p:sp>
        <p:nvSpPr>
          <p:cNvPr id="6" name="pole tekstowe 1">
            <a:extLst>
              <a:ext uri="{FF2B5EF4-FFF2-40B4-BE49-F238E27FC236}">
                <a16:creationId xmlns:a16="http://schemas.microsoft.com/office/drawing/2014/main" id="{DD7C13D2-30F7-42E3-A09D-E6B51470C55F}"/>
              </a:ext>
            </a:extLst>
          </p:cNvPr>
          <p:cNvSpPr txBox="1"/>
          <p:nvPr/>
        </p:nvSpPr>
        <p:spPr>
          <a:xfrm>
            <a:off x="8751763" y="5646057"/>
            <a:ext cx="3103687" cy="4832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W nawiasach podano liczbę szkół prowadzącą kształcenie w danym kierunku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011623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D8F2C89B-F471-4EFC-A4CB-F7112070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Absolwenci technika</a:t>
            </a:r>
          </a:p>
        </p:txBody>
      </p:sp>
      <p:grpSp>
        <p:nvGrpSpPr>
          <p:cNvPr id="76" name="Grupa 75">
            <a:extLst>
              <a:ext uri="{FF2B5EF4-FFF2-40B4-BE49-F238E27FC236}">
                <a16:creationId xmlns:a16="http://schemas.microsoft.com/office/drawing/2014/main" id="{019526EF-5B95-43C6-B83B-3108CC68A7A5}"/>
              </a:ext>
            </a:extLst>
          </p:cNvPr>
          <p:cNvGrpSpPr/>
          <p:nvPr/>
        </p:nvGrpSpPr>
        <p:grpSpPr>
          <a:xfrm>
            <a:off x="7200000" y="3600000"/>
            <a:ext cx="1600200" cy="1992312"/>
            <a:chOff x="7985125" y="317501"/>
            <a:chExt cx="1600200" cy="1992312"/>
          </a:xfrm>
        </p:grpSpPr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2E6382DC-04C5-40FB-9EB0-03C2BF736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125" y="2068513"/>
              <a:ext cx="1284288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Lubuskie = 3026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>
              <a:extLst>
                <a:ext uri="{FF2B5EF4-FFF2-40B4-BE49-F238E27FC236}">
                  <a16:creationId xmlns:a16="http://schemas.microsoft.com/office/drawing/2014/main" id="{F54254C1-C22C-4A8E-B73A-E426C1CBC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3063" y="763588"/>
              <a:ext cx="377825" cy="188913"/>
            </a:xfrm>
            <a:prstGeom prst="rect">
              <a:avLst/>
            </a:prstGeom>
            <a:solidFill>
              <a:srgbClr val="243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Rectangle 47">
              <a:extLst>
                <a:ext uri="{FF2B5EF4-FFF2-40B4-BE49-F238E27FC236}">
                  <a16:creationId xmlns:a16="http://schemas.microsoft.com/office/drawing/2014/main" id="{865EF37E-3524-4E02-AA4F-519179369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3063" y="1047751"/>
              <a:ext cx="377825" cy="188913"/>
            </a:xfrm>
            <a:prstGeom prst="rect">
              <a:avLst/>
            </a:prstGeom>
            <a:solidFill>
              <a:srgbClr val="6A6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Rectangle 48">
              <a:extLst>
                <a:ext uri="{FF2B5EF4-FFF2-40B4-BE49-F238E27FC236}">
                  <a16:creationId xmlns:a16="http://schemas.microsoft.com/office/drawing/2014/main" id="{857743F6-FB85-4587-BF1E-52521D129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3063" y="1331913"/>
              <a:ext cx="377825" cy="188913"/>
            </a:xfrm>
            <a:prstGeom prst="rect">
              <a:avLst/>
            </a:prstGeom>
            <a:solidFill>
              <a:srgbClr val="A4A2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5C0B8DAB-7B7F-43EF-BC3D-240EE1E0B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3063" y="1616076"/>
              <a:ext cx="377825" cy="188913"/>
            </a:xfrm>
            <a:prstGeom prst="rect">
              <a:avLst/>
            </a:prstGeom>
            <a:solidFill>
              <a:srgbClr val="D1D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id="{F11E9BB5-352F-45BD-BE1D-A28B81FE4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925" y="763588"/>
              <a:ext cx="769938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500 - 652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id="{A51F3EB5-D361-4B0D-99C2-B717EED0F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9638" y="1042988"/>
              <a:ext cx="7778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201 – 500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2">
              <a:extLst>
                <a:ext uri="{FF2B5EF4-FFF2-40B4-BE49-F238E27FC236}">
                  <a16:creationId xmlns:a16="http://schemas.microsoft.com/office/drawing/2014/main" id="{814BE2A0-EE9A-4581-AAFE-9C02E5EDB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925" y="1328738"/>
              <a:ext cx="769938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101 – 200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id="{A6991692-B181-4BB2-9EA5-E7FD7F8EC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2188" y="1616076"/>
              <a:ext cx="687388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59 – 100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4">
              <a:extLst>
                <a:ext uri="{FF2B5EF4-FFF2-40B4-BE49-F238E27FC236}">
                  <a16:creationId xmlns:a16="http://schemas.microsoft.com/office/drawing/2014/main" id="{C28FEC78-85E3-4127-9E1E-44D92AEB4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125" y="317501"/>
              <a:ext cx="160020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Liczba absolwentów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7" name="Grupa 76">
            <a:extLst>
              <a:ext uri="{FF2B5EF4-FFF2-40B4-BE49-F238E27FC236}">
                <a16:creationId xmlns:a16="http://schemas.microsoft.com/office/drawing/2014/main" id="{9B696E9A-D07B-4758-A1A2-8D2DC1BDD62C}"/>
              </a:ext>
            </a:extLst>
          </p:cNvPr>
          <p:cNvGrpSpPr/>
          <p:nvPr/>
        </p:nvGrpSpPr>
        <p:grpSpPr>
          <a:xfrm>
            <a:off x="9360000" y="3600000"/>
            <a:ext cx="2447708" cy="2492375"/>
            <a:chOff x="7985125" y="3224213"/>
            <a:chExt cx="2447708" cy="2492375"/>
          </a:xfrm>
        </p:grpSpPr>
        <p:sp>
          <p:nvSpPr>
            <p:cNvPr id="57" name="Line 55">
              <a:extLst>
                <a:ext uri="{FF2B5EF4-FFF2-40B4-BE49-F238E27FC236}">
                  <a16:creationId xmlns:a16="http://schemas.microsoft.com/office/drawing/2014/main" id="{54915618-020D-4F29-A428-1654FD991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4650" y="4643438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E20C3A12-F6EE-41E6-AFFB-19054DFE2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4650" y="4926013"/>
              <a:ext cx="152400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Line 57">
              <a:extLst>
                <a:ext uri="{FF2B5EF4-FFF2-40B4-BE49-F238E27FC236}">
                  <a16:creationId xmlns:a16="http://schemas.microsoft.com/office/drawing/2014/main" id="{2498B8EE-A0A9-468E-9D69-28EDCA95E9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4650" y="4076701"/>
              <a:ext cx="152400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Line 58">
              <a:extLst>
                <a:ext uri="{FF2B5EF4-FFF2-40B4-BE49-F238E27FC236}">
                  <a16:creationId xmlns:a16="http://schemas.microsoft.com/office/drawing/2014/main" id="{7CF5E1D9-FA28-4561-B522-8EF9A1B1D6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4650" y="4359276"/>
              <a:ext cx="152400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Line 59">
              <a:extLst>
                <a:ext uri="{FF2B5EF4-FFF2-40B4-BE49-F238E27FC236}">
                  <a16:creationId xmlns:a16="http://schemas.microsoft.com/office/drawing/2014/main" id="{2A54D7D4-720F-4E56-BC7E-FC832A651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4650" y="5013326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Line 60">
              <a:extLst>
                <a:ext uri="{FF2B5EF4-FFF2-40B4-BE49-F238E27FC236}">
                  <a16:creationId xmlns:a16="http://schemas.microsoft.com/office/drawing/2014/main" id="{EDE85ED5-76F5-4F4E-9E50-3A9065B9E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4650" y="3871913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id="{3BA93DE3-C67C-4399-BEDF-F98EED279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3063" y="4643438"/>
              <a:ext cx="95250" cy="369888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id="{8744410D-6885-4043-A76E-9CA416D6C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3063" y="3871913"/>
              <a:ext cx="95250" cy="771525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5" name="Rectangle 63">
              <a:extLst>
                <a:ext uri="{FF2B5EF4-FFF2-40B4-BE49-F238E27FC236}">
                  <a16:creationId xmlns:a16="http://schemas.microsoft.com/office/drawing/2014/main" id="{175CD2C1-2550-4D26-A1AD-984B40A22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4850" y="3963988"/>
              <a:ext cx="4000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50,0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865EA9F2-738B-4BF6-A047-730447C55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4850" y="3768726"/>
              <a:ext cx="40005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68,0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5">
              <a:extLst>
                <a:ext uri="{FF2B5EF4-FFF2-40B4-BE49-F238E27FC236}">
                  <a16:creationId xmlns:a16="http://schemas.microsoft.com/office/drawing/2014/main" id="{DAA35FE6-70C4-4CD4-81C8-B99F942FE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40725" y="4267201"/>
              <a:ext cx="38576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25,0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888AB650-47DB-43E4-88F2-2FBB15AEE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0400" y="4840288"/>
              <a:ext cx="452438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-25,0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>
              <a:extLst>
                <a:ext uri="{FF2B5EF4-FFF2-40B4-BE49-F238E27FC236}">
                  <a16:creationId xmlns:a16="http://schemas.microsoft.com/office/drawing/2014/main" id="{96CFD865-C6E7-4AA3-B73C-E62EA96CC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0400" y="4968876"/>
              <a:ext cx="452438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-32,6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8">
              <a:extLst>
                <a:ext uri="{FF2B5EF4-FFF2-40B4-BE49-F238E27FC236}">
                  <a16:creationId xmlns:a16="http://schemas.microsoft.com/office/drawing/2014/main" id="{2CD5D1C1-BCA9-495B-AF15-8BD861449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8988" y="4552951"/>
              <a:ext cx="317500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0,0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9">
              <a:extLst>
                <a:ext uri="{FF2B5EF4-FFF2-40B4-BE49-F238E27FC236}">
                  <a16:creationId xmlns:a16="http://schemas.microsoft.com/office/drawing/2014/main" id="{8C5DF35E-D556-47B1-BA7C-4EF8152FC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125" y="5475288"/>
              <a:ext cx="114776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Lubuskie = 6,5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0">
              <a:extLst>
                <a:ext uri="{FF2B5EF4-FFF2-40B4-BE49-F238E27FC236}">
                  <a16:creationId xmlns:a16="http://schemas.microsoft.com/office/drawing/2014/main" id="{43A97A1C-B3D3-4145-88D3-02EE4EC04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3063" y="3224213"/>
              <a:ext cx="243977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 dirty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Wzrost/spadek w % w stosunku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1">
              <a:extLst>
                <a:ext uri="{FF2B5EF4-FFF2-40B4-BE49-F238E27FC236}">
                  <a16:creationId xmlns:a16="http://schemas.microsoft.com/office/drawing/2014/main" id="{6A0F85CA-81E8-450F-B67A-44EAB88E8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3063" y="3413126"/>
              <a:ext cx="966788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300" b="0" i="0" u="none" strike="noStrike" cap="none" normalizeH="0" baseline="0">
                  <a:ln>
                    <a:noFill/>
                  </a:ln>
                  <a:solidFill>
                    <a:srgbClr val="141515"/>
                  </a:solidFill>
                  <a:effectLst/>
                  <a:latin typeface="Fira Sans" panose="020B0503050000020004" pitchFamily="34" charset="0"/>
                </a:rPr>
                <a:t>do 2019/20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8" name="Grupa 77">
            <a:extLst>
              <a:ext uri="{FF2B5EF4-FFF2-40B4-BE49-F238E27FC236}">
                <a16:creationId xmlns:a16="http://schemas.microsoft.com/office/drawing/2014/main" id="{82F7757F-EC5C-4C59-BF0A-74CFEC500989}"/>
              </a:ext>
            </a:extLst>
          </p:cNvPr>
          <p:cNvGrpSpPr>
            <a:grpSpLocks noChangeAspect="1"/>
          </p:cNvGrpSpPr>
          <p:nvPr/>
        </p:nvGrpSpPr>
        <p:grpSpPr>
          <a:xfrm>
            <a:off x="2318400" y="1170000"/>
            <a:ext cx="3240000" cy="4959113"/>
            <a:chOff x="2508250" y="17463"/>
            <a:chExt cx="4437063" cy="6791326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E5C41DA-7EC3-4CF5-B5BC-800D74E5D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2050" y="3567113"/>
              <a:ext cx="2289175" cy="1827213"/>
            </a:xfrm>
            <a:custGeom>
              <a:avLst/>
              <a:gdLst>
                <a:gd name="T0" fmla="*/ 4163 w 6064"/>
                <a:gd name="T1" fmla="*/ 3249 h 4838"/>
                <a:gd name="T2" fmla="*/ 3732 w 6064"/>
                <a:gd name="T3" fmla="*/ 3183 h 4838"/>
                <a:gd name="T4" fmla="*/ 3625 w 6064"/>
                <a:gd name="T5" fmla="*/ 3472 h 4838"/>
                <a:gd name="T6" fmla="*/ 3611 w 6064"/>
                <a:gd name="T7" fmla="*/ 3698 h 4838"/>
                <a:gd name="T8" fmla="*/ 3356 w 6064"/>
                <a:gd name="T9" fmla="*/ 3729 h 4838"/>
                <a:gd name="T10" fmla="*/ 3009 w 6064"/>
                <a:gd name="T11" fmla="*/ 3828 h 4838"/>
                <a:gd name="T12" fmla="*/ 2853 w 6064"/>
                <a:gd name="T13" fmla="*/ 3874 h 4838"/>
                <a:gd name="T14" fmla="*/ 2543 w 6064"/>
                <a:gd name="T15" fmla="*/ 3941 h 4838"/>
                <a:gd name="T16" fmla="*/ 2398 w 6064"/>
                <a:gd name="T17" fmla="*/ 4299 h 4838"/>
                <a:gd name="T18" fmla="*/ 2129 w 6064"/>
                <a:gd name="T19" fmla="*/ 4470 h 4838"/>
                <a:gd name="T20" fmla="*/ 2005 w 6064"/>
                <a:gd name="T21" fmla="*/ 4664 h 4838"/>
                <a:gd name="T22" fmla="*/ 1666 w 6064"/>
                <a:gd name="T23" fmla="*/ 4838 h 4838"/>
                <a:gd name="T24" fmla="*/ 1444 w 6064"/>
                <a:gd name="T25" fmla="*/ 4710 h 4838"/>
                <a:gd name="T26" fmla="*/ 1253 w 6064"/>
                <a:gd name="T27" fmla="*/ 4566 h 4838"/>
                <a:gd name="T28" fmla="*/ 1030 w 6064"/>
                <a:gd name="T29" fmla="*/ 4730 h 4838"/>
                <a:gd name="T30" fmla="*/ 856 w 6064"/>
                <a:gd name="T31" fmla="*/ 4395 h 4838"/>
                <a:gd name="T32" fmla="*/ 636 w 6064"/>
                <a:gd name="T33" fmla="*/ 4499 h 4838"/>
                <a:gd name="T34" fmla="*/ 298 w 6064"/>
                <a:gd name="T35" fmla="*/ 4432 h 4838"/>
                <a:gd name="T36" fmla="*/ 370 w 6064"/>
                <a:gd name="T37" fmla="*/ 4302 h 4838"/>
                <a:gd name="T38" fmla="*/ 564 w 6064"/>
                <a:gd name="T39" fmla="*/ 4013 h 4838"/>
                <a:gd name="T40" fmla="*/ 240 w 6064"/>
                <a:gd name="T41" fmla="*/ 3654 h 4838"/>
                <a:gd name="T42" fmla="*/ 153 w 6064"/>
                <a:gd name="T43" fmla="*/ 3481 h 4838"/>
                <a:gd name="T44" fmla="*/ 501 w 6064"/>
                <a:gd name="T45" fmla="*/ 3298 h 4838"/>
                <a:gd name="T46" fmla="*/ 836 w 6064"/>
                <a:gd name="T47" fmla="*/ 3096 h 4838"/>
                <a:gd name="T48" fmla="*/ 1157 w 6064"/>
                <a:gd name="T49" fmla="*/ 2760 h 4838"/>
                <a:gd name="T50" fmla="*/ 1406 w 6064"/>
                <a:gd name="T51" fmla="*/ 2529 h 4838"/>
                <a:gd name="T52" fmla="*/ 1368 w 6064"/>
                <a:gd name="T53" fmla="*/ 2277 h 4838"/>
                <a:gd name="T54" fmla="*/ 1270 w 6064"/>
                <a:gd name="T55" fmla="*/ 1933 h 4838"/>
                <a:gd name="T56" fmla="*/ 1354 w 6064"/>
                <a:gd name="T57" fmla="*/ 1664 h 4838"/>
                <a:gd name="T58" fmla="*/ 1331 w 6064"/>
                <a:gd name="T59" fmla="*/ 1308 h 4838"/>
                <a:gd name="T60" fmla="*/ 1513 w 6064"/>
                <a:gd name="T61" fmla="*/ 1221 h 4838"/>
                <a:gd name="T62" fmla="*/ 1542 w 6064"/>
                <a:gd name="T63" fmla="*/ 828 h 4838"/>
                <a:gd name="T64" fmla="*/ 1736 w 6064"/>
                <a:gd name="T65" fmla="*/ 787 h 4838"/>
                <a:gd name="T66" fmla="*/ 2283 w 6064"/>
                <a:gd name="T67" fmla="*/ 914 h 4838"/>
                <a:gd name="T68" fmla="*/ 2390 w 6064"/>
                <a:gd name="T69" fmla="*/ 1027 h 4838"/>
                <a:gd name="T70" fmla="*/ 2699 w 6064"/>
                <a:gd name="T71" fmla="*/ 1085 h 4838"/>
                <a:gd name="T72" fmla="*/ 3035 w 6064"/>
                <a:gd name="T73" fmla="*/ 854 h 4838"/>
                <a:gd name="T74" fmla="*/ 3336 w 6064"/>
                <a:gd name="T75" fmla="*/ 796 h 4838"/>
                <a:gd name="T76" fmla="*/ 3556 w 6064"/>
                <a:gd name="T77" fmla="*/ 480 h 4838"/>
                <a:gd name="T78" fmla="*/ 3787 w 6064"/>
                <a:gd name="T79" fmla="*/ 327 h 4838"/>
                <a:gd name="T80" fmla="*/ 4010 w 6064"/>
                <a:gd name="T81" fmla="*/ 498 h 4838"/>
                <a:gd name="T82" fmla="*/ 4357 w 6064"/>
                <a:gd name="T83" fmla="*/ 402 h 4838"/>
                <a:gd name="T84" fmla="*/ 4667 w 6064"/>
                <a:gd name="T85" fmla="*/ 182 h 4838"/>
                <a:gd name="T86" fmla="*/ 4916 w 6064"/>
                <a:gd name="T87" fmla="*/ 67 h 4838"/>
                <a:gd name="T88" fmla="*/ 5176 w 6064"/>
                <a:gd name="T89" fmla="*/ 153 h 4838"/>
                <a:gd name="T90" fmla="*/ 5231 w 6064"/>
                <a:gd name="T91" fmla="*/ 524 h 4838"/>
                <a:gd name="T92" fmla="*/ 5254 w 6064"/>
                <a:gd name="T93" fmla="*/ 894 h 4838"/>
                <a:gd name="T94" fmla="*/ 5002 w 6064"/>
                <a:gd name="T95" fmla="*/ 1126 h 4838"/>
                <a:gd name="T96" fmla="*/ 5159 w 6064"/>
                <a:gd name="T97" fmla="*/ 1354 h 4838"/>
                <a:gd name="T98" fmla="*/ 5387 w 6064"/>
                <a:gd name="T99" fmla="*/ 1461 h 4838"/>
                <a:gd name="T100" fmla="*/ 5674 w 6064"/>
                <a:gd name="T101" fmla="*/ 1360 h 4838"/>
                <a:gd name="T102" fmla="*/ 5882 w 6064"/>
                <a:gd name="T103" fmla="*/ 1528 h 4838"/>
                <a:gd name="T104" fmla="*/ 6021 w 6064"/>
                <a:gd name="T105" fmla="*/ 1736 h 4838"/>
                <a:gd name="T106" fmla="*/ 5726 w 6064"/>
                <a:gd name="T107" fmla="*/ 1999 h 4838"/>
                <a:gd name="T108" fmla="*/ 5399 w 6064"/>
                <a:gd name="T109" fmla="*/ 1866 h 4838"/>
                <a:gd name="T110" fmla="*/ 5514 w 6064"/>
                <a:gd name="T111" fmla="*/ 2048 h 4838"/>
                <a:gd name="T112" fmla="*/ 5514 w 6064"/>
                <a:gd name="T113" fmla="*/ 2488 h 4838"/>
                <a:gd name="T114" fmla="*/ 5263 w 6064"/>
                <a:gd name="T115" fmla="*/ 2702 h 4838"/>
                <a:gd name="T116" fmla="*/ 5052 w 6064"/>
                <a:gd name="T117" fmla="*/ 2856 h 4838"/>
                <a:gd name="T118" fmla="*/ 5023 w 6064"/>
                <a:gd name="T119" fmla="*/ 3105 h 4838"/>
                <a:gd name="T120" fmla="*/ 4710 w 6064"/>
                <a:gd name="T121" fmla="*/ 3342 h 4838"/>
                <a:gd name="T122" fmla="*/ 4403 w 6064"/>
                <a:gd name="T123" fmla="*/ 3348 h 4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064" h="4838">
                  <a:moveTo>
                    <a:pt x="4444" y="3249"/>
                  </a:moveTo>
                  <a:lnTo>
                    <a:pt x="4444" y="3240"/>
                  </a:lnTo>
                  <a:lnTo>
                    <a:pt x="4424" y="3220"/>
                  </a:lnTo>
                  <a:lnTo>
                    <a:pt x="4415" y="3229"/>
                  </a:lnTo>
                  <a:lnTo>
                    <a:pt x="4409" y="3229"/>
                  </a:lnTo>
                  <a:lnTo>
                    <a:pt x="4403" y="3229"/>
                  </a:lnTo>
                  <a:lnTo>
                    <a:pt x="4386" y="3249"/>
                  </a:lnTo>
                  <a:lnTo>
                    <a:pt x="4377" y="3249"/>
                  </a:lnTo>
                  <a:lnTo>
                    <a:pt x="4357" y="3229"/>
                  </a:lnTo>
                  <a:lnTo>
                    <a:pt x="4348" y="3240"/>
                  </a:lnTo>
                  <a:lnTo>
                    <a:pt x="4343" y="3240"/>
                  </a:lnTo>
                  <a:lnTo>
                    <a:pt x="4337" y="3240"/>
                  </a:lnTo>
                  <a:lnTo>
                    <a:pt x="4328" y="3229"/>
                  </a:lnTo>
                  <a:lnTo>
                    <a:pt x="4299" y="3229"/>
                  </a:lnTo>
                  <a:lnTo>
                    <a:pt x="4291" y="3220"/>
                  </a:lnTo>
                  <a:lnTo>
                    <a:pt x="4279" y="3220"/>
                  </a:lnTo>
                  <a:lnTo>
                    <a:pt x="4262" y="3240"/>
                  </a:lnTo>
                  <a:lnTo>
                    <a:pt x="4250" y="3240"/>
                  </a:lnTo>
                  <a:lnTo>
                    <a:pt x="4247" y="3246"/>
                  </a:lnTo>
                  <a:lnTo>
                    <a:pt x="4241" y="3249"/>
                  </a:lnTo>
                  <a:lnTo>
                    <a:pt x="4241" y="3258"/>
                  </a:lnTo>
                  <a:lnTo>
                    <a:pt x="4212" y="3258"/>
                  </a:lnTo>
                  <a:lnTo>
                    <a:pt x="4184" y="3258"/>
                  </a:lnTo>
                  <a:lnTo>
                    <a:pt x="4181" y="3255"/>
                  </a:lnTo>
                  <a:lnTo>
                    <a:pt x="4172" y="3249"/>
                  </a:lnTo>
                  <a:lnTo>
                    <a:pt x="4169" y="3249"/>
                  </a:lnTo>
                  <a:lnTo>
                    <a:pt x="4163" y="3249"/>
                  </a:lnTo>
                  <a:lnTo>
                    <a:pt x="4126" y="3287"/>
                  </a:lnTo>
                  <a:lnTo>
                    <a:pt x="4088" y="3327"/>
                  </a:lnTo>
                  <a:lnTo>
                    <a:pt x="4059" y="3327"/>
                  </a:lnTo>
                  <a:lnTo>
                    <a:pt x="4048" y="3319"/>
                  </a:lnTo>
                  <a:lnTo>
                    <a:pt x="4030" y="3319"/>
                  </a:lnTo>
                  <a:lnTo>
                    <a:pt x="4019" y="3307"/>
                  </a:lnTo>
                  <a:lnTo>
                    <a:pt x="4010" y="3307"/>
                  </a:lnTo>
                  <a:lnTo>
                    <a:pt x="3981" y="3278"/>
                  </a:lnTo>
                  <a:lnTo>
                    <a:pt x="3978" y="3278"/>
                  </a:lnTo>
                  <a:lnTo>
                    <a:pt x="3969" y="3278"/>
                  </a:lnTo>
                  <a:lnTo>
                    <a:pt x="3967" y="3275"/>
                  </a:lnTo>
                  <a:lnTo>
                    <a:pt x="3961" y="3269"/>
                  </a:lnTo>
                  <a:lnTo>
                    <a:pt x="3914" y="3269"/>
                  </a:lnTo>
                  <a:lnTo>
                    <a:pt x="3909" y="3264"/>
                  </a:lnTo>
                  <a:lnTo>
                    <a:pt x="3903" y="3258"/>
                  </a:lnTo>
                  <a:lnTo>
                    <a:pt x="3894" y="3258"/>
                  </a:lnTo>
                  <a:lnTo>
                    <a:pt x="3886" y="3249"/>
                  </a:lnTo>
                  <a:lnTo>
                    <a:pt x="3865" y="3249"/>
                  </a:lnTo>
                  <a:lnTo>
                    <a:pt x="3857" y="3240"/>
                  </a:lnTo>
                  <a:lnTo>
                    <a:pt x="3845" y="3240"/>
                  </a:lnTo>
                  <a:lnTo>
                    <a:pt x="3816" y="3212"/>
                  </a:lnTo>
                  <a:lnTo>
                    <a:pt x="3807" y="3212"/>
                  </a:lnTo>
                  <a:lnTo>
                    <a:pt x="3799" y="3200"/>
                  </a:lnTo>
                  <a:lnTo>
                    <a:pt x="3779" y="3200"/>
                  </a:lnTo>
                  <a:lnTo>
                    <a:pt x="3770" y="3194"/>
                  </a:lnTo>
                  <a:lnTo>
                    <a:pt x="3741" y="3194"/>
                  </a:lnTo>
                  <a:lnTo>
                    <a:pt x="3732" y="3183"/>
                  </a:lnTo>
                  <a:lnTo>
                    <a:pt x="3700" y="3183"/>
                  </a:lnTo>
                  <a:lnTo>
                    <a:pt x="3698" y="3188"/>
                  </a:lnTo>
                  <a:lnTo>
                    <a:pt x="3692" y="3194"/>
                  </a:lnTo>
                  <a:lnTo>
                    <a:pt x="3683" y="3183"/>
                  </a:lnTo>
                  <a:lnTo>
                    <a:pt x="3634" y="3183"/>
                  </a:lnTo>
                  <a:lnTo>
                    <a:pt x="3634" y="3229"/>
                  </a:lnTo>
                  <a:lnTo>
                    <a:pt x="3625" y="3240"/>
                  </a:lnTo>
                  <a:lnTo>
                    <a:pt x="3625" y="3258"/>
                  </a:lnTo>
                  <a:lnTo>
                    <a:pt x="3614" y="3269"/>
                  </a:lnTo>
                  <a:lnTo>
                    <a:pt x="3625" y="3278"/>
                  </a:lnTo>
                  <a:lnTo>
                    <a:pt x="3631" y="3278"/>
                  </a:lnTo>
                  <a:lnTo>
                    <a:pt x="3634" y="3278"/>
                  </a:lnTo>
                  <a:lnTo>
                    <a:pt x="3643" y="3287"/>
                  </a:lnTo>
                  <a:lnTo>
                    <a:pt x="3654" y="3287"/>
                  </a:lnTo>
                  <a:lnTo>
                    <a:pt x="3663" y="3298"/>
                  </a:lnTo>
                  <a:lnTo>
                    <a:pt x="3671" y="3307"/>
                  </a:lnTo>
                  <a:lnTo>
                    <a:pt x="3671" y="3319"/>
                  </a:lnTo>
                  <a:lnTo>
                    <a:pt x="3683" y="3327"/>
                  </a:lnTo>
                  <a:lnTo>
                    <a:pt x="3683" y="3356"/>
                  </a:lnTo>
                  <a:lnTo>
                    <a:pt x="3671" y="3356"/>
                  </a:lnTo>
                  <a:lnTo>
                    <a:pt x="3663" y="3365"/>
                  </a:lnTo>
                  <a:lnTo>
                    <a:pt x="3643" y="3365"/>
                  </a:lnTo>
                  <a:lnTo>
                    <a:pt x="3634" y="3374"/>
                  </a:lnTo>
                  <a:lnTo>
                    <a:pt x="3634" y="3385"/>
                  </a:lnTo>
                  <a:lnTo>
                    <a:pt x="3605" y="3414"/>
                  </a:lnTo>
                  <a:lnTo>
                    <a:pt x="3605" y="3452"/>
                  </a:lnTo>
                  <a:lnTo>
                    <a:pt x="3625" y="3472"/>
                  </a:lnTo>
                  <a:lnTo>
                    <a:pt x="3643" y="3472"/>
                  </a:lnTo>
                  <a:lnTo>
                    <a:pt x="3654" y="3481"/>
                  </a:lnTo>
                  <a:lnTo>
                    <a:pt x="3663" y="3481"/>
                  </a:lnTo>
                  <a:lnTo>
                    <a:pt x="3671" y="3489"/>
                  </a:lnTo>
                  <a:lnTo>
                    <a:pt x="3686" y="3489"/>
                  </a:lnTo>
                  <a:lnTo>
                    <a:pt x="3700" y="3489"/>
                  </a:lnTo>
                  <a:lnTo>
                    <a:pt x="3700" y="3510"/>
                  </a:lnTo>
                  <a:lnTo>
                    <a:pt x="3698" y="3515"/>
                  </a:lnTo>
                  <a:lnTo>
                    <a:pt x="3692" y="3518"/>
                  </a:lnTo>
                  <a:lnTo>
                    <a:pt x="3692" y="3530"/>
                  </a:lnTo>
                  <a:lnTo>
                    <a:pt x="3683" y="3538"/>
                  </a:lnTo>
                  <a:lnTo>
                    <a:pt x="3671" y="3538"/>
                  </a:lnTo>
                  <a:lnTo>
                    <a:pt x="3663" y="3547"/>
                  </a:lnTo>
                  <a:lnTo>
                    <a:pt x="3663" y="3559"/>
                  </a:lnTo>
                  <a:lnTo>
                    <a:pt x="3657" y="3562"/>
                  </a:lnTo>
                  <a:lnTo>
                    <a:pt x="3654" y="3567"/>
                  </a:lnTo>
                  <a:lnTo>
                    <a:pt x="3640" y="3567"/>
                  </a:lnTo>
                  <a:lnTo>
                    <a:pt x="3625" y="3567"/>
                  </a:lnTo>
                  <a:lnTo>
                    <a:pt x="3614" y="3559"/>
                  </a:lnTo>
                  <a:lnTo>
                    <a:pt x="3605" y="3559"/>
                  </a:lnTo>
                  <a:lnTo>
                    <a:pt x="3605" y="3596"/>
                  </a:lnTo>
                  <a:lnTo>
                    <a:pt x="3625" y="3596"/>
                  </a:lnTo>
                  <a:lnTo>
                    <a:pt x="3625" y="3643"/>
                  </a:lnTo>
                  <a:lnTo>
                    <a:pt x="3605" y="3643"/>
                  </a:lnTo>
                  <a:lnTo>
                    <a:pt x="3605" y="3669"/>
                  </a:lnTo>
                  <a:lnTo>
                    <a:pt x="3605" y="3692"/>
                  </a:lnTo>
                  <a:lnTo>
                    <a:pt x="3611" y="3698"/>
                  </a:lnTo>
                  <a:lnTo>
                    <a:pt x="3614" y="3701"/>
                  </a:lnTo>
                  <a:lnTo>
                    <a:pt x="3614" y="3706"/>
                  </a:lnTo>
                  <a:lnTo>
                    <a:pt x="3614" y="3712"/>
                  </a:lnTo>
                  <a:lnTo>
                    <a:pt x="3625" y="3721"/>
                  </a:lnTo>
                  <a:lnTo>
                    <a:pt x="3643" y="3721"/>
                  </a:lnTo>
                  <a:lnTo>
                    <a:pt x="3643" y="3741"/>
                  </a:lnTo>
                  <a:lnTo>
                    <a:pt x="3663" y="3741"/>
                  </a:lnTo>
                  <a:lnTo>
                    <a:pt x="3663" y="3779"/>
                  </a:lnTo>
                  <a:lnTo>
                    <a:pt x="3625" y="3779"/>
                  </a:lnTo>
                  <a:lnTo>
                    <a:pt x="3619" y="3784"/>
                  </a:lnTo>
                  <a:lnTo>
                    <a:pt x="3614" y="3787"/>
                  </a:lnTo>
                  <a:lnTo>
                    <a:pt x="3585" y="3787"/>
                  </a:lnTo>
                  <a:lnTo>
                    <a:pt x="3556" y="3787"/>
                  </a:lnTo>
                  <a:lnTo>
                    <a:pt x="3556" y="3779"/>
                  </a:lnTo>
                  <a:lnTo>
                    <a:pt x="3547" y="3770"/>
                  </a:lnTo>
                  <a:lnTo>
                    <a:pt x="3547" y="3741"/>
                  </a:lnTo>
                  <a:lnTo>
                    <a:pt x="3518" y="3741"/>
                  </a:lnTo>
                  <a:lnTo>
                    <a:pt x="3518" y="3721"/>
                  </a:lnTo>
                  <a:lnTo>
                    <a:pt x="3509" y="3721"/>
                  </a:lnTo>
                  <a:lnTo>
                    <a:pt x="3498" y="3729"/>
                  </a:lnTo>
                  <a:lnTo>
                    <a:pt x="3498" y="3741"/>
                  </a:lnTo>
                  <a:lnTo>
                    <a:pt x="3469" y="3741"/>
                  </a:lnTo>
                  <a:lnTo>
                    <a:pt x="3460" y="3729"/>
                  </a:lnTo>
                  <a:lnTo>
                    <a:pt x="3382" y="3729"/>
                  </a:lnTo>
                  <a:lnTo>
                    <a:pt x="3373" y="3721"/>
                  </a:lnTo>
                  <a:lnTo>
                    <a:pt x="3356" y="3721"/>
                  </a:lnTo>
                  <a:lnTo>
                    <a:pt x="3356" y="3729"/>
                  </a:lnTo>
                  <a:lnTo>
                    <a:pt x="3345" y="3741"/>
                  </a:lnTo>
                  <a:lnTo>
                    <a:pt x="3345" y="3750"/>
                  </a:lnTo>
                  <a:lnTo>
                    <a:pt x="3336" y="3758"/>
                  </a:lnTo>
                  <a:lnTo>
                    <a:pt x="3336" y="3779"/>
                  </a:lnTo>
                  <a:lnTo>
                    <a:pt x="3330" y="3784"/>
                  </a:lnTo>
                  <a:lnTo>
                    <a:pt x="3324" y="3787"/>
                  </a:lnTo>
                  <a:lnTo>
                    <a:pt x="3324" y="3799"/>
                  </a:lnTo>
                  <a:lnTo>
                    <a:pt x="3316" y="3799"/>
                  </a:lnTo>
                  <a:lnTo>
                    <a:pt x="3307" y="3787"/>
                  </a:lnTo>
                  <a:lnTo>
                    <a:pt x="3266" y="3787"/>
                  </a:lnTo>
                  <a:lnTo>
                    <a:pt x="3258" y="3779"/>
                  </a:lnTo>
                  <a:lnTo>
                    <a:pt x="3249" y="3779"/>
                  </a:lnTo>
                  <a:lnTo>
                    <a:pt x="3249" y="3799"/>
                  </a:lnTo>
                  <a:lnTo>
                    <a:pt x="3220" y="3799"/>
                  </a:lnTo>
                  <a:lnTo>
                    <a:pt x="3188" y="3828"/>
                  </a:lnTo>
                  <a:lnTo>
                    <a:pt x="3188" y="3845"/>
                  </a:lnTo>
                  <a:lnTo>
                    <a:pt x="3185" y="3851"/>
                  </a:lnTo>
                  <a:lnTo>
                    <a:pt x="3180" y="3854"/>
                  </a:lnTo>
                  <a:lnTo>
                    <a:pt x="3154" y="3854"/>
                  </a:lnTo>
                  <a:lnTo>
                    <a:pt x="3154" y="3836"/>
                  </a:lnTo>
                  <a:lnTo>
                    <a:pt x="3133" y="3836"/>
                  </a:lnTo>
                  <a:lnTo>
                    <a:pt x="3125" y="3845"/>
                  </a:lnTo>
                  <a:lnTo>
                    <a:pt x="3064" y="3845"/>
                  </a:lnTo>
                  <a:lnTo>
                    <a:pt x="3055" y="3836"/>
                  </a:lnTo>
                  <a:lnTo>
                    <a:pt x="3026" y="3836"/>
                  </a:lnTo>
                  <a:lnTo>
                    <a:pt x="3018" y="3828"/>
                  </a:lnTo>
                  <a:lnTo>
                    <a:pt x="3009" y="3828"/>
                  </a:lnTo>
                  <a:lnTo>
                    <a:pt x="2997" y="3816"/>
                  </a:lnTo>
                  <a:lnTo>
                    <a:pt x="2977" y="3816"/>
                  </a:lnTo>
                  <a:lnTo>
                    <a:pt x="2968" y="3808"/>
                  </a:lnTo>
                  <a:lnTo>
                    <a:pt x="2948" y="3808"/>
                  </a:lnTo>
                  <a:lnTo>
                    <a:pt x="2939" y="3799"/>
                  </a:lnTo>
                  <a:lnTo>
                    <a:pt x="2931" y="3799"/>
                  </a:lnTo>
                  <a:lnTo>
                    <a:pt x="2922" y="3787"/>
                  </a:lnTo>
                  <a:lnTo>
                    <a:pt x="2911" y="3787"/>
                  </a:lnTo>
                  <a:lnTo>
                    <a:pt x="2905" y="3784"/>
                  </a:lnTo>
                  <a:lnTo>
                    <a:pt x="2902" y="3779"/>
                  </a:lnTo>
                  <a:lnTo>
                    <a:pt x="2873" y="3779"/>
                  </a:lnTo>
                  <a:lnTo>
                    <a:pt x="2873" y="3770"/>
                  </a:lnTo>
                  <a:lnTo>
                    <a:pt x="2853" y="3750"/>
                  </a:lnTo>
                  <a:lnTo>
                    <a:pt x="2844" y="3758"/>
                  </a:lnTo>
                  <a:lnTo>
                    <a:pt x="2844" y="3770"/>
                  </a:lnTo>
                  <a:lnTo>
                    <a:pt x="2832" y="3779"/>
                  </a:lnTo>
                  <a:lnTo>
                    <a:pt x="2832" y="3787"/>
                  </a:lnTo>
                  <a:lnTo>
                    <a:pt x="2844" y="3799"/>
                  </a:lnTo>
                  <a:lnTo>
                    <a:pt x="2844" y="3808"/>
                  </a:lnTo>
                  <a:lnTo>
                    <a:pt x="2847" y="3810"/>
                  </a:lnTo>
                  <a:lnTo>
                    <a:pt x="2853" y="3816"/>
                  </a:lnTo>
                  <a:lnTo>
                    <a:pt x="2844" y="3828"/>
                  </a:lnTo>
                  <a:lnTo>
                    <a:pt x="2844" y="3836"/>
                  </a:lnTo>
                  <a:lnTo>
                    <a:pt x="2847" y="3842"/>
                  </a:lnTo>
                  <a:lnTo>
                    <a:pt x="2853" y="3845"/>
                  </a:lnTo>
                  <a:lnTo>
                    <a:pt x="2853" y="3860"/>
                  </a:lnTo>
                  <a:lnTo>
                    <a:pt x="2853" y="3874"/>
                  </a:lnTo>
                  <a:lnTo>
                    <a:pt x="2861" y="3886"/>
                  </a:lnTo>
                  <a:lnTo>
                    <a:pt x="2861" y="3903"/>
                  </a:lnTo>
                  <a:lnTo>
                    <a:pt x="2890" y="3932"/>
                  </a:lnTo>
                  <a:lnTo>
                    <a:pt x="2890" y="3941"/>
                  </a:lnTo>
                  <a:lnTo>
                    <a:pt x="2902" y="3952"/>
                  </a:lnTo>
                  <a:lnTo>
                    <a:pt x="2902" y="3981"/>
                  </a:lnTo>
                  <a:lnTo>
                    <a:pt x="2896" y="3984"/>
                  </a:lnTo>
                  <a:lnTo>
                    <a:pt x="2890" y="3990"/>
                  </a:lnTo>
                  <a:lnTo>
                    <a:pt x="2879" y="3990"/>
                  </a:lnTo>
                  <a:lnTo>
                    <a:pt x="2861" y="3990"/>
                  </a:lnTo>
                  <a:lnTo>
                    <a:pt x="2844" y="4010"/>
                  </a:lnTo>
                  <a:lnTo>
                    <a:pt x="2824" y="4010"/>
                  </a:lnTo>
                  <a:lnTo>
                    <a:pt x="2815" y="4019"/>
                  </a:lnTo>
                  <a:lnTo>
                    <a:pt x="2737" y="4019"/>
                  </a:lnTo>
                  <a:lnTo>
                    <a:pt x="2728" y="4010"/>
                  </a:lnTo>
                  <a:lnTo>
                    <a:pt x="2720" y="4010"/>
                  </a:lnTo>
                  <a:lnTo>
                    <a:pt x="2708" y="3999"/>
                  </a:lnTo>
                  <a:lnTo>
                    <a:pt x="2699" y="3999"/>
                  </a:lnTo>
                  <a:lnTo>
                    <a:pt x="2688" y="3990"/>
                  </a:lnTo>
                  <a:lnTo>
                    <a:pt x="2641" y="3990"/>
                  </a:lnTo>
                  <a:lnTo>
                    <a:pt x="2630" y="3999"/>
                  </a:lnTo>
                  <a:lnTo>
                    <a:pt x="2601" y="3999"/>
                  </a:lnTo>
                  <a:lnTo>
                    <a:pt x="2563" y="3961"/>
                  </a:lnTo>
                  <a:lnTo>
                    <a:pt x="2555" y="3961"/>
                  </a:lnTo>
                  <a:lnTo>
                    <a:pt x="2543" y="3952"/>
                  </a:lnTo>
                  <a:lnTo>
                    <a:pt x="2543" y="3946"/>
                  </a:lnTo>
                  <a:lnTo>
                    <a:pt x="2543" y="3941"/>
                  </a:lnTo>
                  <a:lnTo>
                    <a:pt x="2534" y="3932"/>
                  </a:lnTo>
                  <a:lnTo>
                    <a:pt x="2517" y="3932"/>
                  </a:lnTo>
                  <a:lnTo>
                    <a:pt x="2506" y="3923"/>
                  </a:lnTo>
                  <a:lnTo>
                    <a:pt x="2497" y="3932"/>
                  </a:lnTo>
                  <a:lnTo>
                    <a:pt x="2497" y="4059"/>
                  </a:lnTo>
                  <a:lnTo>
                    <a:pt x="2477" y="4077"/>
                  </a:lnTo>
                  <a:lnTo>
                    <a:pt x="2477" y="4085"/>
                  </a:lnTo>
                  <a:lnTo>
                    <a:pt x="2456" y="4106"/>
                  </a:lnTo>
                  <a:lnTo>
                    <a:pt x="2448" y="4106"/>
                  </a:lnTo>
                  <a:lnTo>
                    <a:pt x="2442" y="4111"/>
                  </a:lnTo>
                  <a:lnTo>
                    <a:pt x="2439" y="4117"/>
                  </a:lnTo>
                  <a:lnTo>
                    <a:pt x="2439" y="4126"/>
                  </a:lnTo>
                  <a:lnTo>
                    <a:pt x="2427" y="4134"/>
                  </a:lnTo>
                  <a:lnTo>
                    <a:pt x="2419" y="4134"/>
                  </a:lnTo>
                  <a:lnTo>
                    <a:pt x="2410" y="4143"/>
                  </a:lnTo>
                  <a:lnTo>
                    <a:pt x="2410" y="4163"/>
                  </a:lnTo>
                  <a:lnTo>
                    <a:pt x="2398" y="4172"/>
                  </a:lnTo>
                  <a:lnTo>
                    <a:pt x="2398" y="4192"/>
                  </a:lnTo>
                  <a:lnTo>
                    <a:pt x="2381" y="4210"/>
                  </a:lnTo>
                  <a:lnTo>
                    <a:pt x="2381" y="4230"/>
                  </a:lnTo>
                  <a:lnTo>
                    <a:pt x="2375" y="4236"/>
                  </a:lnTo>
                  <a:lnTo>
                    <a:pt x="2372" y="4242"/>
                  </a:lnTo>
                  <a:lnTo>
                    <a:pt x="2372" y="4250"/>
                  </a:lnTo>
                  <a:lnTo>
                    <a:pt x="2381" y="4259"/>
                  </a:lnTo>
                  <a:lnTo>
                    <a:pt x="2381" y="4270"/>
                  </a:lnTo>
                  <a:lnTo>
                    <a:pt x="2398" y="4288"/>
                  </a:lnTo>
                  <a:lnTo>
                    <a:pt x="2398" y="4299"/>
                  </a:lnTo>
                  <a:lnTo>
                    <a:pt x="2427" y="4328"/>
                  </a:lnTo>
                  <a:lnTo>
                    <a:pt x="2448" y="4328"/>
                  </a:lnTo>
                  <a:lnTo>
                    <a:pt x="2456" y="4337"/>
                  </a:lnTo>
                  <a:lnTo>
                    <a:pt x="2468" y="4337"/>
                  </a:lnTo>
                  <a:lnTo>
                    <a:pt x="2468" y="4354"/>
                  </a:lnTo>
                  <a:lnTo>
                    <a:pt x="2448" y="4354"/>
                  </a:lnTo>
                  <a:lnTo>
                    <a:pt x="2442" y="4360"/>
                  </a:lnTo>
                  <a:lnTo>
                    <a:pt x="2439" y="4366"/>
                  </a:lnTo>
                  <a:lnTo>
                    <a:pt x="2427" y="4366"/>
                  </a:lnTo>
                  <a:lnTo>
                    <a:pt x="2419" y="4375"/>
                  </a:lnTo>
                  <a:lnTo>
                    <a:pt x="2419" y="4383"/>
                  </a:lnTo>
                  <a:lnTo>
                    <a:pt x="2410" y="4383"/>
                  </a:lnTo>
                  <a:lnTo>
                    <a:pt x="2398" y="4395"/>
                  </a:lnTo>
                  <a:lnTo>
                    <a:pt x="2323" y="4395"/>
                  </a:lnTo>
                  <a:lnTo>
                    <a:pt x="2312" y="4404"/>
                  </a:lnTo>
                  <a:lnTo>
                    <a:pt x="2265" y="4404"/>
                  </a:lnTo>
                  <a:lnTo>
                    <a:pt x="2254" y="4415"/>
                  </a:lnTo>
                  <a:lnTo>
                    <a:pt x="2236" y="4415"/>
                  </a:lnTo>
                  <a:lnTo>
                    <a:pt x="2228" y="4421"/>
                  </a:lnTo>
                  <a:lnTo>
                    <a:pt x="2187" y="4421"/>
                  </a:lnTo>
                  <a:lnTo>
                    <a:pt x="2167" y="4441"/>
                  </a:lnTo>
                  <a:lnTo>
                    <a:pt x="2167" y="4453"/>
                  </a:lnTo>
                  <a:lnTo>
                    <a:pt x="2164" y="4456"/>
                  </a:lnTo>
                  <a:lnTo>
                    <a:pt x="2158" y="4461"/>
                  </a:lnTo>
                  <a:lnTo>
                    <a:pt x="2150" y="4461"/>
                  </a:lnTo>
                  <a:lnTo>
                    <a:pt x="2141" y="4470"/>
                  </a:lnTo>
                  <a:lnTo>
                    <a:pt x="2129" y="4470"/>
                  </a:lnTo>
                  <a:lnTo>
                    <a:pt x="2121" y="4482"/>
                  </a:lnTo>
                  <a:lnTo>
                    <a:pt x="2092" y="4482"/>
                  </a:lnTo>
                  <a:lnTo>
                    <a:pt x="2072" y="4499"/>
                  </a:lnTo>
                  <a:lnTo>
                    <a:pt x="2043" y="4499"/>
                  </a:lnTo>
                  <a:lnTo>
                    <a:pt x="2034" y="4511"/>
                  </a:lnTo>
                  <a:lnTo>
                    <a:pt x="2005" y="4511"/>
                  </a:lnTo>
                  <a:lnTo>
                    <a:pt x="2005" y="4540"/>
                  </a:lnTo>
                  <a:lnTo>
                    <a:pt x="2014" y="4540"/>
                  </a:lnTo>
                  <a:lnTo>
                    <a:pt x="2022" y="4548"/>
                  </a:lnTo>
                  <a:lnTo>
                    <a:pt x="2022" y="4586"/>
                  </a:lnTo>
                  <a:lnTo>
                    <a:pt x="2066" y="4629"/>
                  </a:lnTo>
                  <a:lnTo>
                    <a:pt x="2112" y="4673"/>
                  </a:lnTo>
                  <a:lnTo>
                    <a:pt x="2112" y="4681"/>
                  </a:lnTo>
                  <a:lnTo>
                    <a:pt x="2106" y="4687"/>
                  </a:lnTo>
                  <a:lnTo>
                    <a:pt x="2100" y="4693"/>
                  </a:lnTo>
                  <a:lnTo>
                    <a:pt x="2098" y="4693"/>
                  </a:lnTo>
                  <a:lnTo>
                    <a:pt x="2092" y="4693"/>
                  </a:lnTo>
                  <a:lnTo>
                    <a:pt x="2086" y="4696"/>
                  </a:lnTo>
                  <a:lnTo>
                    <a:pt x="2080" y="4702"/>
                  </a:lnTo>
                  <a:lnTo>
                    <a:pt x="2072" y="4702"/>
                  </a:lnTo>
                  <a:lnTo>
                    <a:pt x="2063" y="4710"/>
                  </a:lnTo>
                  <a:lnTo>
                    <a:pt x="2051" y="4710"/>
                  </a:lnTo>
                  <a:lnTo>
                    <a:pt x="2034" y="4693"/>
                  </a:lnTo>
                  <a:lnTo>
                    <a:pt x="2022" y="4693"/>
                  </a:lnTo>
                  <a:lnTo>
                    <a:pt x="2005" y="4673"/>
                  </a:lnTo>
                  <a:lnTo>
                    <a:pt x="2005" y="4670"/>
                  </a:lnTo>
                  <a:lnTo>
                    <a:pt x="2005" y="4664"/>
                  </a:lnTo>
                  <a:lnTo>
                    <a:pt x="1996" y="4664"/>
                  </a:lnTo>
                  <a:lnTo>
                    <a:pt x="1976" y="4681"/>
                  </a:lnTo>
                  <a:lnTo>
                    <a:pt x="1938" y="4681"/>
                  </a:lnTo>
                  <a:lnTo>
                    <a:pt x="1910" y="4710"/>
                  </a:lnTo>
                  <a:lnTo>
                    <a:pt x="1910" y="4739"/>
                  </a:lnTo>
                  <a:lnTo>
                    <a:pt x="1889" y="4759"/>
                  </a:lnTo>
                  <a:lnTo>
                    <a:pt x="1883" y="4759"/>
                  </a:lnTo>
                  <a:lnTo>
                    <a:pt x="1878" y="4759"/>
                  </a:lnTo>
                  <a:lnTo>
                    <a:pt x="1875" y="4765"/>
                  </a:lnTo>
                  <a:lnTo>
                    <a:pt x="1869" y="4768"/>
                  </a:lnTo>
                  <a:lnTo>
                    <a:pt x="1860" y="4768"/>
                  </a:lnTo>
                  <a:lnTo>
                    <a:pt x="1855" y="4774"/>
                  </a:lnTo>
                  <a:lnTo>
                    <a:pt x="1849" y="4780"/>
                  </a:lnTo>
                  <a:lnTo>
                    <a:pt x="1840" y="4780"/>
                  </a:lnTo>
                  <a:lnTo>
                    <a:pt x="1831" y="4788"/>
                  </a:lnTo>
                  <a:lnTo>
                    <a:pt x="1802" y="4788"/>
                  </a:lnTo>
                  <a:lnTo>
                    <a:pt x="1774" y="4817"/>
                  </a:lnTo>
                  <a:lnTo>
                    <a:pt x="1745" y="4817"/>
                  </a:lnTo>
                  <a:lnTo>
                    <a:pt x="1736" y="4809"/>
                  </a:lnTo>
                  <a:lnTo>
                    <a:pt x="1724" y="4809"/>
                  </a:lnTo>
                  <a:lnTo>
                    <a:pt x="1724" y="4838"/>
                  </a:lnTo>
                  <a:lnTo>
                    <a:pt x="1716" y="4838"/>
                  </a:lnTo>
                  <a:lnTo>
                    <a:pt x="1707" y="4829"/>
                  </a:lnTo>
                  <a:lnTo>
                    <a:pt x="1695" y="4829"/>
                  </a:lnTo>
                  <a:lnTo>
                    <a:pt x="1693" y="4832"/>
                  </a:lnTo>
                  <a:lnTo>
                    <a:pt x="1687" y="4838"/>
                  </a:lnTo>
                  <a:lnTo>
                    <a:pt x="1666" y="4838"/>
                  </a:lnTo>
                  <a:lnTo>
                    <a:pt x="1638" y="4809"/>
                  </a:lnTo>
                  <a:lnTo>
                    <a:pt x="1638" y="4803"/>
                  </a:lnTo>
                  <a:lnTo>
                    <a:pt x="1638" y="4797"/>
                  </a:lnTo>
                  <a:lnTo>
                    <a:pt x="1629" y="4788"/>
                  </a:lnTo>
                  <a:lnTo>
                    <a:pt x="1629" y="4780"/>
                  </a:lnTo>
                  <a:lnTo>
                    <a:pt x="1617" y="4768"/>
                  </a:lnTo>
                  <a:lnTo>
                    <a:pt x="1617" y="4759"/>
                  </a:lnTo>
                  <a:lnTo>
                    <a:pt x="1609" y="4751"/>
                  </a:lnTo>
                  <a:lnTo>
                    <a:pt x="1600" y="4759"/>
                  </a:lnTo>
                  <a:lnTo>
                    <a:pt x="1600" y="4768"/>
                  </a:lnTo>
                  <a:lnTo>
                    <a:pt x="1600" y="4780"/>
                  </a:lnTo>
                  <a:lnTo>
                    <a:pt x="1588" y="4780"/>
                  </a:lnTo>
                  <a:lnTo>
                    <a:pt x="1580" y="4768"/>
                  </a:lnTo>
                  <a:lnTo>
                    <a:pt x="1571" y="4768"/>
                  </a:lnTo>
                  <a:lnTo>
                    <a:pt x="1562" y="4759"/>
                  </a:lnTo>
                  <a:lnTo>
                    <a:pt x="1530" y="4759"/>
                  </a:lnTo>
                  <a:lnTo>
                    <a:pt x="1504" y="4759"/>
                  </a:lnTo>
                  <a:lnTo>
                    <a:pt x="1499" y="4765"/>
                  </a:lnTo>
                  <a:lnTo>
                    <a:pt x="1493" y="4768"/>
                  </a:lnTo>
                  <a:lnTo>
                    <a:pt x="1470" y="4768"/>
                  </a:lnTo>
                  <a:lnTo>
                    <a:pt x="1444" y="4768"/>
                  </a:lnTo>
                  <a:lnTo>
                    <a:pt x="1444" y="4759"/>
                  </a:lnTo>
                  <a:lnTo>
                    <a:pt x="1435" y="4751"/>
                  </a:lnTo>
                  <a:lnTo>
                    <a:pt x="1435" y="4730"/>
                  </a:lnTo>
                  <a:lnTo>
                    <a:pt x="1444" y="4722"/>
                  </a:lnTo>
                  <a:lnTo>
                    <a:pt x="1444" y="4716"/>
                  </a:lnTo>
                  <a:lnTo>
                    <a:pt x="1444" y="4710"/>
                  </a:lnTo>
                  <a:lnTo>
                    <a:pt x="1455" y="4702"/>
                  </a:lnTo>
                  <a:lnTo>
                    <a:pt x="1455" y="4681"/>
                  </a:lnTo>
                  <a:lnTo>
                    <a:pt x="1449" y="4678"/>
                  </a:lnTo>
                  <a:lnTo>
                    <a:pt x="1444" y="4673"/>
                  </a:lnTo>
                  <a:lnTo>
                    <a:pt x="1444" y="4670"/>
                  </a:lnTo>
                  <a:lnTo>
                    <a:pt x="1444" y="4664"/>
                  </a:lnTo>
                  <a:lnTo>
                    <a:pt x="1435" y="4652"/>
                  </a:lnTo>
                  <a:lnTo>
                    <a:pt x="1444" y="4644"/>
                  </a:lnTo>
                  <a:lnTo>
                    <a:pt x="1444" y="4606"/>
                  </a:lnTo>
                  <a:lnTo>
                    <a:pt x="1435" y="4606"/>
                  </a:lnTo>
                  <a:lnTo>
                    <a:pt x="1426" y="4597"/>
                  </a:lnTo>
                  <a:lnTo>
                    <a:pt x="1412" y="4597"/>
                  </a:lnTo>
                  <a:lnTo>
                    <a:pt x="1397" y="4597"/>
                  </a:lnTo>
                  <a:lnTo>
                    <a:pt x="1397" y="4615"/>
                  </a:lnTo>
                  <a:lnTo>
                    <a:pt x="1377" y="4635"/>
                  </a:lnTo>
                  <a:lnTo>
                    <a:pt x="1348" y="4635"/>
                  </a:lnTo>
                  <a:lnTo>
                    <a:pt x="1340" y="4626"/>
                  </a:lnTo>
                  <a:lnTo>
                    <a:pt x="1319" y="4626"/>
                  </a:lnTo>
                  <a:lnTo>
                    <a:pt x="1316" y="4621"/>
                  </a:lnTo>
                  <a:lnTo>
                    <a:pt x="1311" y="4615"/>
                  </a:lnTo>
                  <a:lnTo>
                    <a:pt x="1305" y="4615"/>
                  </a:lnTo>
                  <a:lnTo>
                    <a:pt x="1302" y="4615"/>
                  </a:lnTo>
                  <a:lnTo>
                    <a:pt x="1290" y="4606"/>
                  </a:lnTo>
                  <a:lnTo>
                    <a:pt x="1290" y="4577"/>
                  </a:lnTo>
                  <a:lnTo>
                    <a:pt x="1261" y="4577"/>
                  </a:lnTo>
                  <a:lnTo>
                    <a:pt x="1259" y="4571"/>
                  </a:lnTo>
                  <a:lnTo>
                    <a:pt x="1253" y="4566"/>
                  </a:lnTo>
                  <a:lnTo>
                    <a:pt x="1241" y="4566"/>
                  </a:lnTo>
                  <a:lnTo>
                    <a:pt x="1238" y="4563"/>
                  </a:lnTo>
                  <a:lnTo>
                    <a:pt x="1232" y="4557"/>
                  </a:lnTo>
                  <a:lnTo>
                    <a:pt x="1186" y="4557"/>
                  </a:lnTo>
                  <a:lnTo>
                    <a:pt x="1186" y="4571"/>
                  </a:lnTo>
                  <a:lnTo>
                    <a:pt x="1186" y="4586"/>
                  </a:lnTo>
                  <a:lnTo>
                    <a:pt x="1195" y="4597"/>
                  </a:lnTo>
                  <a:lnTo>
                    <a:pt x="1195" y="4644"/>
                  </a:lnTo>
                  <a:lnTo>
                    <a:pt x="1186" y="4652"/>
                  </a:lnTo>
                  <a:lnTo>
                    <a:pt x="1186" y="4664"/>
                  </a:lnTo>
                  <a:lnTo>
                    <a:pt x="1180" y="4667"/>
                  </a:lnTo>
                  <a:lnTo>
                    <a:pt x="1175" y="4673"/>
                  </a:lnTo>
                  <a:lnTo>
                    <a:pt x="1175" y="4681"/>
                  </a:lnTo>
                  <a:lnTo>
                    <a:pt x="1166" y="4681"/>
                  </a:lnTo>
                  <a:lnTo>
                    <a:pt x="1157" y="4693"/>
                  </a:lnTo>
                  <a:lnTo>
                    <a:pt x="1137" y="4693"/>
                  </a:lnTo>
                  <a:lnTo>
                    <a:pt x="1128" y="4681"/>
                  </a:lnTo>
                  <a:lnTo>
                    <a:pt x="1088" y="4681"/>
                  </a:lnTo>
                  <a:lnTo>
                    <a:pt x="1088" y="4664"/>
                  </a:lnTo>
                  <a:lnTo>
                    <a:pt x="1079" y="4652"/>
                  </a:lnTo>
                  <a:lnTo>
                    <a:pt x="1059" y="4652"/>
                  </a:lnTo>
                  <a:lnTo>
                    <a:pt x="1050" y="4644"/>
                  </a:lnTo>
                  <a:lnTo>
                    <a:pt x="1039" y="4652"/>
                  </a:lnTo>
                  <a:lnTo>
                    <a:pt x="1039" y="4673"/>
                  </a:lnTo>
                  <a:lnTo>
                    <a:pt x="1021" y="4693"/>
                  </a:lnTo>
                  <a:lnTo>
                    <a:pt x="1021" y="4722"/>
                  </a:lnTo>
                  <a:lnTo>
                    <a:pt x="1030" y="4730"/>
                  </a:lnTo>
                  <a:lnTo>
                    <a:pt x="1030" y="4739"/>
                  </a:lnTo>
                  <a:lnTo>
                    <a:pt x="1021" y="4751"/>
                  </a:lnTo>
                  <a:lnTo>
                    <a:pt x="1013" y="4751"/>
                  </a:lnTo>
                  <a:lnTo>
                    <a:pt x="1004" y="4759"/>
                  </a:lnTo>
                  <a:lnTo>
                    <a:pt x="943" y="4759"/>
                  </a:lnTo>
                  <a:lnTo>
                    <a:pt x="934" y="4751"/>
                  </a:lnTo>
                  <a:lnTo>
                    <a:pt x="934" y="4730"/>
                  </a:lnTo>
                  <a:lnTo>
                    <a:pt x="926" y="4722"/>
                  </a:lnTo>
                  <a:lnTo>
                    <a:pt x="926" y="4716"/>
                  </a:lnTo>
                  <a:lnTo>
                    <a:pt x="926" y="4710"/>
                  </a:lnTo>
                  <a:lnTo>
                    <a:pt x="914" y="4702"/>
                  </a:lnTo>
                  <a:lnTo>
                    <a:pt x="914" y="4681"/>
                  </a:lnTo>
                  <a:lnTo>
                    <a:pt x="906" y="4673"/>
                  </a:lnTo>
                  <a:lnTo>
                    <a:pt x="906" y="4621"/>
                  </a:lnTo>
                  <a:lnTo>
                    <a:pt x="906" y="4566"/>
                  </a:lnTo>
                  <a:lnTo>
                    <a:pt x="897" y="4557"/>
                  </a:lnTo>
                  <a:lnTo>
                    <a:pt x="897" y="4534"/>
                  </a:lnTo>
                  <a:lnTo>
                    <a:pt x="897" y="4511"/>
                  </a:lnTo>
                  <a:lnTo>
                    <a:pt x="885" y="4499"/>
                  </a:lnTo>
                  <a:lnTo>
                    <a:pt x="885" y="4470"/>
                  </a:lnTo>
                  <a:lnTo>
                    <a:pt x="882" y="4467"/>
                  </a:lnTo>
                  <a:lnTo>
                    <a:pt x="877" y="4461"/>
                  </a:lnTo>
                  <a:lnTo>
                    <a:pt x="877" y="4453"/>
                  </a:lnTo>
                  <a:lnTo>
                    <a:pt x="868" y="4441"/>
                  </a:lnTo>
                  <a:lnTo>
                    <a:pt x="868" y="4421"/>
                  </a:lnTo>
                  <a:lnTo>
                    <a:pt x="856" y="4415"/>
                  </a:lnTo>
                  <a:lnTo>
                    <a:pt x="856" y="4395"/>
                  </a:lnTo>
                  <a:lnTo>
                    <a:pt x="885" y="4366"/>
                  </a:lnTo>
                  <a:lnTo>
                    <a:pt x="885" y="4346"/>
                  </a:lnTo>
                  <a:lnTo>
                    <a:pt x="868" y="4346"/>
                  </a:lnTo>
                  <a:lnTo>
                    <a:pt x="856" y="4337"/>
                  </a:lnTo>
                  <a:lnTo>
                    <a:pt x="856" y="4317"/>
                  </a:lnTo>
                  <a:lnTo>
                    <a:pt x="848" y="4317"/>
                  </a:lnTo>
                  <a:lnTo>
                    <a:pt x="836" y="4308"/>
                  </a:lnTo>
                  <a:lnTo>
                    <a:pt x="819" y="4328"/>
                  </a:lnTo>
                  <a:lnTo>
                    <a:pt x="781" y="4328"/>
                  </a:lnTo>
                  <a:lnTo>
                    <a:pt x="761" y="4308"/>
                  </a:lnTo>
                  <a:lnTo>
                    <a:pt x="761" y="4299"/>
                  </a:lnTo>
                  <a:lnTo>
                    <a:pt x="732" y="4299"/>
                  </a:lnTo>
                  <a:lnTo>
                    <a:pt x="732" y="4308"/>
                  </a:lnTo>
                  <a:lnTo>
                    <a:pt x="723" y="4317"/>
                  </a:lnTo>
                  <a:lnTo>
                    <a:pt x="723" y="4337"/>
                  </a:lnTo>
                  <a:lnTo>
                    <a:pt x="712" y="4346"/>
                  </a:lnTo>
                  <a:lnTo>
                    <a:pt x="712" y="4354"/>
                  </a:lnTo>
                  <a:lnTo>
                    <a:pt x="683" y="4383"/>
                  </a:lnTo>
                  <a:lnTo>
                    <a:pt x="683" y="4404"/>
                  </a:lnTo>
                  <a:lnTo>
                    <a:pt x="680" y="4409"/>
                  </a:lnTo>
                  <a:lnTo>
                    <a:pt x="674" y="4415"/>
                  </a:lnTo>
                  <a:lnTo>
                    <a:pt x="674" y="4432"/>
                  </a:lnTo>
                  <a:lnTo>
                    <a:pt x="668" y="4438"/>
                  </a:lnTo>
                  <a:lnTo>
                    <a:pt x="663" y="4441"/>
                  </a:lnTo>
                  <a:lnTo>
                    <a:pt x="663" y="4456"/>
                  </a:lnTo>
                  <a:lnTo>
                    <a:pt x="663" y="4470"/>
                  </a:lnTo>
                  <a:lnTo>
                    <a:pt x="636" y="4499"/>
                  </a:lnTo>
                  <a:lnTo>
                    <a:pt x="636" y="4511"/>
                  </a:lnTo>
                  <a:lnTo>
                    <a:pt x="625" y="4519"/>
                  </a:lnTo>
                  <a:lnTo>
                    <a:pt x="625" y="4528"/>
                  </a:lnTo>
                  <a:lnTo>
                    <a:pt x="596" y="4557"/>
                  </a:lnTo>
                  <a:lnTo>
                    <a:pt x="596" y="4566"/>
                  </a:lnTo>
                  <a:lnTo>
                    <a:pt x="567" y="4566"/>
                  </a:lnTo>
                  <a:lnTo>
                    <a:pt x="567" y="4577"/>
                  </a:lnTo>
                  <a:lnTo>
                    <a:pt x="550" y="4597"/>
                  </a:lnTo>
                  <a:lnTo>
                    <a:pt x="492" y="4597"/>
                  </a:lnTo>
                  <a:lnTo>
                    <a:pt x="480" y="4606"/>
                  </a:lnTo>
                  <a:lnTo>
                    <a:pt x="451" y="4606"/>
                  </a:lnTo>
                  <a:lnTo>
                    <a:pt x="443" y="4597"/>
                  </a:lnTo>
                  <a:lnTo>
                    <a:pt x="414" y="4597"/>
                  </a:lnTo>
                  <a:lnTo>
                    <a:pt x="393" y="4577"/>
                  </a:lnTo>
                  <a:lnTo>
                    <a:pt x="385" y="4577"/>
                  </a:lnTo>
                  <a:lnTo>
                    <a:pt x="376" y="4566"/>
                  </a:lnTo>
                  <a:lnTo>
                    <a:pt x="365" y="4566"/>
                  </a:lnTo>
                  <a:lnTo>
                    <a:pt x="356" y="4557"/>
                  </a:lnTo>
                  <a:lnTo>
                    <a:pt x="347" y="4557"/>
                  </a:lnTo>
                  <a:lnTo>
                    <a:pt x="336" y="4548"/>
                  </a:lnTo>
                  <a:lnTo>
                    <a:pt x="318" y="4548"/>
                  </a:lnTo>
                  <a:lnTo>
                    <a:pt x="318" y="4540"/>
                  </a:lnTo>
                  <a:lnTo>
                    <a:pt x="327" y="4528"/>
                  </a:lnTo>
                  <a:lnTo>
                    <a:pt x="327" y="4482"/>
                  </a:lnTo>
                  <a:lnTo>
                    <a:pt x="318" y="4470"/>
                  </a:lnTo>
                  <a:lnTo>
                    <a:pt x="318" y="4453"/>
                  </a:lnTo>
                  <a:lnTo>
                    <a:pt x="298" y="4432"/>
                  </a:lnTo>
                  <a:lnTo>
                    <a:pt x="289" y="4432"/>
                  </a:lnTo>
                  <a:lnTo>
                    <a:pt x="278" y="4424"/>
                  </a:lnTo>
                  <a:lnTo>
                    <a:pt x="269" y="4415"/>
                  </a:lnTo>
                  <a:lnTo>
                    <a:pt x="223" y="4415"/>
                  </a:lnTo>
                  <a:lnTo>
                    <a:pt x="191" y="4383"/>
                  </a:lnTo>
                  <a:lnTo>
                    <a:pt x="182" y="4383"/>
                  </a:lnTo>
                  <a:lnTo>
                    <a:pt x="153" y="4354"/>
                  </a:lnTo>
                  <a:lnTo>
                    <a:pt x="153" y="4351"/>
                  </a:lnTo>
                  <a:lnTo>
                    <a:pt x="153" y="4346"/>
                  </a:lnTo>
                  <a:lnTo>
                    <a:pt x="174" y="4346"/>
                  </a:lnTo>
                  <a:lnTo>
                    <a:pt x="182" y="4354"/>
                  </a:lnTo>
                  <a:lnTo>
                    <a:pt x="203" y="4354"/>
                  </a:lnTo>
                  <a:lnTo>
                    <a:pt x="211" y="4366"/>
                  </a:lnTo>
                  <a:lnTo>
                    <a:pt x="217" y="4366"/>
                  </a:lnTo>
                  <a:lnTo>
                    <a:pt x="223" y="4366"/>
                  </a:lnTo>
                  <a:lnTo>
                    <a:pt x="223" y="4346"/>
                  </a:lnTo>
                  <a:lnTo>
                    <a:pt x="240" y="4328"/>
                  </a:lnTo>
                  <a:lnTo>
                    <a:pt x="278" y="4328"/>
                  </a:lnTo>
                  <a:lnTo>
                    <a:pt x="298" y="4308"/>
                  </a:lnTo>
                  <a:lnTo>
                    <a:pt x="318" y="4328"/>
                  </a:lnTo>
                  <a:lnTo>
                    <a:pt x="347" y="4328"/>
                  </a:lnTo>
                  <a:lnTo>
                    <a:pt x="347" y="4346"/>
                  </a:lnTo>
                  <a:lnTo>
                    <a:pt x="385" y="4346"/>
                  </a:lnTo>
                  <a:lnTo>
                    <a:pt x="385" y="4317"/>
                  </a:lnTo>
                  <a:lnTo>
                    <a:pt x="365" y="4317"/>
                  </a:lnTo>
                  <a:lnTo>
                    <a:pt x="365" y="4308"/>
                  </a:lnTo>
                  <a:lnTo>
                    <a:pt x="370" y="4302"/>
                  </a:lnTo>
                  <a:lnTo>
                    <a:pt x="376" y="4299"/>
                  </a:lnTo>
                  <a:lnTo>
                    <a:pt x="376" y="4288"/>
                  </a:lnTo>
                  <a:lnTo>
                    <a:pt x="379" y="4285"/>
                  </a:lnTo>
                  <a:lnTo>
                    <a:pt x="385" y="4279"/>
                  </a:lnTo>
                  <a:lnTo>
                    <a:pt x="411" y="4279"/>
                  </a:lnTo>
                  <a:lnTo>
                    <a:pt x="434" y="4279"/>
                  </a:lnTo>
                  <a:lnTo>
                    <a:pt x="434" y="4265"/>
                  </a:lnTo>
                  <a:lnTo>
                    <a:pt x="434" y="4250"/>
                  </a:lnTo>
                  <a:lnTo>
                    <a:pt x="422" y="4242"/>
                  </a:lnTo>
                  <a:lnTo>
                    <a:pt x="422" y="4192"/>
                  </a:lnTo>
                  <a:lnTo>
                    <a:pt x="417" y="4187"/>
                  </a:lnTo>
                  <a:lnTo>
                    <a:pt x="414" y="4184"/>
                  </a:lnTo>
                  <a:lnTo>
                    <a:pt x="414" y="4152"/>
                  </a:lnTo>
                  <a:lnTo>
                    <a:pt x="405" y="4143"/>
                  </a:lnTo>
                  <a:lnTo>
                    <a:pt x="405" y="4097"/>
                  </a:lnTo>
                  <a:lnTo>
                    <a:pt x="393" y="4085"/>
                  </a:lnTo>
                  <a:lnTo>
                    <a:pt x="393" y="4068"/>
                  </a:lnTo>
                  <a:lnTo>
                    <a:pt x="414" y="4068"/>
                  </a:lnTo>
                  <a:lnTo>
                    <a:pt x="434" y="4068"/>
                  </a:lnTo>
                  <a:lnTo>
                    <a:pt x="443" y="4059"/>
                  </a:lnTo>
                  <a:lnTo>
                    <a:pt x="521" y="4059"/>
                  </a:lnTo>
                  <a:lnTo>
                    <a:pt x="524" y="4053"/>
                  </a:lnTo>
                  <a:lnTo>
                    <a:pt x="529" y="4048"/>
                  </a:lnTo>
                  <a:lnTo>
                    <a:pt x="550" y="4048"/>
                  </a:lnTo>
                  <a:lnTo>
                    <a:pt x="567" y="4048"/>
                  </a:lnTo>
                  <a:lnTo>
                    <a:pt x="567" y="4019"/>
                  </a:lnTo>
                  <a:lnTo>
                    <a:pt x="564" y="4013"/>
                  </a:lnTo>
                  <a:lnTo>
                    <a:pt x="558" y="4010"/>
                  </a:lnTo>
                  <a:lnTo>
                    <a:pt x="558" y="3981"/>
                  </a:lnTo>
                  <a:lnTo>
                    <a:pt x="550" y="3970"/>
                  </a:lnTo>
                  <a:lnTo>
                    <a:pt x="550" y="3932"/>
                  </a:lnTo>
                  <a:lnTo>
                    <a:pt x="538" y="3923"/>
                  </a:lnTo>
                  <a:lnTo>
                    <a:pt x="538" y="3903"/>
                  </a:lnTo>
                  <a:lnTo>
                    <a:pt x="529" y="3894"/>
                  </a:lnTo>
                  <a:lnTo>
                    <a:pt x="529" y="3845"/>
                  </a:lnTo>
                  <a:lnTo>
                    <a:pt x="524" y="3842"/>
                  </a:lnTo>
                  <a:lnTo>
                    <a:pt x="521" y="3836"/>
                  </a:lnTo>
                  <a:lnTo>
                    <a:pt x="521" y="3808"/>
                  </a:lnTo>
                  <a:lnTo>
                    <a:pt x="509" y="3799"/>
                  </a:lnTo>
                  <a:lnTo>
                    <a:pt x="509" y="3758"/>
                  </a:lnTo>
                  <a:lnTo>
                    <a:pt x="503" y="3755"/>
                  </a:lnTo>
                  <a:lnTo>
                    <a:pt x="501" y="3750"/>
                  </a:lnTo>
                  <a:lnTo>
                    <a:pt x="501" y="3721"/>
                  </a:lnTo>
                  <a:lnTo>
                    <a:pt x="492" y="3712"/>
                  </a:lnTo>
                  <a:lnTo>
                    <a:pt x="492" y="3672"/>
                  </a:lnTo>
                  <a:lnTo>
                    <a:pt x="480" y="3663"/>
                  </a:lnTo>
                  <a:lnTo>
                    <a:pt x="480" y="3648"/>
                  </a:lnTo>
                  <a:lnTo>
                    <a:pt x="480" y="3634"/>
                  </a:lnTo>
                  <a:lnTo>
                    <a:pt x="434" y="3634"/>
                  </a:lnTo>
                  <a:lnTo>
                    <a:pt x="428" y="3640"/>
                  </a:lnTo>
                  <a:lnTo>
                    <a:pt x="422" y="3643"/>
                  </a:lnTo>
                  <a:lnTo>
                    <a:pt x="336" y="3643"/>
                  </a:lnTo>
                  <a:lnTo>
                    <a:pt x="327" y="3654"/>
                  </a:lnTo>
                  <a:lnTo>
                    <a:pt x="240" y="3654"/>
                  </a:lnTo>
                  <a:lnTo>
                    <a:pt x="229" y="3663"/>
                  </a:lnTo>
                  <a:lnTo>
                    <a:pt x="145" y="3663"/>
                  </a:lnTo>
                  <a:lnTo>
                    <a:pt x="133" y="3672"/>
                  </a:lnTo>
                  <a:lnTo>
                    <a:pt x="95" y="3672"/>
                  </a:lnTo>
                  <a:lnTo>
                    <a:pt x="58" y="3672"/>
                  </a:lnTo>
                  <a:lnTo>
                    <a:pt x="46" y="3683"/>
                  </a:lnTo>
                  <a:lnTo>
                    <a:pt x="0" y="3683"/>
                  </a:lnTo>
                  <a:lnTo>
                    <a:pt x="0" y="3672"/>
                  </a:lnTo>
                  <a:lnTo>
                    <a:pt x="17" y="3654"/>
                  </a:lnTo>
                  <a:lnTo>
                    <a:pt x="17" y="3643"/>
                  </a:lnTo>
                  <a:lnTo>
                    <a:pt x="23" y="3640"/>
                  </a:lnTo>
                  <a:lnTo>
                    <a:pt x="26" y="3634"/>
                  </a:lnTo>
                  <a:lnTo>
                    <a:pt x="26" y="3625"/>
                  </a:lnTo>
                  <a:lnTo>
                    <a:pt x="46" y="3605"/>
                  </a:lnTo>
                  <a:lnTo>
                    <a:pt x="46" y="3596"/>
                  </a:lnTo>
                  <a:lnTo>
                    <a:pt x="67" y="3576"/>
                  </a:lnTo>
                  <a:lnTo>
                    <a:pt x="75" y="3576"/>
                  </a:lnTo>
                  <a:lnTo>
                    <a:pt x="81" y="3573"/>
                  </a:lnTo>
                  <a:lnTo>
                    <a:pt x="87" y="3567"/>
                  </a:lnTo>
                  <a:lnTo>
                    <a:pt x="95" y="3567"/>
                  </a:lnTo>
                  <a:lnTo>
                    <a:pt x="104" y="3559"/>
                  </a:lnTo>
                  <a:lnTo>
                    <a:pt x="104" y="3547"/>
                  </a:lnTo>
                  <a:lnTo>
                    <a:pt x="133" y="3518"/>
                  </a:lnTo>
                  <a:lnTo>
                    <a:pt x="133" y="3515"/>
                  </a:lnTo>
                  <a:lnTo>
                    <a:pt x="133" y="3510"/>
                  </a:lnTo>
                  <a:lnTo>
                    <a:pt x="153" y="3489"/>
                  </a:lnTo>
                  <a:lnTo>
                    <a:pt x="153" y="3481"/>
                  </a:lnTo>
                  <a:lnTo>
                    <a:pt x="162" y="3472"/>
                  </a:lnTo>
                  <a:lnTo>
                    <a:pt x="162" y="3452"/>
                  </a:lnTo>
                  <a:lnTo>
                    <a:pt x="191" y="3452"/>
                  </a:lnTo>
                  <a:lnTo>
                    <a:pt x="211" y="3431"/>
                  </a:lnTo>
                  <a:lnTo>
                    <a:pt x="240" y="3431"/>
                  </a:lnTo>
                  <a:lnTo>
                    <a:pt x="246" y="3429"/>
                  </a:lnTo>
                  <a:lnTo>
                    <a:pt x="249" y="3423"/>
                  </a:lnTo>
                  <a:lnTo>
                    <a:pt x="269" y="3423"/>
                  </a:lnTo>
                  <a:lnTo>
                    <a:pt x="278" y="3414"/>
                  </a:lnTo>
                  <a:lnTo>
                    <a:pt x="289" y="3414"/>
                  </a:lnTo>
                  <a:lnTo>
                    <a:pt x="298" y="3405"/>
                  </a:lnTo>
                  <a:lnTo>
                    <a:pt x="307" y="3405"/>
                  </a:lnTo>
                  <a:lnTo>
                    <a:pt x="327" y="3385"/>
                  </a:lnTo>
                  <a:lnTo>
                    <a:pt x="336" y="3385"/>
                  </a:lnTo>
                  <a:lnTo>
                    <a:pt x="347" y="3374"/>
                  </a:lnTo>
                  <a:lnTo>
                    <a:pt x="356" y="3374"/>
                  </a:lnTo>
                  <a:lnTo>
                    <a:pt x="362" y="3371"/>
                  </a:lnTo>
                  <a:lnTo>
                    <a:pt x="365" y="3365"/>
                  </a:lnTo>
                  <a:lnTo>
                    <a:pt x="370" y="3365"/>
                  </a:lnTo>
                  <a:lnTo>
                    <a:pt x="376" y="3365"/>
                  </a:lnTo>
                  <a:lnTo>
                    <a:pt x="405" y="3336"/>
                  </a:lnTo>
                  <a:lnTo>
                    <a:pt x="422" y="3336"/>
                  </a:lnTo>
                  <a:lnTo>
                    <a:pt x="434" y="3327"/>
                  </a:lnTo>
                  <a:lnTo>
                    <a:pt x="451" y="3327"/>
                  </a:lnTo>
                  <a:lnTo>
                    <a:pt x="460" y="3319"/>
                  </a:lnTo>
                  <a:lnTo>
                    <a:pt x="480" y="3319"/>
                  </a:lnTo>
                  <a:lnTo>
                    <a:pt x="501" y="3298"/>
                  </a:lnTo>
                  <a:lnTo>
                    <a:pt x="503" y="3298"/>
                  </a:lnTo>
                  <a:lnTo>
                    <a:pt x="509" y="3298"/>
                  </a:lnTo>
                  <a:lnTo>
                    <a:pt x="509" y="3278"/>
                  </a:lnTo>
                  <a:lnTo>
                    <a:pt x="521" y="3269"/>
                  </a:lnTo>
                  <a:lnTo>
                    <a:pt x="521" y="3258"/>
                  </a:lnTo>
                  <a:lnTo>
                    <a:pt x="544" y="3258"/>
                  </a:lnTo>
                  <a:lnTo>
                    <a:pt x="567" y="3258"/>
                  </a:lnTo>
                  <a:lnTo>
                    <a:pt x="573" y="3264"/>
                  </a:lnTo>
                  <a:lnTo>
                    <a:pt x="579" y="3269"/>
                  </a:lnTo>
                  <a:lnTo>
                    <a:pt x="610" y="3235"/>
                  </a:lnTo>
                  <a:lnTo>
                    <a:pt x="645" y="3203"/>
                  </a:lnTo>
                  <a:lnTo>
                    <a:pt x="645" y="3183"/>
                  </a:lnTo>
                  <a:lnTo>
                    <a:pt x="663" y="3162"/>
                  </a:lnTo>
                  <a:lnTo>
                    <a:pt x="694" y="3162"/>
                  </a:lnTo>
                  <a:lnTo>
                    <a:pt x="703" y="3154"/>
                  </a:lnTo>
                  <a:lnTo>
                    <a:pt x="718" y="3154"/>
                  </a:lnTo>
                  <a:lnTo>
                    <a:pt x="732" y="3154"/>
                  </a:lnTo>
                  <a:lnTo>
                    <a:pt x="738" y="3148"/>
                  </a:lnTo>
                  <a:lnTo>
                    <a:pt x="741" y="3142"/>
                  </a:lnTo>
                  <a:lnTo>
                    <a:pt x="761" y="3142"/>
                  </a:lnTo>
                  <a:lnTo>
                    <a:pt x="770" y="3133"/>
                  </a:lnTo>
                  <a:lnTo>
                    <a:pt x="799" y="3133"/>
                  </a:lnTo>
                  <a:lnTo>
                    <a:pt x="799" y="3125"/>
                  </a:lnTo>
                  <a:lnTo>
                    <a:pt x="819" y="3105"/>
                  </a:lnTo>
                  <a:lnTo>
                    <a:pt x="827" y="3105"/>
                  </a:lnTo>
                  <a:lnTo>
                    <a:pt x="833" y="3102"/>
                  </a:lnTo>
                  <a:lnTo>
                    <a:pt x="836" y="3096"/>
                  </a:lnTo>
                  <a:lnTo>
                    <a:pt x="934" y="3096"/>
                  </a:lnTo>
                  <a:lnTo>
                    <a:pt x="943" y="3105"/>
                  </a:lnTo>
                  <a:lnTo>
                    <a:pt x="972" y="3105"/>
                  </a:lnTo>
                  <a:lnTo>
                    <a:pt x="984" y="3116"/>
                  </a:lnTo>
                  <a:lnTo>
                    <a:pt x="1021" y="3116"/>
                  </a:lnTo>
                  <a:lnTo>
                    <a:pt x="1030" y="3105"/>
                  </a:lnTo>
                  <a:lnTo>
                    <a:pt x="1030" y="3096"/>
                  </a:lnTo>
                  <a:lnTo>
                    <a:pt x="1059" y="3067"/>
                  </a:lnTo>
                  <a:lnTo>
                    <a:pt x="1059" y="3029"/>
                  </a:lnTo>
                  <a:lnTo>
                    <a:pt x="1050" y="3018"/>
                  </a:lnTo>
                  <a:lnTo>
                    <a:pt x="1050" y="2931"/>
                  </a:lnTo>
                  <a:lnTo>
                    <a:pt x="1056" y="2928"/>
                  </a:lnTo>
                  <a:lnTo>
                    <a:pt x="1059" y="2922"/>
                  </a:lnTo>
                  <a:lnTo>
                    <a:pt x="1059" y="2914"/>
                  </a:lnTo>
                  <a:lnTo>
                    <a:pt x="1079" y="2893"/>
                  </a:lnTo>
                  <a:lnTo>
                    <a:pt x="1079" y="2876"/>
                  </a:lnTo>
                  <a:lnTo>
                    <a:pt x="1082" y="2870"/>
                  </a:lnTo>
                  <a:lnTo>
                    <a:pt x="1088" y="2864"/>
                  </a:lnTo>
                  <a:lnTo>
                    <a:pt x="1088" y="2847"/>
                  </a:lnTo>
                  <a:lnTo>
                    <a:pt x="1099" y="2835"/>
                  </a:lnTo>
                  <a:lnTo>
                    <a:pt x="1099" y="2827"/>
                  </a:lnTo>
                  <a:lnTo>
                    <a:pt x="1108" y="2818"/>
                  </a:lnTo>
                  <a:lnTo>
                    <a:pt x="1108" y="2807"/>
                  </a:lnTo>
                  <a:lnTo>
                    <a:pt x="1137" y="2778"/>
                  </a:lnTo>
                  <a:lnTo>
                    <a:pt x="1137" y="2769"/>
                  </a:lnTo>
                  <a:lnTo>
                    <a:pt x="1146" y="2760"/>
                  </a:lnTo>
                  <a:lnTo>
                    <a:pt x="1157" y="2760"/>
                  </a:lnTo>
                  <a:lnTo>
                    <a:pt x="1166" y="2769"/>
                  </a:lnTo>
                  <a:lnTo>
                    <a:pt x="1195" y="2769"/>
                  </a:lnTo>
                  <a:lnTo>
                    <a:pt x="1204" y="2778"/>
                  </a:lnTo>
                  <a:lnTo>
                    <a:pt x="1282" y="2778"/>
                  </a:lnTo>
                  <a:lnTo>
                    <a:pt x="1290" y="2769"/>
                  </a:lnTo>
                  <a:lnTo>
                    <a:pt x="1302" y="2769"/>
                  </a:lnTo>
                  <a:lnTo>
                    <a:pt x="1311" y="2760"/>
                  </a:lnTo>
                  <a:lnTo>
                    <a:pt x="1311" y="2749"/>
                  </a:lnTo>
                  <a:lnTo>
                    <a:pt x="1319" y="2740"/>
                  </a:lnTo>
                  <a:lnTo>
                    <a:pt x="1319" y="2711"/>
                  </a:lnTo>
                  <a:lnTo>
                    <a:pt x="1340" y="2694"/>
                  </a:lnTo>
                  <a:lnTo>
                    <a:pt x="1340" y="2673"/>
                  </a:lnTo>
                  <a:lnTo>
                    <a:pt x="1342" y="2668"/>
                  </a:lnTo>
                  <a:lnTo>
                    <a:pt x="1348" y="2665"/>
                  </a:lnTo>
                  <a:lnTo>
                    <a:pt x="1348" y="2644"/>
                  </a:lnTo>
                  <a:lnTo>
                    <a:pt x="1368" y="2624"/>
                  </a:lnTo>
                  <a:lnTo>
                    <a:pt x="1368" y="2616"/>
                  </a:lnTo>
                  <a:lnTo>
                    <a:pt x="1377" y="2607"/>
                  </a:lnTo>
                  <a:lnTo>
                    <a:pt x="1377" y="2595"/>
                  </a:lnTo>
                  <a:lnTo>
                    <a:pt x="1386" y="2587"/>
                  </a:lnTo>
                  <a:lnTo>
                    <a:pt x="1386" y="2578"/>
                  </a:lnTo>
                  <a:lnTo>
                    <a:pt x="1392" y="2572"/>
                  </a:lnTo>
                  <a:lnTo>
                    <a:pt x="1397" y="2566"/>
                  </a:lnTo>
                  <a:lnTo>
                    <a:pt x="1397" y="2563"/>
                  </a:lnTo>
                  <a:lnTo>
                    <a:pt x="1397" y="2558"/>
                  </a:lnTo>
                  <a:lnTo>
                    <a:pt x="1406" y="2546"/>
                  </a:lnTo>
                  <a:lnTo>
                    <a:pt x="1406" y="2529"/>
                  </a:lnTo>
                  <a:lnTo>
                    <a:pt x="1412" y="2523"/>
                  </a:lnTo>
                  <a:lnTo>
                    <a:pt x="1418" y="2517"/>
                  </a:lnTo>
                  <a:lnTo>
                    <a:pt x="1418" y="2509"/>
                  </a:lnTo>
                  <a:lnTo>
                    <a:pt x="1426" y="2500"/>
                  </a:lnTo>
                  <a:lnTo>
                    <a:pt x="1426" y="2494"/>
                  </a:lnTo>
                  <a:lnTo>
                    <a:pt x="1426" y="2488"/>
                  </a:lnTo>
                  <a:lnTo>
                    <a:pt x="1429" y="2485"/>
                  </a:lnTo>
                  <a:lnTo>
                    <a:pt x="1435" y="2480"/>
                  </a:lnTo>
                  <a:lnTo>
                    <a:pt x="1435" y="2468"/>
                  </a:lnTo>
                  <a:lnTo>
                    <a:pt x="1435" y="2451"/>
                  </a:lnTo>
                  <a:lnTo>
                    <a:pt x="1426" y="2442"/>
                  </a:lnTo>
                  <a:lnTo>
                    <a:pt x="1426" y="2422"/>
                  </a:lnTo>
                  <a:lnTo>
                    <a:pt x="1406" y="2404"/>
                  </a:lnTo>
                  <a:lnTo>
                    <a:pt x="1406" y="2396"/>
                  </a:lnTo>
                  <a:lnTo>
                    <a:pt x="1397" y="2384"/>
                  </a:lnTo>
                  <a:lnTo>
                    <a:pt x="1386" y="2384"/>
                  </a:lnTo>
                  <a:lnTo>
                    <a:pt x="1368" y="2364"/>
                  </a:lnTo>
                  <a:lnTo>
                    <a:pt x="1360" y="2364"/>
                  </a:lnTo>
                  <a:lnTo>
                    <a:pt x="1348" y="2355"/>
                  </a:lnTo>
                  <a:lnTo>
                    <a:pt x="1348" y="2352"/>
                  </a:lnTo>
                  <a:lnTo>
                    <a:pt x="1348" y="2346"/>
                  </a:lnTo>
                  <a:lnTo>
                    <a:pt x="1348" y="2326"/>
                  </a:lnTo>
                  <a:lnTo>
                    <a:pt x="1360" y="2318"/>
                  </a:lnTo>
                  <a:lnTo>
                    <a:pt x="1360" y="2297"/>
                  </a:lnTo>
                  <a:lnTo>
                    <a:pt x="1363" y="2294"/>
                  </a:lnTo>
                  <a:lnTo>
                    <a:pt x="1368" y="2289"/>
                  </a:lnTo>
                  <a:lnTo>
                    <a:pt x="1368" y="2277"/>
                  </a:lnTo>
                  <a:lnTo>
                    <a:pt x="1377" y="2268"/>
                  </a:lnTo>
                  <a:lnTo>
                    <a:pt x="1377" y="2251"/>
                  </a:lnTo>
                  <a:lnTo>
                    <a:pt x="1368" y="2239"/>
                  </a:lnTo>
                  <a:lnTo>
                    <a:pt x="1368" y="2202"/>
                  </a:lnTo>
                  <a:lnTo>
                    <a:pt x="1360" y="2193"/>
                  </a:lnTo>
                  <a:lnTo>
                    <a:pt x="1360" y="2153"/>
                  </a:lnTo>
                  <a:lnTo>
                    <a:pt x="1348" y="2144"/>
                  </a:lnTo>
                  <a:lnTo>
                    <a:pt x="1348" y="2135"/>
                  </a:lnTo>
                  <a:lnTo>
                    <a:pt x="1340" y="2124"/>
                  </a:lnTo>
                  <a:lnTo>
                    <a:pt x="1340" y="2106"/>
                  </a:lnTo>
                  <a:lnTo>
                    <a:pt x="1331" y="2095"/>
                  </a:lnTo>
                  <a:lnTo>
                    <a:pt x="1331" y="2092"/>
                  </a:lnTo>
                  <a:lnTo>
                    <a:pt x="1331" y="2086"/>
                  </a:lnTo>
                  <a:lnTo>
                    <a:pt x="1311" y="2066"/>
                  </a:lnTo>
                  <a:lnTo>
                    <a:pt x="1290" y="2066"/>
                  </a:lnTo>
                  <a:lnTo>
                    <a:pt x="1282" y="2057"/>
                  </a:lnTo>
                  <a:lnTo>
                    <a:pt x="1261" y="2057"/>
                  </a:lnTo>
                  <a:lnTo>
                    <a:pt x="1259" y="2054"/>
                  </a:lnTo>
                  <a:lnTo>
                    <a:pt x="1253" y="2048"/>
                  </a:lnTo>
                  <a:lnTo>
                    <a:pt x="1253" y="2037"/>
                  </a:lnTo>
                  <a:lnTo>
                    <a:pt x="1247" y="2034"/>
                  </a:lnTo>
                  <a:lnTo>
                    <a:pt x="1241" y="2028"/>
                  </a:lnTo>
                  <a:lnTo>
                    <a:pt x="1253" y="2020"/>
                  </a:lnTo>
                  <a:lnTo>
                    <a:pt x="1253" y="2008"/>
                  </a:lnTo>
                  <a:lnTo>
                    <a:pt x="1261" y="1999"/>
                  </a:lnTo>
                  <a:lnTo>
                    <a:pt x="1261" y="1941"/>
                  </a:lnTo>
                  <a:lnTo>
                    <a:pt x="1270" y="1933"/>
                  </a:lnTo>
                  <a:lnTo>
                    <a:pt x="1270" y="1921"/>
                  </a:lnTo>
                  <a:lnTo>
                    <a:pt x="1290" y="1904"/>
                  </a:lnTo>
                  <a:lnTo>
                    <a:pt x="1302" y="1904"/>
                  </a:lnTo>
                  <a:lnTo>
                    <a:pt x="1331" y="1875"/>
                  </a:lnTo>
                  <a:lnTo>
                    <a:pt x="1340" y="1875"/>
                  </a:lnTo>
                  <a:lnTo>
                    <a:pt x="1360" y="1855"/>
                  </a:lnTo>
                  <a:lnTo>
                    <a:pt x="1363" y="1855"/>
                  </a:lnTo>
                  <a:lnTo>
                    <a:pt x="1368" y="1855"/>
                  </a:lnTo>
                  <a:lnTo>
                    <a:pt x="1371" y="1852"/>
                  </a:lnTo>
                  <a:lnTo>
                    <a:pt x="1377" y="1846"/>
                  </a:lnTo>
                  <a:lnTo>
                    <a:pt x="1377" y="1817"/>
                  </a:lnTo>
                  <a:lnTo>
                    <a:pt x="1368" y="1805"/>
                  </a:lnTo>
                  <a:lnTo>
                    <a:pt x="1368" y="1777"/>
                  </a:lnTo>
                  <a:lnTo>
                    <a:pt x="1363" y="1774"/>
                  </a:lnTo>
                  <a:lnTo>
                    <a:pt x="1360" y="1768"/>
                  </a:lnTo>
                  <a:lnTo>
                    <a:pt x="1360" y="1759"/>
                  </a:lnTo>
                  <a:lnTo>
                    <a:pt x="1331" y="1730"/>
                  </a:lnTo>
                  <a:lnTo>
                    <a:pt x="1331" y="1722"/>
                  </a:lnTo>
                  <a:lnTo>
                    <a:pt x="1325" y="1716"/>
                  </a:lnTo>
                  <a:lnTo>
                    <a:pt x="1319" y="1710"/>
                  </a:lnTo>
                  <a:lnTo>
                    <a:pt x="1319" y="1707"/>
                  </a:lnTo>
                  <a:lnTo>
                    <a:pt x="1319" y="1701"/>
                  </a:lnTo>
                  <a:lnTo>
                    <a:pt x="1331" y="1693"/>
                  </a:lnTo>
                  <a:lnTo>
                    <a:pt x="1331" y="1684"/>
                  </a:lnTo>
                  <a:lnTo>
                    <a:pt x="1340" y="1672"/>
                  </a:lnTo>
                  <a:lnTo>
                    <a:pt x="1340" y="1664"/>
                  </a:lnTo>
                  <a:lnTo>
                    <a:pt x="1354" y="1664"/>
                  </a:lnTo>
                  <a:lnTo>
                    <a:pt x="1368" y="1664"/>
                  </a:lnTo>
                  <a:lnTo>
                    <a:pt x="1377" y="1655"/>
                  </a:lnTo>
                  <a:lnTo>
                    <a:pt x="1377" y="1643"/>
                  </a:lnTo>
                  <a:lnTo>
                    <a:pt x="1374" y="1641"/>
                  </a:lnTo>
                  <a:lnTo>
                    <a:pt x="1368" y="1635"/>
                  </a:lnTo>
                  <a:lnTo>
                    <a:pt x="1368" y="1623"/>
                  </a:lnTo>
                  <a:lnTo>
                    <a:pt x="1360" y="1615"/>
                  </a:lnTo>
                  <a:lnTo>
                    <a:pt x="1360" y="1507"/>
                  </a:lnTo>
                  <a:lnTo>
                    <a:pt x="1348" y="1499"/>
                  </a:lnTo>
                  <a:lnTo>
                    <a:pt x="1348" y="1481"/>
                  </a:lnTo>
                  <a:lnTo>
                    <a:pt x="1348" y="1473"/>
                  </a:lnTo>
                  <a:lnTo>
                    <a:pt x="1340" y="1461"/>
                  </a:lnTo>
                  <a:lnTo>
                    <a:pt x="1340" y="1453"/>
                  </a:lnTo>
                  <a:lnTo>
                    <a:pt x="1334" y="1447"/>
                  </a:lnTo>
                  <a:lnTo>
                    <a:pt x="1331" y="1441"/>
                  </a:lnTo>
                  <a:lnTo>
                    <a:pt x="1331" y="1412"/>
                  </a:lnTo>
                  <a:lnTo>
                    <a:pt x="1331" y="1383"/>
                  </a:lnTo>
                  <a:lnTo>
                    <a:pt x="1302" y="1383"/>
                  </a:lnTo>
                  <a:lnTo>
                    <a:pt x="1302" y="1371"/>
                  </a:lnTo>
                  <a:lnTo>
                    <a:pt x="1302" y="1354"/>
                  </a:lnTo>
                  <a:lnTo>
                    <a:pt x="1311" y="1345"/>
                  </a:lnTo>
                  <a:lnTo>
                    <a:pt x="1311" y="1337"/>
                  </a:lnTo>
                  <a:lnTo>
                    <a:pt x="1305" y="1331"/>
                  </a:lnTo>
                  <a:lnTo>
                    <a:pt x="1302" y="1325"/>
                  </a:lnTo>
                  <a:lnTo>
                    <a:pt x="1302" y="1296"/>
                  </a:lnTo>
                  <a:lnTo>
                    <a:pt x="1319" y="1296"/>
                  </a:lnTo>
                  <a:lnTo>
                    <a:pt x="1331" y="1308"/>
                  </a:lnTo>
                  <a:lnTo>
                    <a:pt x="1340" y="1308"/>
                  </a:lnTo>
                  <a:lnTo>
                    <a:pt x="1342" y="1302"/>
                  </a:lnTo>
                  <a:lnTo>
                    <a:pt x="1348" y="1296"/>
                  </a:lnTo>
                  <a:lnTo>
                    <a:pt x="1348" y="1250"/>
                  </a:lnTo>
                  <a:lnTo>
                    <a:pt x="1368" y="1250"/>
                  </a:lnTo>
                  <a:lnTo>
                    <a:pt x="1377" y="1241"/>
                  </a:lnTo>
                  <a:lnTo>
                    <a:pt x="1377" y="1221"/>
                  </a:lnTo>
                  <a:lnTo>
                    <a:pt x="1368" y="1209"/>
                  </a:lnTo>
                  <a:lnTo>
                    <a:pt x="1368" y="1172"/>
                  </a:lnTo>
                  <a:lnTo>
                    <a:pt x="1377" y="1172"/>
                  </a:lnTo>
                  <a:lnTo>
                    <a:pt x="1386" y="1183"/>
                  </a:lnTo>
                  <a:lnTo>
                    <a:pt x="1386" y="1221"/>
                  </a:lnTo>
                  <a:lnTo>
                    <a:pt x="1406" y="1241"/>
                  </a:lnTo>
                  <a:lnTo>
                    <a:pt x="1406" y="1279"/>
                  </a:lnTo>
                  <a:lnTo>
                    <a:pt x="1418" y="1288"/>
                  </a:lnTo>
                  <a:lnTo>
                    <a:pt x="1426" y="1288"/>
                  </a:lnTo>
                  <a:lnTo>
                    <a:pt x="1444" y="1267"/>
                  </a:lnTo>
                  <a:lnTo>
                    <a:pt x="1435" y="1259"/>
                  </a:lnTo>
                  <a:lnTo>
                    <a:pt x="1444" y="1250"/>
                  </a:lnTo>
                  <a:lnTo>
                    <a:pt x="1444" y="1241"/>
                  </a:lnTo>
                  <a:lnTo>
                    <a:pt x="1449" y="1236"/>
                  </a:lnTo>
                  <a:lnTo>
                    <a:pt x="1455" y="1230"/>
                  </a:lnTo>
                  <a:lnTo>
                    <a:pt x="1455" y="1209"/>
                  </a:lnTo>
                  <a:lnTo>
                    <a:pt x="1464" y="1209"/>
                  </a:lnTo>
                  <a:lnTo>
                    <a:pt x="1484" y="1230"/>
                  </a:lnTo>
                  <a:lnTo>
                    <a:pt x="1504" y="1230"/>
                  </a:lnTo>
                  <a:lnTo>
                    <a:pt x="1513" y="1221"/>
                  </a:lnTo>
                  <a:lnTo>
                    <a:pt x="1522" y="1221"/>
                  </a:lnTo>
                  <a:lnTo>
                    <a:pt x="1522" y="1209"/>
                  </a:lnTo>
                  <a:lnTo>
                    <a:pt x="1513" y="1201"/>
                  </a:lnTo>
                  <a:lnTo>
                    <a:pt x="1513" y="1192"/>
                  </a:lnTo>
                  <a:lnTo>
                    <a:pt x="1504" y="1183"/>
                  </a:lnTo>
                  <a:lnTo>
                    <a:pt x="1504" y="1172"/>
                  </a:lnTo>
                  <a:lnTo>
                    <a:pt x="1484" y="1154"/>
                  </a:lnTo>
                  <a:lnTo>
                    <a:pt x="1484" y="1137"/>
                  </a:lnTo>
                  <a:lnTo>
                    <a:pt x="1484" y="1126"/>
                  </a:lnTo>
                  <a:lnTo>
                    <a:pt x="1473" y="1114"/>
                  </a:lnTo>
                  <a:lnTo>
                    <a:pt x="1484" y="1105"/>
                  </a:lnTo>
                  <a:lnTo>
                    <a:pt x="1484" y="998"/>
                  </a:lnTo>
                  <a:lnTo>
                    <a:pt x="1473" y="990"/>
                  </a:lnTo>
                  <a:lnTo>
                    <a:pt x="1473" y="972"/>
                  </a:lnTo>
                  <a:lnTo>
                    <a:pt x="1478" y="966"/>
                  </a:lnTo>
                  <a:lnTo>
                    <a:pt x="1484" y="961"/>
                  </a:lnTo>
                  <a:lnTo>
                    <a:pt x="1493" y="961"/>
                  </a:lnTo>
                  <a:lnTo>
                    <a:pt x="1499" y="955"/>
                  </a:lnTo>
                  <a:lnTo>
                    <a:pt x="1504" y="952"/>
                  </a:lnTo>
                  <a:lnTo>
                    <a:pt x="1513" y="952"/>
                  </a:lnTo>
                  <a:lnTo>
                    <a:pt x="1513" y="917"/>
                  </a:lnTo>
                  <a:lnTo>
                    <a:pt x="1513" y="883"/>
                  </a:lnTo>
                  <a:lnTo>
                    <a:pt x="1522" y="883"/>
                  </a:lnTo>
                  <a:lnTo>
                    <a:pt x="1533" y="874"/>
                  </a:lnTo>
                  <a:lnTo>
                    <a:pt x="1533" y="854"/>
                  </a:lnTo>
                  <a:lnTo>
                    <a:pt x="1542" y="845"/>
                  </a:lnTo>
                  <a:lnTo>
                    <a:pt x="1542" y="828"/>
                  </a:lnTo>
                  <a:lnTo>
                    <a:pt x="1551" y="816"/>
                  </a:lnTo>
                  <a:lnTo>
                    <a:pt x="1551" y="796"/>
                  </a:lnTo>
                  <a:lnTo>
                    <a:pt x="1565" y="784"/>
                  </a:lnTo>
                  <a:lnTo>
                    <a:pt x="1580" y="770"/>
                  </a:lnTo>
                  <a:lnTo>
                    <a:pt x="1585" y="770"/>
                  </a:lnTo>
                  <a:lnTo>
                    <a:pt x="1591" y="770"/>
                  </a:lnTo>
                  <a:lnTo>
                    <a:pt x="1600" y="761"/>
                  </a:lnTo>
                  <a:lnTo>
                    <a:pt x="1600" y="749"/>
                  </a:lnTo>
                  <a:lnTo>
                    <a:pt x="1609" y="741"/>
                  </a:lnTo>
                  <a:lnTo>
                    <a:pt x="1609" y="735"/>
                  </a:lnTo>
                  <a:lnTo>
                    <a:pt x="1609" y="729"/>
                  </a:lnTo>
                  <a:lnTo>
                    <a:pt x="1617" y="721"/>
                  </a:lnTo>
                  <a:lnTo>
                    <a:pt x="1617" y="712"/>
                  </a:lnTo>
                  <a:lnTo>
                    <a:pt x="1623" y="712"/>
                  </a:lnTo>
                  <a:lnTo>
                    <a:pt x="1629" y="712"/>
                  </a:lnTo>
                  <a:lnTo>
                    <a:pt x="1638" y="721"/>
                  </a:lnTo>
                  <a:lnTo>
                    <a:pt x="1666" y="721"/>
                  </a:lnTo>
                  <a:lnTo>
                    <a:pt x="1666" y="729"/>
                  </a:lnTo>
                  <a:lnTo>
                    <a:pt x="1672" y="735"/>
                  </a:lnTo>
                  <a:lnTo>
                    <a:pt x="1675" y="741"/>
                  </a:lnTo>
                  <a:lnTo>
                    <a:pt x="1687" y="741"/>
                  </a:lnTo>
                  <a:lnTo>
                    <a:pt x="1695" y="749"/>
                  </a:lnTo>
                  <a:lnTo>
                    <a:pt x="1707" y="749"/>
                  </a:lnTo>
                  <a:lnTo>
                    <a:pt x="1724" y="770"/>
                  </a:lnTo>
                  <a:lnTo>
                    <a:pt x="1736" y="770"/>
                  </a:lnTo>
                  <a:lnTo>
                    <a:pt x="1745" y="778"/>
                  </a:lnTo>
                  <a:lnTo>
                    <a:pt x="1736" y="787"/>
                  </a:lnTo>
                  <a:lnTo>
                    <a:pt x="1736" y="796"/>
                  </a:lnTo>
                  <a:lnTo>
                    <a:pt x="1745" y="807"/>
                  </a:lnTo>
                  <a:lnTo>
                    <a:pt x="1745" y="816"/>
                  </a:lnTo>
                  <a:lnTo>
                    <a:pt x="1753" y="828"/>
                  </a:lnTo>
                  <a:lnTo>
                    <a:pt x="1774" y="828"/>
                  </a:lnTo>
                  <a:lnTo>
                    <a:pt x="1782" y="836"/>
                  </a:lnTo>
                  <a:lnTo>
                    <a:pt x="1808" y="836"/>
                  </a:lnTo>
                  <a:lnTo>
                    <a:pt x="1831" y="836"/>
                  </a:lnTo>
                  <a:lnTo>
                    <a:pt x="1840" y="845"/>
                  </a:lnTo>
                  <a:lnTo>
                    <a:pt x="1860" y="845"/>
                  </a:lnTo>
                  <a:lnTo>
                    <a:pt x="1878" y="865"/>
                  </a:lnTo>
                  <a:lnTo>
                    <a:pt x="1898" y="865"/>
                  </a:lnTo>
                  <a:lnTo>
                    <a:pt x="1910" y="874"/>
                  </a:lnTo>
                  <a:lnTo>
                    <a:pt x="1927" y="874"/>
                  </a:lnTo>
                  <a:lnTo>
                    <a:pt x="1938" y="883"/>
                  </a:lnTo>
                  <a:lnTo>
                    <a:pt x="1947" y="883"/>
                  </a:lnTo>
                  <a:lnTo>
                    <a:pt x="1976" y="914"/>
                  </a:lnTo>
                  <a:lnTo>
                    <a:pt x="2121" y="914"/>
                  </a:lnTo>
                  <a:lnTo>
                    <a:pt x="2129" y="923"/>
                  </a:lnTo>
                  <a:lnTo>
                    <a:pt x="2196" y="923"/>
                  </a:lnTo>
                  <a:lnTo>
                    <a:pt x="2208" y="914"/>
                  </a:lnTo>
                  <a:lnTo>
                    <a:pt x="2216" y="914"/>
                  </a:lnTo>
                  <a:lnTo>
                    <a:pt x="2222" y="909"/>
                  </a:lnTo>
                  <a:lnTo>
                    <a:pt x="2228" y="903"/>
                  </a:lnTo>
                  <a:lnTo>
                    <a:pt x="2254" y="903"/>
                  </a:lnTo>
                  <a:lnTo>
                    <a:pt x="2265" y="914"/>
                  </a:lnTo>
                  <a:lnTo>
                    <a:pt x="2283" y="914"/>
                  </a:lnTo>
                  <a:lnTo>
                    <a:pt x="2283" y="932"/>
                  </a:lnTo>
                  <a:lnTo>
                    <a:pt x="2274" y="932"/>
                  </a:lnTo>
                  <a:lnTo>
                    <a:pt x="2254" y="952"/>
                  </a:lnTo>
                  <a:lnTo>
                    <a:pt x="2245" y="952"/>
                  </a:lnTo>
                  <a:lnTo>
                    <a:pt x="2228" y="972"/>
                  </a:lnTo>
                  <a:lnTo>
                    <a:pt x="2228" y="1019"/>
                  </a:lnTo>
                  <a:lnTo>
                    <a:pt x="2196" y="1047"/>
                  </a:lnTo>
                  <a:lnTo>
                    <a:pt x="2196" y="1056"/>
                  </a:lnTo>
                  <a:lnTo>
                    <a:pt x="2202" y="1062"/>
                  </a:lnTo>
                  <a:lnTo>
                    <a:pt x="2208" y="1065"/>
                  </a:lnTo>
                  <a:lnTo>
                    <a:pt x="2208" y="1076"/>
                  </a:lnTo>
                  <a:lnTo>
                    <a:pt x="2228" y="1097"/>
                  </a:lnTo>
                  <a:lnTo>
                    <a:pt x="2228" y="1105"/>
                  </a:lnTo>
                  <a:lnTo>
                    <a:pt x="2236" y="1114"/>
                  </a:lnTo>
                  <a:lnTo>
                    <a:pt x="2245" y="1114"/>
                  </a:lnTo>
                  <a:lnTo>
                    <a:pt x="2254" y="1126"/>
                  </a:lnTo>
                  <a:lnTo>
                    <a:pt x="2265" y="1126"/>
                  </a:lnTo>
                  <a:lnTo>
                    <a:pt x="2283" y="1105"/>
                  </a:lnTo>
                  <a:lnTo>
                    <a:pt x="2303" y="1105"/>
                  </a:lnTo>
                  <a:lnTo>
                    <a:pt x="2303" y="1100"/>
                  </a:lnTo>
                  <a:lnTo>
                    <a:pt x="2303" y="1097"/>
                  </a:lnTo>
                  <a:lnTo>
                    <a:pt x="2323" y="1076"/>
                  </a:lnTo>
                  <a:lnTo>
                    <a:pt x="2323" y="1065"/>
                  </a:lnTo>
                  <a:lnTo>
                    <a:pt x="2332" y="1056"/>
                  </a:lnTo>
                  <a:lnTo>
                    <a:pt x="2372" y="1056"/>
                  </a:lnTo>
                  <a:lnTo>
                    <a:pt x="2372" y="1027"/>
                  </a:lnTo>
                  <a:lnTo>
                    <a:pt x="2390" y="1027"/>
                  </a:lnTo>
                  <a:lnTo>
                    <a:pt x="2410" y="1010"/>
                  </a:lnTo>
                  <a:lnTo>
                    <a:pt x="2419" y="1010"/>
                  </a:lnTo>
                  <a:lnTo>
                    <a:pt x="2433" y="995"/>
                  </a:lnTo>
                  <a:lnTo>
                    <a:pt x="2448" y="981"/>
                  </a:lnTo>
                  <a:lnTo>
                    <a:pt x="2468" y="981"/>
                  </a:lnTo>
                  <a:lnTo>
                    <a:pt x="2474" y="987"/>
                  </a:lnTo>
                  <a:lnTo>
                    <a:pt x="2477" y="990"/>
                  </a:lnTo>
                  <a:lnTo>
                    <a:pt x="2497" y="990"/>
                  </a:lnTo>
                  <a:lnTo>
                    <a:pt x="2517" y="1010"/>
                  </a:lnTo>
                  <a:lnTo>
                    <a:pt x="2543" y="1010"/>
                  </a:lnTo>
                  <a:lnTo>
                    <a:pt x="2555" y="998"/>
                  </a:lnTo>
                  <a:lnTo>
                    <a:pt x="2563" y="1010"/>
                  </a:lnTo>
                  <a:lnTo>
                    <a:pt x="2575" y="1010"/>
                  </a:lnTo>
                  <a:lnTo>
                    <a:pt x="2592" y="1027"/>
                  </a:lnTo>
                  <a:lnTo>
                    <a:pt x="2598" y="1027"/>
                  </a:lnTo>
                  <a:lnTo>
                    <a:pt x="2601" y="1027"/>
                  </a:lnTo>
                  <a:lnTo>
                    <a:pt x="2607" y="1033"/>
                  </a:lnTo>
                  <a:lnTo>
                    <a:pt x="2613" y="1039"/>
                  </a:lnTo>
                  <a:lnTo>
                    <a:pt x="2618" y="1039"/>
                  </a:lnTo>
                  <a:lnTo>
                    <a:pt x="2621" y="1039"/>
                  </a:lnTo>
                  <a:lnTo>
                    <a:pt x="2630" y="1047"/>
                  </a:lnTo>
                  <a:lnTo>
                    <a:pt x="2641" y="1047"/>
                  </a:lnTo>
                  <a:lnTo>
                    <a:pt x="2659" y="1065"/>
                  </a:lnTo>
                  <a:lnTo>
                    <a:pt x="2670" y="1065"/>
                  </a:lnTo>
                  <a:lnTo>
                    <a:pt x="2679" y="1076"/>
                  </a:lnTo>
                  <a:lnTo>
                    <a:pt x="2688" y="1076"/>
                  </a:lnTo>
                  <a:lnTo>
                    <a:pt x="2699" y="1085"/>
                  </a:lnTo>
                  <a:lnTo>
                    <a:pt x="2728" y="1085"/>
                  </a:lnTo>
                  <a:lnTo>
                    <a:pt x="2728" y="1076"/>
                  </a:lnTo>
                  <a:lnTo>
                    <a:pt x="2746" y="1056"/>
                  </a:lnTo>
                  <a:lnTo>
                    <a:pt x="2746" y="1047"/>
                  </a:lnTo>
                  <a:lnTo>
                    <a:pt x="2777" y="1019"/>
                  </a:lnTo>
                  <a:lnTo>
                    <a:pt x="2792" y="1019"/>
                  </a:lnTo>
                  <a:lnTo>
                    <a:pt x="2804" y="1019"/>
                  </a:lnTo>
                  <a:lnTo>
                    <a:pt x="2809" y="1016"/>
                  </a:lnTo>
                  <a:lnTo>
                    <a:pt x="2815" y="1010"/>
                  </a:lnTo>
                  <a:lnTo>
                    <a:pt x="2844" y="1010"/>
                  </a:lnTo>
                  <a:lnTo>
                    <a:pt x="2853" y="998"/>
                  </a:lnTo>
                  <a:lnTo>
                    <a:pt x="2861" y="998"/>
                  </a:lnTo>
                  <a:lnTo>
                    <a:pt x="2873" y="990"/>
                  </a:lnTo>
                  <a:lnTo>
                    <a:pt x="2882" y="990"/>
                  </a:lnTo>
                  <a:lnTo>
                    <a:pt x="2890" y="981"/>
                  </a:lnTo>
                  <a:lnTo>
                    <a:pt x="2890" y="972"/>
                  </a:lnTo>
                  <a:lnTo>
                    <a:pt x="2902" y="961"/>
                  </a:lnTo>
                  <a:lnTo>
                    <a:pt x="2902" y="955"/>
                  </a:lnTo>
                  <a:lnTo>
                    <a:pt x="2902" y="952"/>
                  </a:lnTo>
                  <a:lnTo>
                    <a:pt x="2939" y="914"/>
                  </a:lnTo>
                  <a:lnTo>
                    <a:pt x="2951" y="914"/>
                  </a:lnTo>
                  <a:lnTo>
                    <a:pt x="2968" y="894"/>
                  </a:lnTo>
                  <a:lnTo>
                    <a:pt x="2989" y="894"/>
                  </a:lnTo>
                  <a:lnTo>
                    <a:pt x="2989" y="883"/>
                  </a:lnTo>
                  <a:lnTo>
                    <a:pt x="3009" y="865"/>
                  </a:lnTo>
                  <a:lnTo>
                    <a:pt x="3026" y="865"/>
                  </a:lnTo>
                  <a:lnTo>
                    <a:pt x="3035" y="854"/>
                  </a:lnTo>
                  <a:lnTo>
                    <a:pt x="3067" y="854"/>
                  </a:lnTo>
                  <a:lnTo>
                    <a:pt x="3093" y="854"/>
                  </a:lnTo>
                  <a:lnTo>
                    <a:pt x="3104" y="845"/>
                  </a:lnTo>
                  <a:lnTo>
                    <a:pt x="3113" y="854"/>
                  </a:lnTo>
                  <a:lnTo>
                    <a:pt x="3113" y="880"/>
                  </a:lnTo>
                  <a:lnTo>
                    <a:pt x="3113" y="903"/>
                  </a:lnTo>
                  <a:lnTo>
                    <a:pt x="3128" y="903"/>
                  </a:lnTo>
                  <a:lnTo>
                    <a:pt x="3142" y="903"/>
                  </a:lnTo>
                  <a:lnTo>
                    <a:pt x="3142" y="874"/>
                  </a:lnTo>
                  <a:lnTo>
                    <a:pt x="3154" y="874"/>
                  </a:lnTo>
                  <a:lnTo>
                    <a:pt x="3162" y="883"/>
                  </a:lnTo>
                  <a:lnTo>
                    <a:pt x="3209" y="883"/>
                  </a:lnTo>
                  <a:lnTo>
                    <a:pt x="3209" y="865"/>
                  </a:lnTo>
                  <a:lnTo>
                    <a:pt x="3229" y="845"/>
                  </a:lnTo>
                  <a:lnTo>
                    <a:pt x="3237" y="845"/>
                  </a:lnTo>
                  <a:lnTo>
                    <a:pt x="3243" y="839"/>
                  </a:lnTo>
                  <a:lnTo>
                    <a:pt x="3249" y="836"/>
                  </a:lnTo>
                  <a:lnTo>
                    <a:pt x="3252" y="836"/>
                  </a:lnTo>
                  <a:lnTo>
                    <a:pt x="3258" y="836"/>
                  </a:lnTo>
                  <a:lnTo>
                    <a:pt x="3264" y="830"/>
                  </a:lnTo>
                  <a:lnTo>
                    <a:pt x="3266" y="828"/>
                  </a:lnTo>
                  <a:lnTo>
                    <a:pt x="3278" y="828"/>
                  </a:lnTo>
                  <a:lnTo>
                    <a:pt x="3295" y="807"/>
                  </a:lnTo>
                  <a:lnTo>
                    <a:pt x="3307" y="807"/>
                  </a:lnTo>
                  <a:lnTo>
                    <a:pt x="3313" y="802"/>
                  </a:lnTo>
                  <a:lnTo>
                    <a:pt x="3316" y="796"/>
                  </a:lnTo>
                  <a:lnTo>
                    <a:pt x="3336" y="796"/>
                  </a:lnTo>
                  <a:lnTo>
                    <a:pt x="3345" y="787"/>
                  </a:lnTo>
                  <a:lnTo>
                    <a:pt x="3356" y="787"/>
                  </a:lnTo>
                  <a:lnTo>
                    <a:pt x="3373" y="770"/>
                  </a:lnTo>
                  <a:lnTo>
                    <a:pt x="3382" y="770"/>
                  </a:lnTo>
                  <a:lnTo>
                    <a:pt x="3388" y="764"/>
                  </a:lnTo>
                  <a:lnTo>
                    <a:pt x="3391" y="761"/>
                  </a:lnTo>
                  <a:lnTo>
                    <a:pt x="3402" y="761"/>
                  </a:lnTo>
                  <a:lnTo>
                    <a:pt x="3408" y="755"/>
                  </a:lnTo>
                  <a:lnTo>
                    <a:pt x="3411" y="749"/>
                  </a:lnTo>
                  <a:lnTo>
                    <a:pt x="3431" y="749"/>
                  </a:lnTo>
                  <a:lnTo>
                    <a:pt x="3452" y="729"/>
                  </a:lnTo>
                  <a:lnTo>
                    <a:pt x="3452" y="700"/>
                  </a:lnTo>
                  <a:lnTo>
                    <a:pt x="3469" y="683"/>
                  </a:lnTo>
                  <a:lnTo>
                    <a:pt x="3469" y="671"/>
                  </a:lnTo>
                  <a:lnTo>
                    <a:pt x="3495" y="648"/>
                  </a:lnTo>
                  <a:lnTo>
                    <a:pt x="3518" y="625"/>
                  </a:lnTo>
                  <a:lnTo>
                    <a:pt x="3518" y="613"/>
                  </a:lnTo>
                  <a:lnTo>
                    <a:pt x="3538" y="596"/>
                  </a:lnTo>
                  <a:lnTo>
                    <a:pt x="3538" y="585"/>
                  </a:lnTo>
                  <a:lnTo>
                    <a:pt x="3547" y="576"/>
                  </a:lnTo>
                  <a:lnTo>
                    <a:pt x="3588" y="576"/>
                  </a:lnTo>
                  <a:lnTo>
                    <a:pt x="3588" y="550"/>
                  </a:lnTo>
                  <a:lnTo>
                    <a:pt x="3576" y="538"/>
                  </a:lnTo>
                  <a:lnTo>
                    <a:pt x="3576" y="518"/>
                  </a:lnTo>
                  <a:lnTo>
                    <a:pt x="3556" y="498"/>
                  </a:lnTo>
                  <a:lnTo>
                    <a:pt x="3556" y="489"/>
                  </a:lnTo>
                  <a:lnTo>
                    <a:pt x="3556" y="480"/>
                  </a:lnTo>
                  <a:lnTo>
                    <a:pt x="3576" y="460"/>
                  </a:lnTo>
                  <a:lnTo>
                    <a:pt x="3588" y="460"/>
                  </a:lnTo>
                  <a:lnTo>
                    <a:pt x="3596" y="451"/>
                  </a:lnTo>
                  <a:lnTo>
                    <a:pt x="3605" y="443"/>
                  </a:lnTo>
                  <a:lnTo>
                    <a:pt x="3625" y="443"/>
                  </a:lnTo>
                  <a:lnTo>
                    <a:pt x="3631" y="437"/>
                  </a:lnTo>
                  <a:lnTo>
                    <a:pt x="3634" y="431"/>
                  </a:lnTo>
                  <a:lnTo>
                    <a:pt x="3648" y="431"/>
                  </a:lnTo>
                  <a:lnTo>
                    <a:pt x="3663" y="431"/>
                  </a:lnTo>
                  <a:lnTo>
                    <a:pt x="3671" y="423"/>
                  </a:lnTo>
                  <a:lnTo>
                    <a:pt x="3692" y="423"/>
                  </a:lnTo>
                  <a:lnTo>
                    <a:pt x="3698" y="417"/>
                  </a:lnTo>
                  <a:lnTo>
                    <a:pt x="3700" y="414"/>
                  </a:lnTo>
                  <a:lnTo>
                    <a:pt x="3712" y="414"/>
                  </a:lnTo>
                  <a:lnTo>
                    <a:pt x="3721" y="402"/>
                  </a:lnTo>
                  <a:lnTo>
                    <a:pt x="3741" y="402"/>
                  </a:lnTo>
                  <a:lnTo>
                    <a:pt x="3741" y="394"/>
                  </a:lnTo>
                  <a:lnTo>
                    <a:pt x="3735" y="388"/>
                  </a:lnTo>
                  <a:lnTo>
                    <a:pt x="3732" y="385"/>
                  </a:lnTo>
                  <a:lnTo>
                    <a:pt x="3732" y="365"/>
                  </a:lnTo>
                  <a:lnTo>
                    <a:pt x="3721" y="356"/>
                  </a:lnTo>
                  <a:lnTo>
                    <a:pt x="3721" y="344"/>
                  </a:lnTo>
                  <a:lnTo>
                    <a:pt x="3735" y="344"/>
                  </a:lnTo>
                  <a:lnTo>
                    <a:pt x="3750" y="344"/>
                  </a:lnTo>
                  <a:lnTo>
                    <a:pt x="3758" y="336"/>
                  </a:lnTo>
                  <a:lnTo>
                    <a:pt x="3787" y="336"/>
                  </a:lnTo>
                  <a:lnTo>
                    <a:pt x="3787" y="327"/>
                  </a:lnTo>
                  <a:lnTo>
                    <a:pt x="3784" y="321"/>
                  </a:lnTo>
                  <a:lnTo>
                    <a:pt x="3779" y="315"/>
                  </a:lnTo>
                  <a:lnTo>
                    <a:pt x="3779" y="307"/>
                  </a:lnTo>
                  <a:lnTo>
                    <a:pt x="3816" y="307"/>
                  </a:lnTo>
                  <a:lnTo>
                    <a:pt x="3822" y="301"/>
                  </a:lnTo>
                  <a:lnTo>
                    <a:pt x="3828" y="298"/>
                  </a:lnTo>
                  <a:lnTo>
                    <a:pt x="3886" y="298"/>
                  </a:lnTo>
                  <a:lnTo>
                    <a:pt x="3894" y="307"/>
                  </a:lnTo>
                  <a:lnTo>
                    <a:pt x="3894" y="327"/>
                  </a:lnTo>
                  <a:lnTo>
                    <a:pt x="3903" y="336"/>
                  </a:lnTo>
                  <a:lnTo>
                    <a:pt x="3903" y="356"/>
                  </a:lnTo>
                  <a:lnTo>
                    <a:pt x="3909" y="362"/>
                  </a:lnTo>
                  <a:lnTo>
                    <a:pt x="3914" y="365"/>
                  </a:lnTo>
                  <a:lnTo>
                    <a:pt x="3923" y="365"/>
                  </a:lnTo>
                  <a:lnTo>
                    <a:pt x="3923" y="394"/>
                  </a:lnTo>
                  <a:lnTo>
                    <a:pt x="3923" y="423"/>
                  </a:lnTo>
                  <a:lnTo>
                    <a:pt x="3935" y="431"/>
                  </a:lnTo>
                  <a:lnTo>
                    <a:pt x="3935" y="451"/>
                  </a:lnTo>
                  <a:lnTo>
                    <a:pt x="3943" y="460"/>
                  </a:lnTo>
                  <a:lnTo>
                    <a:pt x="3943" y="489"/>
                  </a:lnTo>
                  <a:lnTo>
                    <a:pt x="3961" y="509"/>
                  </a:lnTo>
                  <a:lnTo>
                    <a:pt x="3961" y="518"/>
                  </a:lnTo>
                  <a:lnTo>
                    <a:pt x="3967" y="524"/>
                  </a:lnTo>
                  <a:lnTo>
                    <a:pt x="3969" y="530"/>
                  </a:lnTo>
                  <a:lnTo>
                    <a:pt x="3990" y="509"/>
                  </a:lnTo>
                  <a:lnTo>
                    <a:pt x="4001" y="509"/>
                  </a:lnTo>
                  <a:lnTo>
                    <a:pt x="4010" y="498"/>
                  </a:lnTo>
                  <a:lnTo>
                    <a:pt x="4019" y="498"/>
                  </a:lnTo>
                  <a:lnTo>
                    <a:pt x="4030" y="489"/>
                  </a:lnTo>
                  <a:lnTo>
                    <a:pt x="4068" y="489"/>
                  </a:lnTo>
                  <a:lnTo>
                    <a:pt x="4077" y="480"/>
                  </a:lnTo>
                  <a:lnTo>
                    <a:pt x="4088" y="480"/>
                  </a:lnTo>
                  <a:lnTo>
                    <a:pt x="4088" y="446"/>
                  </a:lnTo>
                  <a:lnTo>
                    <a:pt x="4088" y="414"/>
                  </a:lnTo>
                  <a:lnTo>
                    <a:pt x="4105" y="394"/>
                  </a:lnTo>
                  <a:lnTo>
                    <a:pt x="4146" y="394"/>
                  </a:lnTo>
                  <a:lnTo>
                    <a:pt x="4155" y="402"/>
                  </a:lnTo>
                  <a:lnTo>
                    <a:pt x="4155" y="414"/>
                  </a:lnTo>
                  <a:lnTo>
                    <a:pt x="4160" y="417"/>
                  </a:lnTo>
                  <a:lnTo>
                    <a:pt x="4163" y="423"/>
                  </a:lnTo>
                  <a:lnTo>
                    <a:pt x="4155" y="431"/>
                  </a:lnTo>
                  <a:lnTo>
                    <a:pt x="4155" y="472"/>
                  </a:lnTo>
                  <a:lnTo>
                    <a:pt x="4163" y="480"/>
                  </a:lnTo>
                  <a:lnTo>
                    <a:pt x="4221" y="480"/>
                  </a:lnTo>
                  <a:lnTo>
                    <a:pt x="4233" y="472"/>
                  </a:lnTo>
                  <a:lnTo>
                    <a:pt x="4270" y="472"/>
                  </a:lnTo>
                  <a:lnTo>
                    <a:pt x="4279" y="460"/>
                  </a:lnTo>
                  <a:lnTo>
                    <a:pt x="4308" y="460"/>
                  </a:lnTo>
                  <a:lnTo>
                    <a:pt x="4314" y="460"/>
                  </a:lnTo>
                  <a:lnTo>
                    <a:pt x="4320" y="460"/>
                  </a:lnTo>
                  <a:lnTo>
                    <a:pt x="4328" y="451"/>
                  </a:lnTo>
                  <a:lnTo>
                    <a:pt x="4328" y="443"/>
                  </a:lnTo>
                  <a:lnTo>
                    <a:pt x="4357" y="414"/>
                  </a:lnTo>
                  <a:lnTo>
                    <a:pt x="4357" y="402"/>
                  </a:lnTo>
                  <a:lnTo>
                    <a:pt x="4363" y="399"/>
                  </a:lnTo>
                  <a:lnTo>
                    <a:pt x="4369" y="394"/>
                  </a:lnTo>
                  <a:lnTo>
                    <a:pt x="4369" y="373"/>
                  </a:lnTo>
                  <a:lnTo>
                    <a:pt x="4372" y="370"/>
                  </a:lnTo>
                  <a:lnTo>
                    <a:pt x="4377" y="365"/>
                  </a:lnTo>
                  <a:lnTo>
                    <a:pt x="4377" y="336"/>
                  </a:lnTo>
                  <a:lnTo>
                    <a:pt x="4380" y="333"/>
                  </a:lnTo>
                  <a:lnTo>
                    <a:pt x="4386" y="327"/>
                  </a:lnTo>
                  <a:lnTo>
                    <a:pt x="4395" y="327"/>
                  </a:lnTo>
                  <a:lnTo>
                    <a:pt x="4395" y="315"/>
                  </a:lnTo>
                  <a:lnTo>
                    <a:pt x="4403" y="307"/>
                  </a:lnTo>
                  <a:lnTo>
                    <a:pt x="4403" y="298"/>
                  </a:lnTo>
                  <a:lnTo>
                    <a:pt x="4395" y="287"/>
                  </a:lnTo>
                  <a:lnTo>
                    <a:pt x="4395" y="255"/>
                  </a:lnTo>
                  <a:lnTo>
                    <a:pt x="4395" y="220"/>
                  </a:lnTo>
                  <a:lnTo>
                    <a:pt x="4424" y="220"/>
                  </a:lnTo>
                  <a:lnTo>
                    <a:pt x="4453" y="220"/>
                  </a:lnTo>
                  <a:lnTo>
                    <a:pt x="4458" y="226"/>
                  </a:lnTo>
                  <a:lnTo>
                    <a:pt x="4464" y="232"/>
                  </a:lnTo>
                  <a:lnTo>
                    <a:pt x="4493" y="232"/>
                  </a:lnTo>
                  <a:lnTo>
                    <a:pt x="4502" y="220"/>
                  </a:lnTo>
                  <a:lnTo>
                    <a:pt x="4560" y="220"/>
                  </a:lnTo>
                  <a:lnTo>
                    <a:pt x="4618" y="220"/>
                  </a:lnTo>
                  <a:lnTo>
                    <a:pt x="4623" y="214"/>
                  </a:lnTo>
                  <a:lnTo>
                    <a:pt x="4626" y="211"/>
                  </a:lnTo>
                  <a:lnTo>
                    <a:pt x="4638" y="211"/>
                  </a:lnTo>
                  <a:lnTo>
                    <a:pt x="4667" y="182"/>
                  </a:lnTo>
                  <a:lnTo>
                    <a:pt x="4675" y="182"/>
                  </a:lnTo>
                  <a:lnTo>
                    <a:pt x="4696" y="162"/>
                  </a:lnTo>
                  <a:lnTo>
                    <a:pt x="4704" y="162"/>
                  </a:lnTo>
                  <a:lnTo>
                    <a:pt x="4725" y="142"/>
                  </a:lnTo>
                  <a:lnTo>
                    <a:pt x="4725" y="133"/>
                  </a:lnTo>
                  <a:lnTo>
                    <a:pt x="4739" y="119"/>
                  </a:lnTo>
                  <a:lnTo>
                    <a:pt x="4751" y="104"/>
                  </a:lnTo>
                  <a:lnTo>
                    <a:pt x="4762" y="104"/>
                  </a:lnTo>
                  <a:lnTo>
                    <a:pt x="4791" y="75"/>
                  </a:lnTo>
                  <a:lnTo>
                    <a:pt x="4800" y="75"/>
                  </a:lnTo>
                  <a:lnTo>
                    <a:pt x="4811" y="67"/>
                  </a:lnTo>
                  <a:lnTo>
                    <a:pt x="4820" y="67"/>
                  </a:lnTo>
                  <a:lnTo>
                    <a:pt x="4826" y="61"/>
                  </a:lnTo>
                  <a:lnTo>
                    <a:pt x="4829" y="58"/>
                  </a:lnTo>
                  <a:lnTo>
                    <a:pt x="4829" y="38"/>
                  </a:lnTo>
                  <a:lnTo>
                    <a:pt x="4820" y="29"/>
                  </a:lnTo>
                  <a:lnTo>
                    <a:pt x="4820" y="20"/>
                  </a:lnTo>
                  <a:lnTo>
                    <a:pt x="4826" y="15"/>
                  </a:lnTo>
                  <a:lnTo>
                    <a:pt x="4829" y="9"/>
                  </a:lnTo>
                  <a:lnTo>
                    <a:pt x="4849" y="9"/>
                  </a:lnTo>
                  <a:lnTo>
                    <a:pt x="4858" y="0"/>
                  </a:lnTo>
                  <a:lnTo>
                    <a:pt x="4869" y="0"/>
                  </a:lnTo>
                  <a:lnTo>
                    <a:pt x="4869" y="29"/>
                  </a:lnTo>
                  <a:lnTo>
                    <a:pt x="4887" y="49"/>
                  </a:lnTo>
                  <a:lnTo>
                    <a:pt x="4887" y="58"/>
                  </a:lnTo>
                  <a:lnTo>
                    <a:pt x="4898" y="67"/>
                  </a:lnTo>
                  <a:lnTo>
                    <a:pt x="4916" y="67"/>
                  </a:lnTo>
                  <a:lnTo>
                    <a:pt x="4921" y="72"/>
                  </a:lnTo>
                  <a:lnTo>
                    <a:pt x="4927" y="75"/>
                  </a:lnTo>
                  <a:lnTo>
                    <a:pt x="4936" y="75"/>
                  </a:lnTo>
                  <a:lnTo>
                    <a:pt x="4947" y="84"/>
                  </a:lnTo>
                  <a:lnTo>
                    <a:pt x="5014" y="84"/>
                  </a:lnTo>
                  <a:lnTo>
                    <a:pt x="5023" y="75"/>
                  </a:lnTo>
                  <a:lnTo>
                    <a:pt x="5043" y="75"/>
                  </a:lnTo>
                  <a:lnTo>
                    <a:pt x="5052" y="67"/>
                  </a:lnTo>
                  <a:lnTo>
                    <a:pt x="5057" y="67"/>
                  </a:lnTo>
                  <a:lnTo>
                    <a:pt x="5060" y="67"/>
                  </a:lnTo>
                  <a:lnTo>
                    <a:pt x="5072" y="58"/>
                  </a:lnTo>
                  <a:lnTo>
                    <a:pt x="5089" y="58"/>
                  </a:lnTo>
                  <a:lnTo>
                    <a:pt x="5095" y="52"/>
                  </a:lnTo>
                  <a:lnTo>
                    <a:pt x="5101" y="49"/>
                  </a:lnTo>
                  <a:lnTo>
                    <a:pt x="5109" y="49"/>
                  </a:lnTo>
                  <a:lnTo>
                    <a:pt x="5115" y="44"/>
                  </a:lnTo>
                  <a:lnTo>
                    <a:pt x="5118" y="38"/>
                  </a:lnTo>
                  <a:lnTo>
                    <a:pt x="5124" y="38"/>
                  </a:lnTo>
                  <a:lnTo>
                    <a:pt x="5130" y="38"/>
                  </a:lnTo>
                  <a:lnTo>
                    <a:pt x="5138" y="29"/>
                  </a:lnTo>
                  <a:lnTo>
                    <a:pt x="5147" y="38"/>
                  </a:lnTo>
                  <a:lnTo>
                    <a:pt x="5147" y="75"/>
                  </a:lnTo>
                  <a:lnTo>
                    <a:pt x="5159" y="84"/>
                  </a:lnTo>
                  <a:lnTo>
                    <a:pt x="5159" y="116"/>
                  </a:lnTo>
                  <a:lnTo>
                    <a:pt x="5176" y="133"/>
                  </a:lnTo>
                  <a:lnTo>
                    <a:pt x="5176" y="145"/>
                  </a:lnTo>
                  <a:lnTo>
                    <a:pt x="5176" y="153"/>
                  </a:lnTo>
                  <a:lnTo>
                    <a:pt x="5182" y="159"/>
                  </a:lnTo>
                  <a:lnTo>
                    <a:pt x="5185" y="162"/>
                  </a:lnTo>
                  <a:lnTo>
                    <a:pt x="5185" y="182"/>
                  </a:lnTo>
                  <a:lnTo>
                    <a:pt x="5196" y="191"/>
                  </a:lnTo>
                  <a:lnTo>
                    <a:pt x="5196" y="211"/>
                  </a:lnTo>
                  <a:lnTo>
                    <a:pt x="5190" y="217"/>
                  </a:lnTo>
                  <a:lnTo>
                    <a:pt x="5185" y="220"/>
                  </a:lnTo>
                  <a:lnTo>
                    <a:pt x="5185" y="255"/>
                  </a:lnTo>
                  <a:lnTo>
                    <a:pt x="5185" y="287"/>
                  </a:lnTo>
                  <a:lnTo>
                    <a:pt x="5176" y="298"/>
                  </a:lnTo>
                  <a:lnTo>
                    <a:pt x="5176" y="327"/>
                  </a:lnTo>
                  <a:lnTo>
                    <a:pt x="5182" y="333"/>
                  </a:lnTo>
                  <a:lnTo>
                    <a:pt x="5185" y="336"/>
                  </a:lnTo>
                  <a:lnTo>
                    <a:pt x="5185" y="356"/>
                  </a:lnTo>
                  <a:lnTo>
                    <a:pt x="5196" y="365"/>
                  </a:lnTo>
                  <a:lnTo>
                    <a:pt x="5196" y="414"/>
                  </a:lnTo>
                  <a:lnTo>
                    <a:pt x="5176" y="431"/>
                  </a:lnTo>
                  <a:lnTo>
                    <a:pt x="5176" y="443"/>
                  </a:lnTo>
                  <a:lnTo>
                    <a:pt x="5167" y="451"/>
                  </a:lnTo>
                  <a:lnTo>
                    <a:pt x="5167" y="498"/>
                  </a:lnTo>
                  <a:lnTo>
                    <a:pt x="5176" y="498"/>
                  </a:lnTo>
                  <a:lnTo>
                    <a:pt x="5182" y="504"/>
                  </a:lnTo>
                  <a:lnTo>
                    <a:pt x="5185" y="509"/>
                  </a:lnTo>
                  <a:lnTo>
                    <a:pt x="5205" y="509"/>
                  </a:lnTo>
                  <a:lnTo>
                    <a:pt x="5214" y="518"/>
                  </a:lnTo>
                  <a:lnTo>
                    <a:pt x="5225" y="518"/>
                  </a:lnTo>
                  <a:lnTo>
                    <a:pt x="5231" y="524"/>
                  </a:lnTo>
                  <a:lnTo>
                    <a:pt x="5234" y="530"/>
                  </a:lnTo>
                  <a:lnTo>
                    <a:pt x="5274" y="530"/>
                  </a:lnTo>
                  <a:lnTo>
                    <a:pt x="5283" y="538"/>
                  </a:lnTo>
                  <a:lnTo>
                    <a:pt x="5283" y="550"/>
                  </a:lnTo>
                  <a:lnTo>
                    <a:pt x="5292" y="559"/>
                  </a:lnTo>
                  <a:lnTo>
                    <a:pt x="5312" y="559"/>
                  </a:lnTo>
                  <a:lnTo>
                    <a:pt x="5321" y="567"/>
                  </a:lnTo>
                  <a:lnTo>
                    <a:pt x="5312" y="576"/>
                  </a:lnTo>
                  <a:lnTo>
                    <a:pt x="5312" y="605"/>
                  </a:lnTo>
                  <a:lnTo>
                    <a:pt x="5312" y="634"/>
                  </a:lnTo>
                  <a:lnTo>
                    <a:pt x="5321" y="642"/>
                  </a:lnTo>
                  <a:lnTo>
                    <a:pt x="5321" y="663"/>
                  </a:lnTo>
                  <a:lnTo>
                    <a:pt x="5312" y="671"/>
                  </a:lnTo>
                  <a:lnTo>
                    <a:pt x="5312" y="692"/>
                  </a:lnTo>
                  <a:lnTo>
                    <a:pt x="5306" y="697"/>
                  </a:lnTo>
                  <a:lnTo>
                    <a:pt x="5303" y="700"/>
                  </a:lnTo>
                  <a:lnTo>
                    <a:pt x="5303" y="741"/>
                  </a:lnTo>
                  <a:lnTo>
                    <a:pt x="5292" y="749"/>
                  </a:lnTo>
                  <a:lnTo>
                    <a:pt x="5292" y="761"/>
                  </a:lnTo>
                  <a:lnTo>
                    <a:pt x="5286" y="764"/>
                  </a:lnTo>
                  <a:lnTo>
                    <a:pt x="5283" y="770"/>
                  </a:lnTo>
                  <a:lnTo>
                    <a:pt x="5283" y="796"/>
                  </a:lnTo>
                  <a:lnTo>
                    <a:pt x="5274" y="807"/>
                  </a:lnTo>
                  <a:lnTo>
                    <a:pt x="5274" y="845"/>
                  </a:lnTo>
                  <a:lnTo>
                    <a:pt x="5263" y="854"/>
                  </a:lnTo>
                  <a:lnTo>
                    <a:pt x="5263" y="883"/>
                  </a:lnTo>
                  <a:lnTo>
                    <a:pt x="5254" y="894"/>
                  </a:lnTo>
                  <a:lnTo>
                    <a:pt x="5254" y="903"/>
                  </a:lnTo>
                  <a:lnTo>
                    <a:pt x="5225" y="903"/>
                  </a:lnTo>
                  <a:lnTo>
                    <a:pt x="5214" y="914"/>
                  </a:lnTo>
                  <a:lnTo>
                    <a:pt x="5205" y="914"/>
                  </a:lnTo>
                  <a:lnTo>
                    <a:pt x="5182" y="938"/>
                  </a:lnTo>
                  <a:lnTo>
                    <a:pt x="5159" y="961"/>
                  </a:lnTo>
                  <a:lnTo>
                    <a:pt x="5138" y="961"/>
                  </a:lnTo>
                  <a:lnTo>
                    <a:pt x="5130" y="972"/>
                  </a:lnTo>
                  <a:lnTo>
                    <a:pt x="5130" y="981"/>
                  </a:lnTo>
                  <a:lnTo>
                    <a:pt x="5118" y="990"/>
                  </a:lnTo>
                  <a:lnTo>
                    <a:pt x="5118" y="1010"/>
                  </a:lnTo>
                  <a:lnTo>
                    <a:pt x="5124" y="1016"/>
                  </a:lnTo>
                  <a:lnTo>
                    <a:pt x="5130" y="1019"/>
                  </a:lnTo>
                  <a:lnTo>
                    <a:pt x="5118" y="1027"/>
                  </a:lnTo>
                  <a:lnTo>
                    <a:pt x="5118" y="1039"/>
                  </a:lnTo>
                  <a:lnTo>
                    <a:pt x="5089" y="1065"/>
                  </a:lnTo>
                  <a:lnTo>
                    <a:pt x="5060" y="1065"/>
                  </a:lnTo>
                  <a:lnTo>
                    <a:pt x="5052" y="1076"/>
                  </a:lnTo>
                  <a:lnTo>
                    <a:pt x="5043" y="1076"/>
                  </a:lnTo>
                  <a:lnTo>
                    <a:pt x="5031" y="1085"/>
                  </a:lnTo>
                  <a:lnTo>
                    <a:pt x="5025" y="1085"/>
                  </a:lnTo>
                  <a:lnTo>
                    <a:pt x="5023" y="1085"/>
                  </a:lnTo>
                  <a:lnTo>
                    <a:pt x="5017" y="1091"/>
                  </a:lnTo>
                  <a:lnTo>
                    <a:pt x="5014" y="1097"/>
                  </a:lnTo>
                  <a:lnTo>
                    <a:pt x="4994" y="1097"/>
                  </a:lnTo>
                  <a:lnTo>
                    <a:pt x="4994" y="1114"/>
                  </a:lnTo>
                  <a:lnTo>
                    <a:pt x="5002" y="1126"/>
                  </a:lnTo>
                  <a:lnTo>
                    <a:pt x="5002" y="1134"/>
                  </a:lnTo>
                  <a:lnTo>
                    <a:pt x="5002" y="1143"/>
                  </a:lnTo>
                  <a:lnTo>
                    <a:pt x="5014" y="1154"/>
                  </a:lnTo>
                  <a:lnTo>
                    <a:pt x="5014" y="1163"/>
                  </a:lnTo>
                  <a:lnTo>
                    <a:pt x="5031" y="1183"/>
                  </a:lnTo>
                  <a:lnTo>
                    <a:pt x="5031" y="1192"/>
                  </a:lnTo>
                  <a:lnTo>
                    <a:pt x="5043" y="1201"/>
                  </a:lnTo>
                  <a:lnTo>
                    <a:pt x="5043" y="1212"/>
                  </a:lnTo>
                  <a:lnTo>
                    <a:pt x="5052" y="1221"/>
                  </a:lnTo>
                  <a:lnTo>
                    <a:pt x="5072" y="1221"/>
                  </a:lnTo>
                  <a:lnTo>
                    <a:pt x="5080" y="1230"/>
                  </a:lnTo>
                  <a:lnTo>
                    <a:pt x="5080" y="1236"/>
                  </a:lnTo>
                  <a:lnTo>
                    <a:pt x="5080" y="1241"/>
                  </a:lnTo>
                  <a:lnTo>
                    <a:pt x="5089" y="1250"/>
                  </a:lnTo>
                  <a:lnTo>
                    <a:pt x="5089" y="1259"/>
                  </a:lnTo>
                  <a:lnTo>
                    <a:pt x="5109" y="1279"/>
                  </a:lnTo>
                  <a:lnTo>
                    <a:pt x="5109" y="1288"/>
                  </a:lnTo>
                  <a:lnTo>
                    <a:pt x="5118" y="1296"/>
                  </a:lnTo>
                  <a:lnTo>
                    <a:pt x="5118" y="1302"/>
                  </a:lnTo>
                  <a:lnTo>
                    <a:pt x="5118" y="1308"/>
                  </a:lnTo>
                  <a:lnTo>
                    <a:pt x="5124" y="1314"/>
                  </a:lnTo>
                  <a:lnTo>
                    <a:pt x="5130" y="1317"/>
                  </a:lnTo>
                  <a:lnTo>
                    <a:pt x="5130" y="1325"/>
                  </a:lnTo>
                  <a:lnTo>
                    <a:pt x="5138" y="1337"/>
                  </a:lnTo>
                  <a:lnTo>
                    <a:pt x="5138" y="1345"/>
                  </a:lnTo>
                  <a:lnTo>
                    <a:pt x="5147" y="1354"/>
                  </a:lnTo>
                  <a:lnTo>
                    <a:pt x="5159" y="1354"/>
                  </a:lnTo>
                  <a:lnTo>
                    <a:pt x="5161" y="1360"/>
                  </a:lnTo>
                  <a:lnTo>
                    <a:pt x="5167" y="1366"/>
                  </a:lnTo>
                  <a:lnTo>
                    <a:pt x="5196" y="1366"/>
                  </a:lnTo>
                  <a:lnTo>
                    <a:pt x="5202" y="1360"/>
                  </a:lnTo>
                  <a:lnTo>
                    <a:pt x="5205" y="1354"/>
                  </a:lnTo>
                  <a:lnTo>
                    <a:pt x="5234" y="1354"/>
                  </a:lnTo>
                  <a:lnTo>
                    <a:pt x="5245" y="1345"/>
                  </a:lnTo>
                  <a:lnTo>
                    <a:pt x="5254" y="1345"/>
                  </a:lnTo>
                  <a:lnTo>
                    <a:pt x="5263" y="1345"/>
                  </a:lnTo>
                  <a:lnTo>
                    <a:pt x="5269" y="1351"/>
                  </a:lnTo>
                  <a:lnTo>
                    <a:pt x="5274" y="1354"/>
                  </a:lnTo>
                  <a:lnTo>
                    <a:pt x="5283" y="1354"/>
                  </a:lnTo>
                  <a:lnTo>
                    <a:pt x="5283" y="1360"/>
                  </a:lnTo>
                  <a:lnTo>
                    <a:pt x="5283" y="1366"/>
                  </a:lnTo>
                  <a:lnTo>
                    <a:pt x="5292" y="1374"/>
                  </a:lnTo>
                  <a:lnTo>
                    <a:pt x="5303" y="1374"/>
                  </a:lnTo>
                  <a:lnTo>
                    <a:pt x="5306" y="1380"/>
                  </a:lnTo>
                  <a:lnTo>
                    <a:pt x="5312" y="1383"/>
                  </a:lnTo>
                  <a:lnTo>
                    <a:pt x="5329" y="1383"/>
                  </a:lnTo>
                  <a:lnTo>
                    <a:pt x="5350" y="1403"/>
                  </a:lnTo>
                  <a:lnTo>
                    <a:pt x="5350" y="1412"/>
                  </a:lnTo>
                  <a:lnTo>
                    <a:pt x="5370" y="1432"/>
                  </a:lnTo>
                  <a:lnTo>
                    <a:pt x="5370" y="1441"/>
                  </a:lnTo>
                  <a:lnTo>
                    <a:pt x="5376" y="1447"/>
                  </a:lnTo>
                  <a:lnTo>
                    <a:pt x="5378" y="1453"/>
                  </a:lnTo>
                  <a:lnTo>
                    <a:pt x="5378" y="1461"/>
                  </a:lnTo>
                  <a:lnTo>
                    <a:pt x="5387" y="1461"/>
                  </a:lnTo>
                  <a:lnTo>
                    <a:pt x="5393" y="1467"/>
                  </a:lnTo>
                  <a:lnTo>
                    <a:pt x="5399" y="1473"/>
                  </a:lnTo>
                  <a:lnTo>
                    <a:pt x="5407" y="1473"/>
                  </a:lnTo>
                  <a:lnTo>
                    <a:pt x="5436" y="1499"/>
                  </a:lnTo>
                  <a:lnTo>
                    <a:pt x="5448" y="1499"/>
                  </a:lnTo>
                  <a:lnTo>
                    <a:pt x="5451" y="1505"/>
                  </a:lnTo>
                  <a:lnTo>
                    <a:pt x="5457" y="1507"/>
                  </a:lnTo>
                  <a:lnTo>
                    <a:pt x="5462" y="1507"/>
                  </a:lnTo>
                  <a:lnTo>
                    <a:pt x="5465" y="1507"/>
                  </a:lnTo>
                  <a:lnTo>
                    <a:pt x="5471" y="1513"/>
                  </a:lnTo>
                  <a:lnTo>
                    <a:pt x="5477" y="1519"/>
                  </a:lnTo>
                  <a:lnTo>
                    <a:pt x="5486" y="1519"/>
                  </a:lnTo>
                  <a:lnTo>
                    <a:pt x="5506" y="1539"/>
                  </a:lnTo>
                  <a:lnTo>
                    <a:pt x="5514" y="1539"/>
                  </a:lnTo>
                  <a:lnTo>
                    <a:pt x="5529" y="1554"/>
                  </a:lnTo>
                  <a:lnTo>
                    <a:pt x="5543" y="1565"/>
                  </a:lnTo>
                  <a:lnTo>
                    <a:pt x="5552" y="1557"/>
                  </a:lnTo>
                  <a:lnTo>
                    <a:pt x="5552" y="1534"/>
                  </a:lnTo>
                  <a:lnTo>
                    <a:pt x="5552" y="1507"/>
                  </a:lnTo>
                  <a:lnTo>
                    <a:pt x="5561" y="1499"/>
                  </a:lnTo>
                  <a:lnTo>
                    <a:pt x="5561" y="1473"/>
                  </a:lnTo>
                  <a:lnTo>
                    <a:pt x="5593" y="1441"/>
                  </a:lnTo>
                  <a:lnTo>
                    <a:pt x="5593" y="1432"/>
                  </a:lnTo>
                  <a:lnTo>
                    <a:pt x="5601" y="1424"/>
                  </a:lnTo>
                  <a:lnTo>
                    <a:pt x="5601" y="1354"/>
                  </a:lnTo>
                  <a:lnTo>
                    <a:pt x="5668" y="1354"/>
                  </a:lnTo>
                  <a:lnTo>
                    <a:pt x="5674" y="1360"/>
                  </a:lnTo>
                  <a:lnTo>
                    <a:pt x="5676" y="1366"/>
                  </a:lnTo>
                  <a:lnTo>
                    <a:pt x="5697" y="1366"/>
                  </a:lnTo>
                  <a:lnTo>
                    <a:pt x="5702" y="1369"/>
                  </a:lnTo>
                  <a:lnTo>
                    <a:pt x="5708" y="1374"/>
                  </a:lnTo>
                  <a:lnTo>
                    <a:pt x="5726" y="1374"/>
                  </a:lnTo>
                  <a:lnTo>
                    <a:pt x="5731" y="1380"/>
                  </a:lnTo>
                  <a:lnTo>
                    <a:pt x="5737" y="1383"/>
                  </a:lnTo>
                  <a:lnTo>
                    <a:pt x="5746" y="1383"/>
                  </a:lnTo>
                  <a:lnTo>
                    <a:pt x="5763" y="1403"/>
                  </a:lnTo>
                  <a:lnTo>
                    <a:pt x="5769" y="1403"/>
                  </a:lnTo>
                  <a:lnTo>
                    <a:pt x="5775" y="1403"/>
                  </a:lnTo>
                  <a:lnTo>
                    <a:pt x="5783" y="1412"/>
                  </a:lnTo>
                  <a:lnTo>
                    <a:pt x="5792" y="1412"/>
                  </a:lnTo>
                  <a:lnTo>
                    <a:pt x="5804" y="1424"/>
                  </a:lnTo>
                  <a:lnTo>
                    <a:pt x="5821" y="1424"/>
                  </a:lnTo>
                  <a:lnTo>
                    <a:pt x="5821" y="1429"/>
                  </a:lnTo>
                  <a:lnTo>
                    <a:pt x="5821" y="1432"/>
                  </a:lnTo>
                  <a:lnTo>
                    <a:pt x="5841" y="1453"/>
                  </a:lnTo>
                  <a:lnTo>
                    <a:pt x="5841" y="1473"/>
                  </a:lnTo>
                  <a:lnTo>
                    <a:pt x="5853" y="1481"/>
                  </a:lnTo>
                  <a:lnTo>
                    <a:pt x="5841" y="1490"/>
                  </a:lnTo>
                  <a:lnTo>
                    <a:pt x="5841" y="1499"/>
                  </a:lnTo>
                  <a:lnTo>
                    <a:pt x="5853" y="1499"/>
                  </a:lnTo>
                  <a:lnTo>
                    <a:pt x="5856" y="1505"/>
                  </a:lnTo>
                  <a:lnTo>
                    <a:pt x="5862" y="1507"/>
                  </a:lnTo>
                  <a:lnTo>
                    <a:pt x="5882" y="1507"/>
                  </a:lnTo>
                  <a:lnTo>
                    <a:pt x="5882" y="1528"/>
                  </a:lnTo>
                  <a:lnTo>
                    <a:pt x="5899" y="1548"/>
                  </a:lnTo>
                  <a:lnTo>
                    <a:pt x="5908" y="1548"/>
                  </a:lnTo>
                  <a:lnTo>
                    <a:pt x="5914" y="1554"/>
                  </a:lnTo>
                  <a:lnTo>
                    <a:pt x="5919" y="1557"/>
                  </a:lnTo>
                  <a:lnTo>
                    <a:pt x="5940" y="1557"/>
                  </a:lnTo>
                  <a:lnTo>
                    <a:pt x="5940" y="1577"/>
                  </a:lnTo>
                  <a:lnTo>
                    <a:pt x="5948" y="1586"/>
                  </a:lnTo>
                  <a:lnTo>
                    <a:pt x="5948" y="1615"/>
                  </a:lnTo>
                  <a:lnTo>
                    <a:pt x="5957" y="1623"/>
                  </a:lnTo>
                  <a:lnTo>
                    <a:pt x="5948" y="1635"/>
                  </a:lnTo>
                  <a:lnTo>
                    <a:pt x="5948" y="1641"/>
                  </a:lnTo>
                  <a:lnTo>
                    <a:pt x="5948" y="1643"/>
                  </a:lnTo>
                  <a:lnTo>
                    <a:pt x="5954" y="1649"/>
                  </a:lnTo>
                  <a:lnTo>
                    <a:pt x="5957" y="1655"/>
                  </a:lnTo>
                  <a:lnTo>
                    <a:pt x="5966" y="1655"/>
                  </a:lnTo>
                  <a:lnTo>
                    <a:pt x="5986" y="1672"/>
                  </a:lnTo>
                  <a:lnTo>
                    <a:pt x="6015" y="1672"/>
                  </a:lnTo>
                  <a:lnTo>
                    <a:pt x="6024" y="1684"/>
                  </a:lnTo>
                  <a:lnTo>
                    <a:pt x="6035" y="1684"/>
                  </a:lnTo>
                  <a:lnTo>
                    <a:pt x="6055" y="1701"/>
                  </a:lnTo>
                  <a:lnTo>
                    <a:pt x="6055" y="1707"/>
                  </a:lnTo>
                  <a:lnTo>
                    <a:pt x="6055" y="1710"/>
                  </a:lnTo>
                  <a:lnTo>
                    <a:pt x="6058" y="1716"/>
                  </a:lnTo>
                  <a:lnTo>
                    <a:pt x="6064" y="1722"/>
                  </a:lnTo>
                  <a:lnTo>
                    <a:pt x="6055" y="1730"/>
                  </a:lnTo>
                  <a:lnTo>
                    <a:pt x="6024" y="1730"/>
                  </a:lnTo>
                  <a:lnTo>
                    <a:pt x="6021" y="1736"/>
                  </a:lnTo>
                  <a:lnTo>
                    <a:pt x="6015" y="1739"/>
                  </a:lnTo>
                  <a:lnTo>
                    <a:pt x="6006" y="1739"/>
                  </a:lnTo>
                  <a:lnTo>
                    <a:pt x="5986" y="1759"/>
                  </a:lnTo>
                  <a:lnTo>
                    <a:pt x="5966" y="1759"/>
                  </a:lnTo>
                  <a:lnTo>
                    <a:pt x="5966" y="1774"/>
                  </a:lnTo>
                  <a:lnTo>
                    <a:pt x="5966" y="1788"/>
                  </a:lnTo>
                  <a:lnTo>
                    <a:pt x="5963" y="1794"/>
                  </a:lnTo>
                  <a:lnTo>
                    <a:pt x="5957" y="1797"/>
                  </a:lnTo>
                  <a:lnTo>
                    <a:pt x="5957" y="1817"/>
                  </a:lnTo>
                  <a:lnTo>
                    <a:pt x="5948" y="1826"/>
                  </a:lnTo>
                  <a:lnTo>
                    <a:pt x="5948" y="1855"/>
                  </a:lnTo>
                  <a:lnTo>
                    <a:pt x="5954" y="1860"/>
                  </a:lnTo>
                  <a:lnTo>
                    <a:pt x="5957" y="1866"/>
                  </a:lnTo>
                  <a:lnTo>
                    <a:pt x="5957" y="1875"/>
                  </a:lnTo>
                  <a:lnTo>
                    <a:pt x="5963" y="1881"/>
                  </a:lnTo>
                  <a:lnTo>
                    <a:pt x="5966" y="1884"/>
                  </a:lnTo>
                  <a:lnTo>
                    <a:pt x="5966" y="1895"/>
                  </a:lnTo>
                  <a:lnTo>
                    <a:pt x="5977" y="1904"/>
                  </a:lnTo>
                  <a:lnTo>
                    <a:pt x="5977" y="1924"/>
                  </a:lnTo>
                  <a:lnTo>
                    <a:pt x="5783" y="1924"/>
                  </a:lnTo>
                  <a:lnTo>
                    <a:pt x="5783" y="1933"/>
                  </a:lnTo>
                  <a:lnTo>
                    <a:pt x="5792" y="1941"/>
                  </a:lnTo>
                  <a:lnTo>
                    <a:pt x="5792" y="1962"/>
                  </a:lnTo>
                  <a:lnTo>
                    <a:pt x="5804" y="1970"/>
                  </a:lnTo>
                  <a:lnTo>
                    <a:pt x="5792" y="1982"/>
                  </a:lnTo>
                  <a:lnTo>
                    <a:pt x="5792" y="1999"/>
                  </a:lnTo>
                  <a:lnTo>
                    <a:pt x="5726" y="1999"/>
                  </a:lnTo>
                  <a:lnTo>
                    <a:pt x="5708" y="1982"/>
                  </a:lnTo>
                  <a:lnTo>
                    <a:pt x="5708" y="1962"/>
                  </a:lnTo>
                  <a:lnTo>
                    <a:pt x="5668" y="1924"/>
                  </a:lnTo>
                  <a:lnTo>
                    <a:pt x="5659" y="1933"/>
                  </a:lnTo>
                  <a:lnTo>
                    <a:pt x="5650" y="1933"/>
                  </a:lnTo>
                  <a:lnTo>
                    <a:pt x="5639" y="1941"/>
                  </a:lnTo>
                  <a:lnTo>
                    <a:pt x="5639" y="1962"/>
                  </a:lnTo>
                  <a:lnTo>
                    <a:pt x="5630" y="1962"/>
                  </a:lnTo>
                  <a:lnTo>
                    <a:pt x="5619" y="1970"/>
                  </a:lnTo>
                  <a:lnTo>
                    <a:pt x="5601" y="1953"/>
                  </a:lnTo>
                  <a:lnTo>
                    <a:pt x="5595" y="1953"/>
                  </a:lnTo>
                  <a:lnTo>
                    <a:pt x="5593" y="1953"/>
                  </a:lnTo>
                  <a:lnTo>
                    <a:pt x="5572" y="1933"/>
                  </a:lnTo>
                  <a:lnTo>
                    <a:pt x="5572" y="1913"/>
                  </a:lnTo>
                  <a:lnTo>
                    <a:pt x="5552" y="1895"/>
                  </a:lnTo>
                  <a:lnTo>
                    <a:pt x="5543" y="1895"/>
                  </a:lnTo>
                  <a:lnTo>
                    <a:pt x="5532" y="1884"/>
                  </a:lnTo>
                  <a:lnTo>
                    <a:pt x="5486" y="1884"/>
                  </a:lnTo>
                  <a:lnTo>
                    <a:pt x="5477" y="1895"/>
                  </a:lnTo>
                  <a:lnTo>
                    <a:pt x="5457" y="1895"/>
                  </a:lnTo>
                  <a:lnTo>
                    <a:pt x="5448" y="1884"/>
                  </a:lnTo>
                  <a:lnTo>
                    <a:pt x="5448" y="1875"/>
                  </a:lnTo>
                  <a:lnTo>
                    <a:pt x="5428" y="1855"/>
                  </a:lnTo>
                  <a:lnTo>
                    <a:pt x="5416" y="1855"/>
                  </a:lnTo>
                  <a:lnTo>
                    <a:pt x="5413" y="1860"/>
                  </a:lnTo>
                  <a:lnTo>
                    <a:pt x="5407" y="1866"/>
                  </a:lnTo>
                  <a:lnTo>
                    <a:pt x="5399" y="1866"/>
                  </a:lnTo>
                  <a:lnTo>
                    <a:pt x="5387" y="1875"/>
                  </a:lnTo>
                  <a:lnTo>
                    <a:pt x="5378" y="1875"/>
                  </a:lnTo>
                  <a:lnTo>
                    <a:pt x="5378" y="1881"/>
                  </a:lnTo>
                  <a:lnTo>
                    <a:pt x="5378" y="1884"/>
                  </a:lnTo>
                  <a:lnTo>
                    <a:pt x="5387" y="1895"/>
                  </a:lnTo>
                  <a:lnTo>
                    <a:pt x="5387" y="1913"/>
                  </a:lnTo>
                  <a:lnTo>
                    <a:pt x="5407" y="1933"/>
                  </a:lnTo>
                  <a:lnTo>
                    <a:pt x="5436" y="1933"/>
                  </a:lnTo>
                  <a:lnTo>
                    <a:pt x="5448" y="1941"/>
                  </a:lnTo>
                  <a:lnTo>
                    <a:pt x="5448" y="1962"/>
                  </a:lnTo>
                  <a:lnTo>
                    <a:pt x="5457" y="1970"/>
                  </a:lnTo>
                  <a:lnTo>
                    <a:pt x="5457" y="1982"/>
                  </a:lnTo>
                  <a:lnTo>
                    <a:pt x="5448" y="1982"/>
                  </a:lnTo>
                  <a:lnTo>
                    <a:pt x="5436" y="1991"/>
                  </a:lnTo>
                  <a:lnTo>
                    <a:pt x="5436" y="1999"/>
                  </a:lnTo>
                  <a:lnTo>
                    <a:pt x="5431" y="2005"/>
                  </a:lnTo>
                  <a:lnTo>
                    <a:pt x="5428" y="2008"/>
                  </a:lnTo>
                  <a:lnTo>
                    <a:pt x="5436" y="2020"/>
                  </a:lnTo>
                  <a:lnTo>
                    <a:pt x="5448" y="2020"/>
                  </a:lnTo>
                  <a:lnTo>
                    <a:pt x="5448" y="2037"/>
                  </a:lnTo>
                  <a:lnTo>
                    <a:pt x="5457" y="2037"/>
                  </a:lnTo>
                  <a:lnTo>
                    <a:pt x="5462" y="2043"/>
                  </a:lnTo>
                  <a:lnTo>
                    <a:pt x="5465" y="2048"/>
                  </a:lnTo>
                  <a:lnTo>
                    <a:pt x="5465" y="2057"/>
                  </a:lnTo>
                  <a:lnTo>
                    <a:pt x="5486" y="2057"/>
                  </a:lnTo>
                  <a:lnTo>
                    <a:pt x="5506" y="2057"/>
                  </a:lnTo>
                  <a:lnTo>
                    <a:pt x="5514" y="2048"/>
                  </a:lnTo>
                  <a:lnTo>
                    <a:pt x="5523" y="2048"/>
                  </a:lnTo>
                  <a:lnTo>
                    <a:pt x="5523" y="2066"/>
                  </a:lnTo>
                  <a:lnTo>
                    <a:pt x="5503" y="2086"/>
                  </a:lnTo>
                  <a:lnTo>
                    <a:pt x="5486" y="2106"/>
                  </a:lnTo>
                  <a:lnTo>
                    <a:pt x="5486" y="2135"/>
                  </a:lnTo>
                  <a:lnTo>
                    <a:pt x="5477" y="2144"/>
                  </a:lnTo>
                  <a:lnTo>
                    <a:pt x="5477" y="2164"/>
                  </a:lnTo>
                  <a:lnTo>
                    <a:pt x="5477" y="2173"/>
                  </a:lnTo>
                  <a:lnTo>
                    <a:pt x="5486" y="2182"/>
                  </a:lnTo>
                  <a:lnTo>
                    <a:pt x="5486" y="2231"/>
                  </a:lnTo>
                  <a:lnTo>
                    <a:pt x="5494" y="2239"/>
                  </a:lnTo>
                  <a:lnTo>
                    <a:pt x="5494" y="2297"/>
                  </a:lnTo>
                  <a:lnTo>
                    <a:pt x="5506" y="2306"/>
                  </a:lnTo>
                  <a:lnTo>
                    <a:pt x="5506" y="2326"/>
                  </a:lnTo>
                  <a:lnTo>
                    <a:pt x="5514" y="2335"/>
                  </a:lnTo>
                  <a:lnTo>
                    <a:pt x="5514" y="2352"/>
                  </a:lnTo>
                  <a:lnTo>
                    <a:pt x="5514" y="2364"/>
                  </a:lnTo>
                  <a:lnTo>
                    <a:pt x="5552" y="2404"/>
                  </a:lnTo>
                  <a:lnTo>
                    <a:pt x="5552" y="2413"/>
                  </a:lnTo>
                  <a:lnTo>
                    <a:pt x="5558" y="2419"/>
                  </a:lnTo>
                  <a:lnTo>
                    <a:pt x="5561" y="2422"/>
                  </a:lnTo>
                  <a:lnTo>
                    <a:pt x="5561" y="2448"/>
                  </a:lnTo>
                  <a:lnTo>
                    <a:pt x="5561" y="2471"/>
                  </a:lnTo>
                  <a:lnTo>
                    <a:pt x="5552" y="2482"/>
                  </a:lnTo>
                  <a:lnTo>
                    <a:pt x="5543" y="2482"/>
                  </a:lnTo>
                  <a:lnTo>
                    <a:pt x="5532" y="2488"/>
                  </a:lnTo>
                  <a:lnTo>
                    <a:pt x="5514" y="2488"/>
                  </a:lnTo>
                  <a:lnTo>
                    <a:pt x="5509" y="2494"/>
                  </a:lnTo>
                  <a:lnTo>
                    <a:pt x="5506" y="2500"/>
                  </a:lnTo>
                  <a:lnTo>
                    <a:pt x="5486" y="2500"/>
                  </a:lnTo>
                  <a:lnTo>
                    <a:pt x="5465" y="2517"/>
                  </a:lnTo>
                  <a:lnTo>
                    <a:pt x="5448" y="2517"/>
                  </a:lnTo>
                  <a:lnTo>
                    <a:pt x="5428" y="2537"/>
                  </a:lnTo>
                  <a:lnTo>
                    <a:pt x="5387" y="2537"/>
                  </a:lnTo>
                  <a:lnTo>
                    <a:pt x="5387" y="2529"/>
                  </a:lnTo>
                  <a:lnTo>
                    <a:pt x="5378" y="2517"/>
                  </a:lnTo>
                  <a:lnTo>
                    <a:pt x="5378" y="2509"/>
                  </a:lnTo>
                  <a:lnTo>
                    <a:pt x="5361" y="2509"/>
                  </a:lnTo>
                  <a:lnTo>
                    <a:pt x="5361" y="2537"/>
                  </a:lnTo>
                  <a:lnTo>
                    <a:pt x="5370" y="2546"/>
                  </a:lnTo>
                  <a:lnTo>
                    <a:pt x="5370" y="2607"/>
                  </a:lnTo>
                  <a:lnTo>
                    <a:pt x="5378" y="2616"/>
                  </a:lnTo>
                  <a:lnTo>
                    <a:pt x="5378" y="2636"/>
                  </a:lnTo>
                  <a:lnTo>
                    <a:pt x="5387" y="2644"/>
                  </a:lnTo>
                  <a:lnTo>
                    <a:pt x="5387" y="2653"/>
                  </a:lnTo>
                  <a:lnTo>
                    <a:pt x="5384" y="2659"/>
                  </a:lnTo>
                  <a:lnTo>
                    <a:pt x="5378" y="2665"/>
                  </a:lnTo>
                  <a:lnTo>
                    <a:pt x="5378" y="2673"/>
                  </a:lnTo>
                  <a:lnTo>
                    <a:pt x="5370" y="2673"/>
                  </a:lnTo>
                  <a:lnTo>
                    <a:pt x="5361" y="2682"/>
                  </a:lnTo>
                  <a:lnTo>
                    <a:pt x="5341" y="2682"/>
                  </a:lnTo>
                  <a:lnTo>
                    <a:pt x="5303" y="2720"/>
                  </a:lnTo>
                  <a:lnTo>
                    <a:pt x="5283" y="2720"/>
                  </a:lnTo>
                  <a:lnTo>
                    <a:pt x="5263" y="2702"/>
                  </a:lnTo>
                  <a:lnTo>
                    <a:pt x="5254" y="2702"/>
                  </a:lnTo>
                  <a:lnTo>
                    <a:pt x="5248" y="2697"/>
                  </a:lnTo>
                  <a:lnTo>
                    <a:pt x="5245" y="2694"/>
                  </a:lnTo>
                  <a:lnTo>
                    <a:pt x="5214" y="2694"/>
                  </a:lnTo>
                  <a:lnTo>
                    <a:pt x="5205" y="2682"/>
                  </a:lnTo>
                  <a:lnTo>
                    <a:pt x="5185" y="2682"/>
                  </a:lnTo>
                  <a:lnTo>
                    <a:pt x="5176" y="2673"/>
                  </a:lnTo>
                  <a:lnTo>
                    <a:pt x="5159" y="2673"/>
                  </a:lnTo>
                  <a:lnTo>
                    <a:pt x="5159" y="2694"/>
                  </a:lnTo>
                  <a:lnTo>
                    <a:pt x="5167" y="2702"/>
                  </a:lnTo>
                  <a:lnTo>
                    <a:pt x="5167" y="2728"/>
                  </a:lnTo>
                  <a:lnTo>
                    <a:pt x="5173" y="2734"/>
                  </a:lnTo>
                  <a:lnTo>
                    <a:pt x="5176" y="2740"/>
                  </a:lnTo>
                  <a:lnTo>
                    <a:pt x="5176" y="2749"/>
                  </a:lnTo>
                  <a:lnTo>
                    <a:pt x="5182" y="2754"/>
                  </a:lnTo>
                  <a:lnTo>
                    <a:pt x="5185" y="2760"/>
                  </a:lnTo>
                  <a:lnTo>
                    <a:pt x="5185" y="2769"/>
                  </a:lnTo>
                  <a:lnTo>
                    <a:pt x="5159" y="2798"/>
                  </a:lnTo>
                  <a:lnTo>
                    <a:pt x="5159" y="2804"/>
                  </a:lnTo>
                  <a:lnTo>
                    <a:pt x="5159" y="2807"/>
                  </a:lnTo>
                  <a:lnTo>
                    <a:pt x="5147" y="2818"/>
                  </a:lnTo>
                  <a:lnTo>
                    <a:pt x="5138" y="2818"/>
                  </a:lnTo>
                  <a:lnTo>
                    <a:pt x="5130" y="2827"/>
                  </a:lnTo>
                  <a:lnTo>
                    <a:pt x="5089" y="2827"/>
                  </a:lnTo>
                  <a:lnTo>
                    <a:pt x="5089" y="2864"/>
                  </a:lnTo>
                  <a:lnTo>
                    <a:pt x="5060" y="2864"/>
                  </a:lnTo>
                  <a:lnTo>
                    <a:pt x="5052" y="2856"/>
                  </a:lnTo>
                  <a:lnTo>
                    <a:pt x="5037" y="2856"/>
                  </a:lnTo>
                  <a:lnTo>
                    <a:pt x="5023" y="2856"/>
                  </a:lnTo>
                  <a:lnTo>
                    <a:pt x="5023" y="2876"/>
                  </a:lnTo>
                  <a:lnTo>
                    <a:pt x="5017" y="2879"/>
                  </a:lnTo>
                  <a:lnTo>
                    <a:pt x="5014" y="2885"/>
                  </a:lnTo>
                  <a:lnTo>
                    <a:pt x="4994" y="2885"/>
                  </a:lnTo>
                  <a:lnTo>
                    <a:pt x="4982" y="2876"/>
                  </a:lnTo>
                  <a:lnTo>
                    <a:pt x="4973" y="2885"/>
                  </a:lnTo>
                  <a:lnTo>
                    <a:pt x="4973" y="2905"/>
                  </a:lnTo>
                  <a:lnTo>
                    <a:pt x="4965" y="2914"/>
                  </a:lnTo>
                  <a:lnTo>
                    <a:pt x="4965" y="2922"/>
                  </a:lnTo>
                  <a:lnTo>
                    <a:pt x="4982" y="2942"/>
                  </a:lnTo>
                  <a:lnTo>
                    <a:pt x="4982" y="2951"/>
                  </a:lnTo>
                  <a:lnTo>
                    <a:pt x="4994" y="2960"/>
                  </a:lnTo>
                  <a:lnTo>
                    <a:pt x="5052" y="2960"/>
                  </a:lnTo>
                  <a:lnTo>
                    <a:pt x="5057" y="2966"/>
                  </a:lnTo>
                  <a:lnTo>
                    <a:pt x="5060" y="2971"/>
                  </a:lnTo>
                  <a:lnTo>
                    <a:pt x="5072" y="2971"/>
                  </a:lnTo>
                  <a:lnTo>
                    <a:pt x="5109" y="3009"/>
                  </a:lnTo>
                  <a:lnTo>
                    <a:pt x="5109" y="3058"/>
                  </a:lnTo>
                  <a:lnTo>
                    <a:pt x="5118" y="3067"/>
                  </a:lnTo>
                  <a:lnTo>
                    <a:pt x="5118" y="3087"/>
                  </a:lnTo>
                  <a:lnTo>
                    <a:pt x="5089" y="3087"/>
                  </a:lnTo>
                  <a:lnTo>
                    <a:pt x="5080" y="3096"/>
                  </a:lnTo>
                  <a:lnTo>
                    <a:pt x="5031" y="3096"/>
                  </a:lnTo>
                  <a:lnTo>
                    <a:pt x="5028" y="3102"/>
                  </a:lnTo>
                  <a:lnTo>
                    <a:pt x="5023" y="3105"/>
                  </a:lnTo>
                  <a:lnTo>
                    <a:pt x="5014" y="3105"/>
                  </a:lnTo>
                  <a:lnTo>
                    <a:pt x="5002" y="3116"/>
                  </a:lnTo>
                  <a:lnTo>
                    <a:pt x="5002" y="3125"/>
                  </a:lnTo>
                  <a:lnTo>
                    <a:pt x="4994" y="3133"/>
                  </a:lnTo>
                  <a:lnTo>
                    <a:pt x="4994" y="3154"/>
                  </a:lnTo>
                  <a:lnTo>
                    <a:pt x="4965" y="3154"/>
                  </a:lnTo>
                  <a:lnTo>
                    <a:pt x="4956" y="3162"/>
                  </a:lnTo>
                  <a:lnTo>
                    <a:pt x="4936" y="3162"/>
                  </a:lnTo>
                  <a:lnTo>
                    <a:pt x="4907" y="3194"/>
                  </a:lnTo>
                  <a:lnTo>
                    <a:pt x="4887" y="3194"/>
                  </a:lnTo>
                  <a:lnTo>
                    <a:pt x="4878" y="3200"/>
                  </a:lnTo>
                  <a:lnTo>
                    <a:pt x="4869" y="3212"/>
                  </a:lnTo>
                  <a:lnTo>
                    <a:pt x="4835" y="3212"/>
                  </a:lnTo>
                  <a:lnTo>
                    <a:pt x="4800" y="3212"/>
                  </a:lnTo>
                  <a:lnTo>
                    <a:pt x="4791" y="3220"/>
                  </a:lnTo>
                  <a:lnTo>
                    <a:pt x="4780" y="3220"/>
                  </a:lnTo>
                  <a:lnTo>
                    <a:pt x="4751" y="3249"/>
                  </a:lnTo>
                  <a:lnTo>
                    <a:pt x="4751" y="3269"/>
                  </a:lnTo>
                  <a:lnTo>
                    <a:pt x="4771" y="3287"/>
                  </a:lnTo>
                  <a:lnTo>
                    <a:pt x="4762" y="3298"/>
                  </a:lnTo>
                  <a:lnTo>
                    <a:pt x="4762" y="3319"/>
                  </a:lnTo>
                  <a:lnTo>
                    <a:pt x="4751" y="3327"/>
                  </a:lnTo>
                  <a:lnTo>
                    <a:pt x="4733" y="3327"/>
                  </a:lnTo>
                  <a:lnTo>
                    <a:pt x="4727" y="3330"/>
                  </a:lnTo>
                  <a:lnTo>
                    <a:pt x="4725" y="3336"/>
                  </a:lnTo>
                  <a:lnTo>
                    <a:pt x="4713" y="3336"/>
                  </a:lnTo>
                  <a:lnTo>
                    <a:pt x="4710" y="3342"/>
                  </a:lnTo>
                  <a:lnTo>
                    <a:pt x="4704" y="3348"/>
                  </a:lnTo>
                  <a:lnTo>
                    <a:pt x="4704" y="3356"/>
                  </a:lnTo>
                  <a:lnTo>
                    <a:pt x="4684" y="3374"/>
                  </a:lnTo>
                  <a:lnTo>
                    <a:pt x="4681" y="3374"/>
                  </a:lnTo>
                  <a:lnTo>
                    <a:pt x="4675" y="3374"/>
                  </a:lnTo>
                  <a:lnTo>
                    <a:pt x="4667" y="3385"/>
                  </a:lnTo>
                  <a:lnTo>
                    <a:pt x="4667" y="3405"/>
                  </a:lnTo>
                  <a:lnTo>
                    <a:pt x="4638" y="3405"/>
                  </a:lnTo>
                  <a:lnTo>
                    <a:pt x="4632" y="3408"/>
                  </a:lnTo>
                  <a:lnTo>
                    <a:pt x="4626" y="3414"/>
                  </a:lnTo>
                  <a:lnTo>
                    <a:pt x="4606" y="3414"/>
                  </a:lnTo>
                  <a:lnTo>
                    <a:pt x="4603" y="3417"/>
                  </a:lnTo>
                  <a:lnTo>
                    <a:pt x="4597" y="3423"/>
                  </a:lnTo>
                  <a:lnTo>
                    <a:pt x="4589" y="3423"/>
                  </a:lnTo>
                  <a:lnTo>
                    <a:pt x="4568" y="3405"/>
                  </a:lnTo>
                  <a:lnTo>
                    <a:pt x="4548" y="3405"/>
                  </a:lnTo>
                  <a:lnTo>
                    <a:pt x="4539" y="3394"/>
                  </a:lnTo>
                  <a:lnTo>
                    <a:pt x="4510" y="3394"/>
                  </a:lnTo>
                  <a:lnTo>
                    <a:pt x="4502" y="3385"/>
                  </a:lnTo>
                  <a:lnTo>
                    <a:pt x="4493" y="3385"/>
                  </a:lnTo>
                  <a:lnTo>
                    <a:pt x="4482" y="3374"/>
                  </a:lnTo>
                  <a:lnTo>
                    <a:pt x="4453" y="3374"/>
                  </a:lnTo>
                  <a:lnTo>
                    <a:pt x="4444" y="3365"/>
                  </a:lnTo>
                  <a:lnTo>
                    <a:pt x="4415" y="3365"/>
                  </a:lnTo>
                  <a:lnTo>
                    <a:pt x="4409" y="3359"/>
                  </a:lnTo>
                  <a:lnTo>
                    <a:pt x="4403" y="3356"/>
                  </a:lnTo>
                  <a:lnTo>
                    <a:pt x="4403" y="3348"/>
                  </a:lnTo>
                  <a:lnTo>
                    <a:pt x="4395" y="3336"/>
                  </a:lnTo>
                  <a:lnTo>
                    <a:pt x="4403" y="3327"/>
                  </a:lnTo>
                  <a:lnTo>
                    <a:pt x="4403" y="3307"/>
                  </a:lnTo>
                  <a:lnTo>
                    <a:pt x="4415" y="3298"/>
                  </a:lnTo>
                  <a:lnTo>
                    <a:pt x="4424" y="3298"/>
                  </a:lnTo>
                  <a:lnTo>
                    <a:pt x="4444" y="3278"/>
                  </a:lnTo>
                  <a:lnTo>
                    <a:pt x="4444" y="3249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C4BEB83-47C6-4B8F-9891-C33D8A96E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175" y="4267201"/>
              <a:ext cx="1412875" cy="1528763"/>
            </a:xfrm>
            <a:custGeom>
              <a:avLst/>
              <a:gdLst>
                <a:gd name="T0" fmla="*/ 2679 w 3741"/>
                <a:gd name="T1" fmla="*/ 3613 h 4050"/>
                <a:gd name="T2" fmla="*/ 2476 w 3741"/>
                <a:gd name="T3" fmla="*/ 3796 h 4050"/>
                <a:gd name="T4" fmla="*/ 2265 w 3741"/>
                <a:gd name="T5" fmla="*/ 3868 h 4050"/>
                <a:gd name="T6" fmla="*/ 1811 w 3741"/>
                <a:gd name="T7" fmla="*/ 4001 h 4050"/>
                <a:gd name="T8" fmla="*/ 1620 w 3741"/>
                <a:gd name="T9" fmla="*/ 3972 h 4050"/>
                <a:gd name="T10" fmla="*/ 1446 w 3741"/>
                <a:gd name="T11" fmla="*/ 3819 h 4050"/>
                <a:gd name="T12" fmla="*/ 1122 w 3741"/>
                <a:gd name="T13" fmla="*/ 3767 h 4050"/>
                <a:gd name="T14" fmla="*/ 931 w 3741"/>
                <a:gd name="T15" fmla="*/ 3642 h 4050"/>
                <a:gd name="T16" fmla="*/ 723 w 3741"/>
                <a:gd name="T17" fmla="*/ 3521 h 4050"/>
                <a:gd name="T18" fmla="*/ 442 w 3741"/>
                <a:gd name="T19" fmla="*/ 3579 h 4050"/>
                <a:gd name="T20" fmla="*/ 442 w 3741"/>
                <a:gd name="T21" fmla="*/ 3185 h 4050"/>
                <a:gd name="T22" fmla="*/ 309 w 3741"/>
                <a:gd name="T23" fmla="*/ 2974 h 4050"/>
                <a:gd name="T24" fmla="*/ 231 w 3741"/>
                <a:gd name="T25" fmla="*/ 2780 h 4050"/>
                <a:gd name="T26" fmla="*/ 8 w 3741"/>
                <a:gd name="T27" fmla="*/ 2540 h 4050"/>
                <a:gd name="T28" fmla="*/ 66 w 3741"/>
                <a:gd name="T29" fmla="*/ 2378 h 4050"/>
                <a:gd name="T30" fmla="*/ 222 w 3741"/>
                <a:gd name="T31" fmla="*/ 2077 h 4050"/>
                <a:gd name="T32" fmla="*/ 549 w 3741"/>
                <a:gd name="T33" fmla="*/ 2135 h 4050"/>
                <a:gd name="T34" fmla="*/ 538 w 3741"/>
                <a:gd name="T35" fmla="*/ 1895 h 4050"/>
                <a:gd name="T36" fmla="*/ 752 w 3741"/>
                <a:gd name="T37" fmla="*/ 1990 h 4050"/>
                <a:gd name="T38" fmla="*/ 1030 w 3741"/>
                <a:gd name="T39" fmla="*/ 1895 h 4050"/>
                <a:gd name="T40" fmla="*/ 1304 w 3741"/>
                <a:gd name="T41" fmla="*/ 1929 h 4050"/>
                <a:gd name="T42" fmla="*/ 1339 w 3741"/>
                <a:gd name="T43" fmla="*/ 1712 h 4050"/>
                <a:gd name="T44" fmla="*/ 1328 w 3741"/>
                <a:gd name="T45" fmla="*/ 1510 h 4050"/>
                <a:gd name="T46" fmla="*/ 1345 w 3741"/>
                <a:gd name="T47" fmla="*/ 1328 h 4050"/>
                <a:gd name="T48" fmla="*/ 1600 w 3741"/>
                <a:gd name="T49" fmla="*/ 1414 h 4050"/>
                <a:gd name="T50" fmla="*/ 1970 w 3741"/>
                <a:gd name="T51" fmla="*/ 1365 h 4050"/>
                <a:gd name="T52" fmla="*/ 2091 w 3741"/>
                <a:gd name="T53" fmla="*/ 1469 h 4050"/>
                <a:gd name="T54" fmla="*/ 2323 w 3741"/>
                <a:gd name="T55" fmla="*/ 1548 h 4050"/>
                <a:gd name="T56" fmla="*/ 2476 w 3741"/>
                <a:gd name="T57" fmla="*/ 1365 h 4050"/>
                <a:gd name="T58" fmla="*/ 2803 w 3741"/>
                <a:gd name="T59" fmla="*/ 1212 h 4050"/>
                <a:gd name="T60" fmla="*/ 2748 w 3741"/>
                <a:gd name="T61" fmla="*/ 1009 h 4050"/>
                <a:gd name="T62" fmla="*/ 2893 w 3741"/>
                <a:gd name="T63" fmla="*/ 827 h 4050"/>
                <a:gd name="T64" fmla="*/ 3052 w 3741"/>
                <a:gd name="T65" fmla="*/ 688 h 4050"/>
                <a:gd name="T66" fmla="*/ 3200 w 3741"/>
                <a:gd name="T67" fmla="*/ 509 h 4050"/>
                <a:gd name="T68" fmla="*/ 3194 w 3741"/>
                <a:gd name="T69" fmla="*/ 196 h 4050"/>
                <a:gd name="T70" fmla="*/ 3075 w 3741"/>
                <a:gd name="T71" fmla="*/ 58 h 4050"/>
                <a:gd name="T72" fmla="*/ 3237 w 3741"/>
                <a:gd name="T73" fmla="*/ 37 h 4050"/>
                <a:gd name="T74" fmla="*/ 3477 w 3741"/>
                <a:gd name="T75" fmla="*/ 280 h 4050"/>
                <a:gd name="T76" fmla="*/ 3593 w 3741"/>
                <a:gd name="T77" fmla="*/ 402 h 4050"/>
                <a:gd name="T78" fmla="*/ 3741 w 3741"/>
                <a:gd name="T79" fmla="*/ 633 h 4050"/>
                <a:gd name="T80" fmla="*/ 3625 w 3741"/>
                <a:gd name="T81" fmla="*/ 980 h 4050"/>
                <a:gd name="T82" fmla="*/ 3344 w 3741"/>
                <a:gd name="T83" fmla="*/ 1038 h 4050"/>
                <a:gd name="T84" fmla="*/ 3445 w 3741"/>
                <a:gd name="T85" fmla="*/ 1189 h 4050"/>
                <a:gd name="T86" fmla="*/ 3555 w 3741"/>
                <a:gd name="T87" fmla="*/ 1385 h 4050"/>
                <a:gd name="T88" fmla="*/ 3474 w 3741"/>
                <a:gd name="T89" fmla="*/ 1640 h 4050"/>
                <a:gd name="T90" fmla="*/ 3408 w 3741"/>
                <a:gd name="T91" fmla="*/ 1785 h 4050"/>
                <a:gd name="T92" fmla="*/ 3338 w 3741"/>
                <a:gd name="T93" fmla="*/ 1689 h 4050"/>
                <a:gd name="T94" fmla="*/ 3150 w 3741"/>
                <a:gd name="T95" fmla="*/ 1712 h 4050"/>
                <a:gd name="T96" fmla="*/ 3035 w 3741"/>
                <a:gd name="T97" fmla="*/ 1915 h 4050"/>
                <a:gd name="T98" fmla="*/ 2786 w 3741"/>
                <a:gd name="T99" fmla="*/ 1924 h 4050"/>
                <a:gd name="T100" fmla="*/ 2650 w 3741"/>
                <a:gd name="T101" fmla="*/ 1900 h 4050"/>
                <a:gd name="T102" fmla="*/ 2554 w 3741"/>
                <a:gd name="T103" fmla="*/ 2077 h 4050"/>
                <a:gd name="T104" fmla="*/ 2794 w 3741"/>
                <a:gd name="T105" fmla="*/ 2230 h 4050"/>
                <a:gd name="T106" fmla="*/ 2841 w 3741"/>
                <a:gd name="T107" fmla="*/ 2465 h 4050"/>
                <a:gd name="T108" fmla="*/ 3301 w 3741"/>
                <a:gd name="T109" fmla="*/ 2589 h 4050"/>
                <a:gd name="T110" fmla="*/ 3460 w 3741"/>
                <a:gd name="T111" fmla="*/ 2719 h 4050"/>
                <a:gd name="T112" fmla="*/ 3576 w 3741"/>
                <a:gd name="T113" fmla="*/ 2815 h 4050"/>
                <a:gd name="T114" fmla="*/ 3390 w 3741"/>
                <a:gd name="T115" fmla="*/ 2881 h 4050"/>
                <a:gd name="T116" fmla="*/ 3324 w 3741"/>
                <a:gd name="T117" fmla="*/ 3142 h 4050"/>
                <a:gd name="T118" fmla="*/ 3101 w 3741"/>
                <a:gd name="T119" fmla="*/ 3191 h 4050"/>
                <a:gd name="T120" fmla="*/ 2783 w 3741"/>
                <a:gd name="T121" fmla="*/ 3324 h 4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1" h="4050">
                  <a:moveTo>
                    <a:pt x="2737" y="3304"/>
                  </a:moveTo>
                  <a:lnTo>
                    <a:pt x="2725" y="3315"/>
                  </a:lnTo>
                  <a:lnTo>
                    <a:pt x="2725" y="3324"/>
                  </a:lnTo>
                  <a:lnTo>
                    <a:pt x="2716" y="3333"/>
                  </a:lnTo>
                  <a:lnTo>
                    <a:pt x="2716" y="3364"/>
                  </a:lnTo>
                  <a:lnTo>
                    <a:pt x="2708" y="3373"/>
                  </a:lnTo>
                  <a:lnTo>
                    <a:pt x="2708" y="3431"/>
                  </a:lnTo>
                  <a:lnTo>
                    <a:pt x="2696" y="3440"/>
                  </a:lnTo>
                  <a:lnTo>
                    <a:pt x="2687" y="3448"/>
                  </a:lnTo>
                  <a:lnTo>
                    <a:pt x="2687" y="3489"/>
                  </a:lnTo>
                  <a:lnTo>
                    <a:pt x="2679" y="3489"/>
                  </a:lnTo>
                  <a:lnTo>
                    <a:pt x="2673" y="3495"/>
                  </a:lnTo>
                  <a:lnTo>
                    <a:pt x="2667" y="3498"/>
                  </a:lnTo>
                  <a:lnTo>
                    <a:pt x="2667" y="3509"/>
                  </a:lnTo>
                  <a:lnTo>
                    <a:pt x="2679" y="3518"/>
                  </a:lnTo>
                  <a:lnTo>
                    <a:pt x="2679" y="3555"/>
                  </a:lnTo>
                  <a:lnTo>
                    <a:pt x="2687" y="3567"/>
                  </a:lnTo>
                  <a:lnTo>
                    <a:pt x="2687" y="3593"/>
                  </a:lnTo>
                  <a:lnTo>
                    <a:pt x="2679" y="3605"/>
                  </a:lnTo>
                  <a:lnTo>
                    <a:pt x="2679" y="3610"/>
                  </a:lnTo>
                  <a:lnTo>
                    <a:pt x="2679" y="3613"/>
                  </a:lnTo>
                  <a:lnTo>
                    <a:pt x="2647" y="3613"/>
                  </a:lnTo>
                  <a:lnTo>
                    <a:pt x="2638" y="3622"/>
                  </a:lnTo>
                  <a:lnTo>
                    <a:pt x="2612" y="3622"/>
                  </a:lnTo>
                  <a:lnTo>
                    <a:pt x="2612" y="3634"/>
                  </a:lnTo>
                  <a:lnTo>
                    <a:pt x="2606" y="3639"/>
                  </a:lnTo>
                  <a:lnTo>
                    <a:pt x="2601" y="3642"/>
                  </a:lnTo>
                  <a:lnTo>
                    <a:pt x="2601" y="3680"/>
                  </a:lnTo>
                  <a:lnTo>
                    <a:pt x="2583" y="3680"/>
                  </a:lnTo>
                  <a:lnTo>
                    <a:pt x="2563" y="3700"/>
                  </a:lnTo>
                  <a:lnTo>
                    <a:pt x="2549" y="3700"/>
                  </a:lnTo>
                  <a:lnTo>
                    <a:pt x="2534" y="3700"/>
                  </a:lnTo>
                  <a:lnTo>
                    <a:pt x="2534" y="3715"/>
                  </a:lnTo>
                  <a:lnTo>
                    <a:pt x="2534" y="3729"/>
                  </a:lnTo>
                  <a:lnTo>
                    <a:pt x="2540" y="3735"/>
                  </a:lnTo>
                  <a:lnTo>
                    <a:pt x="2543" y="3738"/>
                  </a:lnTo>
                  <a:lnTo>
                    <a:pt x="2543" y="3752"/>
                  </a:lnTo>
                  <a:lnTo>
                    <a:pt x="2543" y="3767"/>
                  </a:lnTo>
                  <a:lnTo>
                    <a:pt x="2534" y="3767"/>
                  </a:lnTo>
                  <a:lnTo>
                    <a:pt x="2523" y="3778"/>
                  </a:lnTo>
                  <a:lnTo>
                    <a:pt x="2494" y="3778"/>
                  </a:lnTo>
                  <a:lnTo>
                    <a:pt x="2476" y="3796"/>
                  </a:lnTo>
                  <a:lnTo>
                    <a:pt x="2447" y="3796"/>
                  </a:lnTo>
                  <a:lnTo>
                    <a:pt x="2442" y="3801"/>
                  </a:lnTo>
                  <a:lnTo>
                    <a:pt x="2436" y="3804"/>
                  </a:lnTo>
                  <a:lnTo>
                    <a:pt x="2427" y="3804"/>
                  </a:lnTo>
                  <a:lnTo>
                    <a:pt x="2418" y="3816"/>
                  </a:lnTo>
                  <a:lnTo>
                    <a:pt x="2410" y="3816"/>
                  </a:lnTo>
                  <a:lnTo>
                    <a:pt x="2398" y="3824"/>
                  </a:lnTo>
                  <a:lnTo>
                    <a:pt x="2389" y="3827"/>
                  </a:lnTo>
                  <a:lnTo>
                    <a:pt x="2381" y="3827"/>
                  </a:lnTo>
                  <a:lnTo>
                    <a:pt x="2369" y="3839"/>
                  </a:lnTo>
                  <a:lnTo>
                    <a:pt x="2352" y="3839"/>
                  </a:lnTo>
                  <a:lnTo>
                    <a:pt x="2346" y="3833"/>
                  </a:lnTo>
                  <a:lnTo>
                    <a:pt x="2340" y="3827"/>
                  </a:lnTo>
                  <a:lnTo>
                    <a:pt x="2303" y="3827"/>
                  </a:lnTo>
                  <a:lnTo>
                    <a:pt x="2294" y="3819"/>
                  </a:lnTo>
                  <a:lnTo>
                    <a:pt x="2285" y="3819"/>
                  </a:lnTo>
                  <a:lnTo>
                    <a:pt x="2280" y="3824"/>
                  </a:lnTo>
                  <a:lnTo>
                    <a:pt x="2274" y="3827"/>
                  </a:lnTo>
                  <a:lnTo>
                    <a:pt x="2274" y="3839"/>
                  </a:lnTo>
                  <a:lnTo>
                    <a:pt x="2265" y="3848"/>
                  </a:lnTo>
                  <a:lnTo>
                    <a:pt x="2265" y="3868"/>
                  </a:lnTo>
                  <a:lnTo>
                    <a:pt x="2259" y="3871"/>
                  </a:lnTo>
                  <a:lnTo>
                    <a:pt x="2253" y="3877"/>
                  </a:lnTo>
                  <a:lnTo>
                    <a:pt x="2216" y="3877"/>
                  </a:lnTo>
                  <a:lnTo>
                    <a:pt x="2216" y="3897"/>
                  </a:lnTo>
                  <a:lnTo>
                    <a:pt x="2196" y="3897"/>
                  </a:lnTo>
                  <a:lnTo>
                    <a:pt x="2187" y="3905"/>
                  </a:lnTo>
                  <a:lnTo>
                    <a:pt x="2178" y="3905"/>
                  </a:lnTo>
                  <a:lnTo>
                    <a:pt x="2170" y="3917"/>
                  </a:lnTo>
                  <a:lnTo>
                    <a:pt x="2120" y="3917"/>
                  </a:lnTo>
                  <a:lnTo>
                    <a:pt x="2115" y="3911"/>
                  </a:lnTo>
                  <a:lnTo>
                    <a:pt x="2109" y="3905"/>
                  </a:lnTo>
                  <a:lnTo>
                    <a:pt x="1955" y="3905"/>
                  </a:lnTo>
                  <a:lnTo>
                    <a:pt x="1955" y="3963"/>
                  </a:lnTo>
                  <a:lnTo>
                    <a:pt x="1947" y="3963"/>
                  </a:lnTo>
                  <a:lnTo>
                    <a:pt x="1935" y="3972"/>
                  </a:lnTo>
                  <a:lnTo>
                    <a:pt x="1912" y="3972"/>
                  </a:lnTo>
                  <a:lnTo>
                    <a:pt x="1889" y="3972"/>
                  </a:lnTo>
                  <a:lnTo>
                    <a:pt x="1880" y="3981"/>
                  </a:lnTo>
                  <a:lnTo>
                    <a:pt x="1840" y="3981"/>
                  </a:lnTo>
                  <a:lnTo>
                    <a:pt x="1822" y="4001"/>
                  </a:lnTo>
                  <a:lnTo>
                    <a:pt x="1811" y="4001"/>
                  </a:lnTo>
                  <a:lnTo>
                    <a:pt x="1791" y="4021"/>
                  </a:lnTo>
                  <a:lnTo>
                    <a:pt x="1791" y="4041"/>
                  </a:lnTo>
                  <a:lnTo>
                    <a:pt x="1782" y="4050"/>
                  </a:lnTo>
                  <a:lnTo>
                    <a:pt x="1779" y="4044"/>
                  </a:lnTo>
                  <a:lnTo>
                    <a:pt x="1773" y="4041"/>
                  </a:lnTo>
                  <a:lnTo>
                    <a:pt x="1762" y="4041"/>
                  </a:lnTo>
                  <a:lnTo>
                    <a:pt x="1750" y="4027"/>
                  </a:lnTo>
                  <a:lnTo>
                    <a:pt x="1736" y="4013"/>
                  </a:lnTo>
                  <a:lnTo>
                    <a:pt x="1724" y="4013"/>
                  </a:lnTo>
                  <a:lnTo>
                    <a:pt x="1715" y="4001"/>
                  </a:lnTo>
                  <a:lnTo>
                    <a:pt x="1710" y="4001"/>
                  </a:lnTo>
                  <a:lnTo>
                    <a:pt x="1704" y="4001"/>
                  </a:lnTo>
                  <a:lnTo>
                    <a:pt x="1695" y="3992"/>
                  </a:lnTo>
                  <a:lnTo>
                    <a:pt x="1695" y="3981"/>
                  </a:lnTo>
                  <a:lnTo>
                    <a:pt x="1686" y="3981"/>
                  </a:lnTo>
                  <a:lnTo>
                    <a:pt x="1681" y="3978"/>
                  </a:lnTo>
                  <a:lnTo>
                    <a:pt x="1678" y="3972"/>
                  </a:lnTo>
                  <a:lnTo>
                    <a:pt x="1657" y="3992"/>
                  </a:lnTo>
                  <a:lnTo>
                    <a:pt x="1649" y="3992"/>
                  </a:lnTo>
                  <a:lnTo>
                    <a:pt x="1629" y="3972"/>
                  </a:lnTo>
                  <a:lnTo>
                    <a:pt x="1620" y="3972"/>
                  </a:lnTo>
                  <a:lnTo>
                    <a:pt x="1608" y="3963"/>
                  </a:lnTo>
                  <a:lnTo>
                    <a:pt x="1608" y="3955"/>
                  </a:lnTo>
                  <a:lnTo>
                    <a:pt x="1629" y="3934"/>
                  </a:lnTo>
                  <a:lnTo>
                    <a:pt x="1629" y="3917"/>
                  </a:lnTo>
                  <a:lnTo>
                    <a:pt x="1608" y="3897"/>
                  </a:lnTo>
                  <a:lnTo>
                    <a:pt x="1591" y="3897"/>
                  </a:lnTo>
                  <a:lnTo>
                    <a:pt x="1579" y="3888"/>
                  </a:lnTo>
                  <a:lnTo>
                    <a:pt x="1559" y="3888"/>
                  </a:lnTo>
                  <a:lnTo>
                    <a:pt x="1542" y="3905"/>
                  </a:lnTo>
                  <a:lnTo>
                    <a:pt x="1536" y="3905"/>
                  </a:lnTo>
                  <a:lnTo>
                    <a:pt x="1530" y="3905"/>
                  </a:lnTo>
                  <a:lnTo>
                    <a:pt x="1524" y="3917"/>
                  </a:lnTo>
                  <a:lnTo>
                    <a:pt x="1493" y="3917"/>
                  </a:lnTo>
                  <a:lnTo>
                    <a:pt x="1478" y="3903"/>
                  </a:lnTo>
                  <a:lnTo>
                    <a:pt x="1464" y="3888"/>
                  </a:lnTo>
                  <a:lnTo>
                    <a:pt x="1464" y="3877"/>
                  </a:lnTo>
                  <a:lnTo>
                    <a:pt x="1472" y="3868"/>
                  </a:lnTo>
                  <a:lnTo>
                    <a:pt x="1472" y="3856"/>
                  </a:lnTo>
                  <a:lnTo>
                    <a:pt x="1484" y="3848"/>
                  </a:lnTo>
                  <a:lnTo>
                    <a:pt x="1455" y="3819"/>
                  </a:lnTo>
                  <a:lnTo>
                    <a:pt x="1446" y="3819"/>
                  </a:lnTo>
                  <a:lnTo>
                    <a:pt x="1435" y="3810"/>
                  </a:lnTo>
                  <a:lnTo>
                    <a:pt x="1432" y="3813"/>
                  </a:lnTo>
                  <a:lnTo>
                    <a:pt x="1426" y="3819"/>
                  </a:lnTo>
                  <a:lnTo>
                    <a:pt x="1417" y="3819"/>
                  </a:lnTo>
                  <a:lnTo>
                    <a:pt x="1406" y="3827"/>
                  </a:lnTo>
                  <a:lnTo>
                    <a:pt x="1403" y="3827"/>
                  </a:lnTo>
                  <a:lnTo>
                    <a:pt x="1397" y="3827"/>
                  </a:lnTo>
                  <a:lnTo>
                    <a:pt x="1397" y="3819"/>
                  </a:lnTo>
                  <a:lnTo>
                    <a:pt x="1377" y="3801"/>
                  </a:lnTo>
                  <a:lnTo>
                    <a:pt x="1377" y="3790"/>
                  </a:lnTo>
                  <a:lnTo>
                    <a:pt x="1368" y="3790"/>
                  </a:lnTo>
                  <a:lnTo>
                    <a:pt x="1348" y="3769"/>
                  </a:lnTo>
                  <a:lnTo>
                    <a:pt x="1319" y="3769"/>
                  </a:lnTo>
                  <a:lnTo>
                    <a:pt x="1316" y="3767"/>
                  </a:lnTo>
                  <a:lnTo>
                    <a:pt x="1310" y="3761"/>
                  </a:lnTo>
                  <a:lnTo>
                    <a:pt x="1302" y="3761"/>
                  </a:lnTo>
                  <a:lnTo>
                    <a:pt x="1290" y="3752"/>
                  </a:lnTo>
                  <a:lnTo>
                    <a:pt x="1261" y="3752"/>
                  </a:lnTo>
                  <a:lnTo>
                    <a:pt x="1261" y="3769"/>
                  </a:lnTo>
                  <a:lnTo>
                    <a:pt x="1125" y="3769"/>
                  </a:lnTo>
                  <a:lnTo>
                    <a:pt x="1122" y="3767"/>
                  </a:lnTo>
                  <a:lnTo>
                    <a:pt x="1116" y="3761"/>
                  </a:lnTo>
                  <a:lnTo>
                    <a:pt x="1114" y="3761"/>
                  </a:lnTo>
                  <a:lnTo>
                    <a:pt x="1108" y="3761"/>
                  </a:lnTo>
                  <a:lnTo>
                    <a:pt x="1079" y="3735"/>
                  </a:lnTo>
                  <a:lnTo>
                    <a:pt x="1073" y="3738"/>
                  </a:lnTo>
                  <a:lnTo>
                    <a:pt x="1070" y="3743"/>
                  </a:lnTo>
                  <a:lnTo>
                    <a:pt x="1064" y="3743"/>
                  </a:lnTo>
                  <a:lnTo>
                    <a:pt x="1059" y="3743"/>
                  </a:lnTo>
                  <a:lnTo>
                    <a:pt x="1056" y="3746"/>
                  </a:lnTo>
                  <a:lnTo>
                    <a:pt x="1050" y="3752"/>
                  </a:lnTo>
                  <a:lnTo>
                    <a:pt x="1041" y="3752"/>
                  </a:lnTo>
                  <a:lnTo>
                    <a:pt x="1021" y="3769"/>
                  </a:lnTo>
                  <a:lnTo>
                    <a:pt x="1018" y="3767"/>
                  </a:lnTo>
                  <a:lnTo>
                    <a:pt x="1012" y="3761"/>
                  </a:lnTo>
                  <a:lnTo>
                    <a:pt x="983" y="3761"/>
                  </a:lnTo>
                  <a:lnTo>
                    <a:pt x="963" y="3743"/>
                  </a:lnTo>
                  <a:lnTo>
                    <a:pt x="954" y="3743"/>
                  </a:lnTo>
                  <a:lnTo>
                    <a:pt x="954" y="3657"/>
                  </a:lnTo>
                  <a:lnTo>
                    <a:pt x="943" y="3645"/>
                  </a:lnTo>
                  <a:lnTo>
                    <a:pt x="934" y="3645"/>
                  </a:lnTo>
                  <a:lnTo>
                    <a:pt x="931" y="3642"/>
                  </a:lnTo>
                  <a:lnTo>
                    <a:pt x="925" y="3636"/>
                  </a:lnTo>
                  <a:lnTo>
                    <a:pt x="925" y="3628"/>
                  </a:lnTo>
                  <a:lnTo>
                    <a:pt x="920" y="3622"/>
                  </a:lnTo>
                  <a:lnTo>
                    <a:pt x="914" y="3616"/>
                  </a:lnTo>
                  <a:lnTo>
                    <a:pt x="914" y="3607"/>
                  </a:lnTo>
                  <a:lnTo>
                    <a:pt x="905" y="3599"/>
                  </a:lnTo>
                  <a:lnTo>
                    <a:pt x="905" y="3587"/>
                  </a:lnTo>
                  <a:lnTo>
                    <a:pt x="902" y="3584"/>
                  </a:lnTo>
                  <a:lnTo>
                    <a:pt x="894" y="3579"/>
                  </a:lnTo>
                  <a:lnTo>
                    <a:pt x="894" y="3570"/>
                  </a:lnTo>
                  <a:lnTo>
                    <a:pt x="891" y="3570"/>
                  </a:lnTo>
                  <a:lnTo>
                    <a:pt x="885" y="3570"/>
                  </a:lnTo>
                  <a:lnTo>
                    <a:pt x="859" y="3541"/>
                  </a:lnTo>
                  <a:lnTo>
                    <a:pt x="859" y="3532"/>
                  </a:lnTo>
                  <a:lnTo>
                    <a:pt x="847" y="3521"/>
                  </a:lnTo>
                  <a:lnTo>
                    <a:pt x="847" y="3512"/>
                  </a:lnTo>
                  <a:lnTo>
                    <a:pt x="839" y="3503"/>
                  </a:lnTo>
                  <a:lnTo>
                    <a:pt x="769" y="3503"/>
                  </a:lnTo>
                  <a:lnTo>
                    <a:pt x="761" y="3512"/>
                  </a:lnTo>
                  <a:lnTo>
                    <a:pt x="732" y="3512"/>
                  </a:lnTo>
                  <a:lnTo>
                    <a:pt x="723" y="3521"/>
                  </a:lnTo>
                  <a:lnTo>
                    <a:pt x="711" y="3521"/>
                  </a:lnTo>
                  <a:lnTo>
                    <a:pt x="703" y="3532"/>
                  </a:lnTo>
                  <a:lnTo>
                    <a:pt x="694" y="3532"/>
                  </a:lnTo>
                  <a:lnTo>
                    <a:pt x="674" y="3550"/>
                  </a:lnTo>
                  <a:lnTo>
                    <a:pt x="665" y="3550"/>
                  </a:lnTo>
                  <a:lnTo>
                    <a:pt x="656" y="3558"/>
                  </a:lnTo>
                  <a:lnTo>
                    <a:pt x="636" y="3558"/>
                  </a:lnTo>
                  <a:lnTo>
                    <a:pt x="627" y="3570"/>
                  </a:lnTo>
                  <a:lnTo>
                    <a:pt x="607" y="3570"/>
                  </a:lnTo>
                  <a:lnTo>
                    <a:pt x="587" y="3550"/>
                  </a:lnTo>
                  <a:lnTo>
                    <a:pt x="578" y="3550"/>
                  </a:lnTo>
                  <a:lnTo>
                    <a:pt x="567" y="3558"/>
                  </a:lnTo>
                  <a:lnTo>
                    <a:pt x="558" y="3558"/>
                  </a:lnTo>
                  <a:lnTo>
                    <a:pt x="555" y="3564"/>
                  </a:lnTo>
                  <a:lnTo>
                    <a:pt x="549" y="3570"/>
                  </a:lnTo>
                  <a:lnTo>
                    <a:pt x="520" y="3570"/>
                  </a:lnTo>
                  <a:lnTo>
                    <a:pt x="500" y="3587"/>
                  </a:lnTo>
                  <a:lnTo>
                    <a:pt x="483" y="3587"/>
                  </a:lnTo>
                  <a:lnTo>
                    <a:pt x="463" y="3587"/>
                  </a:lnTo>
                  <a:lnTo>
                    <a:pt x="454" y="3579"/>
                  </a:lnTo>
                  <a:lnTo>
                    <a:pt x="442" y="3579"/>
                  </a:lnTo>
                  <a:lnTo>
                    <a:pt x="442" y="3573"/>
                  </a:lnTo>
                  <a:lnTo>
                    <a:pt x="442" y="3564"/>
                  </a:lnTo>
                  <a:lnTo>
                    <a:pt x="442" y="3550"/>
                  </a:lnTo>
                  <a:lnTo>
                    <a:pt x="442" y="3532"/>
                  </a:lnTo>
                  <a:lnTo>
                    <a:pt x="442" y="3518"/>
                  </a:lnTo>
                  <a:lnTo>
                    <a:pt x="442" y="3503"/>
                  </a:lnTo>
                  <a:lnTo>
                    <a:pt x="425" y="3483"/>
                  </a:lnTo>
                  <a:lnTo>
                    <a:pt x="425" y="3471"/>
                  </a:lnTo>
                  <a:lnTo>
                    <a:pt x="413" y="3463"/>
                  </a:lnTo>
                  <a:lnTo>
                    <a:pt x="413" y="3434"/>
                  </a:lnTo>
                  <a:lnTo>
                    <a:pt x="419" y="3431"/>
                  </a:lnTo>
                  <a:lnTo>
                    <a:pt x="425" y="3425"/>
                  </a:lnTo>
                  <a:lnTo>
                    <a:pt x="425" y="3417"/>
                  </a:lnTo>
                  <a:lnTo>
                    <a:pt x="442" y="3396"/>
                  </a:lnTo>
                  <a:lnTo>
                    <a:pt x="442" y="3376"/>
                  </a:lnTo>
                  <a:lnTo>
                    <a:pt x="448" y="3373"/>
                  </a:lnTo>
                  <a:lnTo>
                    <a:pt x="454" y="3367"/>
                  </a:lnTo>
                  <a:lnTo>
                    <a:pt x="454" y="3301"/>
                  </a:lnTo>
                  <a:lnTo>
                    <a:pt x="463" y="3289"/>
                  </a:lnTo>
                  <a:lnTo>
                    <a:pt x="463" y="3202"/>
                  </a:lnTo>
                  <a:lnTo>
                    <a:pt x="442" y="3185"/>
                  </a:lnTo>
                  <a:lnTo>
                    <a:pt x="434" y="3185"/>
                  </a:lnTo>
                  <a:lnTo>
                    <a:pt x="425" y="3173"/>
                  </a:lnTo>
                  <a:lnTo>
                    <a:pt x="376" y="3173"/>
                  </a:lnTo>
                  <a:lnTo>
                    <a:pt x="364" y="3165"/>
                  </a:lnTo>
                  <a:lnTo>
                    <a:pt x="364" y="3145"/>
                  </a:lnTo>
                  <a:lnTo>
                    <a:pt x="364" y="3127"/>
                  </a:lnTo>
                  <a:lnTo>
                    <a:pt x="356" y="3116"/>
                  </a:lnTo>
                  <a:lnTo>
                    <a:pt x="356" y="3078"/>
                  </a:lnTo>
                  <a:lnTo>
                    <a:pt x="353" y="3075"/>
                  </a:lnTo>
                  <a:lnTo>
                    <a:pt x="347" y="3069"/>
                  </a:lnTo>
                  <a:lnTo>
                    <a:pt x="347" y="3040"/>
                  </a:lnTo>
                  <a:lnTo>
                    <a:pt x="364" y="3040"/>
                  </a:lnTo>
                  <a:lnTo>
                    <a:pt x="364" y="3020"/>
                  </a:lnTo>
                  <a:lnTo>
                    <a:pt x="356" y="3011"/>
                  </a:lnTo>
                  <a:lnTo>
                    <a:pt x="353" y="3011"/>
                  </a:lnTo>
                  <a:lnTo>
                    <a:pt x="347" y="3011"/>
                  </a:lnTo>
                  <a:lnTo>
                    <a:pt x="335" y="3003"/>
                  </a:lnTo>
                  <a:lnTo>
                    <a:pt x="318" y="3003"/>
                  </a:lnTo>
                  <a:lnTo>
                    <a:pt x="318" y="2983"/>
                  </a:lnTo>
                  <a:lnTo>
                    <a:pt x="312" y="2977"/>
                  </a:lnTo>
                  <a:lnTo>
                    <a:pt x="309" y="2974"/>
                  </a:lnTo>
                  <a:lnTo>
                    <a:pt x="309" y="2962"/>
                  </a:lnTo>
                  <a:lnTo>
                    <a:pt x="298" y="2962"/>
                  </a:lnTo>
                  <a:lnTo>
                    <a:pt x="289" y="2954"/>
                  </a:lnTo>
                  <a:lnTo>
                    <a:pt x="260" y="2954"/>
                  </a:lnTo>
                  <a:lnTo>
                    <a:pt x="248" y="2945"/>
                  </a:lnTo>
                  <a:lnTo>
                    <a:pt x="248" y="2913"/>
                  </a:lnTo>
                  <a:lnTo>
                    <a:pt x="260" y="2904"/>
                  </a:lnTo>
                  <a:lnTo>
                    <a:pt x="269" y="2913"/>
                  </a:lnTo>
                  <a:lnTo>
                    <a:pt x="289" y="2913"/>
                  </a:lnTo>
                  <a:lnTo>
                    <a:pt x="289" y="2887"/>
                  </a:lnTo>
                  <a:lnTo>
                    <a:pt x="309" y="2887"/>
                  </a:lnTo>
                  <a:lnTo>
                    <a:pt x="309" y="2875"/>
                  </a:lnTo>
                  <a:lnTo>
                    <a:pt x="298" y="2867"/>
                  </a:lnTo>
                  <a:lnTo>
                    <a:pt x="289" y="2867"/>
                  </a:lnTo>
                  <a:lnTo>
                    <a:pt x="269" y="2847"/>
                  </a:lnTo>
                  <a:lnTo>
                    <a:pt x="269" y="2838"/>
                  </a:lnTo>
                  <a:lnTo>
                    <a:pt x="248" y="2821"/>
                  </a:lnTo>
                  <a:lnTo>
                    <a:pt x="240" y="2821"/>
                  </a:lnTo>
                  <a:lnTo>
                    <a:pt x="231" y="2809"/>
                  </a:lnTo>
                  <a:lnTo>
                    <a:pt x="231" y="2794"/>
                  </a:lnTo>
                  <a:lnTo>
                    <a:pt x="231" y="2780"/>
                  </a:lnTo>
                  <a:lnTo>
                    <a:pt x="222" y="2771"/>
                  </a:lnTo>
                  <a:lnTo>
                    <a:pt x="211" y="2771"/>
                  </a:lnTo>
                  <a:lnTo>
                    <a:pt x="202" y="2760"/>
                  </a:lnTo>
                  <a:lnTo>
                    <a:pt x="202" y="2731"/>
                  </a:lnTo>
                  <a:lnTo>
                    <a:pt x="182" y="2713"/>
                  </a:lnTo>
                  <a:lnTo>
                    <a:pt x="182" y="2693"/>
                  </a:lnTo>
                  <a:lnTo>
                    <a:pt x="167" y="2679"/>
                  </a:lnTo>
                  <a:lnTo>
                    <a:pt x="153" y="2664"/>
                  </a:lnTo>
                  <a:lnTo>
                    <a:pt x="153" y="2656"/>
                  </a:lnTo>
                  <a:lnTo>
                    <a:pt x="139" y="2641"/>
                  </a:lnTo>
                  <a:lnTo>
                    <a:pt x="124" y="2627"/>
                  </a:lnTo>
                  <a:lnTo>
                    <a:pt x="95" y="2627"/>
                  </a:lnTo>
                  <a:lnTo>
                    <a:pt x="86" y="2635"/>
                  </a:lnTo>
                  <a:lnTo>
                    <a:pt x="20" y="2635"/>
                  </a:lnTo>
                  <a:lnTo>
                    <a:pt x="8" y="2627"/>
                  </a:lnTo>
                  <a:lnTo>
                    <a:pt x="8" y="2606"/>
                  </a:lnTo>
                  <a:lnTo>
                    <a:pt x="0" y="2598"/>
                  </a:lnTo>
                  <a:lnTo>
                    <a:pt x="0" y="2575"/>
                  </a:lnTo>
                  <a:lnTo>
                    <a:pt x="0" y="2549"/>
                  </a:lnTo>
                  <a:lnTo>
                    <a:pt x="3" y="2546"/>
                  </a:lnTo>
                  <a:lnTo>
                    <a:pt x="8" y="2540"/>
                  </a:lnTo>
                  <a:lnTo>
                    <a:pt x="86" y="2540"/>
                  </a:lnTo>
                  <a:lnTo>
                    <a:pt x="95" y="2531"/>
                  </a:lnTo>
                  <a:lnTo>
                    <a:pt x="104" y="2531"/>
                  </a:lnTo>
                  <a:lnTo>
                    <a:pt x="104" y="2520"/>
                  </a:lnTo>
                  <a:lnTo>
                    <a:pt x="115" y="2511"/>
                  </a:lnTo>
                  <a:lnTo>
                    <a:pt x="124" y="2511"/>
                  </a:lnTo>
                  <a:lnTo>
                    <a:pt x="133" y="2502"/>
                  </a:lnTo>
                  <a:lnTo>
                    <a:pt x="153" y="2502"/>
                  </a:lnTo>
                  <a:lnTo>
                    <a:pt x="153" y="2482"/>
                  </a:lnTo>
                  <a:lnTo>
                    <a:pt x="144" y="2482"/>
                  </a:lnTo>
                  <a:lnTo>
                    <a:pt x="139" y="2476"/>
                  </a:lnTo>
                  <a:lnTo>
                    <a:pt x="133" y="2473"/>
                  </a:lnTo>
                  <a:lnTo>
                    <a:pt x="115" y="2473"/>
                  </a:lnTo>
                  <a:lnTo>
                    <a:pt x="86" y="2444"/>
                  </a:lnTo>
                  <a:lnTo>
                    <a:pt x="86" y="2433"/>
                  </a:lnTo>
                  <a:lnTo>
                    <a:pt x="66" y="2413"/>
                  </a:lnTo>
                  <a:lnTo>
                    <a:pt x="66" y="2410"/>
                  </a:lnTo>
                  <a:lnTo>
                    <a:pt x="66" y="2404"/>
                  </a:lnTo>
                  <a:lnTo>
                    <a:pt x="58" y="2395"/>
                  </a:lnTo>
                  <a:lnTo>
                    <a:pt x="58" y="2387"/>
                  </a:lnTo>
                  <a:lnTo>
                    <a:pt x="66" y="2378"/>
                  </a:lnTo>
                  <a:lnTo>
                    <a:pt x="66" y="2358"/>
                  </a:lnTo>
                  <a:lnTo>
                    <a:pt x="86" y="2337"/>
                  </a:lnTo>
                  <a:lnTo>
                    <a:pt x="86" y="2320"/>
                  </a:lnTo>
                  <a:lnTo>
                    <a:pt x="95" y="2308"/>
                  </a:lnTo>
                  <a:lnTo>
                    <a:pt x="95" y="2288"/>
                  </a:lnTo>
                  <a:lnTo>
                    <a:pt x="101" y="2285"/>
                  </a:lnTo>
                  <a:lnTo>
                    <a:pt x="104" y="2279"/>
                  </a:lnTo>
                  <a:lnTo>
                    <a:pt x="115" y="2279"/>
                  </a:lnTo>
                  <a:lnTo>
                    <a:pt x="124" y="2271"/>
                  </a:lnTo>
                  <a:lnTo>
                    <a:pt x="124" y="2259"/>
                  </a:lnTo>
                  <a:lnTo>
                    <a:pt x="133" y="2251"/>
                  </a:lnTo>
                  <a:lnTo>
                    <a:pt x="139" y="2251"/>
                  </a:lnTo>
                  <a:lnTo>
                    <a:pt x="144" y="2251"/>
                  </a:lnTo>
                  <a:lnTo>
                    <a:pt x="165" y="2230"/>
                  </a:lnTo>
                  <a:lnTo>
                    <a:pt x="165" y="2222"/>
                  </a:lnTo>
                  <a:lnTo>
                    <a:pt x="173" y="2213"/>
                  </a:lnTo>
                  <a:lnTo>
                    <a:pt x="182" y="2201"/>
                  </a:lnTo>
                  <a:lnTo>
                    <a:pt x="182" y="2077"/>
                  </a:lnTo>
                  <a:lnTo>
                    <a:pt x="194" y="2068"/>
                  </a:lnTo>
                  <a:lnTo>
                    <a:pt x="202" y="2077"/>
                  </a:lnTo>
                  <a:lnTo>
                    <a:pt x="222" y="2077"/>
                  </a:lnTo>
                  <a:lnTo>
                    <a:pt x="231" y="2089"/>
                  </a:lnTo>
                  <a:lnTo>
                    <a:pt x="231" y="2097"/>
                  </a:lnTo>
                  <a:lnTo>
                    <a:pt x="240" y="2106"/>
                  </a:lnTo>
                  <a:lnTo>
                    <a:pt x="248" y="2106"/>
                  </a:lnTo>
                  <a:lnTo>
                    <a:pt x="269" y="2126"/>
                  </a:lnTo>
                  <a:lnTo>
                    <a:pt x="289" y="2146"/>
                  </a:lnTo>
                  <a:lnTo>
                    <a:pt x="303" y="2146"/>
                  </a:lnTo>
                  <a:lnTo>
                    <a:pt x="318" y="2146"/>
                  </a:lnTo>
                  <a:lnTo>
                    <a:pt x="327" y="2135"/>
                  </a:lnTo>
                  <a:lnTo>
                    <a:pt x="353" y="2135"/>
                  </a:lnTo>
                  <a:lnTo>
                    <a:pt x="376" y="2135"/>
                  </a:lnTo>
                  <a:lnTo>
                    <a:pt x="382" y="2141"/>
                  </a:lnTo>
                  <a:lnTo>
                    <a:pt x="384" y="2146"/>
                  </a:lnTo>
                  <a:lnTo>
                    <a:pt x="393" y="2146"/>
                  </a:lnTo>
                  <a:lnTo>
                    <a:pt x="405" y="2155"/>
                  </a:lnTo>
                  <a:lnTo>
                    <a:pt x="413" y="2155"/>
                  </a:lnTo>
                  <a:lnTo>
                    <a:pt x="425" y="2164"/>
                  </a:lnTo>
                  <a:lnTo>
                    <a:pt x="500" y="2164"/>
                  </a:lnTo>
                  <a:lnTo>
                    <a:pt x="512" y="2155"/>
                  </a:lnTo>
                  <a:lnTo>
                    <a:pt x="529" y="2155"/>
                  </a:lnTo>
                  <a:lnTo>
                    <a:pt x="549" y="2135"/>
                  </a:lnTo>
                  <a:lnTo>
                    <a:pt x="578" y="2135"/>
                  </a:lnTo>
                  <a:lnTo>
                    <a:pt x="587" y="2126"/>
                  </a:lnTo>
                  <a:lnTo>
                    <a:pt x="587" y="2097"/>
                  </a:lnTo>
                  <a:lnTo>
                    <a:pt x="581" y="2091"/>
                  </a:lnTo>
                  <a:lnTo>
                    <a:pt x="578" y="2089"/>
                  </a:lnTo>
                  <a:lnTo>
                    <a:pt x="578" y="2077"/>
                  </a:lnTo>
                  <a:lnTo>
                    <a:pt x="549" y="2048"/>
                  </a:lnTo>
                  <a:lnTo>
                    <a:pt x="549" y="2031"/>
                  </a:lnTo>
                  <a:lnTo>
                    <a:pt x="538" y="2019"/>
                  </a:lnTo>
                  <a:lnTo>
                    <a:pt x="538" y="2005"/>
                  </a:lnTo>
                  <a:lnTo>
                    <a:pt x="538" y="1990"/>
                  </a:lnTo>
                  <a:lnTo>
                    <a:pt x="529" y="1981"/>
                  </a:lnTo>
                  <a:lnTo>
                    <a:pt x="529" y="1970"/>
                  </a:lnTo>
                  <a:lnTo>
                    <a:pt x="538" y="1961"/>
                  </a:lnTo>
                  <a:lnTo>
                    <a:pt x="529" y="1953"/>
                  </a:lnTo>
                  <a:lnTo>
                    <a:pt x="529" y="1944"/>
                  </a:lnTo>
                  <a:lnTo>
                    <a:pt x="520" y="1932"/>
                  </a:lnTo>
                  <a:lnTo>
                    <a:pt x="520" y="1924"/>
                  </a:lnTo>
                  <a:lnTo>
                    <a:pt x="529" y="1915"/>
                  </a:lnTo>
                  <a:lnTo>
                    <a:pt x="529" y="1903"/>
                  </a:lnTo>
                  <a:lnTo>
                    <a:pt x="538" y="1895"/>
                  </a:lnTo>
                  <a:lnTo>
                    <a:pt x="558" y="1915"/>
                  </a:lnTo>
                  <a:lnTo>
                    <a:pt x="558" y="1924"/>
                  </a:lnTo>
                  <a:lnTo>
                    <a:pt x="587" y="1924"/>
                  </a:lnTo>
                  <a:lnTo>
                    <a:pt x="596" y="1932"/>
                  </a:lnTo>
                  <a:lnTo>
                    <a:pt x="607" y="1932"/>
                  </a:lnTo>
                  <a:lnTo>
                    <a:pt x="613" y="1938"/>
                  </a:lnTo>
                  <a:lnTo>
                    <a:pt x="616" y="1944"/>
                  </a:lnTo>
                  <a:lnTo>
                    <a:pt x="622" y="1944"/>
                  </a:lnTo>
                  <a:lnTo>
                    <a:pt x="627" y="1944"/>
                  </a:lnTo>
                  <a:lnTo>
                    <a:pt x="636" y="1953"/>
                  </a:lnTo>
                  <a:lnTo>
                    <a:pt x="656" y="1953"/>
                  </a:lnTo>
                  <a:lnTo>
                    <a:pt x="665" y="1961"/>
                  </a:lnTo>
                  <a:lnTo>
                    <a:pt x="682" y="1961"/>
                  </a:lnTo>
                  <a:lnTo>
                    <a:pt x="688" y="1967"/>
                  </a:lnTo>
                  <a:lnTo>
                    <a:pt x="694" y="1970"/>
                  </a:lnTo>
                  <a:lnTo>
                    <a:pt x="703" y="1970"/>
                  </a:lnTo>
                  <a:lnTo>
                    <a:pt x="711" y="1981"/>
                  </a:lnTo>
                  <a:lnTo>
                    <a:pt x="729" y="1981"/>
                  </a:lnTo>
                  <a:lnTo>
                    <a:pt x="740" y="1981"/>
                  </a:lnTo>
                  <a:lnTo>
                    <a:pt x="746" y="1987"/>
                  </a:lnTo>
                  <a:lnTo>
                    <a:pt x="752" y="1990"/>
                  </a:lnTo>
                  <a:lnTo>
                    <a:pt x="810" y="1990"/>
                  </a:lnTo>
                  <a:lnTo>
                    <a:pt x="818" y="1981"/>
                  </a:lnTo>
                  <a:lnTo>
                    <a:pt x="839" y="1981"/>
                  </a:lnTo>
                  <a:lnTo>
                    <a:pt x="839" y="2002"/>
                  </a:lnTo>
                  <a:lnTo>
                    <a:pt x="868" y="2002"/>
                  </a:lnTo>
                  <a:lnTo>
                    <a:pt x="876" y="1990"/>
                  </a:lnTo>
                  <a:lnTo>
                    <a:pt x="876" y="1970"/>
                  </a:lnTo>
                  <a:lnTo>
                    <a:pt x="905" y="1944"/>
                  </a:lnTo>
                  <a:lnTo>
                    <a:pt x="920" y="1944"/>
                  </a:lnTo>
                  <a:lnTo>
                    <a:pt x="934" y="1944"/>
                  </a:lnTo>
                  <a:lnTo>
                    <a:pt x="934" y="1924"/>
                  </a:lnTo>
                  <a:lnTo>
                    <a:pt x="943" y="1924"/>
                  </a:lnTo>
                  <a:lnTo>
                    <a:pt x="954" y="1932"/>
                  </a:lnTo>
                  <a:lnTo>
                    <a:pt x="992" y="1932"/>
                  </a:lnTo>
                  <a:lnTo>
                    <a:pt x="1001" y="1944"/>
                  </a:lnTo>
                  <a:lnTo>
                    <a:pt x="1012" y="1944"/>
                  </a:lnTo>
                  <a:lnTo>
                    <a:pt x="1012" y="1932"/>
                  </a:lnTo>
                  <a:lnTo>
                    <a:pt x="1021" y="1924"/>
                  </a:lnTo>
                  <a:lnTo>
                    <a:pt x="1021" y="1903"/>
                  </a:lnTo>
                  <a:lnTo>
                    <a:pt x="1027" y="1900"/>
                  </a:lnTo>
                  <a:lnTo>
                    <a:pt x="1030" y="1895"/>
                  </a:lnTo>
                  <a:lnTo>
                    <a:pt x="1030" y="1886"/>
                  </a:lnTo>
                  <a:lnTo>
                    <a:pt x="1041" y="1877"/>
                  </a:lnTo>
                  <a:lnTo>
                    <a:pt x="1041" y="1866"/>
                  </a:lnTo>
                  <a:lnTo>
                    <a:pt x="1059" y="1866"/>
                  </a:lnTo>
                  <a:lnTo>
                    <a:pt x="1070" y="1877"/>
                  </a:lnTo>
                  <a:lnTo>
                    <a:pt x="1108" y="1877"/>
                  </a:lnTo>
                  <a:lnTo>
                    <a:pt x="1145" y="1877"/>
                  </a:lnTo>
                  <a:lnTo>
                    <a:pt x="1151" y="1880"/>
                  </a:lnTo>
                  <a:lnTo>
                    <a:pt x="1157" y="1886"/>
                  </a:lnTo>
                  <a:lnTo>
                    <a:pt x="1186" y="1886"/>
                  </a:lnTo>
                  <a:lnTo>
                    <a:pt x="1186" y="1877"/>
                  </a:lnTo>
                  <a:lnTo>
                    <a:pt x="1195" y="1866"/>
                  </a:lnTo>
                  <a:lnTo>
                    <a:pt x="1203" y="1866"/>
                  </a:lnTo>
                  <a:lnTo>
                    <a:pt x="1203" y="1886"/>
                  </a:lnTo>
                  <a:lnTo>
                    <a:pt x="1232" y="1886"/>
                  </a:lnTo>
                  <a:lnTo>
                    <a:pt x="1232" y="1915"/>
                  </a:lnTo>
                  <a:lnTo>
                    <a:pt x="1238" y="1921"/>
                  </a:lnTo>
                  <a:lnTo>
                    <a:pt x="1244" y="1924"/>
                  </a:lnTo>
                  <a:lnTo>
                    <a:pt x="1244" y="1932"/>
                  </a:lnTo>
                  <a:lnTo>
                    <a:pt x="1302" y="1932"/>
                  </a:lnTo>
                  <a:lnTo>
                    <a:pt x="1304" y="1929"/>
                  </a:lnTo>
                  <a:lnTo>
                    <a:pt x="1310" y="1924"/>
                  </a:lnTo>
                  <a:lnTo>
                    <a:pt x="1348" y="1924"/>
                  </a:lnTo>
                  <a:lnTo>
                    <a:pt x="1348" y="1886"/>
                  </a:lnTo>
                  <a:lnTo>
                    <a:pt x="1328" y="1886"/>
                  </a:lnTo>
                  <a:lnTo>
                    <a:pt x="1328" y="1866"/>
                  </a:lnTo>
                  <a:lnTo>
                    <a:pt x="1310" y="1866"/>
                  </a:lnTo>
                  <a:lnTo>
                    <a:pt x="1302" y="1857"/>
                  </a:lnTo>
                  <a:lnTo>
                    <a:pt x="1302" y="1848"/>
                  </a:lnTo>
                  <a:lnTo>
                    <a:pt x="1296" y="1843"/>
                  </a:lnTo>
                  <a:lnTo>
                    <a:pt x="1290" y="1837"/>
                  </a:lnTo>
                  <a:lnTo>
                    <a:pt x="1290" y="1788"/>
                  </a:lnTo>
                  <a:lnTo>
                    <a:pt x="1310" y="1788"/>
                  </a:lnTo>
                  <a:lnTo>
                    <a:pt x="1310" y="1741"/>
                  </a:lnTo>
                  <a:lnTo>
                    <a:pt x="1290" y="1741"/>
                  </a:lnTo>
                  <a:lnTo>
                    <a:pt x="1290" y="1721"/>
                  </a:lnTo>
                  <a:lnTo>
                    <a:pt x="1290" y="1701"/>
                  </a:lnTo>
                  <a:lnTo>
                    <a:pt x="1296" y="1701"/>
                  </a:lnTo>
                  <a:lnTo>
                    <a:pt x="1302" y="1701"/>
                  </a:lnTo>
                  <a:lnTo>
                    <a:pt x="1304" y="1707"/>
                  </a:lnTo>
                  <a:lnTo>
                    <a:pt x="1310" y="1712"/>
                  </a:lnTo>
                  <a:lnTo>
                    <a:pt x="1339" y="1712"/>
                  </a:lnTo>
                  <a:lnTo>
                    <a:pt x="1345" y="1707"/>
                  </a:lnTo>
                  <a:lnTo>
                    <a:pt x="1348" y="1701"/>
                  </a:lnTo>
                  <a:lnTo>
                    <a:pt x="1348" y="1692"/>
                  </a:lnTo>
                  <a:lnTo>
                    <a:pt x="1354" y="1689"/>
                  </a:lnTo>
                  <a:lnTo>
                    <a:pt x="1357" y="1683"/>
                  </a:lnTo>
                  <a:lnTo>
                    <a:pt x="1368" y="1683"/>
                  </a:lnTo>
                  <a:lnTo>
                    <a:pt x="1377" y="1675"/>
                  </a:lnTo>
                  <a:lnTo>
                    <a:pt x="1377" y="1663"/>
                  </a:lnTo>
                  <a:lnTo>
                    <a:pt x="1388" y="1655"/>
                  </a:lnTo>
                  <a:lnTo>
                    <a:pt x="1388" y="1634"/>
                  </a:lnTo>
                  <a:lnTo>
                    <a:pt x="1357" y="1634"/>
                  </a:lnTo>
                  <a:lnTo>
                    <a:pt x="1348" y="1626"/>
                  </a:lnTo>
                  <a:lnTo>
                    <a:pt x="1339" y="1626"/>
                  </a:lnTo>
                  <a:lnTo>
                    <a:pt x="1336" y="1620"/>
                  </a:lnTo>
                  <a:lnTo>
                    <a:pt x="1328" y="1617"/>
                  </a:lnTo>
                  <a:lnTo>
                    <a:pt x="1310" y="1617"/>
                  </a:lnTo>
                  <a:lnTo>
                    <a:pt x="1290" y="1597"/>
                  </a:lnTo>
                  <a:lnTo>
                    <a:pt x="1290" y="1559"/>
                  </a:lnTo>
                  <a:lnTo>
                    <a:pt x="1319" y="1530"/>
                  </a:lnTo>
                  <a:lnTo>
                    <a:pt x="1319" y="1519"/>
                  </a:lnTo>
                  <a:lnTo>
                    <a:pt x="1328" y="1510"/>
                  </a:lnTo>
                  <a:lnTo>
                    <a:pt x="1348" y="1510"/>
                  </a:lnTo>
                  <a:lnTo>
                    <a:pt x="1357" y="1501"/>
                  </a:lnTo>
                  <a:lnTo>
                    <a:pt x="1368" y="1501"/>
                  </a:lnTo>
                  <a:lnTo>
                    <a:pt x="1368" y="1469"/>
                  </a:lnTo>
                  <a:lnTo>
                    <a:pt x="1357" y="1464"/>
                  </a:lnTo>
                  <a:lnTo>
                    <a:pt x="1357" y="1452"/>
                  </a:lnTo>
                  <a:lnTo>
                    <a:pt x="1339" y="1435"/>
                  </a:lnTo>
                  <a:lnTo>
                    <a:pt x="1336" y="1435"/>
                  </a:lnTo>
                  <a:lnTo>
                    <a:pt x="1328" y="1435"/>
                  </a:lnTo>
                  <a:lnTo>
                    <a:pt x="1325" y="1429"/>
                  </a:lnTo>
                  <a:lnTo>
                    <a:pt x="1319" y="1423"/>
                  </a:lnTo>
                  <a:lnTo>
                    <a:pt x="1310" y="1423"/>
                  </a:lnTo>
                  <a:lnTo>
                    <a:pt x="1302" y="1414"/>
                  </a:lnTo>
                  <a:lnTo>
                    <a:pt x="1304" y="1409"/>
                  </a:lnTo>
                  <a:lnTo>
                    <a:pt x="1310" y="1403"/>
                  </a:lnTo>
                  <a:lnTo>
                    <a:pt x="1310" y="1394"/>
                  </a:lnTo>
                  <a:lnTo>
                    <a:pt x="1310" y="1385"/>
                  </a:lnTo>
                  <a:lnTo>
                    <a:pt x="1319" y="1377"/>
                  </a:lnTo>
                  <a:lnTo>
                    <a:pt x="1319" y="1351"/>
                  </a:lnTo>
                  <a:lnTo>
                    <a:pt x="1319" y="1328"/>
                  </a:lnTo>
                  <a:lnTo>
                    <a:pt x="1345" y="1328"/>
                  </a:lnTo>
                  <a:lnTo>
                    <a:pt x="1368" y="1328"/>
                  </a:lnTo>
                  <a:lnTo>
                    <a:pt x="1374" y="1333"/>
                  </a:lnTo>
                  <a:lnTo>
                    <a:pt x="1377" y="1336"/>
                  </a:lnTo>
                  <a:lnTo>
                    <a:pt x="1388" y="1328"/>
                  </a:lnTo>
                  <a:lnTo>
                    <a:pt x="1417" y="1328"/>
                  </a:lnTo>
                  <a:lnTo>
                    <a:pt x="1420" y="1333"/>
                  </a:lnTo>
                  <a:lnTo>
                    <a:pt x="1426" y="1336"/>
                  </a:lnTo>
                  <a:lnTo>
                    <a:pt x="1455" y="1336"/>
                  </a:lnTo>
                  <a:lnTo>
                    <a:pt x="1464" y="1345"/>
                  </a:lnTo>
                  <a:lnTo>
                    <a:pt x="1484" y="1345"/>
                  </a:lnTo>
                  <a:lnTo>
                    <a:pt x="1493" y="1357"/>
                  </a:lnTo>
                  <a:lnTo>
                    <a:pt x="1504" y="1357"/>
                  </a:lnTo>
                  <a:lnTo>
                    <a:pt x="1533" y="1385"/>
                  </a:lnTo>
                  <a:lnTo>
                    <a:pt x="1542" y="1385"/>
                  </a:lnTo>
                  <a:lnTo>
                    <a:pt x="1550" y="1394"/>
                  </a:lnTo>
                  <a:lnTo>
                    <a:pt x="1571" y="1394"/>
                  </a:lnTo>
                  <a:lnTo>
                    <a:pt x="1576" y="1400"/>
                  </a:lnTo>
                  <a:lnTo>
                    <a:pt x="1579" y="1403"/>
                  </a:lnTo>
                  <a:lnTo>
                    <a:pt x="1591" y="1403"/>
                  </a:lnTo>
                  <a:lnTo>
                    <a:pt x="1594" y="1409"/>
                  </a:lnTo>
                  <a:lnTo>
                    <a:pt x="1600" y="1414"/>
                  </a:lnTo>
                  <a:lnTo>
                    <a:pt x="1623" y="1414"/>
                  </a:lnTo>
                  <a:lnTo>
                    <a:pt x="1649" y="1414"/>
                  </a:lnTo>
                  <a:lnTo>
                    <a:pt x="1657" y="1423"/>
                  </a:lnTo>
                  <a:lnTo>
                    <a:pt x="1666" y="1423"/>
                  </a:lnTo>
                  <a:lnTo>
                    <a:pt x="1695" y="1452"/>
                  </a:lnTo>
                  <a:lnTo>
                    <a:pt x="1704" y="1452"/>
                  </a:lnTo>
                  <a:lnTo>
                    <a:pt x="1710" y="1458"/>
                  </a:lnTo>
                  <a:lnTo>
                    <a:pt x="1715" y="1464"/>
                  </a:lnTo>
                  <a:lnTo>
                    <a:pt x="1736" y="1464"/>
                  </a:lnTo>
                  <a:lnTo>
                    <a:pt x="1744" y="1469"/>
                  </a:lnTo>
                  <a:lnTo>
                    <a:pt x="1773" y="1469"/>
                  </a:lnTo>
                  <a:lnTo>
                    <a:pt x="1851" y="1394"/>
                  </a:lnTo>
                  <a:lnTo>
                    <a:pt x="1860" y="1394"/>
                  </a:lnTo>
                  <a:lnTo>
                    <a:pt x="1866" y="1400"/>
                  </a:lnTo>
                  <a:lnTo>
                    <a:pt x="1869" y="1403"/>
                  </a:lnTo>
                  <a:lnTo>
                    <a:pt x="1927" y="1403"/>
                  </a:lnTo>
                  <a:lnTo>
                    <a:pt x="1927" y="1394"/>
                  </a:lnTo>
                  <a:lnTo>
                    <a:pt x="1935" y="1385"/>
                  </a:lnTo>
                  <a:lnTo>
                    <a:pt x="1947" y="1385"/>
                  </a:lnTo>
                  <a:lnTo>
                    <a:pt x="1964" y="1365"/>
                  </a:lnTo>
                  <a:lnTo>
                    <a:pt x="1970" y="1365"/>
                  </a:lnTo>
                  <a:lnTo>
                    <a:pt x="1976" y="1365"/>
                  </a:lnTo>
                  <a:lnTo>
                    <a:pt x="1984" y="1377"/>
                  </a:lnTo>
                  <a:lnTo>
                    <a:pt x="2013" y="1377"/>
                  </a:lnTo>
                  <a:lnTo>
                    <a:pt x="2025" y="1385"/>
                  </a:lnTo>
                  <a:lnTo>
                    <a:pt x="2034" y="1385"/>
                  </a:lnTo>
                  <a:lnTo>
                    <a:pt x="2039" y="1380"/>
                  </a:lnTo>
                  <a:lnTo>
                    <a:pt x="2042" y="1377"/>
                  </a:lnTo>
                  <a:lnTo>
                    <a:pt x="2063" y="1394"/>
                  </a:lnTo>
                  <a:lnTo>
                    <a:pt x="2071" y="1394"/>
                  </a:lnTo>
                  <a:lnTo>
                    <a:pt x="2091" y="1377"/>
                  </a:lnTo>
                  <a:lnTo>
                    <a:pt x="2100" y="1377"/>
                  </a:lnTo>
                  <a:lnTo>
                    <a:pt x="2106" y="1371"/>
                  </a:lnTo>
                  <a:lnTo>
                    <a:pt x="2109" y="1365"/>
                  </a:lnTo>
                  <a:lnTo>
                    <a:pt x="2129" y="1385"/>
                  </a:lnTo>
                  <a:lnTo>
                    <a:pt x="2129" y="1394"/>
                  </a:lnTo>
                  <a:lnTo>
                    <a:pt x="2129" y="1423"/>
                  </a:lnTo>
                  <a:lnTo>
                    <a:pt x="2109" y="1443"/>
                  </a:lnTo>
                  <a:lnTo>
                    <a:pt x="2100" y="1443"/>
                  </a:lnTo>
                  <a:lnTo>
                    <a:pt x="2091" y="1452"/>
                  </a:lnTo>
                  <a:lnTo>
                    <a:pt x="2091" y="1464"/>
                  </a:lnTo>
                  <a:lnTo>
                    <a:pt x="2091" y="1469"/>
                  </a:lnTo>
                  <a:lnTo>
                    <a:pt x="2086" y="1478"/>
                  </a:lnTo>
                  <a:lnTo>
                    <a:pt x="2083" y="1481"/>
                  </a:lnTo>
                  <a:lnTo>
                    <a:pt x="2091" y="1490"/>
                  </a:lnTo>
                  <a:lnTo>
                    <a:pt x="2091" y="1495"/>
                  </a:lnTo>
                  <a:lnTo>
                    <a:pt x="2091" y="1501"/>
                  </a:lnTo>
                  <a:lnTo>
                    <a:pt x="2100" y="1510"/>
                  </a:lnTo>
                  <a:lnTo>
                    <a:pt x="2129" y="1510"/>
                  </a:lnTo>
                  <a:lnTo>
                    <a:pt x="2138" y="1519"/>
                  </a:lnTo>
                  <a:lnTo>
                    <a:pt x="2170" y="1519"/>
                  </a:lnTo>
                  <a:lnTo>
                    <a:pt x="2178" y="1530"/>
                  </a:lnTo>
                  <a:lnTo>
                    <a:pt x="2187" y="1530"/>
                  </a:lnTo>
                  <a:lnTo>
                    <a:pt x="2196" y="1539"/>
                  </a:lnTo>
                  <a:lnTo>
                    <a:pt x="2227" y="1539"/>
                  </a:lnTo>
                  <a:lnTo>
                    <a:pt x="2236" y="1548"/>
                  </a:lnTo>
                  <a:lnTo>
                    <a:pt x="2253" y="1548"/>
                  </a:lnTo>
                  <a:lnTo>
                    <a:pt x="2274" y="1568"/>
                  </a:lnTo>
                  <a:lnTo>
                    <a:pt x="2280" y="1568"/>
                  </a:lnTo>
                  <a:lnTo>
                    <a:pt x="2285" y="1568"/>
                  </a:lnTo>
                  <a:lnTo>
                    <a:pt x="2294" y="1559"/>
                  </a:lnTo>
                  <a:lnTo>
                    <a:pt x="2314" y="1559"/>
                  </a:lnTo>
                  <a:lnTo>
                    <a:pt x="2323" y="1548"/>
                  </a:lnTo>
                  <a:lnTo>
                    <a:pt x="2352" y="1548"/>
                  </a:lnTo>
                  <a:lnTo>
                    <a:pt x="2352" y="1530"/>
                  </a:lnTo>
                  <a:lnTo>
                    <a:pt x="2358" y="1524"/>
                  </a:lnTo>
                  <a:lnTo>
                    <a:pt x="2361" y="1519"/>
                  </a:lnTo>
                  <a:lnTo>
                    <a:pt x="2369" y="1519"/>
                  </a:lnTo>
                  <a:lnTo>
                    <a:pt x="2389" y="1501"/>
                  </a:lnTo>
                  <a:lnTo>
                    <a:pt x="2389" y="1490"/>
                  </a:lnTo>
                  <a:lnTo>
                    <a:pt x="2398" y="1481"/>
                  </a:lnTo>
                  <a:lnTo>
                    <a:pt x="2404" y="1481"/>
                  </a:lnTo>
                  <a:lnTo>
                    <a:pt x="2410" y="1481"/>
                  </a:lnTo>
                  <a:lnTo>
                    <a:pt x="2418" y="1472"/>
                  </a:lnTo>
                  <a:lnTo>
                    <a:pt x="2439" y="1472"/>
                  </a:lnTo>
                  <a:lnTo>
                    <a:pt x="2444" y="1467"/>
                  </a:lnTo>
                  <a:lnTo>
                    <a:pt x="2447" y="1464"/>
                  </a:lnTo>
                  <a:lnTo>
                    <a:pt x="2447" y="1443"/>
                  </a:lnTo>
                  <a:lnTo>
                    <a:pt x="2459" y="1435"/>
                  </a:lnTo>
                  <a:lnTo>
                    <a:pt x="2439" y="1414"/>
                  </a:lnTo>
                  <a:lnTo>
                    <a:pt x="2439" y="1394"/>
                  </a:lnTo>
                  <a:lnTo>
                    <a:pt x="2453" y="1380"/>
                  </a:lnTo>
                  <a:lnTo>
                    <a:pt x="2468" y="1365"/>
                  </a:lnTo>
                  <a:lnTo>
                    <a:pt x="2476" y="1365"/>
                  </a:lnTo>
                  <a:lnTo>
                    <a:pt x="2485" y="1357"/>
                  </a:lnTo>
                  <a:lnTo>
                    <a:pt x="2554" y="1357"/>
                  </a:lnTo>
                  <a:lnTo>
                    <a:pt x="2572" y="1336"/>
                  </a:lnTo>
                  <a:lnTo>
                    <a:pt x="2592" y="1336"/>
                  </a:lnTo>
                  <a:lnTo>
                    <a:pt x="2621" y="1307"/>
                  </a:lnTo>
                  <a:lnTo>
                    <a:pt x="2641" y="1307"/>
                  </a:lnTo>
                  <a:lnTo>
                    <a:pt x="2650" y="1299"/>
                  </a:lnTo>
                  <a:lnTo>
                    <a:pt x="2664" y="1299"/>
                  </a:lnTo>
                  <a:lnTo>
                    <a:pt x="2679" y="1299"/>
                  </a:lnTo>
                  <a:lnTo>
                    <a:pt x="2679" y="1278"/>
                  </a:lnTo>
                  <a:lnTo>
                    <a:pt x="2685" y="1276"/>
                  </a:lnTo>
                  <a:lnTo>
                    <a:pt x="2687" y="1270"/>
                  </a:lnTo>
                  <a:lnTo>
                    <a:pt x="2687" y="1258"/>
                  </a:lnTo>
                  <a:lnTo>
                    <a:pt x="2693" y="1255"/>
                  </a:lnTo>
                  <a:lnTo>
                    <a:pt x="2699" y="1250"/>
                  </a:lnTo>
                  <a:lnTo>
                    <a:pt x="2708" y="1250"/>
                  </a:lnTo>
                  <a:lnTo>
                    <a:pt x="2716" y="1241"/>
                  </a:lnTo>
                  <a:lnTo>
                    <a:pt x="2766" y="1241"/>
                  </a:lnTo>
                  <a:lnTo>
                    <a:pt x="2774" y="1232"/>
                  </a:lnTo>
                  <a:lnTo>
                    <a:pt x="2803" y="1232"/>
                  </a:lnTo>
                  <a:lnTo>
                    <a:pt x="2803" y="1212"/>
                  </a:lnTo>
                  <a:lnTo>
                    <a:pt x="2794" y="1203"/>
                  </a:lnTo>
                  <a:lnTo>
                    <a:pt x="2794" y="1154"/>
                  </a:lnTo>
                  <a:lnTo>
                    <a:pt x="2757" y="1116"/>
                  </a:lnTo>
                  <a:lnTo>
                    <a:pt x="2748" y="1116"/>
                  </a:lnTo>
                  <a:lnTo>
                    <a:pt x="2737" y="1105"/>
                  </a:lnTo>
                  <a:lnTo>
                    <a:pt x="2679" y="1105"/>
                  </a:lnTo>
                  <a:lnTo>
                    <a:pt x="2670" y="1096"/>
                  </a:lnTo>
                  <a:lnTo>
                    <a:pt x="2670" y="1087"/>
                  </a:lnTo>
                  <a:lnTo>
                    <a:pt x="2650" y="1067"/>
                  </a:lnTo>
                  <a:lnTo>
                    <a:pt x="2650" y="1064"/>
                  </a:lnTo>
                  <a:lnTo>
                    <a:pt x="2650" y="1059"/>
                  </a:lnTo>
                  <a:lnTo>
                    <a:pt x="2656" y="1053"/>
                  </a:lnTo>
                  <a:lnTo>
                    <a:pt x="2661" y="1047"/>
                  </a:lnTo>
                  <a:lnTo>
                    <a:pt x="2661" y="1030"/>
                  </a:lnTo>
                  <a:lnTo>
                    <a:pt x="2670" y="1021"/>
                  </a:lnTo>
                  <a:lnTo>
                    <a:pt x="2679" y="1030"/>
                  </a:lnTo>
                  <a:lnTo>
                    <a:pt x="2699" y="1030"/>
                  </a:lnTo>
                  <a:lnTo>
                    <a:pt x="2708" y="1021"/>
                  </a:lnTo>
                  <a:lnTo>
                    <a:pt x="2708" y="1001"/>
                  </a:lnTo>
                  <a:lnTo>
                    <a:pt x="2737" y="1001"/>
                  </a:lnTo>
                  <a:lnTo>
                    <a:pt x="2748" y="1009"/>
                  </a:lnTo>
                  <a:lnTo>
                    <a:pt x="2760" y="1009"/>
                  </a:lnTo>
                  <a:lnTo>
                    <a:pt x="2774" y="1009"/>
                  </a:lnTo>
                  <a:lnTo>
                    <a:pt x="2774" y="992"/>
                  </a:lnTo>
                  <a:lnTo>
                    <a:pt x="2774" y="972"/>
                  </a:lnTo>
                  <a:lnTo>
                    <a:pt x="2794" y="972"/>
                  </a:lnTo>
                  <a:lnTo>
                    <a:pt x="2815" y="972"/>
                  </a:lnTo>
                  <a:lnTo>
                    <a:pt x="2823" y="963"/>
                  </a:lnTo>
                  <a:lnTo>
                    <a:pt x="2832" y="963"/>
                  </a:lnTo>
                  <a:lnTo>
                    <a:pt x="2844" y="952"/>
                  </a:lnTo>
                  <a:lnTo>
                    <a:pt x="2844" y="943"/>
                  </a:lnTo>
                  <a:lnTo>
                    <a:pt x="2873" y="914"/>
                  </a:lnTo>
                  <a:lnTo>
                    <a:pt x="2873" y="905"/>
                  </a:lnTo>
                  <a:lnTo>
                    <a:pt x="2864" y="894"/>
                  </a:lnTo>
                  <a:lnTo>
                    <a:pt x="2864" y="885"/>
                  </a:lnTo>
                  <a:lnTo>
                    <a:pt x="2852" y="873"/>
                  </a:lnTo>
                  <a:lnTo>
                    <a:pt x="2852" y="844"/>
                  </a:lnTo>
                  <a:lnTo>
                    <a:pt x="2844" y="836"/>
                  </a:lnTo>
                  <a:lnTo>
                    <a:pt x="2844" y="818"/>
                  </a:lnTo>
                  <a:lnTo>
                    <a:pt x="2864" y="818"/>
                  </a:lnTo>
                  <a:lnTo>
                    <a:pt x="2873" y="827"/>
                  </a:lnTo>
                  <a:lnTo>
                    <a:pt x="2893" y="827"/>
                  </a:lnTo>
                  <a:lnTo>
                    <a:pt x="2896" y="833"/>
                  </a:lnTo>
                  <a:lnTo>
                    <a:pt x="2902" y="836"/>
                  </a:lnTo>
                  <a:lnTo>
                    <a:pt x="2916" y="836"/>
                  </a:lnTo>
                  <a:lnTo>
                    <a:pt x="2930" y="836"/>
                  </a:lnTo>
                  <a:lnTo>
                    <a:pt x="2939" y="844"/>
                  </a:lnTo>
                  <a:lnTo>
                    <a:pt x="2948" y="844"/>
                  </a:lnTo>
                  <a:lnTo>
                    <a:pt x="2968" y="865"/>
                  </a:lnTo>
                  <a:lnTo>
                    <a:pt x="2988" y="865"/>
                  </a:lnTo>
                  <a:lnTo>
                    <a:pt x="3026" y="827"/>
                  </a:lnTo>
                  <a:lnTo>
                    <a:pt x="3046" y="827"/>
                  </a:lnTo>
                  <a:lnTo>
                    <a:pt x="3055" y="818"/>
                  </a:lnTo>
                  <a:lnTo>
                    <a:pt x="3064" y="818"/>
                  </a:lnTo>
                  <a:lnTo>
                    <a:pt x="3064" y="810"/>
                  </a:lnTo>
                  <a:lnTo>
                    <a:pt x="3075" y="798"/>
                  </a:lnTo>
                  <a:lnTo>
                    <a:pt x="3075" y="789"/>
                  </a:lnTo>
                  <a:lnTo>
                    <a:pt x="3069" y="784"/>
                  </a:lnTo>
                  <a:lnTo>
                    <a:pt x="3064" y="778"/>
                  </a:lnTo>
                  <a:lnTo>
                    <a:pt x="3064" y="758"/>
                  </a:lnTo>
                  <a:lnTo>
                    <a:pt x="3055" y="752"/>
                  </a:lnTo>
                  <a:lnTo>
                    <a:pt x="3055" y="691"/>
                  </a:lnTo>
                  <a:lnTo>
                    <a:pt x="3052" y="688"/>
                  </a:lnTo>
                  <a:lnTo>
                    <a:pt x="3046" y="682"/>
                  </a:lnTo>
                  <a:lnTo>
                    <a:pt x="3046" y="654"/>
                  </a:lnTo>
                  <a:lnTo>
                    <a:pt x="3064" y="654"/>
                  </a:lnTo>
                  <a:lnTo>
                    <a:pt x="3064" y="662"/>
                  </a:lnTo>
                  <a:lnTo>
                    <a:pt x="3075" y="674"/>
                  </a:lnTo>
                  <a:lnTo>
                    <a:pt x="3075" y="682"/>
                  </a:lnTo>
                  <a:lnTo>
                    <a:pt x="3113" y="682"/>
                  </a:lnTo>
                  <a:lnTo>
                    <a:pt x="3130" y="662"/>
                  </a:lnTo>
                  <a:lnTo>
                    <a:pt x="3150" y="662"/>
                  </a:lnTo>
                  <a:lnTo>
                    <a:pt x="3171" y="645"/>
                  </a:lnTo>
                  <a:lnTo>
                    <a:pt x="3191" y="645"/>
                  </a:lnTo>
                  <a:lnTo>
                    <a:pt x="3200" y="633"/>
                  </a:lnTo>
                  <a:lnTo>
                    <a:pt x="3220" y="633"/>
                  </a:lnTo>
                  <a:lnTo>
                    <a:pt x="3223" y="630"/>
                  </a:lnTo>
                  <a:lnTo>
                    <a:pt x="3228" y="625"/>
                  </a:lnTo>
                  <a:lnTo>
                    <a:pt x="3237" y="625"/>
                  </a:lnTo>
                  <a:lnTo>
                    <a:pt x="3249" y="616"/>
                  </a:lnTo>
                  <a:lnTo>
                    <a:pt x="3249" y="567"/>
                  </a:lnTo>
                  <a:lnTo>
                    <a:pt x="3237" y="558"/>
                  </a:lnTo>
                  <a:lnTo>
                    <a:pt x="3237" y="546"/>
                  </a:lnTo>
                  <a:lnTo>
                    <a:pt x="3200" y="509"/>
                  </a:lnTo>
                  <a:lnTo>
                    <a:pt x="3200" y="480"/>
                  </a:lnTo>
                  <a:lnTo>
                    <a:pt x="3194" y="477"/>
                  </a:lnTo>
                  <a:lnTo>
                    <a:pt x="3191" y="471"/>
                  </a:lnTo>
                  <a:lnTo>
                    <a:pt x="3191" y="451"/>
                  </a:lnTo>
                  <a:lnTo>
                    <a:pt x="3179" y="442"/>
                  </a:lnTo>
                  <a:lnTo>
                    <a:pt x="3179" y="413"/>
                  </a:lnTo>
                  <a:lnTo>
                    <a:pt x="3179" y="384"/>
                  </a:lnTo>
                  <a:lnTo>
                    <a:pt x="3171" y="376"/>
                  </a:lnTo>
                  <a:lnTo>
                    <a:pt x="3171" y="353"/>
                  </a:lnTo>
                  <a:lnTo>
                    <a:pt x="3171" y="327"/>
                  </a:lnTo>
                  <a:lnTo>
                    <a:pt x="3162" y="318"/>
                  </a:lnTo>
                  <a:lnTo>
                    <a:pt x="3162" y="309"/>
                  </a:lnTo>
                  <a:lnTo>
                    <a:pt x="3162" y="289"/>
                  </a:lnTo>
                  <a:lnTo>
                    <a:pt x="3165" y="283"/>
                  </a:lnTo>
                  <a:lnTo>
                    <a:pt x="3171" y="280"/>
                  </a:lnTo>
                  <a:lnTo>
                    <a:pt x="3171" y="248"/>
                  </a:lnTo>
                  <a:lnTo>
                    <a:pt x="3208" y="211"/>
                  </a:lnTo>
                  <a:lnTo>
                    <a:pt x="3208" y="191"/>
                  </a:lnTo>
                  <a:lnTo>
                    <a:pt x="3205" y="191"/>
                  </a:lnTo>
                  <a:lnTo>
                    <a:pt x="3200" y="191"/>
                  </a:lnTo>
                  <a:lnTo>
                    <a:pt x="3194" y="196"/>
                  </a:lnTo>
                  <a:lnTo>
                    <a:pt x="3191" y="202"/>
                  </a:lnTo>
                  <a:lnTo>
                    <a:pt x="3150" y="202"/>
                  </a:lnTo>
                  <a:lnTo>
                    <a:pt x="3150" y="191"/>
                  </a:lnTo>
                  <a:lnTo>
                    <a:pt x="3142" y="182"/>
                  </a:lnTo>
                  <a:lnTo>
                    <a:pt x="3130" y="182"/>
                  </a:lnTo>
                  <a:lnTo>
                    <a:pt x="3130" y="162"/>
                  </a:lnTo>
                  <a:lnTo>
                    <a:pt x="3127" y="162"/>
                  </a:lnTo>
                  <a:lnTo>
                    <a:pt x="3121" y="162"/>
                  </a:lnTo>
                  <a:lnTo>
                    <a:pt x="3113" y="153"/>
                  </a:lnTo>
                  <a:lnTo>
                    <a:pt x="3121" y="144"/>
                  </a:lnTo>
                  <a:lnTo>
                    <a:pt x="3121" y="139"/>
                  </a:lnTo>
                  <a:lnTo>
                    <a:pt x="3121" y="133"/>
                  </a:lnTo>
                  <a:lnTo>
                    <a:pt x="3130" y="124"/>
                  </a:lnTo>
                  <a:lnTo>
                    <a:pt x="3142" y="124"/>
                  </a:lnTo>
                  <a:lnTo>
                    <a:pt x="3142" y="112"/>
                  </a:lnTo>
                  <a:lnTo>
                    <a:pt x="3130" y="107"/>
                  </a:lnTo>
                  <a:lnTo>
                    <a:pt x="3130" y="86"/>
                  </a:lnTo>
                  <a:lnTo>
                    <a:pt x="3127" y="81"/>
                  </a:lnTo>
                  <a:lnTo>
                    <a:pt x="3121" y="78"/>
                  </a:lnTo>
                  <a:lnTo>
                    <a:pt x="3095" y="78"/>
                  </a:lnTo>
                  <a:lnTo>
                    <a:pt x="3075" y="58"/>
                  </a:lnTo>
                  <a:lnTo>
                    <a:pt x="3075" y="37"/>
                  </a:lnTo>
                  <a:lnTo>
                    <a:pt x="3069" y="34"/>
                  </a:lnTo>
                  <a:lnTo>
                    <a:pt x="3064" y="29"/>
                  </a:lnTo>
                  <a:lnTo>
                    <a:pt x="3064" y="20"/>
                  </a:lnTo>
                  <a:lnTo>
                    <a:pt x="3075" y="20"/>
                  </a:lnTo>
                  <a:lnTo>
                    <a:pt x="3084" y="8"/>
                  </a:lnTo>
                  <a:lnTo>
                    <a:pt x="3095" y="8"/>
                  </a:lnTo>
                  <a:lnTo>
                    <a:pt x="3098" y="5"/>
                  </a:lnTo>
                  <a:lnTo>
                    <a:pt x="3104" y="0"/>
                  </a:lnTo>
                  <a:lnTo>
                    <a:pt x="3107" y="0"/>
                  </a:lnTo>
                  <a:lnTo>
                    <a:pt x="3113" y="0"/>
                  </a:lnTo>
                  <a:lnTo>
                    <a:pt x="3130" y="20"/>
                  </a:lnTo>
                  <a:lnTo>
                    <a:pt x="3130" y="29"/>
                  </a:lnTo>
                  <a:lnTo>
                    <a:pt x="3142" y="37"/>
                  </a:lnTo>
                  <a:lnTo>
                    <a:pt x="3162" y="37"/>
                  </a:lnTo>
                  <a:lnTo>
                    <a:pt x="3165" y="34"/>
                  </a:lnTo>
                  <a:lnTo>
                    <a:pt x="3171" y="29"/>
                  </a:lnTo>
                  <a:lnTo>
                    <a:pt x="3220" y="29"/>
                  </a:lnTo>
                  <a:lnTo>
                    <a:pt x="3223" y="31"/>
                  </a:lnTo>
                  <a:lnTo>
                    <a:pt x="3228" y="37"/>
                  </a:lnTo>
                  <a:lnTo>
                    <a:pt x="3237" y="37"/>
                  </a:lnTo>
                  <a:lnTo>
                    <a:pt x="3257" y="58"/>
                  </a:lnTo>
                  <a:lnTo>
                    <a:pt x="3257" y="78"/>
                  </a:lnTo>
                  <a:lnTo>
                    <a:pt x="3278" y="95"/>
                  </a:lnTo>
                  <a:lnTo>
                    <a:pt x="3286" y="95"/>
                  </a:lnTo>
                  <a:lnTo>
                    <a:pt x="3307" y="112"/>
                  </a:lnTo>
                  <a:lnTo>
                    <a:pt x="3315" y="107"/>
                  </a:lnTo>
                  <a:lnTo>
                    <a:pt x="3324" y="107"/>
                  </a:lnTo>
                  <a:lnTo>
                    <a:pt x="3324" y="86"/>
                  </a:lnTo>
                  <a:lnTo>
                    <a:pt x="3333" y="78"/>
                  </a:lnTo>
                  <a:lnTo>
                    <a:pt x="3344" y="78"/>
                  </a:lnTo>
                  <a:lnTo>
                    <a:pt x="3353" y="66"/>
                  </a:lnTo>
                  <a:lnTo>
                    <a:pt x="3390" y="107"/>
                  </a:lnTo>
                  <a:lnTo>
                    <a:pt x="3390" y="124"/>
                  </a:lnTo>
                  <a:lnTo>
                    <a:pt x="3411" y="144"/>
                  </a:lnTo>
                  <a:lnTo>
                    <a:pt x="3477" y="144"/>
                  </a:lnTo>
                  <a:lnTo>
                    <a:pt x="3477" y="162"/>
                  </a:lnTo>
                  <a:lnTo>
                    <a:pt x="3469" y="173"/>
                  </a:lnTo>
                  <a:lnTo>
                    <a:pt x="3469" y="248"/>
                  </a:lnTo>
                  <a:lnTo>
                    <a:pt x="3474" y="254"/>
                  </a:lnTo>
                  <a:lnTo>
                    <a:pt x="3477" y="260"/>
                  </a:lnTo>
                  <a:lnTo>
                    <a:pt x="3477" y="280"/>
                  </a:lnTo>
                  <a:lnTo>
                    <a:pt x="3489" y="289"/>
                  </a:lnTo>
                  <a:lnTo>
                    <a:pt x="3489" y="393"/>
                  </a:lnTo>
                  <a:lnTo>
                    <a:pt x="3495" y="399"/>
                  </a:lnTo>
                  <a:lnTo>
                    <a:pt x="3498" y="402"/>
                  </a:lnTo>
                  <a:lnTo>
                    <a:pt x="3498" y="408"/>
                  </a:lnTo>
                  <a:lnTo>
                    <a:pt x="3498" y="413"/>
                  </a:lnTo>
                  <a:lnTo>
                    <a:pt x="3509" y="422"/>
                  </a:lnTo>
                  <a:lnTo>
                    <a:pt x="3509" y="431"/>
                  </a:lnTo>
                  <a:lnTo>
                    <a:pt x="3518" y="442"/>
                  </a:lnTo>
                  <a:lnTo>
                    <a:pt x="3538" y="442"/>
                  </a:lnTo>
                  <a:lnTo>
                    <a:pt x="3547" y="431"/>
                  </a:lnTo>
                  <a:lnTo>
                    <a:pt x="3564" y="451"/>
                  </a:lnTo>
                  <a:lnTo>
                    <a:pt x="3584" y="451"/>
                  </a:lnTo>
                  <a:lnTo>
                    <a:pt x="3584" y="471"/>
                  </a:lnTo>
                  <a:lnTo>
                    <a:pt x="3605" y="471"/>
                  </a:lnTo>
                  <a:lnTo>
                    <a:pt x="3613" y="463"/>
                  </a:lnTo>
                  <a:lnTo>
                    <a:pt x="3607" y="457"/>
                  </a:lnTo>
                  <a:lnTo>
                    <a:pt x="3605" y="451"/>
                  </a:lnTo>
                  <a:lnTo>
                    <a:pt x="3605" y="413"/>
                  </a:lnTo>
                  <a:lnTo>
                    <a:pt x="3599" y="408"/>
                  </a:lnTo>
                  <a:lnTo>
                    <a:pt x="3593" y="402"/>
                  </a:lnTo>
                  <a:lnTo>
                    <a:pt x="3593" y="384"/>
                  </a:lnTo>
                  <a:lnTo>
                    <a:pt x="3613" y="384"/>
                  </a:lnTo>
                  <a:lnTo>
                    <a:pt x="3613" y="393"/>
                  </a:lnTo>
                  <a:lnTo>
                    <a:pt x="3619" y="399"/>
                  </a:lnTo>
                  <a:lnTo>
                    <a:pt x="3625" y="402"/>
                  </a:lnTo>
                  <a:lnTo>
                    <a:pt x="3625" y="408"/>
                  </a:lnTo>
                  <a:lnTo>
                    <a:pt x="3625" y="413"/>
                  </a:lnTo>
                  <a:lnTo>
                    <a:pt x="3642" y="431"/>
                  </a:lnTo>
                  <a:lnTo>
                    <a:pt x="3648" y="431"/>
                  </a:lnTo>
                  <a:lnTo>
                    <a:pt x="3654" y="431"/>
                  </a:lnTo>
                  <a:lnTo>
                    <a:pt x="3683" y="463"/>
                  </a:lnTo>
                  <a:lnTo>
                    <a:pt x="3709" y="491"/>
                  </a:lnTo>
                  <a:lnTo>
                    <a:pt x="3709" y="500"/>
                  </a:lnTo>
                  <a:lnTo>
                    <a:pt x="3715" y="506"/>
                  </a:lnTo>
                  <a:lnTo>
                    <a:pt x="3720" y="509"/>
                  </a:lnTo>
                  <a:lnTo>
                    <a:pt x="3720" y="520"/>
                  </a:lnTo>
                  <a:lnTo>
                    <a:pt x="3729" y="529"/>
                  </a:lnTo>
                  <a:lnTo>
                    <a:pt x="3729" y="558"/>
                  </a:lnTo>
                  <a:lnTo>
                    <a:pt x="3741" y="567"/>
                  </a:lnTo>
                  <a:lnTo>
                    <a:pt x="3741" y="625"/>
                  </a:lnTo>
                  <a:lnTo>
                    <a:pt x="3741" y="633"/>
                  </a:lnTo>
                  <a:lnTo>
                    <a:pt x="3729" y="645"/>
                  </a:lnTo>
                  <a:lnTo>
                    <a:pt x="3729" y="740"/>
                  </a:lnTo>
                  <a:lnTo>
                    <a:pt x="3741" y="752"/>
                  </a:lnTo>
                  <a:lnTo>
                    <a:pt x="3741" y="798"/>
                  </a:lnTo>
                  <a:lnTo>
                    <a:pt x="3729" y="810"/>
                  </a:lnTo>
                  <a:lnTo>
                    <a:pt x="3729" y="818"/>
                  </a:lnTo>
                  <a:lnTo>
                    <a:pt x="3720" y="818"/>
                  </a:lnTo>
                  <a:lnTo>
                    <a:pt x="3700" y="836"/>
                  </a:lnTo>
                  <a:lnTo>
                    <a:pt x="3700" y="844"/>
                  </a:lnTo>
                  <a:lnTo>
                    <a:pt x="3691" y="844"/>
                  </a:lnTo>
                  <a:lnTo>
                    <a:pt x="3683" y="856"/>
                  </a:lnTo>
                  <a:lnTo>
                    <a:pt x="3683" y="865"/>
                  </a:lnTo>
                  <a:lnTo>
                    <a:pt x="3671" y="873"/>
                  </a:lnTo>
                  <a:lnTo>
                    <a:pt x="3671" y="894"/>
                  </a:lnTo>
                  <a:lnTo>
                    <a:pt x="3662" y="905"/>
                  </a:lnTo>
                  <a:lnTo>
                    <a:pt x="3662" y="934"/>
                  </a:lnTo>
                  <a:lnTo>
                    <a:pt x="3654" y="943"/>
                  </a:lnTo>
                  <a:lnTo>
                    <a:pt x="3654" y="952"/>
                  </a:lnTo>
                  <a:lnTo>
                    <a:pt x="3642" y="963"/>
                  </a:lnTo>
                  <a:lnTo>
                    <a:pt x="3642" y="980"/>
                  </a:lnTo>
                  <a:lnTo>
                    <a:pt x="3625" y="980"/>
                  </a:lnTo>
                  <a:lnTo>
                    <a:pt x="3613" y="989"/>
                  </a:lnTo>
                  <a:lnTo>
                    <a:pt x="3607" y="989"/>
                  </a:lnTo>
                  <a:lnTo>
                    <a:pt x="3605" y="989"/>
                  </a:lnTo>
                  <a:lnTo>
                    <a:pt x="3599" y="995"/>
                  </a:lnTo>
                  <a:lnTo>
                    <a:pt x="3593" y="1001"/>
                  </a:lnTo>
                  <a:lnTo>
                    <a:pt x="3576" y="1001"/>
                  </a:lnTo>
                  <a:lnTo>
                    <a:pt x="3564" y="1009"/>
                  </a:lnTo>
                  <a:lnTo>
                    <a:pt x="3538" y="1009"/>
                  </a:lnTo>
                  <a:lnTo>
                    <a:pt x="3526" y="1021"/>
                  </a:lnTo>
                  <a:lnTo>
                    <a:pt x="3489" y="1021"/>
                  </a:lnTo>
                  <a:lnTo>
                    <a:pt x="3477" y="1030"/>
                  </a:lnTo>
                  <a:lnTo>
                    <a:pt x="3451" y="1030"/>
                  </a:lnTo>
                  <a:lnTo>
                    <a:pt x="3440" y="1021"/>
                  </a:lnTo>
                  <a:lnTo>
                    <a:pt x="3434" y="1021"/>
                  </a:lnTo>
                  <a:lnTo>
                    <a:pt x="3431" y="1021"/>
                  </a:lnTo>
                  <a:lnTo>
                    <a:pt x="3422" y="1009"/>
                  </a:lnTo>
                  <a:lnTo>
                    <a:pt x="3390" y="1009"/>
                  </a:lnTo>
                  <a:lnTo>
                    <a:pt x="3382" y="1021"/>
                  </a:lnTo>
                  <a:lnTo>
                    <a:pt x="3373" y="1021"/>
                  </a:lnTo>
                  <a:lnTo>
                    <a:pt x="3353" y="1038"/>
                  </a:lnTo>
                  <a:lnTo>
                    <a:pt x="3344" y="1038"/>
                  </a:lnTo>
                  <a:lnTo>
                    <a:pt x="3338" y="1044"/>
                  </a:lnTo>
                  <a:lnTo>
                    <a:pt x="3333" y="1047"/>
                  </a:lnTo>
                  <a:lnTo>
                    <a:pt x="3324" y="1047"/>
                  </a:lnTo>
                  <a:lnTo>
                    <a:pt x="3307" y="1067"/>
                  </a:lnTo>
                  <a:lnTo>
                    <a:pt x="3307" y="1076"/>
                  </a:lnTo>
                  <a:lnTo>
                    <a:pt x="3315" y="1087"/>
                  </a:lnTo>
                  <a:lnTo>
                    <a:pt x="3315" y="1105"/>
                  </a:lnTo>
                  <a:lnTo>
                    <a:pt x="3324" y="1116"/>
                  </a:lnTo>
                  <a:lnTo>
                    <a:pt x="3353" y="1116"/>
                  </a:lnTo>
                  <a:lnTo>
                    <a:pt x="3359" y="1119"/>
                  </a:lnTo>
                  <a:lnTo>
                    <a:pt x="3362" y="1125"/>
                  </a:lnTo>
                  <a:lnTo>
                    <a:pt x="3362" y="1134"/>
                  </a:lnTo>
                  <a:lnTo>
                    <a:pt x="3373" y="1145"/>
                  </a:lnTo>
                  <a:lnTo>
                    <a:pt x="3390" y="1145"/>
                  </a:lnTo>
                  <a:lnTo>
                    <a:pt x="3396" y="1151"/>
                  </a:lnTo>
                  <a:lnTo>
                    <a:pt x="3402" y="1154"/>
                  </a:lnTo>
                  <a:lnTo>
                    <a:pt x="3402" y="1163"/>
                  </a:lnTo>
                  <a:lnTo>
                    <a:pt x="3408" y="1169"/>
                  </a:lnTo>
                  <a:lnTo>
                    <a:pt x="3411" y="1174"/>
                  </a:lnTo>
                  <a:lnTo>
                    <a:pt x="3431" y="1174"/>
                  </a:lnTo>
                  <a:lnTo>
                    <a:pt x="3445" y="1189"/>
                  </a:lnTo>
                  <a:lnTo>
                    <a:pt x="3460" y="1203"/>
                  </a:lnTo>
                  <a:lnTo>
                    <a:pt x="3460" y="1232"/>
                  </a:lnTo>
                  <a:lnTo>
                    <a:pt x="3451" y="1232"/>
                  </a:lnTo>
                  <a:lnTo>
                    <a:pt x="3440" y="1241"/>
                  </a:lnTo>
                  <a:lnTo>
                    <a:pt x="3362" y="1241"/>
                  </a:lnTo>
                  <a:lnTo>
                    <a:pt x="3362" y="1258"/>
                  </a:lnTo>
                  <a:lnTo>
                    <a:pt x="3373" y="1270"/>
                  </a:lnTo>
                  <a:lnTo>
                    <a:pt x="3382" y="1270"/>
                  </a:lnTo>
                  <a:lnTo>
                    <a:pt x="3388" y="1270"/>
                  </a:lnTo>
                  <a:lnTo>
                    <a:pt x="3390" y="1270"/>
                  </a:lnTo>
                  <a:lnTo>
                    <a:pt x="3396" y="1276"/>
                  </a:lnTo>
                  <a:lnTo>
                    <a:pt x="3402" y="1278"/>
                  </a:lnTo>
                  <a:lnTo>
                    <a:pt x="3422" y="1278"/>
                  </a:lnTo>
                  <a:lnTo>
                    <a:pt x="3431" y="1287"/>
                  </a:lnTo>
                  <a:lnTo>
                    <a:pt x="3440" y="1287"/>
                  </a:lnTo>
                  <a:lnTo>
                    <a:pt x="3509" y="1357"/>
                  </a:lnTo>
                  <a:lnTo>
                    <a:pt x="3526" y="1357"/>
                  </a:lnTo>
                  <a:lnTo>
                    <a:pt x="3535" y="1365"/>
                  </a:lnTo>
                  <a:lnTo>
                    <a:pt x="3535" y="1377"/>
                  </a:lnTo>
                  <a:lnTo>
                    <a:pt x="3547" y="1385"/>
                  </a:lnTo>
                  <a:lnTo>
                    <a:pt x="3555" y="1385"/>
                  </a:lnTo>
                  <a:lnTo>
                    <a:pt x="3555" y="1394"/>
                  </a:lnTo>
                  <a:lnTo>
                    <a:pt x="3555" y="1403"/>
                  </a:lnTo>
                  <a:lnTo>
                    <a:pt x="3593" y="1443"/>
                  </a:lnTo>
                  <a:lnTo>
                    <a:pt x="3584" y="1452"/>
                  </a:lnTo>
                  <a:lnTo>
                    <a:pt x="3584" y="1464"/>
                  </a:lnTo>
                  <a:lnTo>
                    <a:pt x="3593" y="1472"/>
                  </a:lnTo>
                  <a:lnTo>
                    <a:pt x="3593" y="1519"/>
                  </a:lnTo>
                  <a:lnTo>
                    <a:pt x="3605" y="1530"/>
                  </a:lnTo>
                  <a:lnTo>
                    <a:pt x="3599" y="1536"/>
                  </a:lnTo>
                  <a:lnTo>
                    <a:pt x="3593" y="1539"/>
                  </a:lnTo>
                  <a:lnTo>
                    <a:pt x="3593" y="1559"/>
                  </a:lnTo>
                  <a:lnTo>
                    <a:pt x="3564" y="1559"/>
                  </a:lnTo>
                  <a:lnTo>
                    <a:pt x="3555" y="1548"/>
                  </a:lnTo>
                  <a:lnTo>
                    <a:pt x="3526" y="1548"/>
                  </a:lnTo>
                  <a:lnTo>
                    <a:pt x="3518" y="1559"/>
                  </a:lnTo>
                  <a:lnTo>
                    <a:pt x="3509" y="1559"/>
                  </a:lnTo>
                  <a:lnTo>
                    <a:pt x="3489" y="1576"/>
                  </a:lnTo>
                  <a:lnTo>
                    <a:pt x="3489" y="1617"/>
                  </a:lnTo>
                  <a:lnTo>
                    <a:pt x="3477" y="1626"/>
                  </a:lnTo>
                  <a:lnTo>
                    <a:pt x="3477" y="1634"/>
                  </a:lnTo>
                  <a:lnTo>
                    <a:pt x="3474" y="1640"/>
                  </a:lnTo>
                  <a:lnTo>
                    <a:pt x="3469" y="1646"/>
                  </a:lnTo>
                  <a:lnTo>
                    <a:pt x="3469" y="1675"/>
                  </a:lnTo>
                  <a:lnTo>
                    <a:pt x="3477" y="1683"/>
                  </a:lnTo>
                  <a:lnTo>
                    <a:pt x="3477" y="1692"/>
                  </a:lnTo>
                  <a:lnTo>
                    <a:pt x="3489" y="1701"/>
                  </a:lnTo>
                  <a:lnTo>
                    <a:pt x="3489" y="1712"/>
                  </a:lnTo>
                  <a:lnTo>
                    <a:pt x="3498" y="1721"/>
                  </a:lnTo>
                  <a:lnTo>
                    <a:pt x="3498" y="1741"/>
                  </a:lnTo>
                  <a:lnTo>
                    <a:pt x="3495" y="1744"/>
                  </a:lnTo>
                  <a:lnTo>
                    <a:pt x="3489" y="1750"/>
                  </a:lnTo>
                  <a:lnTo>
                    <a:pt x="3489" y="1759"/>
                  </a:lnTo>
                  <a:lnTo>
                    <a:pt x="3469" y="1779"/>
                  </a:lnTo>
                  <a:lnTo>
                    <a:pt x="3466" y="1779"/>
                  </a:lnTo>
                  <a:lnTo>
                    <a:pt x="3460" y="1779"/>
                  </a:lnTo>
                  <a:lnTo>
                    <a:pt x="3451" y="1770"/>
                  </a:lnTo>
                  <a:lnTo>
                    <a:pt x="3440" y="1770"/>
                  </a:lnTo>
                  <a:lnTo>
                    <a:pt x="3437" y="1765"/>
                  </a:lnTo>
                  <a:lnTo>
                    <a:pt x="3431" y="1759"/>
                  </a:lnTo>
                  <a:lnTo>
                    <a:pt x="3411" y="1759"/>
                  </a:lnTo>
                  <a:lnTo>
                    <a:pt x="3411" y="1779"/>
                  </a:lnTo>
                  <a:lnTo>
                    <a:pt x="3408" y="1785"/>
                  </a:lnTo>
                  <a:lnTo>
                    <a:pt x="3402" y="1788"/>
                  </a:lnTo>
                  <a:lnTo>
                    <a:pt x="3402" y="1793"/>
                  </a:lnTo>
                  <a:lnTo>
                    <a:pt x="3402" y="1799"/>
                  </a:lnTo>
                  <a:lnTo>
                    <a:pt x="3396" y="1799"/>
                  </a:lnTo>
                  <a:lnTo>
                    <a:pt x="3390" y="1799"/>
                  </a:lnTo>
                  <a:lnTo>
                    <a:pt x="3382" y="1788"/>
                  </a:lnTo>
                  <a:lnTo>
                    <a:pt x="3362" y="1788"/>
                  </a:lnTo>
                  <a:lnTo>
                    <a:pt x="3353" y="1779"/>
                  </a:lnTo>
                  <a:lnTo>
                    <a:pt x="3324" y="1779"/>
                  </a:lnTo>
                  <a:lnTo>
                    <a:pt x="3315" y="1770"/>
                  </a:lnTo>
                  <a:lnTo>
                    <a:pt x="3307" y="1770"/>
                  </a:lnTo>
                  <a:lnTo>
                    <a:pt x="3307" y="1750"/>
                  </a:lnTo>
                  <a:lnTo>
                    <a:pt x="3315" y="1741"/>
                  </a:lnTo>
                  <a:lnTo>
                    <a:pt x="3315" y="1733"/>
                  </a:lnTo>
                  <a:lnTo>
                    <a:pt x="3324" y="1721"/>
                  </a:lnTo>
                  <a:lnTo>
                    <a:pt x="3333" y="1721"/>
                  </a:lnTo>
                  <a:lnTo>
                    <a:pt x="3333" y="1712"/>
                  </a:lnTo>
                  <a:lnTo>
                    <a:pt x="3338" y="1707"/>
                  </a:lnTo>
                  <a:lnTo>
                    <a:pt x="3344" y="1701"/>
                  </a:lnTo>
                  <a:lnTo>
                    <a:pt x="3344" y="1692"/>
                  </a:lnTo>
                  <a:lnTo>
                    <a:pt x="3338" y="1689"/>
                  </a:lnTo>
                  <a:lnTo>
                    <a:pt x="3333" y="1683"/>
                  </a:lnTo>
                  <a:lnTo>
                    <a:pt x="3330" y="1683"/>
                  </a:lnTo>
                  <a:lnTo>
                    <a:pt x="3324" y="1683"/>
                  </a:lnTo>
                  <a:lnTo>
                    <a:pt x="3315" y="1692"/>
                  </a:lnTo>
                  <a:lnTo>
                    <a:pt x="3295" y="1675"/>
                  </a:lnTo>
                  <a:lnTo>
                    <a:pt x="3286" y="1675"/>
                  </a:lnTo>
                  <a:lnTo>
                    <a:pt x="3278" y="1683"/>
                  </a:lnTo>
                  <a:lnTo>
                    <a:pt x="3278" y="1692"/>
                  </a:lnTo>
                  <a:lnTo>
                    <a:pt x="3266" y="1701"/>
                  </a:lnTo>
                  <a:lnTo>
                    <a:pt x="3266" y="1712"/>
                  </a:lnTo>
                  <a:lnTo>
                    <a:pt x="3237" y="1712"/>
                  </a:lnTo>
                  <a:lnTo>
                    <a:pt x="3234" y="1707"/>
                  </a:lnTo>
                  <a:lnTo>
                    <a:pt x="3228" y="1701"/>
                  </a:lnTo>
                  <a:lnTo>
                    <a:pt x="3208" y="1701"/>
                  </a:lnTo>
                  <a:lnTo>
                    <a:pt x="3205" y="1707"/>
                  </a:lnTo>
                  <a:lnTo>
                    <a:pt x="3200" y="1712"/>
                  </a:lnTo>
                  <a:lnTo>
                    <a:pt x="3200" y="1721"/>
                  </a:lnTo>
                  <a:lnTo>
                    <a:pt x="3171" y="1721"/>
                  </a:lnTo>
                  <a:lnTo>
                    <a:pt x="3165" y="1715"/>
                  </a:lnTo>
                  <a:lnTo>
                    <a:pt x="3162" y="1712"/>
                  </a:lnTo>
                  <a:lnTo>
                    <a:pt x="3150" y="1712"/>
                  </a:lnTo>
                  <a:lnTo>
                    <a:pt x="3150" y="1721"/>
                  </a:lnTo>
                  <a:lnTo>
                    <a:pt x="3162" y="1733"/>
                  </a:lnTo>
                  <a:lnTo>
                    <a:pt x="3162" y="1770"/>
                  </a:lnTo>
                  <a:lnTo>
                    <a:pt x="3142" y="1770"/>
                  </a:lnTo>
                  <a:lnTo>
                    <a:pt x="3130" y="1779"/>
                  </a:lnTo>
                  <a:lnTo>
                    <a:pt x="3095" y="1779"/>
                  </a:lnTo>
                  <a:lnTo>
                    <a:pt x="3084" y="1788"/>
                  </a:lnTo>
                  <a:lnTo>
                    <a:pt x="3064" y="1788"/>
                  </a:lnTo>
                  <a:lnTo>
                    <a:pt x="3061" y="1793"/>
                  </a:lnTo>
                  <a:lnTo>
                    <a:pt x="3055" y="1799"/>
                  </a:lnTo>
                  <a:lnTo>
                    <a:pt x="3017" y="1799"/>
                  </a:lnTo>
                  <a:lnTo>
                    <a:pt x="3017" y="1857"/>
                  </a:lnTo>
                  <a:lnTo>
                    <a:pt x="3026" y="1866"/>
                  </a:lnTo>
                  <a:lnTo>
                    <a:pt x="3032" y="1866"/>
                  </a:lnTo>
                  <a:lnTo>
                    <a:pt x="3035" y="1866"/>
                  </a:lnTo>
                  <a:lnTo>
                    <a:pt x="3046" y="1877"/>
                  </a:lnTo>
                  <a:lnTo>
                    <a:pt x="3046" y="1886"/>
                  </a:lnTo>
                  <a:lnTo>
                    <a:pt x="3055" y="1895"/>
                  </a:lnTo>
                  <a:lnTo>
                    <a:pt x="3055" y="1903"/>
                  </a:lnTo>
                  <a:lnTo>
                    <a:pt x="3046" y="1903"/>
                  </a:lnTo>
                  <a:lnTo>
                    <a:pt x="3035" y="1915"/>
                  </a:lnTo>
                  <a:lnTo>
                    <a:pt x="3026" y="1915"/>
                  </a:lnTo>
                  <a:lnTo>
                    <a:pt x="3017" y="1924"/>
                  </a:lnTo>
                  <a:lnTo>
                    <a:pt x="3006" y="1924"/>
                  </a:lnTo>
                  <a:lnTo>
                    <a:pt x="3003" y="1929"/>
                  </a:lnTo>
                  <a:lnTo>
                    <a:pt x="2997" y="1932"/>
                  </a:lnTo>
                  <a:lnTo>
                    <a:pt x="2977" y="1932"/>
                  </a:lnTo>
                  <a:lnTo>
                    <a:pt x="2968" y="1944"/>
                  </a:lnTo>
                  <a:lnTo>
                    <a:pt x="2930" y="1944"/>
                  </a:lnTo>
                  <a:lnTo>
                    <a:pt x="2925" y="1938"/>
                  </a:lnTo>
                  <a:lnTo>
                    <a:pt x="2919" y="1932"/>
                  </a:lnTo>
                  <a:lnTo>
                    <a:pt x="2910" y="1932"/>
                  </a:lnTo>
                  <a:lnTo>
                    <a:pt x="2899" y="1944"/>
                  </a:lnTo>
                  <a:lnTo>
                    <a:pt x="2873" y="1944"/>
                  </a:lnTo>
                  <a:lnTo>
                    <a:pt x="2864" y="1953"/>
                  </a:lnTo>
                  <a:lnTo>
                    <a:pt x="2832" y="1953"/>
                  </a:lnTo>
                  <a:lnTo>
                    <a:pt x="2829" y="1950"/>
                  </a:lnTo>
                  <a:lnTo>
                    <a:pt x="2823" y="1944"/>
                  </a:lnTo>
                  <a:lnTo>
                    <a:pt x="2815" y="1944"/>
                  </a:lnTo>
                  <a:lnTo>
                    <a:pt x="2803" y="1932"/>
                  </a:lnTo>
                  <a:lnTo>
                    <a:pt x="2794" y="1932"/>
                  </a:lnTo>
                  <a:lnTo>
                    <a:pt x="2786" y="1924"/>
                  </a:lnTo>
                  <a:lnTo>
                    <a:pt x="2786" y="1915"/>
                  </a:lnTo>
                  <a:lnTo>
                    <a:pt x="2780" y="1909"/>
                  </a:lnTo>
                  <a:lnTo>
                    <a:pt x="2774" y="1903"/>
                  </a:lnTo>
                  <a:lnTo>
                    <a:pt x="2774" y="1866"/>
                  </a:lnTo>
                  <a:lnTo>
                    <a:pt x="2757" y="1866"/>
                  </a:lnTo>
                  <a:lnTo>
                    <a:pt x="2751" y="1872"/>
                  </a:lnTo>
                  <a:lnTo>
                    <a:pt x="2745" y="1877"/>
                  </a:lnTo>
                  <a:lnTo>
                    <a:pt x="2745" y="1903"/>
                  </a:lnTo>
                  <a:lnTo>
                    <a:pt x="2737" y="1915"/>
                  </a:lnTo>
                  <a:lnTo>
                    <a:pt x="2737" y="1932"/>
                  </a:lnTo>
                  <a:lnTo>
                    <a:pt x="2716" y="1932"/>
                  </a:lnTo>
                  <a:lnTo>
                    <a:pt x="2699" y="1915"/>
                  </a:lnTo>
                  <a:lnTo>
                    <a:pt x="2693" y="1915"/>
                  </a:lnTo>
                  <a:lnTo>
                    <a:pt x="2687" y="1915"/>
                  </a:lnTo>
                  <a:lnTo>
                    <a:pt x="2685" y="1909"/>
                  </a:lnTo>
                  <a:lnTo>
                    <a:pt x="2679" y="1903"/>
                  </a:lnTo>
                  <a:lnTo>
                    <a:pt x="2670" y="1903"/>
                  </a:lnTo>
                  <a:lnTo>
                    <a:pt x="2661" y="1895"/>
                  </a:lnTo>
                  <a:lnTo>
                    <a:pt x="2656" y="1895"/>
                  </a:lnTo>
                  <a:lnTo>
                    <a:pt x="2650" y="1895"/>
                  </a:lnTo>
                  <a:lnTo>
                    <a:pt x="2650" y="1900"/>
                  </a:lnTo>
                  <a:lnTo>
                    <a:pt x="2650" y="1903"/>
                  </a:lnTo>
                  <a:lnTo>
                    <a:pt x="2656" y="1909"/>
                  </a:lnTo>
                  <a:lnTo>
                    <a:pt x="2661" y="1915"/>
                  </a:lnTo>
                  <a:lnTo>
                    <a:pt x="2656" y="1921"/>
                  </a:lnTo>
                  <a:lnTo>
                    <a:pt x="2650" y="1924"/>
                  </a:lnTo>
                  <a:lnTo>
                    <a:pt x="2612" y="1924"/>
                  </a:lnTo>
                  <a:lnTo>
                    <a:pt x="2601" y="1932"/>
                  </a:lnTo>
                  <a:lnTo>
                    <a:pt x="2592" y="1932"/>
                  </a:lnTo>
                  <a:lnTo>
                    <a:pt x="2592" y="1953"/>
                  </a:lnTo>
                  <a:lnTo>
                    <a:pt x="2563" y="1953"/>
                  </a:lnTo>
                  <a:lnTo>
                    <a:pt x="2554" y="1944"/>
                  </a:lnTo>
                  <a:lnTo>
                    <a:pt x="2543" y="1953"/>
                  </a:lnTo>
                  <a:lnTo>
                    <a:pt x="2534" y="1953"/>
                  </a:lnTo>
                  <a:lnTo>
                    <a:pt x="2505" y="1981"/>
                  </a:lnTo>
                  <a:lnTo>
                    <a:pt x="2505" y="2010"/>
                  </a:lnTo>
                  <a:lnTo>
                    <a:pt x="2517" y="2019"/>
                  </a:lnTo>
                  <a:lnTo>
                    <a:pt x="2517" y="2031"/>
                  </a:lnTo>
                  <a:lnTo>
                    <a:pt x="2525" y="2039"/>
                  </a:lnTo>
                  <a:lnTo>
                    <a:pt x="2534" y="2048"/>
                  </a:lnTo>
                  <a:lnTo>
                    <a:pt x="2534" y="2060"/>
                  </a:lnTo>
                  <a:lnTo>
                    <a:pt x="2554" y="2077"/>
                  </a:lnTo>
                  <a:lnTo>
                    <a:pt x="2554" y="2089"/>
                  </a:lnTo>
                  <a:lnTo>
                    <a:pt x="2560" y="2094"/>
                  </a:lnTo>
                  <a:lnTo>
                    <a:pt x="2563" y="2097"/>
                  </a:lnTo>
                  <a:lnTo>
                    <a:pt x="2563" y="2106"/>
                  </a:lnTo>
                  <a:lnTo>
                    <a:pt x="2572" y="2115"/>
                  </a:lnTo>
                  <a:lnTo>
                    <a:pt x="2572" y="2146"/>
                  </a:lnTo>
                  <a:lnTo>
                    <a:pt x="2583" y="2155"/>
                  </a:lnTo>
                  <a:lnTo>
                    <a:pt x="2583" y="2164"/>
                  </a:lnTo>
                  <a:lnTo>
                    <a:pt x="2601" y="2184"/>
                  </a:lnTo>
                  <a:lnTo>
                    <a:pt x="2612" y="2184"/>
                  </a:lnTo>
                  <a:lnTo>
                    <a:pt x="2621" y="2193"/>
                  </a:lnTo>
                  <a:lnTo>
                    <a:pt x="2630" y="2193"/>
                  </a:lnTo>
                  <a:lnTo>
                    <a:pt x="2641" y="2201"/>
                  </a:lnTo>
                  <a:lnTo>
                    <a:pt x="2670" y="2201"/>
                  </a:lnTo>
                  <a:lnTo>
                    <a:pt x="2699" y="2201"/>
                  </a:lnTo>
                  <a:lnTo>
                    <a:pt x="2705" y="2207"/>
                  </a:lnTo>
                  <a:lnTo>
                    <a:pt x="2708" y="2213"/>
                  </a:lnTo>
                  <a:lnTo>
                    <a:pt x="2737" y="2213"/>
                  </a:lnTo>
                  <a:lnTo>
                    <a:pt x="2745" y="2222"/>
                  </a:lnTo>
                  <a:lnTo>
                    <a:pt x="2786" y="2222"/>
                  </a:lnTo>
                  <a:lnTo>
                    <a:pt x="2794" y="2230"/>
                  </a:lnTo>
                  <a:lnTo>
                    <a:pt x="2832" y="2230"/>
                  </a:lnTo>
                  <a:lnTo>
                    <a:pt x="2832" y="2242"/>
                  </a:lnTo>
                  <a:lnTo>
                    <a:pt x="2844" y="2251"/>
                  </a:lnTo>
                  <a:lnTo>
                    <a:pt x="2844" y="2288"/>
                  </a:lnTo>
                  <a:lnTo>
                    <a:pt x="2852" y="2300"/>
                  </a:lnTo>
                  <a:lnTo>
                    <a:pt x="2844" y="2308"/>
                  </a:lnTo>
                  <a:lnTo>
                    <a:pt x="2844" y="2329"/>
                  </a:lnTo>
                  <a:lnTo>
                    <a:pt x="2838" y="2334"/>
                  </a:lnTo>
                  <a:lnTo>
                    <a:pt x="2832" y="2337"/>
                  </a:lnTo>
                  <a:lnTo>
                    <a:pt x="2832" y="2343"/>
                  </a:lnTo>
                  <a:lnTo>
                    <a:pt x="2832" y="2346"/>
                  </a:lnTo>
                  <a:lnTo>
                    <a:pt x="2823" y="2358"/>
                  </a:lnTo>
                  <a:lnTo>
                    <a:pt x="2823" y="2366"/>
                  </a:lnTo>
                  <a:lnTo>
                    <a:pt x="2823" y="2369"/>
                  </a:lnTo>
                  <a:lnTo>
                    <a:pt x="2823" y="2372"/>
                  </a:lnTo>
                  <a:lnTo>
                    <a:pt x="2829" y="2378"/>
                  </a:lnTo>
                  <a:lnTo>
                    <a:pt x="2832" y="2381"/>
                  </a:lnTo>
                  <a:lnTo>
                    <a:pt x="2832" y="2447"/>
                  </a:lnTo>
                  <a:lnTo>
                    <a:pt x="2838" y="2453"/>
                  </a:lnTo>
                  <a:lnTo>
                    <a:pt x="2841" y="2459"/>
                  </a:lnTo>
                  <a:lnTo>
                    <a:pt x="2841" y="2465"/>
                  </a:lnTo>
                  <a:lnTo>
                    <a:pt x="2841" y="2468"/>
                  </a:lnTo>
                  <a:lnTo>
                    <a:pt x="2847" y="2473"/>
                  </a:lnTo>
                  <a:lnTo>
                    <a:pt x="2849" y="2479"/>
                  </a:lnTo>
                  <a:lnTo>
                    <a:pt x="2849" y="2496"/>
                  </a:lnTo>
                  <a:lnTo>
                    <a:pt x="2875" y="2496"/>
                  </a:lnTo>
                  <a:lnTo>
                    <a:pt x="2899" y="2496"/>
                  </a:lnTo>
                  <a:lnTo>
                    <a:pt x="2910" y="2508"/>
                  </a:lnTo>
                  <a:lnTo>
                    <a:pt x="3072" y="2508"/>
                  </a:lnTo>
                  <a:lnTo>
                    <a:pt x="3084" y="2496"/>
                  </a:lnTo>
                  <a:lnTo>
                    <a:pt x="3113" y="2496"/>
                  </a:lnTo>
                  <a:lnTo>
                    <a:pt x="3116" y="2491"/>
                  </a:lnTo>
                  <a:lnTo>
                    <a:pt x="3121" y="2488"/>
                  </a:lnTo>
                  <a:lnTo>
                    <a:pt x="3283" y="2488"/>
                  </a:lnTo>
                  <a:lnTo>
                    <a:pt x="3283" y="2525"/>
                  </a:lnTo>
                  <a:lnTo>
                    <a:pt x="3289" y="2531"/>
                  </a:lnTo>
                  <a:lnTo>
                    <a:pt x="3295" y="2537"/>
                  </a:lnTo>
                  <a:lnTo>
                    <a:pt x="3295" y="2566"/>
                  </a:lnTo>
                  <a:lnTo>
                    <a:pt x="3301" y="2569"/>
                  </a:lnTo>
                  <a:lnTo>
                    <a:pt x="3304" y="2575"/>
                  </a:lnTo>
                  <a:lnTo>
                    <a:pt x="3304" y="2583"/>
                  </a:lnTo>
                  <a:lnTo>
                    <a:pt x="3301" y="2589"/>
                  </a:lnTo>
                  <a:lnTo>
                    <a:pt x="3295" y="2592"/>
                  </a:lnTo>
                  <a:lnTo>
                    <a:pt x="3295" y="2604"/>
                  </a:lnTo>
                  <a:lnTo>
                    <a:pt x="3301" y="2609"/>
                  </a:lnTo>
                  <a:lnTo>
                    <a:pt x="3304" y="2612"/>
                  </a:lnTo>
                  <a:lnTo>
                    <a:pt x="3315" y="2612"/>
                  </a:lnTo>
                  <a:lnTo>
                    <a:pt x="3324" y="2604"/>
                  </a:lnTo>
                  <a:lnTo>
                    <a:pt x="3344" y="2624"/>
                  </a:lnTo>
                  <a:lnTo>
                    <a:pt x="3353" y="2624"/>
                  </a:lnTo>
                  <a:lnTo>
                    <a:pt x="3359" y="2627"/>
                  </a:lnTo>
                  <a:lnTo>
                    <a:pt x="3362" y="2632"/>
                  </a:lnTo>
                  <a:lnTo>
                    <a:pt x="3382" y="2632"/>
                  </a:lnTo>
                  <a:lnTo>
                    <a:pt x="3402" y="2650"/>
                  </a:lnTo>
                  <a:lnTo>
                    <a:pt x="3402" y="2661"/>
                  </a:lnTo>
                  <a:lnTo>
                    <a:pt x="3405" y="2664"/>
                  </a:lnTo>
                  <a:lnTo>
                    <a:pt x="3411" y="2670"/>
                  </a:lnTo>
                  <a:lnTo>
                    <a:pt x="3411" y="2690"/>
                  </a:lnTo>
                  <a:lnTo>
                    <a:pt x="3440" y="2690"/>
                  </a:lnTo>
                  <a:lnTo>
                    <a:pt x="3443" y="2693"/>
                  </a:lnTo>
                  <a:lnTo>
                    <a:pt x="3448" y="2699"/>
                  </a:lnTo>
                  <a:lnTo>
                    <a:pt x="3448" y="2708"/>
                  </a:lnTo>
                  <a:lnTo>
                    <a:pt x="3460" y="2719"/>
                  </a:lnTo>
                  <a:lnTo>
                    <a:pt x="3469" y="2719"/>
                  </a:lnTo>
                  <a:lnTo>
                    <a:pt x="3477" y="2728"/>
                  </a:lnTo>
                  <a:lnTo>
                    <a:pt x="3498" y="2728"/>
                  </a:lnTo>
                  <a:lnTo>
                    <a:pt x="3506" y="2737"/>
                  </a:lnTo>
                  <a:lnTo>
                    <a:pt x="3521" y="2737"/>
                  </a:lnTo>
                  <a:lnTo>
                    <a:pt x="3535" y="2737"/>
                  </a:lnTo>
                  <a:lnTo>
                    <a:pt x="3547" y="2728"/>
                  </a:lnTo>
                  <a:lnTo>
                    <a:pt x="3555" y="2737"/>
                  </a:lnTo>
                  <a:lnTo>
                    <a:pt x="3590" y="2737"/>
                  </a:lnTo>
                  <a:lnTo>
                    <a:pt x="3625" y="2737"/>
                  </a:lnTo>
                  <a:lnTo>
                    <a:pt x="3631" y="2748"/>
                  </a:lnTo>
                  <a:lnTo>
                    <a:pt x="3631" y="2766"/>
                  </a:lnTo>
                  <a:lnTo>
                    <a:pt x="3642" y="2777"/>
                  </a:lnTo>
                  <a:lnTo>
                    <a:pt x="3642" y="2780"/>
                  </a:lnTo>
                  <a:lnTo>
                    <a:pt x="3642" y="2786"/>
                  </a:lnTo>
                  <a:lnTo>
                    <a:pt x="3631" y="2786"/>
                  </a:lnTo>
                  <a:lnTo>
                    <a:pt x="3625" y="2794"/>
                  </a:lnTo>
                  <a:lnTo>
                    <a:pt x="3613" y="2794"/>
                  </a:lnTo>
                  <a:lnTo>
                    <a:pt x="3605" y="2803"/>
                  </a:lnTo>
                  <a:lnTo>
                    <a:pt x="3584" y="2803"/>
                  </a:lnTo>
                  <a:lnTo>
                    <a:pt x="3576" y="2815"/>
                  </a:lnTo>
                  <a:lnTo>
                    <a:pt x="3555" y="2815"/>
                  </a:lnTo>
                  <a:lnTo>
                    <a:pt x="3547" y="2823"/>
                  </a:lnTo>
                  <a:lnTo>
                    <a:pt x="3526" y="2823"/>
                  </a:lnTo>
                  <a:lnTo>
                    <a:pt x="3518" y="2835"/>
                  </a:lnTo>
                  <a:lnTo>
                    <a:pt x="3506" y="2823"/>
                  </a:lnTo>
                  <a:lnTo>
                    <a:pt x="3506" y="2815"/>
                  </a:lnTo>
                  <a:lnTo>
                    <a:pt x="3498" y="2803"/>
                  </a:lnTo>
                  <a:lnTo>
                    <a:pt x="3492" y="2803"/>
                  </a:lnTo>
                  <a:lnTo>
                    <a:pt x="3486" y="2803"/>
                  </a:lnTo>
                  <a:lnTo>
                    <a:pt x="3469" y="2786"/>
                  </a:lnTo>
                  <a:lnTo>
                    <a:pt x="3448" y="2786"/>
                  </a:lnTo>
                  <a:lnTo>
                    <a:pt x="3448" y="2794"/>
                  </a:lnTo>
                  <a:lnTo>
                    <a:pt x="3448" y="2803"/>
                  </a:lnTo>
                  <a:lnTo>
                    <a:pt x="3440" y="2815"/>
                  </a:lnTo>
                  <a:lnTo>
                    <a:pt x="3440" y="2835"/>
                  </a:lnTo>
                  <a:lnTo>
                    <a:pt x="3382" y="2835"/>
                  </a:lnTo>
                  <a:lnTo>
                    <a:pt x="3382" y="2844"/>
                  </a:lnTo>
                  <a:lnTo>
                    <a:pt x="3388" y="2849"/>
                  </a:lnTo>
                  <a:lnTo>
                    <a:pt x="3390" y="2855"/>
                  </a:lnTo>
                  <a:lnTo>
                    <a:pt x="3390" y="2867"/>
                  </a:lnTo>
                  <a:lnTo>
                    <a:pt x="3390" y="2881"/>
                  </a:lnTo>
                  <a:lnTo>
                    <a:pt x="3402" y="2890"/>
                  </a:lnTo>
                  <a:lnTo>
                    <a:pt x="3402" y="2951"/>
                  </a:lnTo>
                  <a:lnTo>
                    <a:pt x="3405" y="2954"/>
                  </a:lnTo>
                  <a:lnTo>
                    <a:pt x="3411" y="2959"/>
                  </a:lnTo>
                  <a:lnTo>
                    <a:pt x="3411" y="2988"/>
                  </a:lnTo>
                  <a:lnTo>
                    <a:pt x="3419" y="2997"/>
                  </a:lnTo>
                  <a:lnTo>
                    <a:pt x="3419" y="3066"/>
                  </a:lnTo>
                  <a:lnTo>
                    <a:pt x="3428" y="3075"/>
                  </a:lnTo>
                  <a:lnTo>
                    <a:pt x="3428" y="3084"/>
                  </a:lnTo>
                  <a:lnTo>
                    <a:pt x="3402" y="3084"/>
                  </a:lnTo>
                  <a:lnTo>
                    <a:pt x="3390" y="3075"/>
                  </a:lnTo>
                  <a:lnTo>
                    <a:pt x="3376" y="3075"/>
                  </a:lnTo>
                  <a:lnTo>
                    <a:pt x="3362" y="3075"/>
                  </a:lnTo>
                  <a:lnTo>
                    <a:pt x="3359" y="3078"/>
                  </a:lnTo>
                  <a:lnTo>
                    <a:pt x="3353" y="3084"/>
                  </a:lnTo>
                  <a:lnTo>
                    <a:pt x="3324" y="3084"/>
                  </a:lnTo>
                  <a:lnTo>
                    <a:pt x="3324" y="3121"/>
                  </a:lnTo>
                  <a:lnTo>
                    <a:pt x="3318" y="3127"/>
                  </a:lnTo>
                  <a:lnTo>
                    <a:pt x="3315" y="3133"/>
                  </a:lnTo>
                  <a:lnTo>
                    <a:pt x="3318" y="3136"/>
                  </a:lnTo>
                  <a:lnTo>
                    <a:pt x="3324" y="3142"/>
                  </a:lnTo>
                  <a:lnTo>
                    <a:pt x="3333" y="3142"/>
                  </a:lnTo>
                  <a:lnTo>
                    <a:pt x="3333" y="3179"/>
                  </a:lnTo>
                  <a:lnTo>
                    <a:pt x="3304" y="3179"/>
                  </a:lnTo>
                  <a:lnTo>
                    <a:pt x="3283" y="3162"/>
                  </a:lnTo>
                  <a:lnTo>
                    <a:pt x="3281" y="3162"/>
                  </a:lnTo>
                  <a:lnTo>
                    <a:pt x="3275" y="3162"/>
                  </a:lnTo>
                  <a:lnTo>
                    <a:pt x="3275" y="3171"/>
                  </a:lnTo>
                  <a:lnTo>
                    <a:pt x="3266" y="3179"/>
                  </a:lnTo>
                  <a:lnTo>
                    <a:pt x="3246" y="3179"/>
                  </a:lnTo>
                  <a:lnTo>
                    <a:pt x="3243" y="3176"/>
                  </a:lnTo>
                  <a:lnTo>
                    <a:pt x="3237" y="3171"/>
                  </a:lnTo>
                  <a:lnTo>
                    <a:pt x="3217" y="3171"/>
                  </a:lnTo>
                  <a:lnTo>
                    <a:pt x="3200" y="3150"/>
                  </a:lnTo>
                  <a:lnTo>
                    <a:pt x="3191" y="3162"/>
                  </a:lnTo>
                  <a:lnTo>
                    <a:pt x="3179" y="3150"/>
                  </a:lnTo>
                  <a:lnTo>
                    <a:pt x="3150" y="3150"/>
                  </a:lnTo>
                  <a:lnTo>
                    <a:pt x="3142" y="3142"/>
                  </a:lnTo>
                  <a:lnTo>
                    <a:pt x="3121" y="3142"/>
                  </a:lnTo>
                  <a:lnTo>
                    <a:pt x="3113" y="3150"/>
                  </a:lnTo>
                  <a:lnTo>
                    <a:pt x="3113" y="3179"/>
                  </a:lnTo>
                  <a:lnTo>
                    <a:pt x="3101" y="3191"/>
                  </a:lnTo>
                  <a:lnTo>
                    <a:pt x="3101" y="3208"/>
                  </a:lnTo>
                  <a:lnTo>
                    <a:pt x="3098" y="3214"/>
                  </a:lnTo>
                  <a:lnTo>
                    <a:pt x="3092" y="3220"/>
                  </a:lnTo>
                  <a:lnTo>
                    <a:pt x="3064" y="3220"/>
                  </a:lnTo>
                  <a:lnTo>
                    <a:pt x="3055" y="3228"/>
                  </a:lnTo>
                  <a:lnTo>
                    <a:pt x="3046" y="3237"/>
                  </a:lnTo>
                  <a:lnTo>
                    <a:pt x="3035" y="3237"/>
                  </a:lnTo>
                  <a:lnTo>
                    <a:pt x="3006" y="3269"/>
                  </a:lnTo>
                  <a:lnTo>
                    <a:pt x="2957" y="3220"/>
                  </a:lnTo>
                  <a:lnTo>
                    <a:pt x="2948" y="3220"/>
                  </a:lnTo>
                  <a:lnTo>
                    <a:pt x="2939" y="3208"/>
                  </a:lnTo>
                  <a:lnTo>
                    <a:pt x="2881" y="3208"/>
                  </a:lnTo>
                  <a:lnTo>
                    <a:pt x="2849" y="3237"/>
                  </a:lnTo>
                  <a:lnTo>
                    <a:pt x="2849" y="3257"/>
                  </a:lnTo>
                  <a:lnTo>
                    <a:pt x="2847" y="3263"/>
                  </a:lnTo>
                  <a:lnTo>
                    <a:pt x="2841" y="3269"/>
                  </a:lnTo>
                  <a:lnTo>
                    <a:pt x="2841" y="3278"/>
                  </a:lnTo>
                  <a:lnTo>
                    <a:pt x="2803" y="3315"/>
                  </a:lnTo>
                  <a:lnTo>
                    <a:pt x="2794" y="3315"/>
                  </a:lnTo>
                  <a:lnTo>
                    <a:pt x="2789" y="3321"/>
                  </a:lnTo>
                  <a:lnTo>
                    <a:pt x="2783" y="3324"/>
                  </a:lnTo>
                  <a:lnTo>
                    <a:pt x="2766" y="3324"/>
                  </a:lnTo>
                  <a:lnTo>
                    <a:pt x="2745" y="3304"/>
                  </a:lnTo>
                  <a:lnTo>
                    <a:pt x="2737" y="3304"/>
                  </a:lnTo>
                  <a:close/>
                </a:path>
              </a:pathLst>
            </a:custGeom>
            <a:solidFill>
              <a:srgbClr val="6A68A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C7D9E93-8C5A-462F-B0C7-F3FECE5A6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1325" y="4452938"/>
              <a:ext cx="1423988" cy="1323975"/>
            </a:xfrm>
            <a:custGeom>
              <a:avLst/>
              <a:gdLst>
                <a:gd name="T0" fmla="*/ 3339 w 3773"/>
                <a:gd name="T1" fmla="*/ 2986 h 3507"/>
                <a:gd name="T2" fmla="*/ 3241 w 3773"/>
                <a:gd name="T3" fmla="*/ 3090 h 3507"/>
                <a:gd name="T4" fmla="*/ 3021 w 3773"/>
                <a:gd name="T5" fmla="*/ 3160 h 3507"/>
                <a:gd name="T6" fmla="*/ 2798 w 3773"/>
                <a:gd name="T7" fmla="*/ 3284 h 3507"/>
                <a:gd name="T8" fmla="*/ 2760 w 3773"/>
                <a:gd name="T9" fmla="*/ 3420 h 3507"/>
                <a:gd name="T10" fmla="*/ 2558 w 3773"/>
                <a:gd name="T11" fmla="*/ 3226 h 3507"/>
                <a:gd name="T12" fmla="*/ 2468 w 3773"/>
                <a:gd name="T13" fmla="*/ 3024 h 3507"/>
                <a:gd name="T14" fmla="*/ 2211 w 3773"/>
                <a:gd name="T15" fmla="*/ 2998 h 3507"/>
                <a:gd name="T16" fmla="*/ 2112 w 3773"/>
                <a:gd name="T17" fmla="*/ 2871 h 3507"/>
                <a:gd name="T18" fmla="*/ 2182 w 3773"/>
                <a:gd name="T19" fmla="*/ 2630 h 3507"/>
                <a:gd name="T20" fmla="*/ 2170 w 3773"/>
                <a:gd name="T21" fmla="*/ 2466 h 3507"/>
                <a:gd name="T22" fmla="*/ 1840 w 3773"/>
                <a:gd name="T23" fmla="*/ 2413 h 3507"/>
                <a:gd name="T24" fmla="*/ 1684 w 3773"/>
                <a:gd name="T25" fmla="*/ 2384 h 3507"/>
                <a:gd name="T26" fmla="*/ 1542 w 3773"/>
                <a:gd name="T27" fmla="*/ 2251 h 3507"/>
                <a:gd name="T28" fmla="*/ 1331 w 3773"/>
                <a:gd name="T29" fmla="*/ 2231 h 3507"/>
                <a:gd name="T30" fmla="*/ 1215 w 3773"/>
                <a:gd name="T31" fmla="*/ 2020 h 3507"/>
                <a:gd name="T32" fmla="*/ 1021 w 3773"/>
                <a:gd name="T33" fmla="*/ 1982 h 3507"/>
                <a:gd name="T34" fmla="*/ 868 w 3773"/>
                <a:gd name="T35" fmla="*/ 2107 h 3507"/>
                <a:gd name="T36" fmla="*/ 790 w 3773"/>
                <a:gd name="T37" fmla="*/ 2049 h 3507"/>
                <a:gd name="T38" fmla="*/ 318 w 3773"/>
                <a:gd name="T39" fmla="*/ 1875 h 3507"/>
                <a:gd name="T40" fmla="*/ 194 w 3773"/>
                <a:gd name="T41" fmla="*/ 1710 h 3507"/>
                <a:gd name="T42" fmla="*/ 29 w 3773"/>
                <a:gd name="T43" fmla="*/ 1569 h 3507"/>
                <a:gd name="T44" fmla="*/ 145 w 3773"/>
                <a:gd name="T45" fmla="*/ 1415 h 3507"/>
                <a:gd name="T46" fmla="*/ 269 w 3773"/>
                <a:gd name="T47" fmla="*/ 1375 h 3507"/>
                <a:gd name="T48" fmla="*/ 425 w 3773"/>
                <a:gd name="T49" fmla="*/ 1453 h 3507"/>
                <a:gd name="T50" fmla="*/ 524 w 3773"/>
                <a:gd name="T51" fmla="*/ 1375 h 3507"/>
                <a:gd name="T52" fmla="*/ 660 w 3773"/>
                <a:gd name="T53" fmla="*/ 1227 h 3507"/>
                <a:gd name="T54" fmla="*/ 828 w 3773"/>
                <a:gd name="T55" fmla="*/ 1192 h 3507"/>
                <a:gd name="T56" fmla="*/ 885 w 3773"/>
                <a:gd name="T57" fmla="*/ 1308 h 3507"/>
                <a:gd name="T58" fmla="*/ 984 w 3773"/>
                <a:gd name="T59" fmla="*/ 1221 h 3507"/>
                <a:gd name="T60" fmla="*/ 1059 w 3773"/>
                <a:gd name="T61" fmla="*/ 1068 h 3507"/>
                <a:gd name="T62" fmla="*/ 1033 w 3773"/>
                <a:gd name="T63" fmla="*/ 889 h 3507"/>
                <a:gd name="T64" fmla="*/ 955 w 3773"/>
                <a:gd name="T65" fmla="*/ 741 h 3507"/>
                <a:gd name="T66" fmla="*/ 810 w 3773"/>
                <a:gd name="T67" fmla="*/ 596 h 3507"/>
                <a:gd name="T68" fmla="*/ 1021 w 3773"/>
                <a:gd name="T69" fmla="*/ 530 h 3507"/>
                <a:gd name="T70" fmla="*/ 1157 w 3773"/>
                <a:gd name="T71" fmla="*/ 414 h 3507"/>
                <a:gd name="T72" fmla="*/ 1244 w 3773"/>
                <a:gd name="T73" fmla="*/ 134 h 3507"/>
                <a:gd name="T74" fmla="*/ 1620 w 3773"/>
                <a:gd name="T75" fmla="*/ 174 h 3507"/>
                <a:gd name="T76" fmla="*/ 1814 w 3773"/>
                <a:gd name="T77" fmla="*/ 38 h 3507"/>
                <a:gd name="T78" fmla="*/ 1968 w 3773"/>
                <a:gd name="T79" fmla="*/ 96 h 3507"/>
                <a:gd name="T80" fmla="*/ 2017 w 3773"/>
                <a:gd name="T81" fmla="*/ 319 h 3507"/>
                <a:gd name="T82" fmla="*/ 1976 w 3773"/>
                <a:gd name="T83" fmla="*/ 530 h 3507"/>
                <a:gd name="T84" fmla="*/ 1968 w 3773"/>
                <a:gd name="T85" fmla="*/ 646 h 3507"/>
                <a:gd name="T86" fmla="*/ 1968 w 3773"/>
                <a:gd name="T87" fmla="*/ 857 h 3507"/>
                <a:gd name="T88" fmla="*/ 1785 w 3773"/>
                <a:gd name="T89" fmla="*/ 1028 h 3507"/>
                <a:gd name="T90" fmla="*/ 2025 w 3773"/>
                <a:gd name="T91" fmla="*/ 1077 h 3507"/>
                <a:gd name="T92" fmla="*/ 2228 w 3773"/>
                <a:gd name="T93" fmla="*/ 1192 h 3507"/>
                <a:gd name="T94" fmla="*/ 2387 w 3773"/>
                <a:gd name="T95" fmla="*/ 1274 h 3507"/>
                <a:gd name="T96" fmla="*/ 2575 w 3773"/>
                <a:gd name="T97" fmla="*/ 1311 h 3507"/>
                <a:gd name="T98" fmla="*/ 2720 w 3773"/>
                <a:gd name="T99" fmla="*/ 1091 h 3507"/>
                <a:gd name="T100" fmla="*/ 2890 w 3773"/>
                <a:gd name="T101" fmla="*/ 1106 h 3507"/>
                <a:gd name="T102" fmla="*/ 3081 w 3773"/>
                <a:gd name="T103" fmla="*/ 1155 h 3507"/>
                <a:gd name="T104" fmla="*/ 3290 w 3773"/>
                <a:gd name="T105" fmla="*/ 1245 h 3507"/>
                <a:gd name="T106" fmla="*/ 3339 w 3773"/>
                <a:gd name="T107" fmla="*/ 1331 h 3507"/>
                <a:gd name="T108" fmla="*/ 3434 w 3773"/>
                <a:gd name="T109" fmla="*/ 1534 h 3507"/>
                <a:gd name="T110" fmla="*/ 3591 w 3773"/>
                <a:gd name="T111" fmla="*/ 1673 h 3507"/>
                <a:gd name="T112" fmla="*/ 3660 w 3773"/>
                <a:gd name="T113" fmla="*/ 1875 h 3507"/>
                <a:gd name="T114" fmla="*/ 3657 w 3773"/>
                <a:gd name="T115" fmla="*/ 2130 h 3507"/>
                <a:gd name="T116" fmla="*/ 3715 w 3773"/>
                <a:gd name="T117" fmla="*/ 2275 h 3507"/>
                <a:gd name="T118" fmla="*/ 3695 w 3773"/>
                <a:gd name="T119" fmla="*/ 2419 h 3507"/>
                <a:gd name="T120" fmla="*/ 3521 w 3773"/>
                <a:gd name="T121" fmla="*/ 2506 h 3507"/>
                <a:gd name="T122" fmla="*/ 3414 w 3773"/>
                <a:gd name="T123" fmla="*/ 2726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73" h="3507">
                  <a:moveTo>
                    <a:pt x="3426" y="2804"/>
                  </a:moveTo>
                  <a:lnTo>
                    <a:pt x="3434" y="2813"/>
                  </a:lnTo>
                  <a:lnTo>
                    <a:pt x="3434" y="2879"/>
                  </a:lnTo>
                  <a:lnTo>
                    <a:pt x="3426" y="2891"/>
                  </a:lnTo>
                  <a:lnTo>
                    <a:pt x="3426" y="2899"/>
                  </a:lnTo>
                  <a:lnTo>
                    <a:pt x="3414" y="2899"/>
                  </a:lnTo>
                  <a:lnTo>
                    <a:pt x="3394" y="2920"/>
                  </a:lnTo>
                  <a:lnTo>
                    <a:pt x="3394" y="2928"/>
                  </a:lnTo>
                  <a:lnTo>
                    <a:pt x="3385" y="2928"/>
                  </a:lnTo>
                  <a:lnTo>
                    <a:pt x="3382" y="2934"/>
                  </a:lnTo>
                  <a:lnTo>
                    <a:pt x="3377" y="2937"/>
                  </a:lnTo>
                  <a:lnTo>
                    <a:pt x="3377" y="2957"/>
                  </a:lnTo>
                  <a:lnTo>
                    <a:pt x="3385" y="2966"/>
                  </a:lnTo>
                  <a:lnTo>
                    <a:pt x="3377" y="2978"/>
                  </a:lnTo>
                  <a:lnTo>
                    <a:pt x="3368" y="2978"/>
                  </a:lnTo>
                  <a:lnTo>
                    <a:pt x="3348" y="2998"/>
                  </a:lnTo>
                  <a:lnTo>
                    <a:pt x="3339" y="2986"/>
                  </a:lnTo>
                  <a:lnTo>
                    <a:pt x="3327" y="2986"/>
                  </a:lnTo>
                  <a:lnTo>
                    <a:pt x="3327" y="3007"/>
                  </a:lnTo>
                  <a:lnTo>
                    <a:pt x="3319" y="3015"/>
                  </a:lnTo>
                  <a:lnTo>
                    <a:pt x="3310" y="3024"/>
                  </a:lnTo>
                  <a:lnTo>
                    <a:pt x="3310" y="3033"/>
                  </a:lnTo>
                  <a:lnTo>
                    <a:pt x="3319" y="3044"/>
                  </a:lnTo>
                  <a:lnTo>
                    <a:pt x="3298" y="3064"/>
                  </a:lnTo>
                  <a:lnTo>
                    <a:pt x="3290" y="3064"/>
                  </a:lnTo>
                  <a:lnTo>
                    <a:pt x="3278" y="3053"/>
                  </a:lnTo>
                  <a:lnTo>
                    <a:pt x="3269" y="3053"/>
                  </a:lnTo>
                  <a:lnTo>
                    <a:pt x="3267" y="3059"/>
                  </a:lnTo>
                  <a:lnTo>
                    <a:pt x="3261" y="3064"/>
                  </a:lnTo>
                  <a:lnTo>
                    <a:pt x="3255" y="3064"/>
                  </a:lnTo>
                  <a:lnTo>
                    <a:pt x="3249" y="3064"/>
                  </a:lnTo>
                  <a:lnTo>
                    <a:pt x="3249" y="3082"/>
                  </a:lnTo>
                  <a:lnTo>
                    <a:pt x="3246" y="3088"/>
                  </a:lnTo>
                  <a:lnTo>
                    <a:pt x="3241" y="3090"/>
                  </a:lnTo>
                  <a:lnTo>
                    <a:pt x="3232" y="3090"/>
                  </a:lnTo>
                  <a:lnTo>
                    <a:pt x="3223" y="3102"/>
                  </a:lnTo>
                  <a:lnTo>
                    <a:pt x="3203" y="3102"/>
                  </a:lnTo>
                  <a:lnTo>
                    <a:pt x="3194" y="3111"/>
                  </a:lnTo>
                  <a:lnTo>
                    <a:pt x="3188" y="3111"/>
                  </a:lnTo>
                  <a:lnTo>
                    <a:pt x="3183" y="3111"/>
                  </a:lnTo>
                  <a:lnTo>
                    <a:pt x="3165" y="3131"/>
                  </a:lnTo>
                  <a:lnTo>
                    <a:pt x="3154" y="3131"/>
                  </a:lnTo>
                  <a:lnTo>
                    <a:pt x="3145" y="3119"/>
                  </a:lnTo>
                  <a:lnTo>
                    <a:pt x="3096" y="3119"/>
                  </a:lnTo>
                  <a:lnTo>
                    <a:pt x="3087" y="3131"/>
                  </a:lnTo>
                  <a:lnTo>
                    <a:pt x="3067" y="3131"/>
                  </a:lnTo>
                  <a:lnTo>
                    <a:pt x="3058" y="3140"/>
                  </a:lnTo>
                  <a:lnTo>
                    <a:pt x="3047" y="3140"/>
                  </a:lnTo>
                  <a:lnTo>
                    <a:pt x="3038" y="3148"/>
                  </a:lnTo>
                  <a:lnTo>
                    <a:pt x="3029" y="3148"/>
                  </a:lnTo>
                  <a:lnTo>
                    <a:pt x="3021" y="3160"/>
                  </a:lnTo>
                  <a:lnTo>
                    <a:pt x="3012" y="3160"/>
                  </a:lnTo>
                  <a:lnTo>
                    <a:pt x="3012" y="3189"/>
                  </a:lnTo>
                  <a:lnTo>
                    <a:pt x="3000" y="3189"/>
                  </a:lnTo>
                  <a:lnTo>
                    <a:pt x="2992" y="3197"/>
                  </a:lnTo>
                  <a:lnTo>
                    <a:pt x="2971" y="3197"/>
                  </a:lnTo>
                  <a:lnTo>
                    <a:pt x="2971" y="3209"/>
                  </a:lnTo>
                  <a:lnTo>
                    <a:pt x="2980" y="3218"/>
                  </a:lnTo>
                  <a:lnTo>
                    <a:pt x="2980" y="3247"/>
                  </a:lnTo>
                  <a:lnTo>
                    <a:pt x="2948" y="3247"/>
                  </a:lnTo>
                  <a:lnTo>
                    <a:pt x="2914" y="3247"/>
                  </a:lnTo>
                  <a:lnTo>
                    <a:pt x="2905" y="3255"/>
                  </a:lnTo>
                  <a:lnTo>
                    <a:pt x="2847" y="3255"/>
                  </a:lnTo>
                  <a:lnTo>
                    <a:pt x="2836" y="3264"/>
                  </a:lnTo>
                  <a:lnTo>
                    <a:pt x="2836" y="3276"/>
                  </a:lnTo>
                  <a:lnTo>
                    <a:pt x="2815" y="3276"/>
                  </a:lnTo>
                  <a:lnTo>
                    <a:pt x="2807" y="3284"/>
                  </a:lnTo>
                  <a:lnTo>
                    <a:pt x="2798" y="3284"/>
                  </a:lnTo>
                  <a:lnTo>
                    <a:pt x="2789" y="3296"/>
                  </a:lnTo>
                  <a:lnTo>
                    <a:pt x="2789" y="3322"/>
                  </a:lnTo>
                  <a:lnTo>
                    <a:pt x="2778" y="3333"/>
                  </a:lnTo>
                  <a:lnTo>
                    <a:pt x="2778" y="3380"/>
                  </a:lnTo>
                  <a:lnTo>
                    <a:pt x="2807" y="3409"/>
                  </a:lnTo>
                  <a:lnTo>
                    <a:pt x="2815" y="3409"/>
                  </a:lnTo>
                  <a:lnTo>
                    <a:pt x="2815" y="3438"/>
                  </a:lnTo>
                  <a:lnTo>
                    <a:pt x="2812" y="3443"/>
                  </a:lnTo>
                  <a:lnTo>
                    <a:pt x="2807" y="3449"/>
                  </a:lnTo>
                  <a:lnTo>
                    <a:pt x="2807" y="3458"/>
                  </a:lnTo>
                  <a:lnTo>
                    <a:pt x="2789" y="3478"/>
                  </a:lnTo>
                  <a:lnTo>
                    <a:pt x="2789" y="3507"/>
                  </a:lnTo>
                  <a:lnTo>
                    <a:pt x="2778" y="3507"/>
                  </a:lnTo>
                  <a:lnTo>
                    <a:pt x="2769" y="3495"/>
                  </a:lnTo>
                  <a:lnTo>
                    <a:pt x="2769" y="3467"/>
                  </a:lnTo>
                  <a:lnTo>
                    <a:pt x="2760" y="3458"/>
                  </a:lnTo>
                  <a:lnTo>
                    <a:pt x="2760" y="3420"/>
                  </a:lnTo>
                  <a:lnTo>
                    <a:pt x="2740" y="3400"/>
                  </a:lnTo>
                  <a:lnTo>
                    <a:pt x="2740" y="3391"/>
                  </a:lnTo>
                  <a:lnTo>
                    <a:pt x="2731" y="3380"/>
                  </a:lnTo>
                  <a:lnTo>
                    <a:pt x="2720" y="3380"/>
                  </a:lnTo>
                  <a:lnTo>
                    <a:pt x="2691" y="3351"/>
                  </a:lnTo>
                  <a:lnTo>
                    <a:pt x="2691" y="3313"/>
                  </a:lnTo>
                  <a:lnTo>
                    <a:pt x="2682" y="3302"/>
                  </a:lnTo>
                  <a:lnTo>
                    <a:pt x="2682" y="3284"/>
                  </a:lnTo>
                  <a:lnTo>
                    <a:pt x="2673" y="3276"/>
                  </a:lnTo>
                  <a:lnTo>
                    <a:pt x="2662" y="3264"/>
                  </a:lnTo>
                  <a:lnTo>
                    <a:pt x="2624" y="3264"/>
                  </a:lnTo>
                  <a:lnTo>
                    <a:pt x="2619" y="3261"/>
                  </a:lnTo>
                  <a:lnTo>
                    <a:pt x="2613" y="3255"/>
                  </a:lnTo>
                  <a:lnTo>
                    <a:pt x="2595" y="3255"/>
                  </a:lnTo>
                  <a:lnTo>
                    <a:pt x="2587" y="3247"/>
                  </a:lnTo>
                  <a:lnTo>
                    <a:pt x="2575" y="3247"/>
                  </a:lnTo>
                  <a:lnTo>
                    <a:pt x="2558" y="3226"/>
                  </a:lnTo>
                  <a:lnTo>
                    <a:pt x="2546" y="3226"/>
                  </a:lnTo>
                  <a:lnTo>
                    <a:pt x="2529" y="3209"/>
                  </a:lnTo>
                  <a:lnTo>
                    <a:pt x="2529" y="3197"/>
                  </a:lnTo>
                  <a:lnTo>
                    <a:pt x="2509" y="3180"/>
                  </a:lnTo>
                  <a:lnTo>
                    <a:pt x="2497" y="3180"/>
                  </a:lnTo>
                  <a:lnTo>
                    <a:pt x="2497" y="3160"/>
                  </a:lnTo>
                  <a:lnTo>
                    <a:pt x="2509" y="3148"/>
                  </a:lnTo>
                  <a:lnTo>
                    <a:pt x="2517" y="3148"/>
                  </a:lnTo>
                  <a:lnTo>
                    <a:pt x="2529" y="3140"/>
                  </a:lnTo>
                  <a:lnTo>
                    <a:pt x="2529" y="3119"/>
                  </a:lnTo>
                  <a:lnTo>
                    <a:pt x="2497" y="3090"/>
                  </a:lnTo>
                  <a:lnTo>
                    <a:pt x="2497" y="3082"/>
                  </a:lnTo>
                  <a:lnTo>
                    <a:pt x="2488" y="3073"/>
                  </a:lnTo>
                  <a:lnTo>
                    <a:pt x="2488" y="3053"/>
                  </a:lnTo>
                  <a:lnTo>
                    <a:pt x="2480" y="3044"/>
                  </a:lnTo>
                  <a:lnTo>
                    <a:pt x="2480" y="3033"/>
                  </a:lnTo>
                  <a:lnTo>
                    <a:pt x="2468" y="3024"/>
                  </a:lnTo>
                  <a:lnTo>
                    <a:pt x="2468" y="2978"/>
                  </a:lnTo>
                  <a:lnTo>
                    <a:pt x="2413" y="2978"/>
                  </a:lnTo>
                  <a:lnTo>
                    <a:pt x="2402" y="2966"/>
                  </a:lnTo>
                  <a:lnTo>
                    <a:pt x="2364" y="2966"/>
                  </a:lnTo>
                  <a:lnTo>
                    <a:pt x="2364" y="2937"/>
                  </a:lnTo>
                  <a:lnTo>
                    <a:pt x="2358" y="2934"/>
                  </a:lnTo>
                  <a:lnTo>
                    <a:pt x="2355" y="2928"/>
                  </a:lnTo>
                  <a:lnTo>
                    <a:pt x="2344" y="2928"/>
                  </a:lnTo>
                  <a:lnTo>
                    <a:pt x="2315" y="2957"/>
                  </a:lnTo>
                  <a:lnTo>
                    <a:pt x="2306" y="2949"/>
                  </a:lnTo>
                  <a:lnTo>
                    <a:pt x="2300" y="2949"/>
                  </a:lnTo>
                  <a:lnTo>
                    <a:pt x="2297" y="2949"/>
                  </a:lnTo>
                  <a:lnTo>
                    <a:pt x="2286" y="2957"/>
                  </a:lnTo>
                  <a:lnTo>
                    <a:pt x="2257" y="2957"/>
                  </a:lnTo>
                  <a:lnTo>
                    <a:pt x="2237" y="2978"/>
                  </a:lnTo>
                  <a:lnTo>
                    <a:pt x="2237" y="2998"/>
                  </a:lnTo>
                  <a:lnTo>
                    <a:pt x="2211" y="2998"/>
                  </a:lnTo>
                  <a:lnTo>
                    <a:pt x="2205" y="2992"/>
                  </a:lnTo>
                  <a:lnTo>
                    <a:pt x="2199" y="2986"/>
                  </a:lnTo>
                  <a:lnTo>
                    <a:pt x="2190" y="2986"/>
                  </a:lnTo>
                  <a:lnTo>
                    <a:pt x="2170" y="3007"/>
                  </a:lnTo>
                  <a:lnTo>
                    <a:pt x="2170" y="3015"/>
                  </a:lnTo>
                  <a:lnTo>
                    <a:pt x="2132" y="3015"/>
                  </a:lnTo>
                  <a:lnTo>
                    <a:pt x="2127" y="3009"/>
                  </a:lnTo>
                  <a:lnTo>
                    <a:pt x="2121" y="3007"/>
                  </a:lnTo>
                  <a:lnTo>
                    <a:pt x="2112" y="3007"/>
                  </a:lnTo>
                  <a:lnTo>
                    <a:pt x="2092" y="2986"/>
                  </a:lnTo>
                  <a:lnTo>
                    <a:pt x="2092" y="2957"/>
                  </a:lnTo>
                  <a:lnTo>
                    <a:pt x="2083" y="2949"/>
                  </a:lnTo>
                  <a:lnTo>
                    <a:pt x="2083" y="2920"/>
                  </a:lnTo>
                  <a:lnTo>
                    <a:pt x="2104" y="2920"/>
                  </a:lnTo>
                  <a:lnTo>
                    <a:pt x="2104" y="2899"/>
                  </a:lnTo>
                  <a:lnTo>
                    <a:pt x="2112" y="2891"/>
                  </a:lnTo>
                  <a:lnTo>
                    <a:pt x="2112" y="2871"/>
                  </a:lnTo>
                  <a:lnTo>
                    <a:pt x="2121" y="2862"/>
                  </a:lnTo>
                  <a:lnTo>
                    <a:pt x="2121" y="2833"/>
                  </a:lnTo>
                  <a:lnTo>
                    <a:pt x="2132" y="2821"/>
                  </a:lnTo>
                  <a:lnTo>
                    <a:pt x="2132" y="2807"/>
                  </a:lnTo>
                  <a:lnTo>
                    <a:pt x="2132" y="2795"/>
                  </a:lnTo>
                  <a:lnTo>
                    <a:pt x="2141" y="2784"/>
                  </a:lnTo>
                  <a:lnTo>
                    <a:pt x="2141" y="2775"/>
                  </a:lnTo>
                  <a:lnTo>
                    <a:pt x="2153" y="2766"/>
                  </a:lnTo>
                  <a:lnTo>
                    <a:pt x="2153" y="2735"/>
                  </a:lnTo>
                  <a:lnTo>
                    <a:pt x="2161" y="2726"/>
                  </a:lnTo>
                  <a:lnTo>
                    <a:pt x="2161" y="2703"/>
                  </a:lnTo>
                  <a:lnTo>
                    <a:pt x="2161" y="2680"/>
                  </a:lnTo>
                  <a:lnTo>
                    <a:pt x="2167" y="2674"/>
                  </a:lnTo>
                  <a:lnTo>
                    <a:pt x="2170" y="2668"/>
                  </a:lnTo>
                  <a:lnTo>
                    <a:pt x="2170" y="2654"/>
                  </a:lnTo>
                  <a:lnTo>
                    <a:pt x="2170" y="2639"/>
                  </a:lnTo>
                  <a:lnTo>
                    <a:pt x="2182" y="2630"/>
                  </a:lnTo>
                  <a:lnTo>
                    <a:pt x="2182" y="2610"/>
                  </a:lnTo>
                  <a:lnTo>
                    <a:pt x="2190" y="2601"/>
                  </a:lnTo>
                  <a:lnTo>
                    <a:pt x="2190" y="2573"/>
                  </a:lnTo>
                  <a:lnTo>
                    <a:pt x="2199" y="2564"/>
                  </a:lnTo>
                  <a:lnTo>
                    <a:pt x="2199" y="2535"/>
                  </a:lnTo>
                  <a:lnTo>
                    <a:pt x="2211" y="2523"/>
                  </a:lnTo>
                  <a:lnTo>
                    <a:pt x="2211" y="2506"/>
                  </a:lnTo>
                  <a:lnTo>
                    <a:pt x="2219" y="2494"/>
                  </a:lnTo>
                  <a:lnTo>
                    <a:pt x="2219" y="2466"/>
                  </a:lnTo>
                  <a:lnTo>
                    <a:pt x="2228" y="2457"/>
                  </a:lnTo>
                  <a:lnTo>
                    <a:pt x="2228" y="2448"/>
                  </a:lnTo>
                  <a:lnTo>
                    <a:pt x="2211" y="2448"/>
                  </a:lnTo>
                  <a:lnTo>
                    <a:pt x="2205" y="2454"/>
                  </a:lnTo>
                  <a:lnTo>
                    <a:pt x="2199" y="2457"/>
                  </a:lnTo>
                  <a:lnTo>
                    <a:pt x="2190" y="2457"/>
                  </a:lnTo>
                  <a:lnTo>
                    <a:pt x="2182" y="2466"/>
                  </a:lnTo>
                  <a:lnTo>
                    <a:pt x="2170" y="2466"/>
                  </a:lnTo>
                  <a:lnTo>
                    <a:pt x="2153" y="2486"/>
                  </a:lnTo>
                  <a:lnTo>
                    <a:pt x="2141" y="2486"/>
                  </a:lnTo>
                  <a:lnTo>
                    <a:pt x="2132" y="2494"/>
                  </a:lnTo>
                  <a:lnTo>
                    <a:pt x="2106" y="2494"/>
                  </a:lnTo>
                  <a:lnTo>
                    <a:pt x="2083" y="2494"/>
                  </a:lnTo>
                  <a:lnTo>
                    <a:pt x="2075" y="2486"/>
                  </a:lnTo>
                  <a:lnTo>
                    <a:pt x="2031" y="2486"/>
                  </a:lnTo>
                  <a:lnTo>
                    <a:pt x="1988" y="2486"/>
                  </a:lnTo>
                  <a:lnTo>
                    <a:pt x="1962" y="2486"/>
                  </a:lnTo>
                  <a:lnTo>
                    <a:pt x="1939" y="2483"/>
                  </a:lnTo>
                  <a:lnTo>
                    <a:pt x="1939" y="2454"/>
                  </a:lnTo>
                  <a:lnTo>
                    <a:pt x="1947" y="2442"/>
                  </a:lnTo>
                  <a:lnTo>
                    <a:pt x="1947" y="2425"/>
                  </a:lnTo>
                  <a:lnTo>
                    <a:pt x="1933" y="2425"/>
                  </a:lnTo>
                  <a:lnTo>
                    <a:pt x="1918" y="2425"/>
                  </a:lnTo>
                  <a:lnTo>
                    <a:pt x="1910" y="2413"/>
                  </a:lnTo>
                  <a:lnTo>
                    <a:pt x="1840" y="2413"/>
                  </a:lnTo>
                  <a:lnTo>
                    <a:pt x="1832" y="2425"/>
                  </a:lnTo>
                  <a:lnTo>
                    <a:pt x="1832" y="2434"/>
                  </a:lnTo>
                  <a:lnTo>
                    <a:pt x="1823" y="2434"/>
                  </a:lnTo>
                  <a:lnTo>
                    <a:pt x="1817" y="2428"/>
                  </a:lnTo>
                  <a:lnTo>
                    <a:pt x="1814" y="2425"/>
                  </a:lnTo>
                  <a:lnTo>
                    <a:pt x="1803" y="2425"/>
                  </a:lnTo>
                  <a:lnTo>
                    <a:pt x="1794" y="2413"/>
                  </a:lnTo>
                  <a:lnTo>
                    <a:pt x="1785" y="2413"/>
                  </a:lnTo>
                  <a:lnTo>
                    <a:pt x="1779" y="2411"/>
                  </a:lnTo>
                  <a:lnTo>
                    <a:pt x="1774" y="2405"/>
                  </a:lnTo>
                  <a:lnTo>
                    <a:pt x="1753" y="2405"/>
                  </a:lnTo>
                  <a:lnTo>
                    <a:pt x="1745" y="2396"/>
                  </a:lnTo>
                  <a:lnTo>
                    <a:pt x="1722" y="2396"/>
                  </a:lnTo>
                  <a:lnTo>
                    <a:pt x="1698" y="2396"/>
                  </a:lnTo>
                  <a:lnTo>
                    <a:pt x="1693" y="2390"/>
                  </a:lnTo>
                  <a:lnTo>
                    <a:pt x="1687" y="2384"/>
                  </a:lnTo>
                  <a:lnTo>
                    <a:pt x="1684" y="2384"/>
                  </a:lnTo>
                  <a:lnTo>
                    <a:pt x="1678" y="2384"/>
                  </a:lnTo>
                  <a:lnTo>
                    <a:pt x="1678" y="2356"/>
                  </a:lnTo>
                  <a:lnTo>
                    <a:pt x="1658" y="2356"/>
                  </a:lnTo>
                  <a:lnTo>
                    <a:pt x="1655" y="2353"/>
                  </a:lnTo>
                  <a:lnTo>
                    <a:pt x="1649" y="2347"/>
                  </a:lnTo>
                  <a:lnTo>
                    <a:pt x="1638" y="2347"/>
                  </a:lnTo>
                  <a:lnTo>
                    <a:pt x="1629" y="2338"/>
                  </a:lnTo>
                  <a:lnTo>
                    <a:pt x="1620" y="2338"/>
                  </a:lnTo>
                  <a:lnTo>
                    <a:pt x="1609" y="2330"/>
                  </a:lnTo>
                  <a:lnTo>
                    <a:pt x="1591" y="2330"/>
                  </a:lnTo>
                  <a:lnTo>
                    <a:pt x="1591" y="2301"/>
                  </a:lnTo>
                  <a:lnTo>
                    <a:pt x="1571" y="2280"/>
                  </a:lnTo>
                  <a:lnTo>
                    <a:pt x="1563" y="2280"/>
                  </a:lnTo>
                  <a:lnTo>
                    <a:pt x="1551" y="2272"/>
                  </a:lnTo>
                  <a:lnTo>
                    <a:pt x="1551" y="2260"/>
                  </a:lnTo>
                  <a:lnTo>
                    <a:pt x="1548" y="2257"/>
                  </a:lnTo>
                  <a:lnTo>
                    <a:pt x="1542" y="2251"/>
                  </a:lnTo>
                  <a:lnTo>
                    <a:pt x="1542" y="2243"/>
                  </a:lnTo>
                  <a:lnTo>
                    <a:pt x="1525" y="2222"/>
                  </a:lnTo>
                  <a:lnTo>
                    <a:pt x="1513" y="2231"/>
                  </a:lnTo>
                  <a:lnTo>
                    <a:pt x="1427" y="2231"/>
                  </a:lnTo>
                  <a:lnTo>
                    <a:pt x="1424" y="2228"/>
                  </a:lnTo>
                  <a:lnTo>
                    <a:pt x="1418" y="2222"/>
                  </a:lnTo>
                  <a:lnTo>
                    <a:pt x="1398" y="2222"/>
                  </a:lnTo>
                  <a:lnTo>
                    <a:pt x="1389" y="2214"/>
                  </a:lnTo>
                  <a:lnTo>
                    <a:pt x="1380" y="2214"/>
                  </a:lnTo>
                  <a:lnTo>
                    <a:pt x="1369" y="2202"/>
                  </a:lnTo>
                  <a:lnTo>
                    <a:pt x="1360" y="2202"/>
                  </a:lnTo>
                  <a:lnTo>
                    <a:pt x="1351" y="2214"/>
                  </a:lnTo>
                  <a:lnTo>
                    <a:pt x="1351" y="2222"/>
                  </a:lnTo>
                  <a:lnTo>
                    <a:pt x="1346" y="2228"/>
                  </a:lnTo>
                  <a:lnTo>
                    <a:pt x="1340" y="2231"/>
                  </a:lnTo>
                  <a:lnTo>
                    <a:pt x="1337" y="2231"/>
                  </a:lnTo>
                  <a:lnTo>
                    <a:pt x="1331" y="2231"/>
                  </a:lnTo>
                  <a:lnTo>
                    <a:pt x="1311" y="2214"/>
                  </a:lnTo>
                  <a:lnTo>
                    <a:pt x="1311" y="2118"/>
                  </a:lnTo>
                  <a:lnTo>
                    <a:pt x="1317" y="2113"/>
                  </a:lnTo>
                  <a:lnTo>
                    <a:pt x="1322" y="2107"/>
                  </a:lnTo>
                  <a:lnTo>
                    <a:pt x="1322" y="2086"/>
                  </a:lnTo>
                  <a:lnTo>
                    <a:pt x="1311" y="2078"/>
                  </a:lnTo>
                  <a:lnTo>
                    <a:pt x="1311" y="2069"/>
                  </a:lnTo>
                  <a:lnTo>
                    <a:pt x="1291" y="2049"/>
                  </a:lnTo>
                  <a:lnTo>
                    <a:pt x="1291" y="2020"/>
                  </a:lnTo>
                  <a:lnTo>
                    <a:pt x="1282" y="2011"/>
                  </a:lnTo>
                  <a:lnTo>
                    <a:pt x="1262" y="2011"/>
                  </a:lnTo>
                  <a:lnTo>
                    <a:pt x="1259" y="2005"/>
                  </a:lnTo>
                  <a:lnTo>
                    <a:pt x="1253" y="2000"/>
                  </a:lnTo>
                  <a:lnTo>
                    <a:pt x="1244" y="2000"/>
                  </a:lnTo>
                  <a:lnTo>
                    <a:pt x="1236" y="2011"/>
                  </a:lnTo>
                  <a:lnTo>
                    <a:pt x="1224" y="2011"/>
                  </a:lnTo>
                  <a:lnTo>
                    <a:pt x="1215" y="2020"/>
                  </a:lnTo>
                  <a:lnTo>
                    <a:pt x="1210" y="2020"/>
                  </a:lnTo>
                  <a:lnTo>
                    <a:pt x="1204" y="2020"/>
                  </a:lnTo>
                  <a:lnTo>
                    <a:pt x="1195" y="2011"/>
                  </a:lnTo>
                  <a:lnTo>
                    <a:pt x="1157" y="2011"/>
                  </a:lnTo>
                  <a:lnTo>
                    <a:pt x="1149" y="2020"/>
                  </a:lnTo>
                  <a:lnTo>
                    <a:pt x="1120" y="2020"/>
                  </a:lnTo>
                  <a:lnTo>
                    <a:pt x="1108" y="2011"/>
                  </a:lnTo>
                  <a:lnTo>
                    <a:pt x="1108" y="1991"/>
                  </a:lnTo>
                  <a:lnTo>
                    <a:pt x="1100" y="1991"/>
                  </a:lnTo>
                  <a:lnTo>
                    <a:pt x="1088" y="2000"/>
                  </a:lnTo>
                  <a:lnTo>
                    <a:pt x="1071" y="2000"/>
                  </a:lnTo>
                  <a:lnTo>
                    <a:pt x="1071" y="1991"/>
                  </a:lnTo>
                  <a:lnTo>
                    <a:pt x="1059" y="1982"/>
                  </a:lnTo>
                  <a:lnTo>
                    <a:pt x="1059" y="1971"/>
                  </a:lnTo>
                  <a:lnTo>
                    <a:pt x="1050" y="1971"/>
                  </a:lnTo>
                  <a:lnTo>
                    <a:pt x="1042" y="1982"/>
                  </a:lnTo>
                  <a:lnTo>
                    <a:pt x="1021" y="1982"/>
                  </a:lnTo>
                  <a:lnTo>
                    <a:pt x="1013" y="1991"/>
                  </a:lnTo>
                  <a:lnTo>
                    <a:pt x="984" y="1991"/>
                  </a:lnTo>
                  <a:lnTo>
                    <a:pt x="972" y="2000"/>
                  </a:lnTo>
                  <a:lnTo>
                    <a:pt x="984" y="2011"/>
                  </a:lnTo>
                  <a:lnTo>
                    <a:pt x="984" y="2029"/>
                  </a:lnTo>
                  <a:lnTo>
                    <a:pt x="964" y="2029"/>
                  </a:lnTo>
                  <a:lnTo>
                    <a:pt x="964" y="2049"/>
                  </a:lnTo>
                  <a:lnTo>
                    <a:pt x="955" y="2049"/>
                  </a:lnTo>
                  <a:lnTo>
                    <a:pt x="935" y="2069"/>
                  </a:lnTo>
                  <a:lnTo>
                    <a:pt x="926" y="2069"/>
                  </a:lnTo>
                  <a:lnTo>
                    <a:pt x="914" y="2078"/>
                  </a:lnTo>
                  <a:lnTo>
                    <a:pt x="906" y="2078"/>
                  </a:lnTo>
                  <a:lnTo>
                    <a:pt x="897" y="2069"/>
                  </a:lnTo>
                  <a:lnTo>
                    <a:pt x="885" y="2069"/>
                  </a:lnTo>
                  <a:lnTo>
                    <a:pt x="877" y="2078"/>
                  </a:lnTo>
                  <a:lnTo>
                    <a:pt x="877" y="2098"/>
                  </a:lnTo>
                  <a:lnTo>
                    <a:pt x="868" y="2107"/>
                  </a:lnTo>
                  <a:lnTo>
                    <a:pt x="868" y="2118"/>
                  </a:lnTo>
                  <a:lnTo>
                    <a:pt x="877" y="2127"/>
                  </a:lnTo>
                  <a:lnTo>
                    <a:pt x="877" y="2144"/>
                  </a:lnTo>
                  <a:lnTo>
                    <a:pt x="857" y="2144"/>
                  </a:lnTo>
                  <a:lnTo>
                    <a:pt x="848" y="2136"/>
                  </a:lnTo>
                  <a:lnTo>
                    <a:pt x="839" y="2136"/>
                  </a:lnTo>
                  <a:lnTo>
                    <a:pt x="819" y="2118"/>
                  </a:lnTo>
                  <a:lnTo>
                    <a:pt x="816" y="2121"/>
                  </a:lnTo>
                  <a:lnTo>
                    <a:pt x="810" y="2127"/>
                  </a:lnTo>
                  <a:lnTo>
                    <a:pt x="802" y="2127"/>
                  </a:lnTo>
                  <a:lnTo>
                    <a:pt x="790" y="2118"/>
                  </a:lnTo>
                  <a:lnTo>
                    <a:pt x="790" y="2107"/>
                  </a:lnTo>
                  <a:lnTo>
                    <a:pt x="796" y="2101"/>
                  </a:lnTo>
                  <a:lnTo>
                    <a:pt x="802" y="2098"/>
                  </a:lnTo>
                  <a:lnTo>
                    <a:pt x="802" y="2086"/>
                  </a:lnTo>
                  <a:lnTo>
                    <a:pt x="790" y="2078"/>
                  </a:lnTo>
                  <a:lnTo>
                    <a:pt x="790" y="2049"/>
                  </a:lnTo>
                  <a:lnTo>
                    <a:pt x="781" y="2040"/>
                  </a:lnTo>
                  <a:lnTo>
                    <a:pt x="781" y="2000"/>
                  </a:lnTo>
                  <a:lnTo>
                    <a:pt x="616" y="2000"/>
                  </a:lnTo>
                  <a:lnTo>
                    <a:pt x="608" y="2011"/>
                  </a:lnTo>
                  <a:lnTo>
                    <a:pt x="579" y="2011"/>
                  </a:lnTo>
                  <a:lnTo>
                    <a:pt x="570" y="2020"/>
                  </a:lnTo>
                  <a:lnTo>
                    <a:pt x="405" y="2020"/>
                  </a:lnTo>
                  <a:lnTo>
                    <a:pt x="399" y="2017"/>
                  </a:lnTo>
                  <a:lnTo>
                    <a:pt x="394" y="2011"/>
                  </a:lnTo>
                  <a:lnTo>
                    <a:pt x="347" y="2011"/>
                  </a:lnTo>
                  <a:lnTo>
                    <a:pt x="347" y="1991"/>
                  </a:lnTo>
                  <a:lnTo>
                    <a:pt x="336" y="1982"/>
                  </a:lnTo>
                  <a:lnTo>
                    <a:pt x="336" y="1971"/>
                  </a:lnTo>
                  <a:lnTo>
                    <a:pt x="327" y="1962"/>
                  </a:lnTo>
                  <a:lnTo>
                    <a:pt x="327" y="1896"/>
                  </a:lnTo>
                  <a:lnTo>
                    <a:pt x="318" y="1887"/>
                  </a:lnTo>
                  <a:lnTo>
                    <a:pt x="318" y="1875"/>
                  </a:lnTo>
                  <a:lnTo>
                    <a:pt x="318" y="1867"/>
                  </a:lnTo>
                  <a:lnTo>
                    <a:pt x="327" y="1855"/>
                  </a:lnTo>
                  <a:lnTo>
                    <a:pt x="327" y="1852"/>
                  </a:lnTo>
                  <a:lnTo>
                    <a:pt x="327" y="1846"/>
                  </a:lnTo>
                  <a:lnTo>
                    <a:pt x="336" y="1838"/>
                  </a:lnTo>
                  <a:lnTo>
                    <a:pt x="336" y="1817"/>
                  </a:lnTo>
                  <a:lnTo>
                    <a:pt x="347" y="1809"/>
                  </a:lnTo>
                  <a:lnTo>
                    <a:pt x="336" y="1800"/>
                  </a:lnTo>
                  <a:lnTo>
                    <a:pt x="336" y="1760"/>
                  </a:lnTo>
                  <a:lnTo>
                    <a:pt x="327" y="1751"/>
                  </a:lnTo>
                  <a:lnTo>
                    <a:pt x="327" y="1742"/>
                  </a:lnTo>
                  <a:lnTo>
                    <a:pt x="289" y="1742"/>
                  </a:lnTo>
                  <a:lnTo>
                    <a:pt x="278" y="1731"/>
                  </a:lnTo>
                  <a:lnTo>
                    <a:pt x="240" y="1731"/>
                  </a:lnTo>
                  <a:lnTo>
                    <a:pt x="232" y="1722"/>
                  </a:lnTo>
                  <a:lnTo>
                    <a:pt x="203" y="1722"/>
                  </a:lnTo>
                  <a:lnTo>
                    <a:pt x="194" y="1710"/>
                  </a:lnTo>
                  <a:lnTo>
                    <a:pt x="165" y="1710"/>
                  </a:lnTo>
                  <a:lnTo>
                    <a:pt x="133" y="1710"/>
                  </a:lnTo>
                  <a:lnTo>
                    <a:pt x="130" y="1707"/>
                  </a:lnTo>
                  <a:lnTo>
                    <a:pt x="125" y="1702"/>
                  </a:lnTo>
                  <a:lnTo>
                    <a:pt x="116" y="1702"/>
                  </a:lnTo>
                  <a:lnTo>
                    <a:pt x="104" y="1693"/>
                  </a:lnTo>
                  <a:lnTo>
                    <a:pt x="96" y="1693"/>
                  </a:lnTo>
                  <a:lnTo>
                    <a:pt x="78" y="1673"/>
                  </a:lnTo>
                  <a:lnTo>
                    <a:pt x="78" y="1664"/>
                  </a:lnTo>
                  <a:lnTo>
                    <a:pt x="67" y="1655"/>
                  </a:lnTo>
                  <a:lnTo>
                    <a:pt x="67" y="1641"/>
                  </a:lnTo>
                  <a:lnTo>
                    <a:pt x="67" y="1626"/>
                  </a:lnTo>
                  <a:lnTo>
                    <a:pt x="58" y="1618"/>
                  </a:lnTo>
                  <a:lnTo>
                    <a:pt x="58" y="1606"/>
                  </a:lnTo>
                  <a:lnTo>
                    <a:pt x="46" y="1598"/>
                  </a:lnTo>
                  <a:lnTo>
                    <a:pt x="46" y="1589"/>
                  </a:lnTo>
                  <a:lnTo>
                    <a:pt x="29" y="1569"/>
                  </a:lnTo>
                  <a:lnTo>
                    <a:pt x="29" y="1557"/>
                  </a:lnTo>
                  <a:lnTo>
                    <a:pt x="9" y="1540"/>
                  </a:lnTo>
                  <a:lnTo>
                    <a:pt x="9" y="1528"/>
                  </a:lnTo>
                  <a:lnTo>
                    <a:pt x="0" y="1519"/>
                  </a:lnTo>
                  <a:lnTo>
                    <a:pt x="0" y="1490"/>
                  </a:lnTo>
                  <a:lnTo>
                    <a:pt x="29" y="1462"/>
                  </a:lnTo>
                  <a:lnTo>
                    <a:pt x="38" y="1462"/>
                  </a:lnTo>
                  <a:lnTo>
                    <a:pt x="46" y="1453"/>
                  </a:lnTo>
                  <a:lnTo>
                    <a:pt x="58" y="1462"/>
                  </a:lnTo>
                  <a:lnTo>
                    <a:pt x="87" y="1462"/>
                  </a:lnTo>
                  <a:lnTo>
                    <a:pt x="87" y="1441"/>
                  </a:lnTo>
                  <a:lnTo>
                    <a:pt x="96" y="1441"/>
                  </a:lnTo>
                  <a:lnTo>
                    <a:pt x="104" y="1433"/>
                  </a:lnTo>
                  <a:lnTo>
                    <a:pt x="145" y="1433"/>
                  </a:lnTo>
                  <a:lnTo>
                    <a:pt x="148" y="1430"/>
                  </a:lnTo>
                  <a:lnTo>
                    <a:pt x="154" y="1424"/>
                  </a:lnTo>
                  <a:lnTo>
                    <a:pt x="145" y="1415"/>
                  </a:lnTo>
                  <a:lnTo>
                    <a:pt x="145" y="1407"/>
                  </a:lnTo>
                  <a:lnTo>
                    <a:pt x="148" y="1407"/>
                  </a:lnTo>
                  <a:lnTo>
                    <a:pt x="154" y="1407"/>
                  </a:lnTo>
                  <a:lnTo>
                    <a:pt x="159" y="1409"/>
                  </a:lnTo>
                  <a:lnTo>
                    <a:pt x="162" y="1415"/>
                  </a:lnTo>
                  <a:lnTo>
                    <a:pt x="174" y="1415"/>
                  </a:lnTo>
                  <a:lnTo>
                    <a:pt x="180" y="1418"/>
                  </a:lnTo>
                  <a:lnTo>
                    <a:pt x="182" y="1424"/>
                  </a:lnTo>
                  <a:lnTo>
                    <a:pt x="188" y="1424"/>
                  </a:lnTo>
                  <a:lnTo>
                    <a:pt x="194" y="1424"/>
                  </a:lnTo>
                  <a:lnTo>
                    <a:pt x="211" y="1441"/>
                  </a:lnTo>
                  <a:lnTo>
                    <a:pt x="232" y="1441"/>
                  </a:lnTo>
                  <a:lnTo>
                    <a:pt x="232" y="1424"/>
                  </a:lnTo>
                  <a:lnTo>
                    <a:pt x="240" y="1415"/>
                  </a:lnTo>
                  <a:lnTo>
                    <a:pt x="240" y="1386"/>
                  </a:lnTo>
                  <a:lnTo>
                    <a:pt x="249" y="1375"/>
                  </a:lnTo>
                  <a:lnTo>
                    <a:pt x="269" y="1375"/>
                  </a:lnTo>
                  <a:lnTo>
                    <a:pt x="269" y="1415"/>
                  </a:lnTo>
                  <a:lnTo>
                    <a:pt x="278" y="1424"/>
                  </a:lnTo>
                  <a:lnTo>
                    <a:pt x="278" y="1433"/>
                  </a:lnTo>
                  <a:lnTo>
                    <a:pt x="289" y="1441"/>
                  </a:lnTo>
                  <a:lnTo>
                    <a:pt x="298" y="1441"/>
                  </a:lnTo>
                  <a:lnTo>
                    <a:pt x="304" y="1447"/>
                  </a:lnTo>
                  <a:lnTo>
                    <a:pt x="310" y="1453"/>
                  </a:lnTo>
                  <a:lnTo>
                    <a:pt x="318" y="1453"/>
                  </a:lnTo>
                  <a:lnTo>
                    <a:pt x="327" y="1462"/>
                  </a:lnTo>
                  <a:lnTo>
                    <a:pt x="356" y="1462"/>
                  </a:lnTo>
                  <a:lnTo>
                    <a:pt x="368" y="1453"/>
                  </a:lnTo>
                  <a:lnTo>
                    <a:pt x="394" y="1453"/>
                  </a:lnTo>
                  <a:lnTo>
                    <a:pt x="399" y="1447"/>
                  </a:lnTo>
                  <a:lnTo>
                    <a:pt x="405" y="1441"/>
                  </a:lnTo>
                  <a:lnTo>
                    <a:pt x="414" y="1441"/>
                  </a:lnTo>
                  <a:lnTo>
                    <a:pt x="420" y="1447"/>
                  </a:lnTo>
                  <a:lnTo>
                    <a:pt x="425" y="1453"/>
                  </a:lnTo>
                  <a:lnTo>
                    <a:pt x="463" y="1453"/>
                  </a:lnTo>
                  <a:lnTo>
                    <a:pt x="472" y="1441"/>
                  </a:lnTo>
                  <a:lnTo>
                    <a:pt x="492" y="1441"/>
                  </a:lnTo>
                  <a:lnTo>
                    <a:pt x="498" y="1438"/>
                  </a:lnTo>
                  <a:lnTo>
                    <a:pt x="501" y="1433"/>
                  </a:lnTo>
                  <a:lnTo>
                    <a:pt x="509" y="1433"/>
                  </a:lnTo>
                  <a:lnTo>
                    <a:pt x="521" y="1424"/>
                  </a:lnTo>
                  <a:lnTo>
                    <a:pt x="530" y="1424"/>
                  </a:lnTo>
                  <a:lnTo>
                    <a:pt x="538" y="1415"/>
                  </a:lnTo>
                  <a:lnTo>
                    <a:pt x="544" y="1415"/>
                  </a:lnTo>
                  <a:lnTo>
                    <a:pt x="550" y="1415"/>
                  </a:lnTo>
                  <a:lnTo>
                    <a:pt x="550" y="1409"/>
                  </a:lnTo>
                  <a:lnTo>
                    <a:pt x="550" y="1407"/>
                  </a:lnTo>
                  <a:lnTo>
                    <a:pt x="538" y="1395"/>
                  </a:lnTo>
                  <a:lnTo>
                    <a:pt x="538" y="1386"/>
                  </a:lnTo>
                  <a:lnTo>
                    <a:pt x="530" y="1375"/>
                  </a:lnTo>
                  <a:lnTo>
                    <a:pt x="524" y="1375"/>
                  </a:lnTo>
                  <a:lnTo>
                    <a:pt x="521" y="1375"/>
                  </a:lnTo>
                  <a:lnTo>
                    <a:pt x="509" y="1366"/>
                  </a:lnTo>
                  <a:lnTo>
                    <a:pt x="509" y="1308"/>
                  </a:lnTo>
                  <a:lnTo>
                    <a:pt x="550" y="1308"/>
                  </a:lnTo>
                  <a:lnTo>
                    <a:pt x="559" y="1300"/>
                  </a:lnTo>
                  <a:lnTo>
                    <a:pt x="579" y="1300"/>
                  </a:lnTo>
                  <a:lnTo>
                    <a:pt x="587" y="1288"/>
                  </a:lnTo>
                  <a:lnTo>
                    <a:pt x="625" y="1288"/>
                  </a:lnTo>
                  <a:lnTo>
                    <a:pt x="631" y="1285"/>
                  </a:lnTo>
                  <a:lnTo>
                    <a:pt x="637" y="1279"/>
                  </a:lnTo>
                  <a:lnTo>
                    <a:pt x="657" y="1279"/>
                  </a:lnTo>
                  <a:lnTo>
                    <a:pt x="657" y="1242"/>
                  </a:lnTo>
                  <a:lnTo>
                    <a:pt x="645" y="1230"/>
                  </a:lnTo>
                  <a:lnTo>
                    <a:pt x="645" y="1221"/>
                  </a:lnTo>
                  <a:lnTo>
                    <a:pt x="651" y="1221"/>
                  </a:lnTo>
                  <a:lnTo>
                    <a:pt x="657" y="1221"/>
                  </a:lnTo>
                  <a:lnTo>
                    <a:pt x="660" y="1227"/>
                  </a:lnTo>
                  <a:lnTo>
                    <a:pt x="666" y="1230"/>
                  </a:lnTo>
                  <a:lnTo>
                    <a:pt x="695" y="1230"/>
                  </a:lnTo>
                  <a:lnTo>
                    <a:pt x="695" y="1221"/>
                  </a:lnTo>
                  <a:lnTo>
                    <a:pt x="700" y="1216"/>
                  </a:lnTo>
                  <a:lnTo>
                    <a:pt x="703" y="1210"/>
                  </a:lnTo>
                  <a:lnTo>
                    <a:pt x="723" y="1210"/>
                  </a:lnTo>
                  <a:lnTo>
                    <a:pt x="732" y="1221"/>
                  </a:lnTo>
                  <a:lnTo>
                    <a:pt x="761" y="1221"/>
                  </a:lnTo>
                  <a:lnTo>
                    <a:pt x="761" y="1210"/>
                  </a:lnTo>
                  <a:lnTo>
                    <a:pt x="773" y="1201"/>
                  </a:lnTo>
                  <a:lnTo>
                    <a:pt x="773" y="1192"/>
                  </a:lnTo>
                  <a:lnTo>
                    <a:pt x="781" y="1184"/>
                  </a:lnTo>
                  <a:lnTo>
                    <a:pt x="790" y="1184"/>
                  </a:lnTo>
                  <a:lnTo>
                    <a:pt x="810" y="1201"/>
                  </a:lnTo>
                  <a:lnTo>
                    <a:pt x="819" y="1192"/>
                  </a:lnTo>
                  <a:lnTo>
                    <a:pt x="825" y="1192"/>
                  </a:lnTo>
                  <a:lnTo>
                    <a:pt x="828" y="1192"/>
                  </a:lnTo>
                  <a:lnTo>
                    <a:pt x="833" y="1198"/>
                  </a:lnTo>
                  <a:lnTo>
                    <a:pt x="839" y="1201"/>
                  </a:lnTo>
                  <a:lnTo>
                    <a:pt x="839" y="1207"/>
                  </a:lnTo>
                  <a:lnTo>
                    <a:pt x="839" y="1210"/>
                  </a:lnTo>
                  <a:lnTo>
                    <a:pt x="828" y="1221"/>
                  </a:lnTo>
                  <a:lnTo>
                    <a:pt x="828" y="1230"/>
                  </a:lnTo>
                  <a:lnTo>
                    <a:pt x="819" y="1230"/>
                  </a:lnTo>
                  <a:lnTo>
                    <a:pt x="810" y="1242"/>
                  </a:lnTo>
                  <a:lnTo>
                    <a:pt x="810" y="1250"/>
                  </a:lnTo>
                  <a:lnTo>
                    <a:pt x="802" y="1259"/>
                  </a:lnTo>
                  <a:lnTo>
                    <a:pt x="802" y="1279"/>
                  </a:lnTo>
                  <a:lnTo>
                    <a:pt x="810" y="1279"/>
                  </a:lnTo>
                  <a:lnTo>
                    <a:pt x="819" y="1288"/>
                  </a:lnTo>
                  <a:lnTo>
                    <a:pt x="848" y="1288"/>
                  </a:lnTo>
                  <a:lnTo>
                    <a:pt x="857" y="1300"/>
                  </a:lnTo>
                  <a:lnTo>
                    <a:pt x="877" y="1300"/>
                  </a:lnTo>
                  <a:lnTo>
                    <a:pt x="885" y="1308"/>
                  </a:lnTo>
                  <a:lnTo>
                    <a:pt x="891" y="1308"/>
                  </a:lnTo>
                  <a:lnTo>
                    <a:pt x="897" y="1308"/>
                  </a:lnTo>
                  <a:lnTo>
                    <a:pt x="897" y="1300"/>
                  </a:lnTo>
                  <a:lnTo>
                    <a:pt x="903" y="1294"/>
                  </a:lnTo>
                  <a:lnTo>
                    <a:pt x="906" y="1288"/>
                  </a:lnTo>
                  <a:lnTo>
                    <a:pt x="906" y="1271"/>
                  </a:lnTo>
                  <a:lnTo>
                    <a:pt x="926" y="1271"/>
                  </a:lnTo>
                  <a:lnTo>
                    <a:pt x="932" y="1274"/>
                  </a:lnTo>
                  <a:lnTo>
                    <a:pt x="935" y="1279"/>
                  </a:lnTo>
                  <a:lnTo>
                    <a:pt x="946" y="1279"/>
                  </a:lnTo>
                  <a:lnTo>
                    <a:pt x="955" y="1288"/>
                  </a:lnTo>
                  <a:lnTo>
                    <a:pt x="964" y="1288"/>
                  </a:lnTo>
                  <a:lnTo>
                    <a:pt x="984" y="1271"/>
                  </a:lnTo>
                  <a:lnTo>
                    <a:pt x="984" y="1259"/>
                  </a:lnTo>
                  <a:lnTo>
                    <a:pt x="993" y="1250"/>
                  </a:lnTo>
                  <a:lnTo>
                    <a:pt x="993" y="1230"/>
                  </a:lnTo>
                  <a:lnTo>
                    <a:pt x="984" y="1221"/>
                  </a:lnTo>
                  <a:lnTo>
                    <a:pt x="984" y="1210"/>
                  </a:lnTo>
                  <a:lnTo>
                    <a:pt x="972" y="1201"/>
                  </a:lnTo>
                  <a:lnTo>
                    <a:pt x="972" y="1192"/>
                  </a:lnTo>
                  <a:lnTo>
                    <a:pt x="964" y="1184"/>
                  </a:lnTo>
                  <a:lnTo>
                    <a:pt x="964" y="1169"/>
                  </a:lnTo>
                  <a:lnTo>
                    <a:pt x="964" y="1155"/>
                  </a:lnTo>
                  <a:lnTo>
                    <a:pt x="969" y="1149"/>
                  </a:lnTo>
                  <a:lnTo>
                    <a:pt x="972" y="1143"/>
                  </a:lnTo>
                  <a:lnTo>
                    <a:pt x="972" y="1135"/>
                  </a:lnTo>
                  <a:lnTo>
                    <a:pt x="984" y="1126"/>
                  </a:lnTo>
                  <a:lnTo>
                    <a:pt x="984" y="1088"/>
                  </a:lnTo>
                  <a:lnTo>
                    <a:pt x="1004" y="1068"/>
                  </a:lnTo>
                  <a:lnTo>
                    <a:pt x="1013" y="1068"/>
                  </a:lnTo>
                  <a:lnTo>
                    <a:pt x="1021" y="1057"/>
                  </a:lnTo>
                  <a:lnTo>
                    <a:pt x="1050" y="1057"/>
                  </a:lnTo>
                  <a:lnTo>
                    <a:pt x="1056" y="1062"/>
                  </a:lnTo>
                  <a:lnTo>
                    <a:pt x="1059" y="1068"/>
                  </a:lnTo>
                  <a:lnTo>
                    <a:pt x="1076" y="1068"/>
                  </a:lnTo>
                  <a:lnTo>
                    <a:pt x="1088" y="1068"/>
                  </a:lnTo>
                  <a:lnTo>
                    <a:pt x="1091" y="1059"/>
                  </a:lnTo>
                  <a:lnTo>
                    <a:pt x="1091" y="1051"/>
                  </a:lnTo>
                  <a:lnTo>
                    <a:pt x="1100" y="1042"/>
                  </a:lnTo>
                  <a:lnTo>
                    <a:pt x="1091" y="1033"/>
                  </a:lnTo>
                  <a:lnTo>
                    <a:pt x="1091" y="984"/>
                  </a:lnTo>
                  <a:lnTo>
                    <a:pt x="1082" y="976"/>
                  </a:lnTo>
                  <a:lnTo>
                    <a:pt x="1082" y="967"/>
                  </a:lnTo>
                  <a:lnTo>
                    <a:pt x="1085" y="961"/>
                  </a:lnTo>
                  <a:lnTo>
                    <a:pt x="1091" y="955"/>
                  </a:lnTo>
                  <a:lnTo>
                    <a:pt x="1053" y="918"/>
                  </a:lnTo>
                  <a:lnTo>
                    <a:pt x="1053" y="897"/>
                  </a:lnTo>
                  <a:lnTo>
                    <a:pt x="1048" y="897"/>
                  </a:lnTo>
                  <a:lnTo>
                    <a:pt x="1042" y="897"/>
                  </a:lnTo>
                  <a:lnTo>
                    <a:pt x="1036" y="894"/>
                  </a:lnTo>
                  <a:lnTo>
                    <a:pt x="1033" y="889"/>
                  </a:lnTo>
                  <a:lnTo>
                    <a:pt x="1033" y="880"/>
                  </a:lnTo>
                  <a:lnTo>
                    <a:pt x="1024" y="868"/>
                  </a:lnTo>
                  <a:lnTo>
                    <a:pt x="1004" y="868"/>
                  </a:lnTo>
                  <a:lnTo>
                    <a:pt x="938" y="802"/>
                  </a:lnTo>
                  <a:lnTo>
                    <a:pt x="926" y="802"/>
                  </a:lnTo>
                  <a:lnTo>
                    <a:pt x="917" y="793"/>
                  </a:lnTo>
                  <a:lnTo>
                    <a:pt x="897" y="793"/>
                  </a:lnTo>
                  <a:lnTo>
                    <a:pt x="888" y="785"/>
                  </a:lnTo>
                  <a:lnTo>
                    <a:pt x="877" y="785"/>
                  </a:lnTo>
                  <a:lnTo>
                    <a:pt x="868" y="785"/>
                  </a:lnTo>
                  <a:lnTo>
                    <a:pt x="859" y="773"/>
                  </a:lnTo>
                  <a:lnTo>
                    <a:pt x="859" y="753"/>
                  </a:lnTo>
                  <a:lnTo>
                    <a:pt x="938" y="753"/>
                  </a:lnTo>
                  <a:lnTo>
                    <a:pt x="940" y="750"/>
                  </a:lnTo>
                  <a:lnTo>
                    <a:pt x="946" y="744"/>
                  </a:lnTo>
                  <a:lnTo>
                    <a:pt x="949" y="744"/>
                  </a:lnTo>
                  <a:lnTo>
                    <a:pt x="955" y="741"/>
                  </a:lnTo>
                  <a:lnTo>
                    <a:pt x="955" y="712"/>
                  </a:lnTo>
                  <a:lnTo>
                    <a:pt x="926" y="683"/>
                  </a:lnTo>
                  <a:lnTo>
                    <a:pt x="906" y="683"/>
                  </a:lnTo>
                  <a:lnTo>
                    <a:pt x="903" y="678"/>
                  </a:lnTo>
                  <a:lnTo>
                    <a:pt x="897" y="675"/>
                  </a:lnTo>
                  <a:lnTo>
                    <a:pt x="897" y="663"/>
                  </a:lnTo>
                  <a:lnTo>
                    <a:pt x="891" y="660"/>
                  </a:lnTo>
                  <a:lnTo>
                    <a:pt x="885" y="654"/>
                  </a:lnTo>
                  <a:lnTo>
                    <a:pt x="868" y="654"/>
                  </a:lnTo>
                  <a:lnTo>
                    <a:pt x="857" y="646"/>
                  </a:lnTo>
                  <a:lnTo>
                    <a:pt x="857" y="640"/>
                  </a:lnTo>
                  <a:lnTo>
                    <a:pt x="857" y="634"/>
                  </a:lnTo>
                  <a:lnTo>
                    <a:pt x="854" y="631"/>
                  </a:lnTo>
                  <a:lnTo>
                    <a:pt x="848" y="625"/>
                  </a:lnTo>
                  <a:lnTo>
                    <a:pt x="819" y="625"/>
                  </a:lnTo>
                  <a:lnTo>
                    <a:pt x="810" y="617"/>
                  </a:lnTo>
                  <a:lnTo>
                    <a:pt x="810" y="596"/>
                  </a:lnTo>
                  <a:lnTo>
                    <a:pt x="802" y="585"/>
                  </a:lnTo>
                  <a:lnTo>
                    <a:pt x="802" y="576"/>
                  </a:lnTo>
                  <a:lnTo>
                    <a:pt x="819" y="556"/>
                  </a:lnTo>
                  <a:lnTo>
                    <a:pt x="828" y="556"/>
                  </a:lnTo>
                  <a:lnTo>
                    <a:pt x="839" y="550"/>
                  </a:lnTo>
                  <a:lnTo>
                    <a:pt x="848" y="550"/>
                  </a:lnTo>
                  <a:lnTo>
                    <a:pt x="868" y="530"/>
                  </a:lnTo>
                  <a:lnTo>
                    <a:pt x="877" y="530"/>
                  </a:lnTo>
                  <a:lnTo>
                    <a:pt x="885" y="518"/>
                  </a:lnTo>
                  <a:lnTo>
                    <a:pt x="914" y="518"/>
                  </a:lnTo>
                  <a:lnTo>
                    <a:pt x="920" y="524"/>
                  </a:lnTo>
                  <a:lnTo>
                    <a:pt x="926" y="530"/>
                  </a:lnTo>
                  <a:lnTo>
                    <a:pt x="935" y="530"/>
                  </a:lnTo>
                  <a:lnTo>
                    <a:pt x="946" y="539"/>
                  </a:lnTo>
                  <a:lnTo>
                    <a:pt x="972" y="539"/>
                  </a:lnTo>
                  <a:lnTo>
                    <a:pt x="984" y="530"/>
                  </a:lnTo>
                  <a:lnTo>
                    <a:pt x="1021" y="530"/>
                  </a:lnTo>
                  <a:lnTo>
                    <a:pt x="1033" y="518"/>
                  </a:lnTo>
                  <a:lnTo>
                    <a:pt x="1059" y="518"/>
                  </a:lnTo>
                  <a:lnTo>
                    <a:pt x="1071" y="510"/>
                  </a:lnTo>
                  <a:lnTo>
                    <a:pt x="1088" y="510"/>
                  </a:lnTo>
                  <a:lnTo>
                    <a:pt x="1094" y="504"/>
                  </a:lnTo>
                  <a:lnTo>
                    <a:pt x="1100" y="498"/>
                  </a:lnTo>
                  <a:lnTo>
                    <a:pt x="1102" y="498"/>
                  </a:lnTo>
                  <a:lnTo>
                    <a:pt x="1108" y="498"/>
                  </a:lnTo>
                  <a:lnTo>
                    <a:pt x="1114" y="495"/>
                  </a:lnTo>
                  <a:lnTo>
                    <a:pt x="1120" y="489"/>
                  </a:lnTo>
                  <a:lnTo>
                    <a:pt x="1137" y="489"/>
                  </a:lnTo>
                  <a:lnTo>
                    <a:pt x="1137" y="472"/>
                  </a:lnTo>
                  <a:lnTo>
                    <a:pt x="1149" y="463"/>
                  </a:lnTo>
                  <a:lnTo>
                    <a:pt x="1149" y="452"/>
                  </a:lnTo>
                  <a:lnTo>
                    <a:pt x="1157" y="443"/>
                  </a:lnTo>
                  <a:lnTo>
                    <a:pt x="1157" y="429"/>
                  </a:lnTo>
                  <a:lnTo>
                    <a:pt x="1157" y="414"/>
                  </a:lnTo>
                  <a:lnTo>
                    <a:pt x="1166" y="403"/>
                  </a:lnTo>
                  <a:lnTo>
                    <a:pt x="1166" y="385"/>
                  </a:lnTo>
                  <a:lnTo>
                    <a:pt x="1178" y="374"/>
                  </a:lnTo>
                  <a:lnTo>
                    <a:pt x="1178" y="365"/>
                  </a:lnTo>
                  <a:lnTo>
                    <a:pt x="1186" y="356"/>
                  </a:lnTo>
                  <a:lnTo>
                    <a:pt x="1195" y="356"/>
                  </a:lnTo>
                  <a:lnTo>
                    <a:pt x="1195" y="345"/>
                  </a:lnTo>
                  <a:lnTo>
                    <a:pt x="1215" y="327"/>
                  </a:lnTo>
                  <a:lnTo>
                    <a:pt x="1224" y="327"/>
                  </a:lnTo>
                  <a:lnTo>
                    <a:pt x="1224" y="319"/>
                  </a:lnTo>
                  <a:lnTo>
                    <a:pt x="1236" y="307"/>
                  </a:lnTo>
                  <a:lnTo>
                    <a:pt x="1236" y="261"/>
                  </a:lnTo>
                  <a:lnTo>
                    <a:pt x="1224" y="249"/>
                  </a:lnTo>
                  <a:lnTo>
                    <a:pt x="1224" y="154"/>
                  </a:lnTo>
                  <a:lnTo>
                    <a:pt x="1236" y="145"/>
                  </a:lnTo>
                  <a:lnTo>
                    <a:pt x="1236" y="134"/>
                  </a:lnTo>
                  <a:lnTo>
                    <a:pt x="1244" y="134"/>
                  </a:lnTo>
                  <a:lnTo>
                    <a:pt x="1253" y="145"/>
                  </a:lnTo>
                  <a:lnTo>
                    <a:pt x="1273" y="145"/>
                  </a:lnTo>
                  <a:lnTo>
                    <a:pt x="1282" y="154"/>
                  </a:lnTo>
                  <a:lnTo>
                    <a:pt x="1331" y="154"/>
                  </a:lnTo>
                  <a:lnTo>
                    <a:pt x="1337" y="160"/>
                  </a:lnTo>
                  <a:lnTo>
                    <a:pt x="1340" y="163"/>
                  </a:lnTo>
                  <a:lnTo>
                    <a:pt x="1360" y="163"/>
                  </a:lnTo>
                  <a:lnTo>
                    <a:pt x="1369" y="174"/>
                  </a:lnTo>
                  <a:lnTo>
                    <a:pt x="1389" y="174"/>
                  </a:lnTo>
                  <a:lnTo>
                    <a:pt x="1398" y="183"/>
                  </a:lnTo>
                  <a:lnTo>
                    <a:pt x="1505" y="183"/>
                  </a:lnTo>
                  <a:lnTo>
                    <a:pt x="1513" y="191"/>
                  </a:lnTo>
                  <a:lnTo>
                    <a:pt x="1571" y="191"/>
                  </a:lnTo>
                  <a:lnTo>
                    <a:pt x="1583" y="183"/>
                  </a:lnTo>
                  <a:lnTo>
                    <a:pt x="1600" y="183"/>
                  </a:lnTo>
                  <a:lnTo>
                    <a:pt x="1609" y="174"/>
                  </a:lnTo>
                  <a:lnTo>
                    <a:pt x="1620" y="174"/>
                  </a:lnTo>
                  <a:lnTo>
                    <a:pt x="1629" y="163"/>
                  </a:lnTo>
                  <a:lnTo>
                    <a:pt x="1638" y="163"/>
                  </a:lnTo>
                  <a:lnTo>
                    <a:pt x="1649" y="154"/>
                  </a:lnTo>
                  <a:lnTo>
                    <a:pt x="1658" y="154"/>
                  </a:lnTo>
                  <a:lnTo>
                    <a:pt x="1667" y="145"/>
                  </a:lnTo>
                  <a:lnTo>
                    <a:pt x="1687" y="145"/>
                  </a:lnTo>
                  <a:lnTo>
                    <a:pt x="1693" y="139"/>
                  </a:lnTo>
                  <a:lnTo>
                    <a:pt x="1698" y="134"/>
                  </a:lnTo>
                  <a:lnTo>
                    <a:pt x="1698" y="125"/>
                  </a:lnTo>
                  <a:lnTo>
                    <a:pt x="1713" y="110"/>
                  </a:lnTo>
                  <a:lnTo>
                    <a:pt x="1727" y="96"/>
                  </a:lnTo>
                  <a:lnTo>
                    <a:pt x="1736" y="96"/>
                  </a:lnTo>
                  <a:lnTo>
                    <a:pt x="1745" y="84"/>
                  </a:lnTo>
                  <a:lnTo>
                    <a:pt x="1753" y="84"/>
                  </a:lnTo>
                  <a:lnTo>
                    <a:pt x="1779" y="61"/>
                  </a:lnTo>
                  <a:lnTo>
                    <a:pt x="1803" y="38"/>
                  </a:lnTo>
                  <a:lnTo>
                    <a:pt x="1814" y="38"/>
                  </a:lnTo>
                  <a:lnTo>
                    <a:pt x="1832" y="21"/>
                  </a:lnTo>
                  <a:lnTo>
                    <a:pt x="1840" y="21"/>
                  </a:lnTo>
                  <a:lnTo>
                    <a:pt x="1860" y="0"/>
                  </a:lnTo>
                  <a:lnTo>
                    <a:pt x="1881" y="21"/>
                  </a:lnTo>
                  <a:lnTo>
                    <a:pt x="1910" y="21"/>
                  </a:lnTo>
                  <a:lnTo>
                    <a:pt x="1918" y="29"/>
                  </a:lnTo>
                  <a:lnTo>
                    <a:pt x="1924" y="29"/>
                  </a:lnTo>
                  <a:lnTo>
                    <a:pt x="1930" y="29"/>
                  </a:lnTo>
                  <a:lnTo>
                    <a:pt x="1939" y="38"/>
                  </a:lnTo>
                  <a:lnTo>
                    <a:pt x="1959" y="38"/>
                  </a:lnTo>
                  <a:lnTo>
                    <a:pt x="1968" y="50"/>
                  </a:lnTo>
                  <a:lnTo>
                    <a:pt x="1962" y="53"/>
                  </a:lnTo>
                  <a:lnTo>
                    <a:pt x="1959" y="55"/>
                  </a:lnTo>
                  <a:lnTo>
                    <a:pt x="1959" y="73"/>
                  </a:lnTo>
                  <a:lnTo>
                    <a:pt x="1959" y="84"/>
                  </a:lnTo>
                  <a:lnTo>
                    <a:pt x="1962" y="90"/>
                  </a:lnTo>
                  <a:lnTo>
                    <a:pt x="1968" y="96"/>
                  </a:lnTo>
                  <a:lnTo>
                    <a:pt x="1968" y="116"/>
                  </a:lnTo>
                  <a:lnTo>
                    <a:pt x="1976" y="125"/>
                  </a:lnTo>
                  <a:lnTo>
                    <a:pt x="1976" y="145"/>
                  </a:lnTo>
                  <a:lnTo>
                    <a:pt x="1985" y="154"/>
                  </a:lnTo>
                  <a:lnTo>
                    <a:pt x="1985" y="160"/>
                  </a:lnTo>
                  <a:lnTo>
                    <a:pt x="1985" y="163"/>
                  </a:lnTo>
                  <a:lnTo>
                    <a:pt x="1991" y="168"/>
                  </a:lnTo>
                  <a:lnTo>
                    <a:pt x="1996" y="174"/>
                  </a:lnTo>
                  <a:lnTo>
                    <a:pt x="1996" y="203"/>
                  </a:lnTo>
                  <a:lnTo>
                    <a:pt x="2005" y="203"/>
                  </a:lnTo>
                  <a:lnTo>
                    <a:pt x="2017" y="212"/>
                  </a:lnTo>
                  <a:lnTo>
                    <a:pt x="2017" y="241"/>
                  </a:lnTo>
                  <a:lnTo>
                    <a:pt x="2025" y="249"/>
                  </a:lnTo>
                  <a:lnTo>
                    <a:pt x="2025" y="261"/>
                  </a:lnTo>
                  <a:lnTo>
                    <a:pt x="2020" y="264"/>
                  </a:lnTo>
                  <a:lnTo>
                    <a:pt x="2017" y="270"/>
                  </a:lnTo>
                  <a:lnTo>
                    <a:pt x="2017" y="319"/>
                  </a:lnTo>
                  <a:lnTo>
                    <a:pt x="2034" y="319"/>
                  </a:lnTo>
                  <a:lnTo>
                    <a:pt x="2034" y="414"/>
                  </a:lnTo>
                  <a:lnTo>
                    <a:pt x="2040" y="420"/>
                  </a:lnTo>
                  <a:lnTo>
                    <a:pt x="2043" y="423"/>
                  </a:lnTo>
                  <a:lnTo>
                    <a:pt x="2043" y="452"/>
                  </a:lnTo>
                  <a:lnTo>
                    <a:pt x="2034" y="452"/>
                  </a:lnTo>
                  <a:lnTo>
                    <a:pt x="2028" y="458"/>
                  </a:lnTo>
                  <a:lnTo>
                    <a:pt x="2025" y="463"/>
                  </a:lnTo>
                  <a:lnTo>
                    <a:pt x="1985" y="463"/>
                  </a:lnTo>
                  <a:lnTo>
                    <a:pt x="1976" y="472"/>
                  </a:lnTo>
                  <a:lnTo>
                    <a:pt x="1968" y="472"/>
                  </a:lnTo>
                  <a:lnTo>
                    <a:pt x="1962" y="475"/>
                  </a:lnTo>
                  <a:lnTo>
                    <a:pt x="1959" y="481"/>
                  </a:lnTo>
                  <a:lnTo>
                    <a:pt x="1959" y="487"/>
                  </a:lnTo>
                  <a:lnTo>
                    <a:pt x="1959" y="489"/>
                  </a:lnTo>
                  <a:lnTo>
                    <a:pt x="1976" y="510"/>
                  </a:lnTo>
                  <a:lnTo>
                    <a:pt x="1976" y="530"/>
                  </a:lnTo>
                  <a:lnTo>
                    <a:pt x="1985" y="539"/>
                  </a:lnTo>
                  <a:lnTo>
                    <a:pt x="1985" y="550"/>
                  </a:lnTo>
                  <a:lnTo>
                    <a:pt x="1991" y="553"/>
                  </a:lnTo>
                  <a:lnTo>
                    <a:pt x="1996" y="556"/>
                  </a:lnTo>
                  <a:lnTo>
                    <a:pt x="1991" y="562"/>
                  </a:lnTo>
                  <a:lnTo>
                    <a:pt x="1985" y="568"/>
                  </a:lnTo>
                  <a:lnTo>
                    <a:pt x="1976" y="568"/>
                  </a:lnTo>
                  <a:lnTo>
                    <a:pt x="1970" y="573"/>
                  </a:lnTo>
                  <a:lnTo>
                    <a:pt x="1968" y="576"/>
                  </a:lnTo>
                  <a:lnTo>
                    <a:pt x="1968" y="585"/>
                  </a:lnTo>
                  <a:lnTo>
                    <a:pt x="1985" y="585"/>
                  </a:lnTo>
                  <a:lnTo>
                    <a:pt x="1991" y="591"/>
                  </a:lnTo>
                  <a:lnTo>
                    <a:pt x="1996" y="596"/>
                  </a:lnTo>
                  <a:lnTo>
                    <a:pt x="1976" y="617"/>
                  </a:lnTo>
                  <a:lnTo>
                    <a:pt x="1976" y="634"/>
                  </a:lnTo>
                  <a:lnTo>
                    <a:pt x="1970" y="640"/>
                  </a:lnTo>
                  <a:lnTo>
                    <a:pt x="1968" y="646"/>
                  </a:lnTo>
                  <a:lnTo>
                    <a:pt x="1968" y="683"/>
                  </a:lnTo>
                  <a:lnTo>
                    <a:pt x="2017" y="683"/>
                  </a:lnTo>
                  <a:lnTo>
                    <a:pt x="2017" y="721"/>
                  </a:lnTo>
                  <a:lnTo>
                    <a:pt x="2034" y="741"/>
                  </a:lnTo>
                  <a:lnTo>
                    <a:pt x="2034" y="761"/>
                  </a:lnTo>
                  <a:lnTo>
                    <a:pt x="2025" y="770"/>
                  </a:lnTo>
                  <a:lnTo>
                    <a:pt x="2017" y="779"/>
                  </a:lnTo>
                  <a:lnTo>
                    <a:pt x="2017" y="787"/>
                  </a:lnTo>
                  <a:lnTo>
                    <a:pt x="1976" y="787"/>
                  </a:lnTo>
                  <a:lnTo>
                    <a:pt x="1959" y="808"/>
                  </a:lnTo>
                  <a:lnTo>
                    <a:pt x="1959" y="816"/>
                  </a:lnTo>
                  <a:lnTo>
                    <a:pt x="1996" y="816"/>
                  </a:lnTo>
                  <a:lnTo>
                    <a:pt x="1996" y="828"/>
                  </a:lnTo>
                  <a:lnTo>
                    <a:pt x="2005" y="837"/>
                  </a:lnTo>
                  <a:lnTo>
                    <a:pt x="2005" y="845"/>
                  </a:lnTo>
                  <a:lnTo>
                    <a:pt x="1976" y="845"/>
                  </a:lnTo>
                  <a:lnTo>
                    <a:pt x="1968" y="857"/>
                  </a:lnTo>
                  <a:lnTo>
                    <a:pt x="1956" y="857"/>
                  </a:lnTo>
                  <a:lnTo>
                    <a:pt x="1947" y="857"/>
                  </a:lnTo>
                  <a:lnTo>
                    <a:pt x="1939" y="866"/>
                  </a:lnTo>
                  <a:lnTo>
                    <a:pt x="1930" y="866"/>
                  </a:lnTo>
                  <a:lnTo>
                    <a:pt x="1901" y="894"/>
                  </a:lnTo>
                  <a:lnTo>
                    <a:pt x="1901" y="903"/>
                  </a:lnTo>
                  <a:lnTo>
                    <a:pt x="1860" y="944"/>
                  </a:lnTo>
                  <a:lnTo>
                    <a:pt x="1860" y="952"/>
                  </a:lnTo>
                  <a:lnTo>
                    <a:pt x="1840" y="973"/>
                  </a:lnTo>
                  <a:lnTo>
                    <a:pt x="1823" y="973"/>
                  </a:lnTo>
                  <a:lnTo>
                    <a:pt x="1817" y="967"/>
                  </a:lnTo>
                  <a:lnTo>
                    <a:pt x="1814" y="964"/>
                  </a:lnTo>
                  <a:lnTo>
                    <a:pt x="1794" y="981"/>
                  </a:lnTo>
                  <a:lnTo>
                    <a:pt x="1774" y="999"/>
                  </a:lnTo>
                  <a:lnTo>
                    <a:pt x="1779" y="1004"/>
                  </a:lnTo>
                  <a:lnTo>
                    <a:pt x="1785" y="1010"/>
                  </a:lnTo>
                  <a:lnTo>
                    <a:pt x="1785" y="1028"/>
                  </a:lnTo>
                  <a:lnTo>
                    <a:pt x="1794" y="1039"/>
                  </a:lnTo>
                  <a:lnTo>
                    <a:pt x="1794" y="1048"/>
                  </a:lnTo>
                  <a:lnTo>
                    <a:pt x="1785" y="1057"/>
                  </a:lnTo>
                  <a:lnTo>
                    <a:pt x="1774" y="1057"/>
                  </a:lnTo>
                  <a:lnTo>
                    <a:pt x="1774" y="1077"/>
                  </a:lnTo>
                  <a:lnTo>
                    <a:pt x="1779" y="1083"/>
                  </a:lnTo>
                  <a:lnTo>
                    <a:pt x="1785" y="1088"/>
                  </a:lnTo>
                  <a:lnTo>
                    <a:pt x="1794" y="1088"/>
                  </a:lnTo>
                  <a:lnTo>
                    <a:pt x="1823" y="1057"/>
                  </a:lnTo>
                  <a:lnTo>
                    <a:pt x="1968" y="1057"/>
                  </a:lnTo>
                  <a:lnTo>
                    <a:pt x="1973" y="1062"/>
                  </a:lnTo>
                  <a:lnTo>
                    <a:pt x="1976" y="1068"/>
                  </a:lnTo>
                  <a:lnTo>
                    <a:pt x="1991" y="1068"/>
                  </a:lnTo>
                  <a:lnTo>
                    <a:pt x="2005" y="1068"/>
                  </a:lnTo>
                  <a:lnTo>
                    <a:pt x="2011" y="1074"/>
                  </a:lnTo>
                  <a:lnTo>
                    <a:pt x="2017" y="1077"/>
                  </a:lnTo>
                  <a:lnTo>
                    <a:pt x="2025" y="1077"/>
                  </a:lnTo>
                  <a:lnTo>
                    <a:pt x="2034" y="1088"/>
                  </a:lnTo>
                  <a:lnTo>
                    <a:pt x="2043" y="1077"/>
                  </a:lnTo>
                  <a:lnTo>
                    <a:pt x="2075" y="1077"/>
                  </a:lnTo>
                  <a:lnTo>
                    <a:pt x="2075" y="1088"/>
                  </a:lnTo>
                  <a:lnTo>
                    <a:pt x="2083" y="1097"/>
                  </a:lnTo>
                  <a:lnTo>
                    <a:pt x="2104" y="1097"/>
                  </a:lnTo>
                  <a:lnTo>
                    <a:pt x="2112" y="1106"/>
                  </a:lnTo>
                  <a:lnTo>
                    <a:pt x="2179" y="1106"/>
                  </a:lnTo>
                  <a:lnTo>
                    <a:pt x="2179" y="1135"/>
                  </a:lnTo>
                  <a:lnTo>
                    <a:pt x="2185" y="1140"/>
                  </a:lnTo>
                  <a:lnTo>
                    <a:pt x="2187" y="1143"/>
                  </a:lnTo>
                  <a:lnTo>
                    <a:pt x="2187" y="1149"/>
                  </a:lnTo>
                  <a:lnTo>
                    <a:pt x="2187" y="1155"/>
                  </a:lnTo>
                  <a:lnTo>
                    <a:pt x="2208" y="1175"/>
                  </a:lnTo>
                  <a:lnTo>
                    <a:pt x="2208" y="1184"/>
                  </a:lnTo>
                  <a:lnTo>
                    <a:pt x="2216" y="1192"/>
                  </a:lnTo>
                  <a:lnTo>
                    <a:pt x="2228" y="1192"/>
                  </a:lnTo>
                  <a:lnTo>
                    <a:pt x="2234" y="1198"/>
                  </a:lnTo>
                  <a:lnTo>
                    <a:pt x="2237" y="1201"/>
                  </a:lnTo>
                  <a:lnTo>
                    <a:pt x="2257" y="1201"/>
                  </a:lnTo>
                  <a:lnTo>
                    <a:pt x="2263" y="1207"/>
                  </a:lnTo>
                  <a:lnTo>
                    <a:pt x="2266" y="1210"/>
                  </a:lnTo>
                  <a:lnTo>
                    <a:pt x="2294" y="1210"/>
                  </a:lnTo>
                  <a:lnTo>
                    <a:pt x="2306" y="1221"/>
                  </a:lnTo>
                  <a:lnTo>
                    <a:pt x="2315" y="1221"/>
                  </a:lnTo>
                  <a:lnTo>
                    <a:pt x="2323" y="1230"/>
                  </a:lnTo>
                  <a:lnTo>
                    <a:pt x="2329" y="1230"/>
                  </a:lnTo>
                  <a:lnTo>
                    <a:pt x="2332" y="1230"/>
                  </a:lnTo>
                  <a:lnTo>
                    <a:pt x="2332" y="1192"/>
                  </a:lnTo>
                  <a:lnTo>
                    <a:pt x="2373" y="1192"/>
                  </a:lnTo>
                  <a:lnTo>
                    <a:pt x="2373" y="1250"/>
                  </a:lnTo>
                  <a:lnTo>
                    <a:pt x="2381" y="1259"/>
                  </a:lnTo>
                  <a:lnTo>
                    <a:pt x="2381" y="1271"/>
                  </a:lnTo>
                  <a:lnTo>
                    <a:pt x="2387" y="1274"/>
                  </a:lnTo>
                  <a:lnTo>
                    <a:pt x="2393" y="1279"/>
                  </a:lnTo>
                  <a:lnTo>
                    <a:pt x="2393" y="1300"/>
                  </a:lnTo>
                  <a:lnTo>
                    <a:pt x="2410" y="1317"/>
                  </a:lnTo>
                  <a:lnTo>
                    <a:pt x="2410" y="1328"/>
                  </a:lnTo>
                  <a:lnTo>
                    <a:pt x="2416" y="1334"/>
                  </a:lnTo>
                  <a:lnTo>
                    <a:pt x="2422" y="1340"/>
                  </a:lnTo>
                  <a:lnTo>
                    <a:pt x="2436" y="1340"/>
                  </a:lnTo>
                  <a:lnTo>
                    <a:pt x="2451" y="1340"/>
                  </a:lnTo>
                  <a:lnTo>
                    <a:pt x="2459" y="1352"/>
                  </a:lnTo>
                  <a:lnTo>
                    <a:pt x="2480" y="1352"/>
                  </a:lnTo>
                  <a:lnTo>
                    <a:pt x="2488" y="1360"/>
                  </a:lnTo>
                  <a:lnTo>
                    <a:pt x="2509" y="1360"/>
                  </a:lnTo>
                  <a:lnTo>
                    <a:pt x="2538" y="1331"/>
                  </a:lnTo>
                  <a:lnTo>
                    <a:pt x="2543" y="1331"/>
                  </a:lnTo>
                  <a:lnTo>
                    <a:pt x="2546" y="1331"/>
                  </a:lnTo>
                  <a:lnTo>
                    <a:pt x="2566" y="1311"/>
                  </a:lnTo>
                  <a:lnTo>
                    <a:pt x="2575" y="1311"/>
                  </a:lnTo>
                  <a:lnTo>
                    <a:pt x="2587" y="1302"/>
                  </a:lnTo>
                  <a:lnTo>
                    <a:pt x="2595" y="1302"/>
                  </a:lnTo>
                  <a:lnTo>
                    <a:pt x="2633" y="1265"/>
                  </a:lnTo>
                  <a:lnTo>
                    <a:pt x="2633" y="1245"/>
                  </a:lnTo>
                  <a:lnTo>
                    <a:pt x="2645" y="1233"/>
                  </a:lnTo>
                  <a:lnTo>
                    <a:pt x="2662" y="1233"/>
                  </a:lnTo>
                  <a:lnTo>
                    <a:pt x="2668" y="1230"/>
                  </a:lnTo>
                  <a:lnTo>
                    <a:pt x="2671" y="1227"/>
                  </a:lnTo>
                  <a:lnTo>
                    <a:pt x="2671" y="1216"/>
                  </a:lnTo>
                  <a:lnTo>
                    <a:pt x="2691" y="1198"/>
                  </a:lnTo>
                  <a:lnTo>
                    <a:pt x="2691" y="1178"/>
                  </a:lnTo>
                  <a:lnTo>
                    <a:pt x="2700" y="1166"/>
                  </a:lnTo>
                  <a:lnTo>
                    <a:pt x="2700" y="1158"/>
                  </a:lnTo>
                  <a:lnTo>
                    <a:pt x="2711" y="1149"/>
                  </a:lnTo>
                  <a:lnTo>
                    <a:pt x="2711" y="1120"/>
                  </a:lnTo>
                  <a:lnTo>
                    <a:pt x="2720" y="1111"/>
                  </a:lnTo>
                  <a:lnTo>
                    <a:pt x="2720" y="1091"/>
                  </a:lnTo>
                  <a:lnTo>
                    <a:pt x="2740" y="1071"/>
                  </a:lnTo>
                  <a:lnTo>
                    <a:pt x="2740" y="1051"/>
                  </a:lnTo>
                  <a:lnTo>
                    <a:pt x="2763" y="1051"/>
                  </a:lnTo>
                  <a:lnTo>
                    <a:pt x="2789" y="1051"/>
                  </a:lnTo>
                  <a:lnTo>
                    <a:pt x="2789" y="1062"/>
                  </a:lnTo>
                  <a:lnTo>
                    <a:pt x="2798" y="1071"/>
                  </a:lnTo>
                  <a:lnTo>
                    <a:pt x="2827" y="1071"/>
                  </a:lnTo>
                  <a:lnTo>
                    <a:pt x="2836" y="1080"/>
                  </a:lnTo>
                  <a:lnTo>
                    <a:pt x="2850" y="1080"/>
                  </a:lnTo>
                  <a:lnTo>
                    <a:pt x="2864" y="1080"/>
                  </a:lnTo>
                  <a:lnTo>
                    <a:pt x="2870" y="1085"/>
                  </a:lnTo>
                  <a:lnTo>
                    <a:pt x="2876" y="1091"/>
                  </a:lnTo>
                  <a:lnTo>
                    <a:pt x="2876" y="1097"/>
                  </a:lnTo>
                  <a:lnTo>
                    <a:pt x="2876" y="1100"/>
                  </a:lnTo>
                  <a:lnTo>
                    <a:pt x="2879" y="1106"/>
                  </a:lnTo>
                  <a:lnTo>
                    <a:pt x="2885" y="1111"/>
                  </a:lnTo>
                  <a:lnTo>
                    <a:pt x="2890" y="1106"/>
                  </a:lnTo>
                  <a:lnTo>
                    <a:pt x="2893" y="1100"/>
                  </a:lnTo>
                  <a:lnTo>
                    <a:pt x="2914" y="1100"/>
                  </a:lnTo>
                  <a:lnTo>
                    <a:pt x="2922" y="1091"/>
                  </a:lnTo>
                  <a:lnTo>
                    <a:pt x="2922" y="1071"/>
                  </a:lnTo>
                  <a:lnTo>
                    <a:pt x="2934" y="1062"/>
                  </a:lnTo>
                  <a:lnTo>
                    <a:pt x="2992" y="1062"/>
                  </a:lnTo>
                  <a:lnTo>
                    <a:pt x="2992" y="1071"/>
                  </a:lnTo>
                  <a:lnTo>
                    <a:pt x="3000" y="1080"/>
                  </a:lnTo>
                  <a:lnTo>
                    <a:pt x="3000" y="1085"/>
                  </a:lnTo>
                  <a:lnTo>
                    <a:pt x="3000" y="1091"/>
                  </a:lnTo>
                  <a:lnTo>
                    <a:pt x="3006" y="1097"/>
                  </a:lnTo>
                  <a:lnTo>
                    <a:pt x="3012" y="1100"/>
                  </a:lnTo>
                  <a:lnTo>
                    <a:pt x="3012" y="1106"/>
                  </a:lnTo>
                  <a:lnTo>
                    <a:pt x="3012" y="1111"/>
                  </a:lnTo>
                  <a:lnTo>
                    <a:pt x="3021" y="1120"/>
                  </a:lnTo>
                  <a:lnTo>
                    <a:pt x="3047" y="1120"/>
                  </a:lnTo>
                  <a:lnTo>
                    <a:pt x="3081" y="1155"/>
                  </a:lnTo>
                  <a:lnTo>
                    <a:pt x="3116" y="1187"/>
                  </a:lnTo>
                  <a:lnTo>
                    <a:pt x="3116" y="1198"/>
                  </a:lnTo>
                  <a:lnTo>
                    <a:pt x="3136" y="1198"/>
                  </a:lnTo>
                  <a:lnTo>
                    <a:pt x="3154" y="1216"/>
                  </a:lnTo>
                  <a:lnTo>
                    <a:pt x="3165" y="1207"/>
                  </a:lnTo>
                  <a:lnTo>
                    <a:pt x="3174" y="1216"/>
                  </a:lnTo>
                  <a:lnTo>
                    <a:pt x="3183" y="1207"/>
                  </a:lnTo>
                  <a:lnTo>
                    <a:pt x="3188" y="1207"/>
                  </a:lnTo>
                  <a:lnTo>
                    <a:pt x="3194" y="1207"/>
                  </a:lnTo>
                  <a:lnTo>
                    <a:pt x="3203" y="1216"/>
                  </a:lnTo>
                  <a:lnTo>
                    <a:pt x="3223" y="1216"/>
                  </a:lnTo>
                  <a:lnTo>
                    <a:pt x="3232" y="1227"/>
                  </a:lnTo>
                  <a:lnTo>
                    <a:pt x="3249" y="1227"/>
                  </a:lnTo>
                  <a:lnTo>
                    <a:pt x="3255" y="1230"/>
                  </a:lnTo>
                  <a:lnTo>
                    <a:pt x="3261" y="1233"/>
                  </a:lnTo>
                  <a:lnTo>
                    <a:pt x="3278" y="1233"/>
                  </a:lnTo>
                  <a:lnTo>
                    <a:pt x="3290" y="1245"/>
                  </a:lnTo>
                  <a:lnTo>
                    <a:pt x="3298" y="1245"/>
                  </a:lnTo>
                  <a:lnTo>
                    <a:pt x="3310" y="1253"/>
                  </a:lnTo>
                  <a:lnTo>
                    <a:pt x="3319" y="1253"/>
                  </a:lnTo>
                  <a:lnTo>
                    <a:pt x="3327" y="1253"/>
                  </a:lnTo>
                  <a:lnTo>
                    <a:pt x="3339" y="1265"/>
                  </a:lnTo>
                  <a:lnTo>
                    <a:pt x="3356" y="1265"/>
                  </a:lnTo>
                  <a:lnTo>
                    <a:pt x="3368" y="1274"/>
                  </a:lnTo>
                  <a:lnTo>
                    <a:pt x="3385" y="1274"/>
                  </a:lnTo>
                  <a:lnTo>
                    <a:pt x="3385" y="1294"/>
                  </a:lnTo>
                  <a:lnTo>
                    <a:pt x="3377" y="1302"/>
                  </a:lnTo>
                  <a:lnTo>
                    <a:pt x="3377" y="1311"/>
                  </a:lnTo>
                  <a:lnTo>
                    <a:pt x="3356" y="1331"/>
                  </a:lnTo>
                  <a:lnTo>
                    <a:pt x="3356" y="1337"/>
                  </a:lnTo>
                  <a:lnTo>
                    <a:pt x="3356" y="1340"/>
                  </a:lnTo>
                  <a:lnTo>
                    <a:pt x="3353" y="1340"/>
                  </a:lnTo>
                  <a:lnTo>
                    <a:pt x="3348" y="1340"/>
                  </a:lnTo>
                  <a:lnTo>
                    <a:pt x="3339" y="1331"/>
                  </a:lnTo>
                  <a:lnTo>
                    <a:pt x="3327" y="1331"/>
                  </a:lnTo>
                  <a:lnTo>
                    <a:pt x="3319" y="1323"/>
                  </a:lnTo>
                  <a:lnTo>
                    <a:pt x="3310" y="1323"/>
                  </a:lnTo>
                  <a:lnTo>
                    <a:pt x="3298" y="1331"/>
                  </a:lnTo>
                  <a:lnTo>
                    <a:pt x="3298" y="1352"/>
                  </a:lnTo>
                  <a:lnTo>
                    <a:pt x="3290" y="1360"/>
                  </a:lnTo>
                  <a:lnTo>
                    <a:pt x="3290" y="1381"/>
                  </a:lnTo>
                  <a:lnTo>
                    <a:pt x="3298" y="1381"/>
                  </a:lnTo>
                  <a:lnTo>
                    <a:pt x="3310" y="1389"/>
                  </a:lnTo>
                  <a:lnTo>
                    <a:pt x="3319" y="1389"/>
                  </a:lnTo>
                  <a:lnTo>
                    <a:pt x="3327" y="1389"/>
                  </a:lnTo>
                  <a:lnTo>
                    <a:pt x="3327" y="1409"/>
                  </a:lnTo>
                  <a:lnTo>
                    <a:pt x="3356" y="1438"/>
                  </a:lnTo>
                  <a:lnTo>
                    <a:pt x="3385" y="1464"/>
                  </a:lnTo>
                  <a:lnTo>
                    <a:pt x="3385" y="1485"/>
                  </a:lnTo>
                  <a:lnTo>
                    <a:pt x="3411" y="1511"/>
                  </a:lnTo>
                  <a:lnTo>
                    <a:pt x="3434" y="1534"/>
                  </a:lnTo>
                  <a:lnTo>
                    <a:pt x="3443" y="1534"/>
                  </a:lnTo>
                  <a:lnTo>
                    <a:pt x="3452" y="1543"/>
                  </a:lnTo>
                  <a:lnTo>
                    <a:pt x="3472" y="1543"/>
                  </a:lnTo>
                  <a:lnTo>
                    <a:pt x="3484" y="1551"/>
                  </a:lnTo>
                  <a:lnTo>
                    <a:pt x="3521" y="1551"/>
                  </a:lnTo>
                  <a:lnTo>
                    <a:pt x="3521" y="1563"/>
                  </a:lnTo>
                  <a:lnTo>
                    <a:pt x="3550" y="1592"/>
                  </a:lnTo>
                  <a:lnTo>
                    <a:pt x="3559" y="1592"/>
                  </a:lnTo>
                  <a:lnTo>
                    <a:pt x="3559" y="1612"/>
                  </a:lnTo>
                  <a:lnTo>
                    <a:pt x="3570" y="1612"/>
                  </a:lnTo>
                  <a:lnTo>
                    <a:pt x="3579" y="1621"/>
                  </a:lnTo>
                  <a:lnTo>
                    <a:pt x="3591" y="1621"/>
                  </a:lnTo>
                  <a:lnTo>
                    <a:pt x="3599" y="1629"/>
                  </a:lnTo>
                  <a:lnTo>
                    <a:pt x="3599" y="1641"/>
                  </a:lnTo>
                  <a:lnTo>
                    <a:pt x="3608" y="1650"/>
                  </a:lnTo>
                  <a:lnTo>
                    <a:pt x="3591" y="1667"/>
                  </a:lnTo>
                  <a:lnTo>
                    <a:pt x="3591" y="1673"/>
                  </a:lnTo>
                  <a:lnTo>
                    <a:pt x="3591" y="1676"/>
                  </a:lnTo>
                  <a:lnTo>
                    <a:pt x="3559" y="1707"/>
                  </a:lnTo>
                  <a:lnTo>
                    <a:pt x="3559" y="1716"/>
                  </a:lnTo>
                  <a:lnTo>
                    <a:pt x="3570" y="1716"/>
                  </a:lnTo>
                  <a:lnTo>
                    <a:pt x="3579" y="1725"/>
                  </a:lnTo>
                  <a:lnTo>
                    <a:pt x="3608" y="1725"/>
                  </a:lnTo>
                  <a:lnTo>
                    <a:pt x="3637" y="1725"/>
                  </a:lnTo>
                  <a:lnTo>
                    <a:pt x="3643" y="1731"/>
                  </a:lnTo>
                  <a:lnTo>
                    <a:pt x="3646" y="1736"/>
                  </a:lnTo>
                  <a:lnTo>
                    <a:pt x="3686" y="1736"/>
                  </a:lnTo>
                  <a:lnTo>
                    <a:pt x="3686" y="1803"/>
                  </a:lnTo>
                  <a:lnTo>
                    <a:pt x="3689" y="1809"/>
                  </a:lnTo>
                  <a:lnTo>
                    <a:pt x="3695" y="1812"/>
                  </a:lnTo>
                  <a:lnTo>
                    <a:pt x="3680" y="1826"/>
                  </a:lnTo>
                  <a:lnTo>
                    <a:pt x="3666" y="1841"/>
                  </a:lnTo>
                  <a:lnTo>
                    <a:pt x="3666" y="1870"/>
                  </a:lnTo>
                  <a:lnTo>
                    <a:pt x="3660" y="1875"/>
                  </a:lnTo>
                  <a:lnTo>
                    <a:pt x="3657" y="1878"/>
                  </a:lnTo>
                  <a:lnTo>
                    <a:pt x="3657" y="1890"/>
                  </a:lnTo>
                  <a:lnTo>
                    <a:pt x="3646" y="1898"/>
                  </a:lnTo>
                  <a:lnTo>
                    <a:pt x="3646" y="1919"/>
                  </a:lnTo>
                  <a:lnTo>
                    <a:pt x="3646" y="1939"/>
                  </a:lnTo>
                  <a:lnTo>
                    <a:pt x="3675" y="1965"/>
                  </a:lnTo>
                  <a:lnTo>
                    <a:pt x="3675" y="1977"/>
                  </a:lnTo>
                  <a:lnTo>
                    <a:pt x="3686" y="1985"/>
                  </a:lnTo>
                  <a:lnTo>
                    <a:pt x="3686" y="1994"/>
                  </a:lnTo>
                  <a:lnTo>
                    <a:pt x="3695" y="2005"/>
                  </a:lnTo>
                  <a:lnTo>
                    <a:pt x="3695" y="2072"/>
                  </a:lnTo>
                  <a:lnTo>
                    <a:pt x="3686" y="2084"/>
                  </a:lnTo>
                  <a:lnTo>
                    <a:pt x="3686" y="2092"/>
                  </a:lnTo>
                  <a:lnTo>
                    <a:pt x="3666" y="2110"/>
                  </a:lnTo>
                  <a:lnTo>
                    <a:pt x="3666" y="2115"/>
                  </a:lnTo>
                  <a:lnTo>
                    <a:pt x="3666" y="2121"/>
                  </a:lnTo>
                  <a:lnTo>
                    <a:pt x="3657" y="2130"/>
                  </a:lnTo>
                  <a:lnTo>
                    <a:pt x="3657" y="2141"/>
                  </a:lnTo>
                  <a:lnTo>
                    <a:pt x="3628" y="2170"/>
                  </a:lnTo>
                  <a:lnTo>
                    <a:pt x="3599" y="2196"/>
                  </a:lnTo>
                  <a:lnTo>
                    <a:pt x="3599" y="2225"/>
                  </a:lnTo>
                  <a:lnTo>
                    <a:pt x="3617" y="2246"/>
                  </a:lnTo>
                  <a:lnTo>
                    <a:pt x="3617" y="2251"/>
                  </a:lnTo>
                  <a:lnTo>
                    <a:pt x="3617" y="2254"/>
                  </a:lnTo>
                  <a:lnTo>
                    <a:pt x="3625" y="2266"/>
                  </a:lnTo>
                  <a:lnTo>
                    <a:pt x="3631" y="2266"/>
                  </a:lnTo>
                  <a:lnTo>
                    <a:pt x="3637" y="2266"/>
                  </a:lnTo>
                  <a:lnTo>
                    <a:pt x="3657" y="2246"/>
                  </a:lnTo>
                  <a:lnTo>
                    <a:pt x="3666" y="2246"/>
                  </a:lnTo>
                  <a:lnTo>
                    <a:pt x="3675" y="2237"/>
                  </a:lnTo>
                  <a:lnTo>
                    <a:pt x="3686" y="2237"/>
                  </a:lnTo>
                  <a:lnTo>
                    <a:pt x="3686" y="2254"/>
                  </a:lnTo>
                  <a:lnTo>
                    <a:pt x="3703" y="2275"/>
                  </a:lnTo>
                  <a:lnTo>
                    <a:pt x="3715" y="2275"/>
                  </a:lnTo>
                  <a:lnTo>
                    <a:pt x="3732" y="2295"/>
                  </a:lnTo>
                  <a:lnTo>
                    <a:pt x="3773" y="2295"/>
                  </a:lnTo>
                  <a:lnTo>
                    <a:pt x="3773" y="2312"/>
                  </a:lnTo>
                  <a:lnTo>
                    <a:pt x="3761" y="2312"/>
                  </a:lnTo>
                  <a:lnTo>
                    <a:pt x="3732" y="2341"/>
                  </a:lnTo>
                  <a:lnTo>
                    <a:pt x="3744" y="2353"/>
                  </a:lnTo>
                  <a:lnTo>
                    <a:pt x="3738" y="2356"/>
                  </a:lnTo>
                  <a:lnTo>
                    <a:pt x="3732" y="2361"/>
                  </a:lnTo>
                  <a:lnTo>
                    <a:pt x="3732" y="2370"/>
                  </a:lnTo>
                  <a:lnTo>
                    <a:pt x="3730" y="2376"/>
                  </a:lnTo>
                  <a:lnTo>
                    <a:pt x="3724" y="2379"/>
                  </a:lnTo>
                  <a:lnTo>
                    <a:pt x="3724" y="2384"/>
                  </a:lnTo>
                  <a:lnTo>
                    <a:pt x="3724" y="2390"/>
                  </a:lnTo>
                  <a:lnTo>
                    <a:pt x="3715" y="2399"/>
                  </a:lnTo>
                  <a:lnTo>
                    <a:pt x="3715" y="2408"/>
                  </a:lnTo>
                  <a:lnTo>
                    <a:pt x="3703" y="2419"/>
                  </a:lnTo>
                  <a:lnTo>
                    <a:pt x="3695" y="2419"/>
                  </a:lnTo>
                  <a:lnTo>
                    <a:pt x="3686" y="2428"/>
                  </a:lnTo>
                  <a:lnTo>
                    <a:pt x="3666" y="2428"/>
                  </a:lnTo>
                  <a:lnTo>
                    <a:pt x="3646" y="2448"/>
                  </a:lnTo>
                  <a:lnTo>
                    <a:pt x="3646" y="2457"/>
                  </a:lnTo>
                  <a:lnTo>
                    <a:pt x="3637" y="2466"/>
                  </a:lnTo>
                  <a:lnTo>
                    <a:pt x="3625" y="2466"/>
                  </a:lnTo>
                  <a:lnTo>
                    <a:pt x="3617" y="2457"/>
                  </a:lnTo>
                  <a:lnTo>
                    <a:pt x="3608" y="2457"/>
                  </a:lnTo>
                  <a:lnTo>
                    <a:pt x="3599" y="2448"/>
                  </a:lnTo>
                  <a:lnTo>
                    <a:pt x="3594" y="2448"/>
                  </a:lnTo>
                  <a:lnTo>
                    <a:pt x="3591" y="2448"/>
                  </a:lnTo>
                  <a:lnTo>
                    <a:pt x="3579" y="2437"/>
                  </a:lnTo>
                  <a:lnTo>
                    <a:pt x="3559" y="2437"/>
                  </a:lnTo>
                  <a:lnTo>
                    <a:pt x="3541" y="2457"/>
                  </a:lnTo>
                  <a:lnTo>
                    <a:pt x="3530" y="2457"/>
                  </a:lnTo>
                  <a:lnTo>
                    <a:pt x="3521" y="2466"/>
                  </a:lnTo>
                  <a:lnTo>
                    <a:pt x="3521" y="2506"/>
                  </a:lnTo>
                  <a:lnTo>
                    <a:pt x="3513" y="2515"/>
                  </a:lnTo>
                  <a:lnTo>
                    <a:pt x="3513" y="2590"/>
                  </a:lnTo>
                  <a:lnTo>
                    <a:pt x="3521" y="2601"/>
                  </a:lnTo>
                  <a:lnTo>
                    <a:pt x="3521" y="2610"/>
                  </a:lnTo>
                  <a:lnTo>
                    <a:pt x="3501" y="2630"/>
                  </a:lnTo>
                  <a:lnTo>
                    <a:pt x="3492" y="2630"/>
                  </a:lnTo>
                  <a:lnTo>
                    <a:pt x="3472" y="2651"/>
                  </a:lnTo>
                  <a:lnTo>
                    <a:pt x="3472" y="2688"/>
                  </a:lnTo>
                  <a:lnTo>
                    <a:pt x="3463" y="2688"/>
                  </a:lnTo>
                  <a:lnTo>
                    <a:pt x="3458" y="2694"/>
                  </a:lnTo>
                  <a:lnTo>
                    <a:pt x="3452" y="2697"/>
                  </a:lnTo>
                  <a:lnTo>
                    <a:pt x="3452" y="2709"/>
                  </a:lnTo>
                  <a:lnTo>
                    <a:pt x="3443" y="2709"/>
                  </a:lnTo>
                  <a:lnTo>
                    <a:pt x="3434" y="2717"/>
                  </a:lnTo>
                  <a:lnTo>
                    <a:pt x="3426" y="2717"/>
                  </a:lnTo>
                  <a:lnTo>
                    <a:pt x="3420" y="2723"/>
                  </a:lnTo>
                  <a:lnTo>
                    <a:pt x="3414" y="2726"/>
                  </a:lnTo>
                  <a:lnTo>
                    <a:pt x="3414" y="2737"/>
                  </a:lnTo>
                  <a:lnTo>
                    <a:pt x="3405" y="2746"/>
                  </a:lnTo>
                  <a:lnTo>
                    <a:pt x="3405" y="2766"/>
                  </a:lnTo>
                  <a:lnTo>
                    <a:pt x="3405" y="2784"/>
                  </a:lnTo>
                  <a:lnTo>
                    <a:pt x="3414" y="2784"/>
                  </a:lnTo>
                  <a:lnTo>
                    <a:pt x="3426" y="2795"/>
                  </a:lnTo>
                  <a:lnTo>
                    <a:pt x="3426" y="2804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603CB20-E840-4ABA-A531-6D65F56B8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0" y="5229226"/>
              <a:ext cx="2157413" cy="1450975"/>
            </a:xfrm>
            <a:custGeom>
              <a:avLst/>
              <a:gdLst>
                <a:gd name="T0" fmla="*/ 1724 w 5714"/>
                <a:gd name="T1" fmla="*/ 3437 h 3842"/>
                <a:gd name="T2" fmla="*/ 1357 w 5714"/>
                <a:gd name="T3" fmla="*/ 3385 h 3842"/>
                <a:gd name="T4" fmla="*/ 1282 w 5714"/>
                <a:gd name="T5" fmla="*/ 3214 h 3842"/>
                <a:gd name="T6" fmla="*/ 1097 w 5714"/>
                <a:gd name="T7" fmla="*/ 3359 h 3842"/>
                <a:gd name="T8" fmla="*/ 781 w 5714"/>
                <a:gd name="T9" fmla="*/ 3544 h 3842"/>
                <a:gd name="T10" fmla="*/ 501 w 5714"/>
                <a:gd name="T11" fmla="*/ 3474 h 3842"/>
                <a:gd name="T12" fmla="*/ 298 w 5714"/>
                <a:gd name="T13" fmla="*/ 2965 h 3842"/>
                <a:gd name="T14" fmla="*/ 145 w 5714"/>
                <a:gd name="T15" fmla="*/ 2887 h 3842"/>
                <a:gd name="T16" fmla="*/ 217 w 5714"/>
                <a:gd name="T17" fmla="*/ 2537 h 3842"/>
                <a:gd name="T18" fmla="*/ 153 w 5714"/>
                <a:gd name="T19" fmla="*/ 2358 h 3842"/>
                <a:gd name="T20" fmla="*/ 414 w 5714"/>
                <a:gd name="T21" fmla="*/ 2291 h 3842"/>
                <a:gd name="T22" fmla="*/ 596 w 5714"/>
                <a:gd name="T23" fmla="*/ 2196 h 3842"/>
                <a:gd name="T24" fmla="*/ 839 w 5714"/>
                <a:gd name="T25" fmla="*/ 2340 h 3842"/>
                <a:gd name="T26" fmla="*/ 1267 w 5714"/>
                <a:gd name="T27" fmla="*/ 2253 h 3842"/>
                <a:gd name="T28" fmla="*/ 1204 w 5714"/>
                <a:gd name="T29" fmla="*/ 1999 h 3842"/>
                <a:gd name="T30" fmla="*/ 1542 w 5714"/>
                <a:gd name="T31" fmla="*/ 1973 h 3842"/>
                <a:gd name="T32" fmla="*/ 1696 w 5714"/>
                <a:gd name="T33" fmla="*/ 1840 h 3842"/>
                <a:gd name="T34" fmla="*/ 1849 w 5714"/>
                <a:gd name="T35" fmla="*/ 1617 h 3842"/>
                <a:gd name="T36" fmla="*/ 1936 w 5714"/>
                <a:gd name="T37" fmla="*/ 1125 h 3842"/>
                <a:gd name="T38" fmla="*/ 1774 w 5714"/>
                <a:gd name="T39" fmla="*/ 885 h 3842"/>
                <a:gd name="T40" fmla="*/ 1791 w 5714"/>
                <a:gd name="T41" fmla="*/ 665 h 3842"/>
                <a:gd name="T42" fmla="*/ 1820 w 5714"/>
                <a:gd name="T43" fmla="*/ 338 h 3842"/>
                <a:gd name="T44" fmla="*/ 1976 w 5714"/>
                <a:gd name="T45" fmla="*/ 251 h 3842"/>
                <a:gd name="T46" fmla="*/ 2187 w 5714"/>
                <a:gd name="T47" fmla="*/ 194 h 3842"/>
                <a:gd name="T48" fmla="*/ 2352 w 5714"/>
                <a:gd name="T49" fmla="*/ 356 h 3842"/>
                <a:gd name="T50" fmla="*/ 2514 w 5714"/>
                <a:gd name="T51" fmla="*/ 405 h 3842"/>
                <a:gd name="T52" fmla="*/ 2792 w 5714"/>
                <a:gd name="T53" fmla="*/ 269 h 3842"/>
                <a:gd name="T54" fmla="*/ 2833 w 5714"/>
                <a:gd name="T55" fmla="*/ 95 h 3842"/>
                <a:gd name="T56" fmla="*/ 3110 w 5714"/>
                <a:gd name="T57" fmla="*/ 78 h 3842"/>
                <a:gd name="T58" fmla="*/ 3371 w 5714"/>
                <a:gd name="T59" fmla="*/ 298 h 3842"/>
                <a:gd name="T60" fmla="*/ 3449 w 5714"/>
                <a:gd name="T61" fmla="*/ 463 h 3842"/>
                <a:gd name="T62" fmla="*/ 3556 w 5714"/>
                <a:gd name="T63" fmla="*/ 752 h 3842"/>
                <a:gd name="T64" fmla="*/ 3660 w 5714"/>
                <a:gd name="T65" fmla="*/ 1009 h 3842"/>
                <a:gd name="T66" fmla="*/ 3946 w 5714"/>
                <a:gd name="T67" fmla="*/ 957 h 3842"/>
                <a:gd name="T68" fmla="*/ 4065 w 5714"/>
                <a:gd name="T69" fmla="*/ 1195 h 3842"/>
                <a:gd name="T70" fmla="*/ 4450 w 5714"/>
                <a:gd name="T71" fmla="*/ 1221 h 3842"/>
                <a:gd name="T72" fmla="*/ 4609 w 5714"/>
                <a:gd name="T73" fmla="*/ 1368 h 3842"/>
                <a:gd name="T74" fmla="*/ 4797 w 5714"/>
                <a:gd name="T75" fmla="*/ 1432 h 3842"/>
                <a:gd name="T76" fmla="*/ 5037 w 5714"/>
                <a:gd name="T77" fmla="*/ 1423 h 3842"/>
                <a:gd name="T78" fmla="*/ 5384 w 5714"/>
                <a:gd name="T79" fmla="*/ 1270 h 3842"/>
                <a:gd name="T80" fmla="*/ 5636 w 5714"/>
                <a:gd name="T81" fmla="*/ 1307 h 3842"/>
                <a:gd name="T82" fmla="*/ 5607 w 5714"/>
                <a:gd name="T83" fmla="*/ 1521 h 3842"/>
                <a:gd name="T84" fmla="*/ 5483 w 5714"/>
                <a:gd name="T85" fmla="*/ 1848 h 3842"/>
                <a:gd name="T86" fmla="*/ 5451 w 5714"/>
                <a:gd name="T87" fmla="*/ 2225 h 3842"/>
                <a:gd name="T88" fmla="*/ 5023 w 5714"/>
                <a:gd name="T89" fmla="*/ 2363 h 3842"/>
                <a:gd name="T90" fmla="*/ 4736 w 5714"/>
                <a:gd name="T91" fmla="*/ 2430 h 3842"/>
                <a:gd name="T92" fmla="*/ 4710 w 5714"/>
                <a:gd name="T93" fmla="*/ 2754 h 3842"/>
                <a:gd name="T94" fmla="*/ 4450 w 5714"/>
                <a:gd name="T95" fmla="*/ 3003 h 3842"/>
                <a:gd name="T96" fmla="*/ 4268 w 5714"/>
                <a:gd name="T97" fmla="*/ 3223 h 3842"/>
                <a:gd name="T98" fmla="*/ 4074 w 5714"/>
                <a:gd name="T99" fmla="*/ 3388 h 3842"/>
                <a:gd name="T100" fmla="*/ 3854 w 5714"/>
                <a:gd name="T101" fmla="*/ 3419 h 3842"/>
                <a:gd name="T102" fmla="*/ 3871 w 5714"/>
                <a:gd name="T103" fmla="*/ 3234 h 3842"/>
                <a:gd name="T104" fmla="*/ 3235 w 5714"/>
                <a:gd name="T105" fmla="*/ 2792 h 3842"/>
                <a:gd name="T106" fmla="*/ 2957 w 5714"/>
                <a:gd name="T107" fmla="*/ 2647 h 3842"/>
                <a:gd name="T108" fmla="*/ 2708 w 5714"/>
                <a:gd name="T109" fmla="*/ 2638 h 3842"/>
                <a:gd name="T110" fmla="*/ 2572 w 5714"/>
                <a:gd name="T111" fmla="*/ 2780 h 3842"/>
                <a:gd name="T112" fmla="*/ 2477 w 5714"/>
                <a:gd name="T113" fmla="*/ 3098 h 3842"/>
                <a:gd name="T114" fmla="*/ 2274 w 5714"/>
                <a:gd name="T115" fmla="*/ 3176 h 3842"/>
                <a:gd name="T116" fmla="*/ 2254 w 5714"/>
                <a:gd name="T117" fmla="*/ 3495 h 3842"/>
                <a:gd name="T118" fmla="*/ 2196 w 5714"/>
                <a:gd name="T119" fmla="*/ 3801 h 3842"/>
                <a:gd name="T120" fmla="*/ 2014 w 5714"/>
                <a:gd name="T121" fmla="*/ 3715 h 3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14" h="3842">
                  <a:moveTo>
                    <a:pt x="1927" y="3590"/>
                  </a:moveTo>
                  <a:lnTo>
                    <a:pt x="1904" y="3590"/>
                  </a:lnTo>
                  <a:lnTo>
                    <a:pt x="1878" y="3590"/>
                  </a:lnTo>
                  <a:lnTo>
                    <a:pt x="1869" y="3602"/>
                  </a:lnTo>
                  <a:lnTo>
                    <a:pt x="1840" y="3602"/>
                  </a:lnTo>
                  <a:lnTo>
                    <a:pt x="1834" y="3596"/>
                  </a:lnTo>
                  <a:lnTo>
                    <a:pt x="1829" y="3590"/>
                  </a:lnTo>
                  <a:lnTo>
                    <a:pt x="1829" y="3581"/>
                  </a:lnTo>
                  <a:lnTo>
                    <a:pt x="1826" y="3576"/>
                  </a:lnTo>
                  <a:lnTo>
                    <a:pt x="1820" y="3570"/>
                  </a:lnTo>
                  <a:lnTo>
                    <a:pt x="1820" y="3544"/>
                  </a:lnTo>
                  <a:lnTo>
                    <a:pt x="1820" y="3512"/>
                  </a:lnTo>
                  <a:lnTo>
                    <a:pt x="1791" y="3486"/>
                  </a:lnTo>
                  <a:lnTo>
                    <a:pt x="1791" y="3474"/>
                  </a:lnTo>
                  <a:lnTo>
                    <a:pt x="1782" y="3466"/>
                  </a:lnTo>
                  <a:lnTo>
                    <a:pt x="1774" y="3466"/>
                  </a:lnTo>
                  <a:lnTo>
                    <a:pt x="1753" y="3445"/>
                  </a:lnTo>
                  <a:lnTo>
                    <a:pt x="1748" y="3445"/>
                  </a:lnTo>
                  <a:lnTo>
                    <a:pt x="1742" y="3445"/>
                  </a:lnTo>
                  <a:lnTo>
                    <a:pt x="1733" y="3437"/>
                  </a:lnTo>
                  <a:lnTo>
                    <a:pt x="1724" y="3437"/>
                  </a:lnTo>
                  <a:lnTo>
                    <a:pt x="1704" y="3419"/>
                  </a:lnTo>
                  <a:lnTo>
                    <a:pt x="1704" y="3408"/>
                  </a:lnTo>
                  <a:lnTo>
                    <a:pt x="1696" y="3399"/>
                  </a:lnTo>
                  <a:lnTo>
                    <a:pt x="1667" y="3399"/>
                  </a:lnTo>
                  <a:lnTo>
                    <a:pt x="1658" y="3408"/>
                  </a:lnTo>
                  <a:lnTo>
                    <a:pt x="1646" y="3408"/>
                  </a:lnTo>
                  <a:lnTo>
                    <a:pt x="1638" y="3419"/>
                  </a:lnTo>
                  <a:lnTo>
                    <a:pt x="1502" y="3419"/>
                  </a:lnTo>
                  <a:lnTo>
                    <a:pt x="1499" y="3422"/>
                  </a:lnTo>
                  <a:lnTo>
                    <a:pt x="1493" y="3425"/>
                  </a:lnTo>
                  <a:lnTo>
                    <a:pt x="1455" y="3425"/>
                  </a:lnTo>
                  <a:lnTo>
                    <a:pt x="1444" y="3419"/>
                  </a:lnTo>
                  <a:lnTo>
                    <a:pt x="1435" y="3425"/>
                  </a:lnTo>
                  <a:lnTo>
                    <a:pt x="1415" y="3425"/>
                  </a:lnTo>
                  <a:lnTo>
                    <a:pt x="1406" y="3419"/>
                  </a:lnTo>
                  <a:lnTo>
                    <a:pt x="1398" y="3419"/>
                  </a:lnTo>
                  <a:lnTo>
                    <a:pt x="1386" y="3408"/>
                  </a:lnTo>
                  <a:lnTo>
                    <a:pt x="1366" y="3408"/>
                  </a:lnTo>
                  <a:lnTo>
                    <a:pt x="1363" y="3402"/>
                  </a:lnTo>
                  <a:lnTo>
                    <a:pt x="1357" y="3399"/>
                  </a:lnTo>
                  <a:lnTo>
                    <a:pt x="1357" y="3385"/>
                  </a:lnTo>
                  <a:lnTo>
                    <a:pt x="1357" y="3370"/>
                  </a:lnTo>
                  <a:lnTo>
                    <a:pt x="1366" y="3359"/>
                  </a:lnTo>
                  <a:lnTo>
                    <a:pt x="1366" y="3356"/>
                  </a:lnTo>
                  <a:lnTo>
                    <a:pt x="1366" y="3350"/>
                  </a:lnTo>
                  <a:lnTo>
                    <a:pt x="1377" y="3341"/>
                  </a:lnTo>
                  <a:lnTo>
                    <a:pt x="1377" y="3330"/>
                  </a:lnTo>
                  <a:lnTo>
                    <a:pt x="1366" y="3321"/>
                  </a:lnTo>
                  <a:lnTo>
                    <a:pt x="1366" y="3301"/>
                  </a:lnTo>
                  <a:lnTo>
                    <a:pt x="1386" y="3283"/>
                  </a:lnTo>
                  <a:lnTo>
                    <a:pt x="1386" y="3263"/>
                  </a:lnTo>
                  <a:lnTo>
                    <a:pt x="1377" y="3255"/>
                  </a:lnTo>
                  <a:lnTo>
                    <a:pt x="1377" y="3223"/>
                  </a:lnTo>
                  <a:lnTo>
                    <a:pt x="1366" y="3223"/>
                  </a:lnTo>
                  <a:lnTo>
                    <a:pt x="1363" y="3228"/>
                  </a:lnTo>
                  <a:lnTo>
                    <a:pt x="1357" y="3234"/>
                  </a:lnTo>
                  <a:lnTo>
                    <a:pt x="1348" y="3234"/>
                  </a:lnTo>
                  <a:lnTo>
                    <a:pt x="1340" y="3223"/>
                  </a:lnTo>
                  <a:lnTo>
                    <a:pt x="1331" y="3223"/>
                  </a:lnTo>
                  <a:lnTo>
                    <a:pt x="1325" y="3220"/>
                  </a:lnTo>
                  <a:lnTo>
                    <a:pt x="1319" y="3214"/>
                  </a:lnTo>
                  <a:lnTo>
                    <a:pt x="1282" y="3214"/>
                  </a:lnTo>
                  <a:lnTo>
                    <a:pt x="1262" y="3234"/>
                  </a:lnTo>
                  <a:lnTo>
                    <a:pt x="1253" y="3234"/>
                  </a:lnTo>
                  <a:lnTo>
                    <a:pt x="1241" y="3243"/>
                  </a:lnTo>
                  <a:lnTo>
                    <a:pt x="1238" y="3243"/>
                  </a:lnTo>
                  <a:lnTo>
                    <a:pt x="1233" y="3243"/>
                  </a:lnTo>
                  <a:lnTo>
                    <a:pt x="1212" y="3263"/>
                  </a:lnTo>
                  <a:lnTo>
                    <a:pt x="1204" y="3263"/>
                  </a:lnTo>
                  <a:lnTo>
                    <a:pt x="1201" y="3266"/>
                  </a:lnTo>
                  <a:lnTo>
                    <a:pt x="1195" y="3272"/>
                  </a:lnTo>
                  <a:lnTo>
                    <a:pt x="1195" y="3283"/>
                  </a:lnTo>
                  <a:lnTo>
                    <a:pt x="1175" y="3301"/>
                  </a:lnTo>
                  <a:lnTo>
                    <a:pt x="1172" y="3301"/>
                  </a:lnTo>
                  <a:lnTo>
                    <a:pt x="1166" y="3301"/>
                  </a:lnTo>
                  <a:lnTo>
                    <a:pt x="1155" y="3312"/>
                  </a:lnTo>
                  <a:lnTo>
                    <a:pt x="1155" y="3321"/>
                  </a:lnTo>
                  <a:lnTo>
                    <a:pt x="1146" y="3321"/>
                  </a:lnTo>
                  <a:lnTo>
                    <a:pt x="1131" y="3336"/>
                  </a:lnTo>
                  <a:lnTo>
                    <a:pt x="1117" y="3350"/>
                  </a:lnTo>
                  <a:lnTo>
                    <a:pt x="1108" y="3350"/>
                  </a:lnTo>
                  <a:lnTo>
                    <a:pt x="1102" y="3356"/>
                  </a:lnTo>
                  <a:lnTo>
                    <a:pt x="1097" y="3359"/>
                  </a:lnTo>
                  <a:lnTo>
                    <a:pt x="1088" y="3359"/>
                  </a:lnTo>
                  <a:lnTo>
                    <a:pt x="1079" y="3370"/>
                  </a:lnTo>
                  <a:lnTo>
                    <a:pt x="1071" y="3370"/>
                  </a:lnTo>
                  <a:lnTo>
                    <a:pt x="1042" y="3399"/>
                  </a:lnTo>
                  <a:lnTo>
                    <a:pt x="1042" y="3419"/>
                  </a:lnTo>
                  <a:lnTo>
                    <a:pt x="1030" y="3425"/>
                  </a:lnTo>
                  <a:lnTo>
                    <a:pt x="1010" y="3425"/>
                  </a:lnTo>
                  <a:lnTo>
                    <a:pt x="1001" y="3437"/>
                  </a:lnTo>
                  <a:lnTo>
                    <a:pt x="952" y="3437"/>
                  </a:lnTo>
                  <a:lnTo>
                    <a:pt x="935" y="3454"/>
                  </a:lnTo>
                  <a:lnTo>
                    <a:pt x="920" y="3454"/>
                  </a:lnTo>
                  <a:lnTo>
                    <a:pt x="906" y="3454"/>
                  </a:lnTo>
                  <a:lnTo>
                    <a:pt x="885" y="3474"/>
                  </a:lnTo>
                  <a:lnTo>
                    <a:pt x="865" y="3495"/>
                  </a:lnTo>
                  <a:lnTo>
                    <a:pt x="857" y="3495"/>
                  </a:lnTo>
                  <a:lnTo>
                    <a:pt x="848" y="3495"/>
                  </a:lnTo>
                  <a:lnTo>
                    <a:pt x="819" y="3524"/>
                  </a:lnTo>
                  <a:lnTo>
                    <a:pt x="810" y="3524"/>
                  </a:lnTo>
                  <a:lnTo>
                    <a:pt x="799" y="3532"/>
                  </a:lnTo>
                  <a:lnTo>
                    <a:pt x="790" y="3532"/>
                  </a:lnTo>
                  <a:lnTo>
                    <a:pt x="781" y="3544"/>
                  </a:lnTo>
                  <a:lnTo>
                    <a:pt x="761" y="3544"/>
                  </a:lnTo>
                  <a:lnTo>
                    <a:pt x="741" y="3561"/>
                  </a:lnTo>
                  <a:lnTo>
                    <a:pt x="721" y="3561"/>
                  </a:lnTo>
                  <a:lnTo>
                    <a:pt x="718" y="3567"/>
                  </a:lnTo>
                  <a:lnTo>
                    <a:pt x="712" y="3573"/>
                  </a:lnTo>
                  <a:lnTo>
                    <a:pt x="695" y="3573"/>
                  </a:lnTo>
                  <a:lnTo>
                    <a:pt x="683" y="3581"/>
                  </a:lnTo>
                  <a:lnTo>
                    <a:pt x="666" y="3581"/>
                  </a:lnTo>
                  <a:lnTo>
                    <a:pt x="666" y="3573"/>
                  </a:lnTo>
                  <a:lnTo>
                    <a:pt x="654" y="3561"/>
                  </a:lnTo>
                  <a:lnTo>
                    <a:pt x="654" y="3544"/>
                  </a:lnTo>
                  <a:lnTo>
                    <a:pt x="625" y="3544"/>
                  </a:lnTo>
                  <a:lnTo>
                    <a:pt x="608" y="3524"/>
                  </a:lnTo>
                  <a:lnTo>
                    <a:pt x="587" y="3524"/>
                  </a:lnTo>
                  <a:lnTo>
                    <a:pt x="582" y="3518"/>
                  </a:lnTo>
                  <a:lnTo>
                    <a:pt x="579" y="3512"/>
                  </a:lnTo>
                  <a:lnTo>
                    <a:pt x="559" y="3512"/>
                  </a:lnTo>
                  <a:lnTo>
                    <a:pt x="530" y="3486"/>
                  </a:lnTo>
                  <a:lnTo>
                    <a:pt x="509" y="3486"/>
                  </a:lnTo>
                  <a:lnTo>
                    <a:pt x="506" y="3480"/>
                  </a:lnTo>
                  <a:lnTo>
                    <a:pt x="501" y="3474"/>
                  </a:lnTo>
                  <a:lnTo>
                    <a:pt x="483" y="3474"/>
                  </a:lnTo>
                  <a:lnTo>
                    <a:pt x="472" y="3466"/>
                  </a:lnTo>
                  <a:lnTo>
                    <a:pt x="457" y="3466"/>
                  </a:lnTo>
                  <a:lnTo>
                    <a:pt x="443" y="3466"/>
                  </a:lnTo>
                  <a:lnTo>
                    <a:pt x="440" y="3460"/>
                  </a:lnTo>
                  <a:lnTo>
                    <a:pt x="434" y="3454"/>
                  </a:lnTo>
                  <a:lnTo>
                    <a:pt x="414" y="3454"/>
                  </a:lnTo>
                  <a:lnTo>
                    <a:pt x="405" y="3445"/>
                  </a:lnTo>
                  <a:lnTo>
                    <a:pt x="356" y="3445"/>
                  </a:lnTo>
                  <a:lnTo>
                    <a:pt x="356" y="3408"/>
                  </a:lnTo>
                  <a:lnTo>
                    <a:pt x="365" y="3399"/>
                  </a:lnTo>
                  <a:lnTo>
                    <a:pt x="365" y="3263"/>
                  </a:lnTo>
                  <a:lnTo>
                    <a:pt x="376" y="3255"/>
                  </a:lnTo>
                  <a:lnTo>
                    <a:pt x="376" y="3168"/>
                  </a:lnTo>
                  <a:lnTo>
                    <a:pt x="385" y="3156"/>
                  </a:lnTo>
                  <a:lnTo>
                    <a:pt x="385" y="3098"/>
                  </a:lnTo>
                  <a:lnTo>
                    <a:pt x="385" y="3040"/>
                  </a:lnTo>
                  <a:lnTo>
                    <a:pt x="394" y="3032"/>
                  </a:lnTo>
                  <a:lnTo>
                    <a:pt x="394" y="2974"/>
                  </a:lnTo>
                  <a:lnTo>
                    <a:pt x="307" y="2974"/>
                  </a:lnTo>
                  <a:lnTo>
                    <a:pt x="298" y="2965"/>
                  </a:lnTo>
                  <a:lnTo>
                    <a:pt x="237" y="2965"/>
                  </a:lnTo>
                  <a:lnTo>
                    <a:pt x="174" y="2965"/>
                  </a:lnTo>
                  <a:lnTo>
                    <a:pt x="162" y="2957"/>
                  </a:lnTo>
                  <a:lnTo>
                    <a:pt x="107" y="2957"/>
                  </a:lnTo>
                  <a:lnTo>
                    <a:pt x="49" y="2957"/>
                  </a:lnTo>
                  <a:lnTo>
                    <a:pt x="44" y="2951"/>
                  </a:lnTo>
                  <a:lnTo>
                    <a:pt x="38" y="2945"/>
                  </a:lnTo>
                  <a:lnTo>
                    <a:pt x="29" y="2945"/>
                  </a:lnTo>
                  <a:lnTo>
                    <a:pt x="20" y="2936"/>
                  </a:lnTo>
                  <a:lnTo>
                    <a:pt x="20" y="2916"/>
                  </a:lnTo>
                  <a:lnTo>
                    <a:pt x="9" y="2907"/>
                  </a:lnTo>
                  <a:lnTo>
                    <a:pt x="9" y="2887"/>
                  </a:lnTo>
                  <a:lnTo>
                    <a:pt x="6" y="2884"/>
                  </a:lnTo>
                  <a:lnTo>
                    <a:pt x="0" y="2878"/>
                  </a:lnTo>
                  <a:lnTo>
                    <a:pt x="0" y="2841"/>
                  </a:lnTo>
                  <a:lnTo>
                    <a:pt x="9" y="2829"/>
                  </a:lnTo>
                  <a:lnTo>
                    <a:pt x="9" y="2809"/>
                  </a:lnTo>
                  <a:lnTo>
                    <a:pt x="87" y="2809"/>
                  </a:lnTo>
                  <a:lnTo>
                    <a:pt x="87" y="2878"/>
                  </a:lnTo>
                  <a:lnTo>
                    <a:pt x="96" y="2887"/>
                  </a:lnTo>
                  <a:lnTo>
                    <a:pt x="145" y="2887"/>
                  </a:lnTo>
                  <a:lnTo>
                    <a:pt x="151" y="2884"/>
                  </a:lnTo>
                  <a:lnTo>
                    <a:pt x="153" y="2878"/>
                  </a:lnTo>
                  <a:lnTo>
                    <a:pt x="153" y="2809"/>
                  </a:lnTo>
                  <a:lnTo>
                    <a:pt x="162" y="2800"/>
                  </a:lnTo>
                  <a:lnTo>
                    <a:pt x="162" y="2705"/>
                  </a:lnTo>
                  <a:lnTo>
                    <a:pt x="174" y="2705"/>
                  </a:lnTo>
                  <a:lnTo>
                    <a:pt x="177" y="2699"/>
                  </a:lnTo>
                  <a:lnTo>
                    <a:pt x="182" y="2696"/>
                  </a:lnTo>
                  <a:lnTo>
                    <a:pt x="182" y="2685"/>
                  </a:lnTo>
                  <a:lnTo>
                    <a:pt x="211" y="2685"/>
                  </a:lnTo>
                  <a:lnTo>
                    <a:pt x="211" y="2618"/>
                  </a:lnTo>
                  <a:lnTo>
                    <a:pt x="220" y="2609"/>
                  </a:lnTo>
                  <a:lnTo>
                    <a:pt x="232" y="2609"/>
                  </a:lnTo>
                  <a:lnTo>
                    <a:pt x="240" y="2598"/>
                  </a:lnTo>
                  <a:lnTo>
                    <a:pt x="240" y="2589"/>
                  </a:lnTo>
                  <a:lnTo>
                    <a:pt x="229" y="2580"/>
                  </a:lnTo>
                  <a:lnTo>
                    <a:pt x="229" y="2572"/>
                  </a:lnTo>
                  <a:lnTo>
                    <a:pt x="232" y="2560"/>
                  </a:lnTo>
                  <a:lnTo>
                    <a:pt x="220" y="2551"/>
                  </a:lnTo>
                  <a:lnTo>
                    <a:pt x="220" y="2543"/>
                  </a:lnTo>
                  <a:lnTo>
                    <a:pt x="217" y="2537"/>
                  </a:lnTo>
                  <a:lnTo>
                    <a:pt x="211" y="2531"/>
                  </a:lnTo>
                  <a:lnTo>
                    <a:pt x="203" y="2523"/>
                  </a:lnTo>
                  <a:lnTo>
                    <a:pt x="211" y="2511"/>
                  </a:lnTo>
                  <a:lnTo>
                    <a:pt x="220" y="2502"/>
                  </a:lnTo>
                  <a:lnTo>
                    <a:pt x="232" y="2502"/>
                  </a:lnTo>
                  <a:lnTo>
                    <a:pt x="261" y="2473"/>
                  </a:lnTo>
                  <a:lnTo>
                    <a:pt x="261" y="2465"/>
                  </a:lnTo>
                  <a:lnTo>
                    <a:pt x="269" y="2456"/>
                  </a:lnTo>
                  <a:lnTo>
                    <a:pt x="269" y="2424"/>
                  </a:lnTo>
                  <a:lnTo>
                    <a:pt x="240" y="2395"/>
                  </a:lnTo>
                  <a:lnTo>
                    <a:pt x="232" y="2395"/>
                  </a:lnTo>
                  <a:lnTo>
                    <a:pt x="220" y="2387"/>
                  </a:lnTo>
                  <a:lnTo>
                    <a:pt x="217" y="2387"/>
                  </a:lnTo>
                  <a:lnTo>
                    <a:pt x="211" y="2387"/>
                  </a:lnTo>
                  <a:lnTo>
                    <a:pt x="203" y="2395"/>
                  </a:lnTo>
                  <a:lnTo>
                    <a:pt x="145" y="2395"/>
                  </a:lnTo>
                  <a:lnTo>
                    <a:pt x="133" y="2387"/>
                  </a:lnTo>
                  <a:lnTo>
                    <a:pt x="125" y="2387"/>
                  </a:lnTo>
                  <a:lnTo>
                    <a:pt x="125" y="2366"/>
                  </a:lnTo>
                  <a:lnTo>
                    <a:pt x="145" y="2366"/>
                  </a:lnTo>
                  <a:lnTo>
                    <a:pt x="153" y="2358"/>
                  </a:lnTo>
                  <a:lnTo>
                    <a:pt x="174" y="2358"/>
                  </a:lnTo>
                  <a:lnTo>
                    <a:pt x="177" y="2355"/>
                  </a:lnTo>
                  <a:lnTo>
                    <a:pt x="182" y="2349"/>
                  </a:lnTo>
                  <a:lnTo>
                    <a:pt x="220" y="2349"/>
                  </a:lnTo>
                  <a:lnTo>
                    <a:pt x="232" y="2340"/>
                  </a:lnTo>
                  <a:lnTo>
                    <a:pt x="232" y="2329"/>
                  </a:lnTo>
                  <a:lnTo>
                    <a:pt x="240" y="2320"/>
                  </a:lnTo>
                  <a:lnTo>
                    <a:pt x="240" y="2300"/>
                  </a:lnTo>
                  <a:lnTo>
                    <a:pt x="232" y="2291"/>
                  </a:lnTo>
                  <a:lnTo>
                    <a:pt x="232" y="2282"/>
                  </a:lnTo>
                  <a:lnTo>
                    <a:pt x="261" y="2282"/>
                  </a:lnTo>
                  <a:lnTo>
                    <a:pt x="287" y="2282"/>
                  </a:lnTo>
                  <a:lnTo>
                    <a:pt x="307" y="2262"/>
                  </a:lnTo>
                  <a:lnTo>
                    <a:pt x="313" y="2262"/>
                  </a:lnTo>
                  <a:lnTo>
                    <a:pt x="318" y="2262"/>
                  </a:lnTo>
                  <a:lnTo>
                    <a:pt x="327" y="2271"/>
                  </a:lnTo>
                  <a:lnTo>
                    <a:pt x="356" y="2271"/>
                  </a:lnTo>
                  <a:lnTo>
                    <a:pt x="365" y="2282"/>
                  </a:lnTo>
                  <a:lnTo>
                    <a:pt x="385" y="2282"/>
                  </a:lnTo>
                  <a:lnTo>
                    <a:pt x="394" y="2291"/>
                  </a:lnTo>
                  <a:lnTo>
                    <a:pt x="414" y="2291"/>
                  </a:lnTo>
                  <a:lnTo>
                    <a:pt x="423" y="2300"/>
                  </a:lnTo>
                  <a:lnTo>
                    <a:pt x="443" y="2300"/>
                  </a:lnTo>
                  <a:lnTo>
                    <a:pt x="463" y="2282"/>
                  </a:lnTo>
                  <a:lnTo>
                    <a:pt x="472" y="2282"/>
                  </a:lnTo>
                  <a:lnTo>
                    <a:pt x="478" y="2277"/>
                  </a:lnTo>
                  <a:lnTo>
                    <a:pt x="483" y="2271"/>
                  </a:lnTo>
                  <a:lnTo>
                    <a:pt x="492" y="2271"/>
                  </a:lnTo>
                  <a:lnTo>
                    <a:pt x="492" y="2253"/>
                  </a:lnTo>
                  <a:lnTo>
                    <a:pt x="501" y="2242"/>
                  </a:lnTo>
                  <a:lnTo>
                    <a:pt x="501" y="2204"/>
                  </a:lnTo>
                  <a:lnTo>
                    <a:pt x="518" y="2204"/>
                  </a:lnTo>
                  <a:lnTo>
                    <a:pt x="518" y="2164"/>
                  </a:lnTo>
                  <a:lnTo>
                    <a:pt x="530" y="2155"/>
                  </a:lnTo>
                  <a:lnTo>
                    <a:pt x="538" y="2155"/>
                  </a:lnTo>
                  <a:lnTo>
                    <a:pt x="550" y="2164"/>
                  </a:lnTo>
                  <a:lnTo>
                    <a:pt x="559" y="2164"/>
                  </a:lnTo>
                  <a:lnTo>
                    <a:pt x="579" y="2184"/>
                  </a:lnTo>
                  <a:lnTo>
                    <a:pt x="582" y="2184"/>
                  </a:lnTo>
                  <a:lnTo>
                    <a:pt x="587" y="2184"/>
                  </a:lnTo>
                  <a:lnTo>
                    <a:pt x="593" y="2190"/>
                  </a:lnTo>
                  <a:lnTo>
                    <a:pt x="596" y="2196"/>
                  </a:lnTo>
                  <a:lnTo>
                    <a:pt x="616" y="2196"/>
                  </a:lnTo>
                  <a:lnTo>
                    <a:pt x="625" y="2204"/>
                  </a:lnTo>
                  <a:lnTo>
                    <a:pt x="637" y="2213"/>
                  </a:lnTo>
                  <a:lnTo>
                    <a:pt x="645" y="2213"/>
                  </a:lnTo>
                  <a:lnTo>
                    <a:pt x="654" y="2225"/>
                  </a:lnTo>
                  <a:lnTo>
                    <a:pt x="660" y="2225"/>
                  </a:lnTo>
                  <a:lnTo>
                    <a:pt x="666" y="2225"/>
                  </a:lnTo>
                  <a:lnTo>
                    <a:pt x="689" y="2248"/>
                  </a:lnTo>
                  <a:lnTo>
                    <a:pt x="712" y="2271"/>
                  </a:lnTo>
                  <a:lnTo>
                    <a:pt x="718" y="2271"/>
                  </a:lnTo>
                  <a:lnTo>
                    <a:pt x="721" y="2271"/>
                  </a:lnTo>
                  <a:lnTo>
                    <a:pt x="741" y="2291"/>
                  </a:lnTo>
                  <a:lnTo>
                    <a:pt x="761" y="2291"/>
                  </a:lnTo>
                  <a:lnTo>
                    <a:pt x="778" y="2311"/>
                  </a:lnTo>
                  <a:lnTo>
                    <a:pt x="784" y="2311"/>
                  </a:lnTo>
                  <a:lnTo>
                    <a:pt x="790" y="2311"/>
                  </a:lnTo>
                  <a:lnTo>
                    <a:pt x="799" y="2320"/>
                  </a:lnTo>
                  <a:lnTo>
                    <a:pt x="810" y="2320"/>
                  </a:lnTo>
                  <a:lnTo>
                    <a:pt x="819" y="2329"/>
                  </a:lnTo>
                  <a:lnTo>
                    <a:pt x="828" y="2329"/>
                  </a:lnTo>
                  <a:lnTo>
                    <a:pt x="839" y="2340"/>
                  </a:lnTo>
                  <a:lnTo>
                    <a:pt x="857" y="2340"/>
                  </a:lnTo>
                  <a:lnTo>
                    <a:pt x="862" y="2334"/>
                  </a:lnTo>
                  <a:lnTo>
                    <a:pt x="865" y="2329"/>
                  </a:lnTo>
                  <a:lnTo>
                    <a:pt x="897" y="2329"/>
                  </a:lnTo>
                  <a:lnTo>
                    <a:pt x="917" y="2311"/>
                  </a:lnTo>
                  <a:lnTo>
                    <a:pt x="1071" y="2311"/>
                  </a:lnTo>
                  <a:lnTo>
                    <a:pt x="1079" y="2300"/>
                  </a:lnTo>
                  <a:lnTo>
                    <a:pt x="1088" y="2300"/>
                  </a:lnTo>
                  <a:lnTo>
                    <a:pt x="1097" y="2291"/>
                  </a:lnTo>
                  <a:lnTo>
                    <a:pt x="1117" y="2291"/>
                  </a:lnTo>
                  <a:lnTo>
                    <a:pt x="1128" y="2282"/>
                  </a:lnTo>
                  <a:lnTo>
                    <a:pt x="1155" y="2282"/>
                  </a:lnTo>
                  <a:lnTo>
                    <a:pt x="1166" y="2291"/>
                  </a:lnTo>
                  <a:lnTo>
                    <a:pt x="1183" y="2291"/>
                  </a:lnTo>
                  <a:lnTo>
                    <a:pt x="1204" y="2311"/>
                  </a:lnTo>
                  <a:lnTo>
                    <a:pt x="1212" y="2311"/>
                  </a:lnTo>
                  <a:lnTo>
                    <a:pt x="1253" y="2271"/>
                  </a:lnTo>
                  <a:lnTo>
                    <a:pt x="1253" y="2262"/>
                  </a:lnTo>
                  <a:lnTo>
                    <a:pt x="1256" y="2256"/>
                  </a:lnTo>
                  <a:lnTo>
                    <a:pt x="1262" y="2253"/>
                  </a:lnTo>
                  <a:lnTo>
                    <a:pt x="1267" y="2253"/>
                  </a:lnTo>
                  <a:lnTo>
                    <a:pt x="1273" y="2253"/>
                  </a:lnTo>
                  <a:lnTo>
                    <a:pt x="1273" y="2233"/>
                  </a:lnTo>
                  <a:lnTo>
                    <a:pt x="1291" y="2213"/>
                  </a:lnTo>
                  <a:lnTo>
                    <a:pt x="1291" y="2164"/>
                  </a:lnTo>
                  <a:lnTo>
                    <a:pt x="1273" y="2164"/>
                  </a:lnTo>
                  <a:lnTo>
                    <a:pt x="1262" y="2155"/>
                  </a:lnTo>
                  <a:lnTo>
                    <a:pt x="1262" y="2152"/>
                  </a:lnTo>
                  <a:lnTo>
                    <a:pt x="1262" y="2146"/>
                  </a:lnTo>
                  <a:lnTo>
                    <a:pt x="1259" y="2141"/>
                  </a:lnTo>
                  <a:lnTo>
                    <a:pt x="1253" y="2135"/>
                  </a:lnTo>
                  <a:lnTo>
                    <a:pt x="1253" y="2109"/>
                  </a:lnTo>
                  <a:lnTo>
                    <a:pt x="1241" y="2097"/>
                  </a:lnTo>
                  <a:lnTo>
                    <a:pt x="1224" y="2097"/>
                  </a:lnTo>
                  <a:lnTo>
                    <a:pt x="1212" y="2089"/>
                  </a:lnTo>
                  <a:lnTo>
                    <a:pt x="1212" y="2068"/>
                  </a:lnTo>
                  <a:lnTo>
                    <a:pt x="1212" y="2031"/>
                  </a:lnTo>
                  <a:lnTo>
                    <a:pt x="1204" y="2022"/>
                  </a:lnTo>
                  <a:lnTo>
                    <a:pt x="1210" y="2016"/>
                  </a:lnTo>
                  <a:lnTo>
                    <a:pt x="1212" y="2010"/>
                  </a:lnTo>
                  <a:lnTo>
                    <a:pt x="1204" y="2002"/>
                  </a:lnTo>
                  <a:lnTo>
                    <a:pt x="1204" y="1999"/>
                  </a:lnTo>
                  <a:lnTo>
                    <a:pt x="1204" y="1993"/>
                  </a:lnTo>
                  <a:lnTo>
                    <a:pt x="1210" y="1987"/>
                  </a:lnTo>
                  <a:lnTo>
                    <a:pt x="1212" y="1982"/>
                  </a:lnTo>
                  <a:lnTo>
                    <a:pt x="1212" y="1973"/>
                  </a:lnTo>
                  <a:lnTo>
                    <a:pt x="1224" y="1964"/>
                  </a:lnTo>
                  <a:lnTo>
                    <a:pt x="1224" y="1944"/>
                  </a:lnTo>
                  <a:lnTo>
                    <a:pt x="1299" y="1944"/>
                  </a:lnTo>
                  <a:lnTo>
                    <a:pt x="1311" y="1953"/>
                  </a:lnTo>
                  <a:lnTo>
                    <a:pt x="1319" y="1953"/>
                  </a:lnTo>
                  <a:lnTo>
                    <a:pt x="1340" y="1973"/>
                  </a:lnTo>
                  <a:lnTo>
                    <a:pt x="1348" y="1973"/>
                  </a:lnTo>
                  <a:lnTo>
                    <a:pt x="1366" y="1993"/>
                  </a:lnTo>
                  <a:lnTo>
                    <a:pt x="1398" y="1993"/>
                  </a:lnTo>
                  <a:lnTo>
                    <a:pt x="1406" y="1982"/>
                  </a:lnTo>
                  <a:lnTo>
                    <a:pt x="1415" y="1982"/>
                  </a:lnTo>
                  <a:lnTo>
                    <a:pt x="1415" y="1973"/>
                  </a:lnTo>
                  <a:lnTo>
                    <a:pt x="1421" y="1967"/>
                  </a:lnTo>
                  <a:lnTo>
                    <a:pt x="1426" y="1964"/>
                  </a:lnTo>
                  <a:lnTo>
                    <a:pt x="1455" y="1964"/>
                  </a:lnTo>
                  <a:lnTo>
                    <a:pt x="1464" y="1973"/>
                  </a:lnTo>
                  <a:lnTo>
                    <a:pt x="1542" y="1973"/>
                  </a:lnTo>
                  <a:lnTo>
                    <a:pt x="1545" y="1967"/>
                  </a:lnTo>
                  <a:lnTo>
                    <a:pt x="1551" y="1964"/>
                  </a:lnTo>
                  <a:lnTo>
                    <a:pt x="1568" y="1964"/>
                  </a:lnTo>
                  <a:lnTo>
                    <a:pt x="1589" y="1944"/>
                  </a:lnTo>
                  <a:lnTo>
                    <a:pt x="1597" y="1944"/>
                  </a:lnTo>
                  <a:lnTo>
                    <a:pt x="1609" y="1935"/>
                  </a:lnTo>
                  <a:lnTo>
                    <a:pt x="1629" y="1935"/>
                  </a:lnTo>
                  <a:lnTo>
                    <a:pt x="1638" y="1924"/>
                  </a:lnTo>
                  <a:lnTo>
                    <a:pt x="1646" y="1924"/>
                  </a:lnTo>
                  <a:lnTo>
                    <a:pt x="1658" y="1915"/>
                  </a:lnTo>
                  <a:lnTo>
                    <a:pt x="1667" y="1915"/>
                  </a:lnTo>
                  <a:lnTo>
                    <a:pt x="1667" y="1906"/>
                  </a:lnTo>
                  <a:lnTo>
                    <a:pt x="1672" y="1901"/>
                  </a:lnTo>
                  <a:lnTo>
                    <a:pt x="1675" y="1898"/>
                  </a:lnTo>
                  <a:lnTo>
                    <a:pt x="1675" y="1892"/>
                  </a:lnTo>
                  <a:lnTo>
                    <a:pt x="1675" y="1886"/>
                  </a:lnTo>
                  <a:lnTo>
                    <a:pt x="1687" y="1877"/>
                  </a:lnTo>
                  <a:lnTo>
                    <a:pt x="1687" y="1857"/>
                  </a:lnTo>
                  <a:lnTo>
                    <a:pt x="1696" y="1848"/>
                  </a:lnTo>
                  <a:lnTo>
                    <a:pt x="1696" y="1843"/>
                  </a:lnTo>
                  <a:lnTo>
                    <a:pt x="1696" y="1840"/>
                  </a:lnTo>
                  <a:lnTo>
                    <a:pt x="1704" y="1828"/>
                  </a:lnTo>
                  <a:lnTo>
                    <a:pt x="1724" y="1828"/>
                  </a:lnTo>
                  <a:lnTo>
                    <a:pt x="1730" y="1822"/>
                  </a:lnTo>
                  <a:lnTo>
                    <a:pt x="1733" y="1819"/>
                  </a:lnTo>
                  <a:lnTo>
                    <a:pt x="1742" y="1819"/>
                  </a:lnTo>
                  <a:lnTo>
                    <a:pt x="1762" y="1799"/>
                  </a:lnTo>
                  <a:lnTo>
                    <a:pt x="1782" y="1782"/>
                  </a:lnTo>
                  <a:lnTo>
                    <a:pt x="1791" y="1782"/>
                  </a:lnTo>
                  <a:lnTo>
                    <a:pt x="1800" y="1770"/>
                  </a:lnTo>
                  <a:lnTo>
                    <a:pt x="1800" y="1765"/>
                  </a:lnTo>
                  <a:lnTo>
                    <a:pt x="1800" y="1762"/>
                  </a:lnTo>
                  <a:lnTo>
                    <a:pt x="1820" y="1741"/>
                  </a:lnTo>
                  <a:lnTo>
                    <a:pt x="1820" y="1733"/>
                  </a:lnTo>
                  <a:lnTo>
                    <a:pt x="1829" y="1721"/>
                  </a:lnTo>
                  <a:lnTo>
                    <a:pt x="1829" y="1712"/>
                  </a:lnTo>
                  <a:lnTo>
                    <a:pt x="1840" y="1704"/>
                  </a:lnTo>
                  <a:lnTo>
                    <a:pt x="1840" y="1675"/>
                  </a:lnTo>
                  <a:lnTo>
                    <a:pt x="1840" y="1655"/>
                  </a:lnTo>
                  <a:lnTo>
                    <a:pt x="1860" y="1637"/>
                  </a:lnTo>
                  <a:lnTo>
                    <a:pt x="1860" y="1629"/>
                  </a:lnTo>
                  <a:lnTo>
                    <a:pt x="1849" y="1617"/>
                  </a:lnTo>
                  <a:lnTo>
                    <a:pt x="1849" y="1484"/>
                  </a:lnTo>
                  <a:lnTo>
                    <a:pt x="1860" y="1472"/>
                  </a:lnTo>
                  <a:lnTo>
                    <a:pt x="1860" y="1443"/>
                  </a:lnTo>
                  <a:lnTo>
                    <a:pt x="1863" y="1440"/>
                  </a:lnTo>
                  <a:lnTo>
                    <a:pt x="1869" y="1432"/>
                  </a:lnTo>
                  <a:lnTo>
                    <a:pt x="1869" y="1357"/>
                  </a:lnTo>
                  <a:lnTo>
                    <a:pt x="1889" y="1357"/>
                  </a:lnTo>
                  <a:lnTo>
                    <a:pt x="1892" y="1354"/>
                  </a:lnTo>
                  <a:lnTo>
                    <a:pt x="1898" y="1348"/>
                  </a:lnTo>
                  <a:lnTo>
                    <a:pt x="1898" y="1278"/>
                  </a:lnTo>
                  <a:lnTo>
                    <a:pt x="1901" y="1276"/>
                  </a:lnTo>
                  <a:lnTo>
                    <a:pt x="1907" y="1270"/>
                  </a:lnTo>
                  <a:lnTo>
                    <a:pt x="1907" y="1255"/>
                  </a:lnTo>
                  <a:lnTo>
                    <a:pt x="1907" y="1241"/>
                  </a:lnTo>
                  <a:lnTo>
                    <a:pt x="1918" y="1232"/>
                  </a:lnTo>
                  <a:lnTo>
                    <a:pt x="1936" y="1232"/>
                  </a:lnTo>
                  <a:lnTo>
                    <a:pt x="1944" y="1221"/>
                  </a:lnTo>
                  <a:lnTo>
                    <a:pt x="1944" y="1195"/>
                  </a:lnTo>
                  <a:lnTo>
                    <a:pt x="1941" y="1189"/>
                  </a:lnTo>
                  <a:lnTo>
                    <a:pt x="1936" y="1183"/>
                  </a:lnTo>
                  <a:lnTo>
                    <a:pt x="1936" y="1125"/>
                  </a:lnTo>
                  <a:lnTo>
                    <a:pt x="1927" y="1116"/>
                  </a:lnTo>
                  <a:lnTo>
                    <a:pt x="1918" y="1116"/>
                  </a:lnTo>
                  <a:lnTo>
                    <a:pt x="1907" y="1108"/>
                  </a:lnTo>
                  <a:lnTo>
                    <a:pt x="1869" y="1108"/>
                  </a:lnTo>
                  <a:lnTo>
                    <a:pt x="1840" y="1079"/>
                  </a:lnTo>
                  <a:lnTo>
                    <a:pt x="1829" y="1079"/>
                  </a:lnTo>
                  <a:lnTo>
                    <a:pt x="1829" y="1059"/>
                  </a:lnTo>
                  <a:lnTo>
                    <a:pt x="1811" y="1038"/>
                  </a:lnTo>
                  <a:lnTo>
                    <a:pt x="1820" y="1030"/>
                  </a:lnTo>
                  <a:lnTo>
                    <a:pt x="1820" y="1009"/>
                  </a:lnTo>
                  <a:lnTo>
                    <a:pt x="1811" y="1001"/>
                  </a:lnTo>
                  <a:lnTo>
                    <a:pt x="1811" y="983"/>
                  </a:lnTo>
                  <a:lnTo>
                    <a:pt x="1829" y="963"/>
                  </a:lnTo>
                  <a:lnTo>
                    <a:pt x="1829" y="954"/>
                  </a:lnTo>
                  <a:lnTo>
                    <a:pt x="1834" y="949"/>
                  </a:lnTo>
                  <a:lnTo>
                    <a:pt x="1840" y="943"/>
                  </a:lnTo>
                  <a:lnTo>
                    <a:pt x="1820" y="923"/>
                  </a:lnTo>
                  <a:lnTo>
                    <a:pt x="1800" y="923"/>
                  </a:lnTo>
                  <a:lnTo>
                    <a:pt x="1782" y="905"/>
                  </a:lnTo>
                  <a:lnTo>
                    <a:pt x="1782" y="894"/>
                  </a:lnTo>
                  <a:lnTo>
                    <a:pt x="1774" y="885"/>
                  </a:lnTo>
                  <a:lnTo>
                    <a:pt x="1774" y="865"/>
                  </a:lnTo>
                  <a:lnTo>
                    <a:pt x="1762" y="856"/>
                  </a:lnTo>
                  <a:lnTo>
                    <a:pt x="1762" y="839"/>
                  </a:lnTo>
                  <a:lnTo>
                    <a:pt x="1745" y="818"/>
                  </a:lnTo>
                  <a:lnTo>
                    <a:pt x="1724" y="798"/>
                  </a:lnTo>
                  <a:lnTo>
                    <a:pt x="1724" y="787"/>
                  </a:lnTo>
                  <a:lnTo>
                    <a:pt x="1742" y="787"/>
                  </a:lnTo>
                  <a:lnTo>
                    <a:pt x="1748" y="784"/>
                  </a:lnTo>
                  <a:lnTo>
                    <a:pt x="1753" y="778"/>
                  </a:lnTo>
                  <a:lnTo>
                    <a:pt x="1753" y="769"/>
                  </a:lnTo>
                  <a:lnTo>
                    <a:pt x="1762" y="761"/>
                  </a:lnTo>
                  <a:lnTo>
                    <a:pt x="1774" y="761"/>
                  </a:lnTo>
                  <a:lnTo>
                    <a:pt x="1791" y="740"/>
                  </a:lnTo>
                  <a:lnTo>
                    <a:pt x="1800" y="740"/>
                  </a:lnTo>
                  <a:lnTo>
                    <a:pt x="1811" y="732"/>
                  </a:lnTo>
                  <a:lnTo>
                    <a:pt x="1820" y="732"/>
                  </a:lnTo>
                  <a:lnTo>
                    <a:pt x="1829" y="723"/>
                  </a:lnTo>
                  <a:lnTo>
                    <a:pt x="1829" y="711"/>
                  </a:lnTo>
                  <a:lnTo>
                    <a:pt x="1811" y="694"/>
                  </a:lnTo>
                  <a:lnTo>
                    <a:pt x="1811" y="682"/>
                  </a:lnTo>
                  <a:lnTo>
                    <a:pt x="1791" y="665"/>
                  </a:lnTo>
                  <a:lnTo>
                    <a:pt x="1791" y="654"/>
                  </a:lnTo>
                  <a:lnTo>
                    <a:pt x="1788" y="651"/>
                  </a:lnTo>
                  <a:lnTo>
                    <a:pt x="1782" y="645"/>
                  </a:lnTo>
                  <a:lnTo>
                    <a:pt x="1782" y="587"/>
                  </a:lnTo>
                  <a:lnTo>
                    <a:pt x="1774" y="575"/>
                  </a:lnTo>
                  <a:lnTo>
                    <a:pt x="1774" y="529"/>
                  </a:lnTo>
                  <a:lnTo>
                    <a:pt x="1753" y="509"/>
                  </a:lnTo>
                  <a:lnTo>
                    <a:pt x="1753" y="492"/>
                  </a:lnTo>
                  <a:lnTo>
                    <a:pt x="1748" y="486"/>
                  </a:lnTo>
                  <a:lnTo>
                    <a:pt x="1742" y="480"/>
                  </a:lnTo>
                  <a:lnTo>
                    <a:pt x="1742" y="413"/>
                  </a:lnTo>
                  <a:lnTo>
                    <a:pt x="1733" y="405"/>
                  </a:lnTo>
                  <a:lnTo>
                    <a:pt x="1733" y="382"/>
                  </a:lnTo>
                  <a:lnTo>
                    <a:pt x="1733" y="356"/>
                  </a:lnTo>
                  <a:lnTo>
                    <a:pt x="1762" y="356"/>
                  </a:lnTo>
                  <a:lnTo>
                    <a:pt x="1791" y="356"/>
                  </a:lnTo>
                  <a:lnTo>
                    <a:pt x="1797" y="350"/>
                  </a:lnTo>
                  <a:lnTo>
                    <a:pt x="1800" y="347"/>
                  </a:lnTo>
                  <a:lnTo>
                    <a:pt x="1811" y="347"/>
                  </a:lnTo>
                  <a:lnTo>
                    <a:pt x="1817" y="341"/>
                  </a:lnTo>
                  <a:lnTo>
                    <a:pt x="1820" y="338"/>
                  </a:lnTo>
                  <a:lnTo>
                    <a:pt x="1820" y="327"/>
                  </a:lnTo>
                  <a:lnTo>
                    <a:pt x="1811" y="318"/>
                  </a:lnTo>
                  <a:lnTo>
                    <a:pt x="1811" y="289"/>
                  </a:lnTo>
                  <a:lnTo>
                    <a:pt x="1829" y="269"/>
                  </a:lnTo>
                  <a:lnTo>
                    <a:pt x="1829" y="251"/>
                  </a:lnTo>
                  <a:lnTo>
                    <a:pt x="1840" y="240"/>
                  </a:lnTo>
                  <a:lnTo>
                    <a:pt x="1849" y="251"/>
                  </a:lnTo>
                  <a:lnTo>
                    <a:pt x="1869" y="251"/>
                  </a:lnTo>
                  <a:lnTo>
                    <a:pt x="1878" y="260"/>
                  </a:lnTo>
                  <a:lnTo>
                    <a:pt x="1878" y="280"/>
                  </a:lnTo>
                  <a:lnTo>
                    <a:pt x="1918" y="280"/>
                  </a:lnTo>
                  <a:lnTo>
                    <a:pt x="1927" y="289"/>
                  </a:lnTo>
                  <a:lnTo>
                    <a:pt x="1944" y="289"/>
                  </a:lnTo>
                  <a:lnTo>
                    <a:pt x="1950" y="283"/>
                  </a:lnTo>
                  <a:lnTo>
                    <a:pt x="1956" y="280"/>
                  </a:lnTo>
                  <a:lnTo>
                    <a:pt x="1965" y="280"/>
                  </a:lnTo>
                  <a:lnTo>
                    <a:pt x="1965" y="275"/>
                  </a:lnTo>
                  <a:lnTo>
                    <a:pt x="1965" y="269"/>
                  </a:lnTo>
                  <a:lnTo>
                    <a:pt x="1970" y="263"/>
                  </a:lnTo>
                  <a:lnTo>
                    <a:pt x="1976" y="260"/>
                  </a:lnTo>
                  <a:lnTo>
                    <a:pt x="1976" y="251"/>
                  </a:lnTo>
                  <a:lnTo>
                    <a:pt x="1985" y="240"/>
                  </a:lnTo>
                  <a:lnTo>
                    <a:pt x="1985" y="194"/>
                  </a:lnTo>
                  <a:lnTo>
                    <a:pt x="1979" y="188"/>
                  </a:lnTo>
                  <a:lnTo>
                    <a:pt x="1976" y="182"/>
                  </a:lnTo>
                  <a:lnTo>
                    <a:pt x="1976" y="153"/>
                  </a:lnTo>
                  <a:lnTo>
                    <a:pt x="2022" y="153"/>
                  </a:lnTo>
                  <a:lnTo>
                    <a:pt x="2031" y="162"/>
                  </a:lnTo>
                  <a:lnTo>
                    <a:pt x="2043" y="162"/>
                  </a:lnTo>
                  <a:lnTo>
                    <a:pt x="2051" y="173"/>
                  </a:lnTo>
                  <a:lnTo>
                    <a:pt x="2080" y="173"/>
                  </a:lnTo>
                  <a:lnTo>
                    <a:pt x="2080" y="202"/>
                  </a:lnTo>
                  <a:lnTo>
                    <a:pt x="2086" y="208"/>
                  </a:lnTo>
                  <a:lnTo>
                    <a:pt x="2092" y="211"/>
                  </a:lnTo>
                  <a:lnTo>
                    <a:pt x="2101" y="211"/>
                  </a:lnTo>
                  <a:lnTo>
                    <a:pt x="2109" y="220"/>
                  </a:lnTo>
                  <a:lnTo>
                    <a:pt x="2130" y="220"/>
                  </a:lnTo>
                  <a:lnTo>
                    <a:pt x="2138" y="231"/>
                  </a:lnTo>
                  <a:lnTo>
                    <a:pt x="2167" y="231"/>
                  </a:lnTo>
                  <a:lnTo>
                    <a:pt x="2187" y="211"/>
                  </a:lnTo>
                  <a:lnTo>
                    <a:pt x="2187" y="202"/>
                  </a:lnTo>
                  <a:lnTo>
                    <a:pt x="2187" y="194"/>
                  </a:lnTo>
                  <a:lnTo>
                    <a:pt x="2202" y="194"/>
                  </a:lnTo>
                  <a:lnTo>
                    <a:pt x="2216" y="194"/>
                  </a:lnTo>
                  <a:lnTo>
                    <a:pt x="2219" y="199"/>
                  </a:lnTo>
                  <a:lnTo>
                    <a:pt x="2225" y="202"/>
                  </a:lnTo>
                  <a:lnTo>
                    <a:pt x="2234" y="202"/>
                  </a:lnTo>
                  <a:lnTo>
                    <a:pt x="2234" y="240"/>
                  </a:lnTo>
                  <a:lnTo>
                    <a:pt x="2225" y="251"/>
                  </a:lnTo>
                  <a:lnTo>
                    <a:pt x="2234" y="260"/>
                  </a:lnTo>
                  <a:lnTo>
                    <a:pt x="2234" y="269"/>
                  </a:lnTo>
                  <a:lnTo>
                    <a:pt x="2245" y="280"/>
                  </a:lnTo>
                  <a:lnTo>
                    <a:pt x="2245" y="298"/>
                  </a:lnTo>
                  <a:lnTo>
                    <a:pt x="2239" y="303"/>
                  </a:lnTo>
                  <a:lnTo>
                    <a:pt x="2234" y="309"/>
                  </a:lnTo>
                  <a:lnTo>
                    <a:pt x="2234" y="318"/>
                  </a:lnTo>
                  <a:lnTo>
                    <a:pt x="2225" y="327"/>
                  </a:lnTo>
                  <a:lnTo>
                    <a:pt x="2225" y="347"/>
                  </a:lnTo>
                  <a:lnTo>
                    <a:pt x="2234" y="356"/>
                  </a:lnTo>
                  <a:lnTo>
                    <a:pt x="2234" y="364"/>
                  </a:lnTo>
                  <a:lnTo>
                    <a:pt x="2283" y="364"/>
                  </a:lnTo>
                  <a:lnTo>
                    <a:pt x="2292" y="356"/>
                  </a:lnTo>
                  <a:lnTo>
                    <a:pt x="2352" y="356"/>
                  </a:lnTo>
                  <a:lnTo>
                    <a:pt x="2361" y="364"/>
                  </a:lnTo>
                  <a:lnTo>
                    <a:pt x="2370" y="364"/>
                  </a:lnTo>
                  <a:lnTo>
                    <a:pt x="2378" y="373"/>
                  </a:lnTo>
                  <a:lnTo>
                    <a:pt x="2384" y="373"/>
                  </a:lnTo>
                  <a:lnTo>
                    <a:pt x="2390" y="373"/>
                  </a:lnTo>
                  <a:lnTo>
                    <a:pt x="2390" y="356"/>
                  </a:lnTo>
                  <a:lnTo>
                    <a:pt x="2399" y="347"/>
                  </a:lnTo>
                  <a:lnTo>
                    <a:pt x="2407" y="356"/>
                  </a:lnTo>
                  <a:lnTo>
                    <a:pt x="2407" y="364"/>
                  </a:lnTo>
                  <a:lnTo>
                    <a:pt x="2419" y="373"/>
                  </a:lnTo>
                  <a:lnTo>
                    <a:pt x="2419" y="379"/>
                  </a:lnTo>
                  <a:lnTo>
                    <a:pt x="2419" y="384"/>
                  </a:lnTo>
                  <a:lnTo>
                    <a:pt x="2428" y="393"/>
                  </a:lnTo>
                  <a:lnTo>
                    <a:pt x="2428" y="405"/>
                  </a:lnTo>
                  <a:lnTo>
                    <a:pt x="2456" y="434"/>
                  </a:lnTo>
                  <a:lnTo>
                    <a:pt x="2477" y="434"/>
                  </a:lnTo>
                  <a:lnTo>
                    <a:pt x="2485" y="422"/>
                  </a:lnTo>
                  <a:lnTo>
                    <a:pt x="2494" y="422"/>
                  </a:lnTo>
                  <a:lnTo>
                    <a:pt x="2506" y="434"/>
                  </a:lnTo>
                  <a:lnTo>
                    <a:pt x="2514" y="434"/>
                  </a:lnTo>
                  <a:lnTo>
                    <a:pt x="2514" y="405"/>
                  </a:lnTo>
                  <a:lnTo>
                    <a:pt x="2523" y="405"/>
                  </a:lnTo>
                  <a:lnTo>
                    <a:pt x="2529" y="411"/>
                  </a:lnTo>
                  <a:lnTo>
                    <a:pt x="2535" y="413"/>
                  </a:lnTo>
                  <a:lnTo>
                    <a:pt x="2564" y="413"/>
                  </a:lnTo>
                  <a:lnTo>
                    <a:pt x="2590" y="384"/>
                  </a:lnTo>
                  <a:lnTo>
                    <a:pt x="2621" y="384"/>
                  </a:lnTo>
                  <a:lnTo>
                    <a:pt x="2630" y="373"/>
                  </a:lnTo>
                  <a:lnTo>
                    <a:pt x="2639" y="373"/>
                  </a:lnTo>
                  <a:lnTo>
                    <a:pt x="2647" y="364"/>
                  </a:lnTo>
                  <a:lnTo>
                    <a:pt x="2653" y="364"/>
                  </a:lnTo>
                  <a:lnTo>
                    <a:pt x="2659" y="364"/>
                  </a:lnTo>
                  <a:lnTo>
                    <a:pt x="2668" y="356"/>
                  </a:lnTo>
                  <a:lnTo>
                    <a:pt x="2679" y="356"/>
                  </a:lnTo>
                  <a:lnTo>
                    <a:pt x="2697" y="338"/>
                  </a:lnTo>
                  <a:lnTo>
                    <a:pt x="2697" y="309"/>
                  </a:lnTo>
                  <a:lnTo>
                    <a:pt x="2711" y="292"/>
                  </a:lnTo>
                  <a:lnTo>
                    <a:pt x="2726" y="280"/>
                  </a:lnTo>
                  <a:lnTo>
                    <a:pt x="2766" y="280"/>
                  </a:lnTo>
                  <a:lnTo>
                    <a:pt x="2783" y="260"/>
                  </a:lnTo>
                  <a:lnTo>
                    <a:pt x="2792" y="260"/>
                  </a:lnTo>
                  <a:lnTo>
                    <a:pt x="2792" y="269"/>
                  </a:lnTo>
                  <a:lnTo>
                    <a:pt x="2812" y="289"/>
                  </a:lnTo>
                  <a:lnTo>
                    <a:pt x="2821" y="289"/>
                  </a:lnTo>
                  <a:lnTo>
                    <a:pt x="2841" y="309"/>
                  </a:lnTo>
                  <a:lnTo>
                    <a:pt x="2853" y="309"/>
                  </a:lnTo>
                  <a:lnTo>
                    <a:pt x="2862" y="298"/>
                  </a:lnTo>
                  <a:lnTo>
                    <a:pt x="2867" y="298"/>
                  </a:lnTo>
                  <a:lnTo>
                    <a:pt x="2870" y="298"/>
                  </a:lnTo>
                  <a:lnTo>
                    <a:pt x="2879" y="289"/>
                  </a:lnTo>
                  <a:lnTo>
                    <a:pt x="2890" y="289"/>
                  </a:lnTo>
                  <a:lnTo>
                    <a:pt x="2899" y="280"/>
                  </a:lnTo>
                  <a:lnTo>
                    <a:pt x="2899" y="275"/>
                  </a:lnTo>
                  <a:lnTo>
                    <a:pt x="2899" y="269"/>
                  </a:lnTo>
                  <a:lnTo>
                    <a:pt x="2856" y="225"/>
                  </a:lnTo>
                  <a:lnTo>
                    <a:pt x="2812" y="182"/>
                  </a:lnTo>
                  <a:lnTo>
                    <a:pt x="2812" y="144"/>
                  </a:lnTo>
                  <a:lnTo>
                    <a:pt x="2804" y="133"/>
                  </a:lnTo>
                  <a:lnTo>
                    <a:pt x="2792" y="133"/>
                  </a:lnTo>
                  <a:lnTo>
                    <a:pt x="2792" y="107"/>
                  </a:lnTo>
                  <a:lnTo>
                    <a:pt x="2821" y="107"/>
                  </a:lnTo>
                  <a:lnTo>
                    <a:pt x="2827" y="101"/>
                  </a:lnTo>
                  <a:lnTo>
                    <a:pt x="2833" y="95"/>
                  </a:lnTo>
                  <a:lnTo>
                    <a:pt x="2862" y="95"/>
                  </a:lnTo>
                  <a:lnTo>
                    <a:pt x="2879" y="78"/>
                  </a:lnTo>
                  <a:lnTo>
                    <a:pt x="2911" y="78"/>
                  </a:lnTo>
                  <a:lnTo>
                    <a:pt x="2919" y="66"/>
                  </a:lnTo>
                  <a:lnTo>
                    <a:pt x="2928" y="66"/>
                  </a:lnTo>
                  <a:lnTo>
                    <a:pt x="2937" y="58"/>
                  </a:lnTo>
                  <a:lnTo>
                    <a:pt x="2943" y="58"/>
                  </a:lnTo>
                  <a:lnTo>
                    <a:pt x="2948" y="58"/>
                  </a:lnTo>
                  <a:lnTo>
                    <a:pt x="2957" y="49"/>
                  </a:lnTo>
                  <a:lnTo>
                    <a:pt x="2957" y="37"/>
                  </a:lnTo>
                  <a:lnTo>
                    <a:pt x="2977" y="20"/>
                  </a:lnTo>
                  <a:lnTo>
                    <a:pt x="3015" y="20"/>
                  </a:lnTo>
                  <a:lnTo>
                    <a:pt x="3024" y="8"/>
                  </a:lnTo>
                  <a:lnTo>
                    <a:pt x="3044" y="8"/>
                  </a:lnTo>
                  <a:lnTo>
                    <a:pt x="3052" y="0"/>
                  </a:lnTo>
                  <a:lnTo>
                    <a:pt x="3102" y="0"/>
                  </a:lnTo>
                  <a:lnTo>
                    <a:pt x="3102" y="23"/>
                  </a:lnTo>
                  <a:lnTo>
                    <a:pt x="3102" y="49"/>
                  </a:lnTo>
                  <a:lnTo>
                    <a:pt x="3107" y="52"/>
                  </a:lnTo>
                  <a:lnTo>
                    <a:pt x="3110" y="58"/>
                  </a:lnTo>
                  <a:lnTo>
                    <a:pt x="3110" y="78"/>
                  </a:lnTo>
                  <a:lnTo>
                    <a:pt x="3122" y="86"/>
                  </a:lnTo>
                  <a:lnTo>
                    <a:pt x="3188" y="86"/>
                  </a:lnTo>
                  <a:lnTo>
                    <a:pt x="3200" y="78"/>
                  </a:lnTo>
                  <a:lnTo>
                    <a:pt x="3226" y="78"/>
                  </a:lnTo>
                  <a:lnTo>
                    <a:pt x="3243" y="92"/>
                  </a:lnTo>
                  <a:lnTo>
                    <a:pt x="3255" y="107"/>
                  </a:lnTo>
                  <a:lnTo>
                    <a:pt x="3255" y="115"/>
                  </a:lnTo>
                  <a:lnTo>
                    <a:pt x="3272" y="130"/>
                  </a:lnTo>
                  <a:lnTo>
                    <a:pt x="3284" y="144"/>
                  </a:lnTo>
                  <a:lnTo>
                    <a:pt x="3284" y="162"/>
                  </a:lnTo>
                  <a:lnTo>
                    <a:pt x="3304" y="182"/>
                  </a:lnTo>
                  <a:lnTo>
                    <a:pt x="3304" y="211"/>
                  </a:lnTo>
                  <a:lnTo>
                    <a:pt x="3310" y="217"/>
                  </a:lnTo>
                  <a:lnTo>
                    <a:pt x="3313" y="220"/>
                  </a:lnTo>
                  <a:lnTo>
                    <a:pt x="3324" y="220"/>
                  </a:lnTo>
                  <a:lnTo>
                    <a:pt x="3333" y="231"/>
                  </a:lnTo>
                  <a:lnTo>
                    <a:pt x="3333" y="260"/>
                  </a:lnTo>
                  <a:lnTo>
                    <a:pt x="3342" y="269"/>
                  </a:lnTo>
                  <a:lnTo>
                    <a:pt x="3353" y="269"/>
                  </a:lnTo>
                  <a:lnTo>
                    <a:pt x="3371" y="289"/>
                  </a:lnTo>
                  <a:lnTo>
                    <a:pt x="3371" y="298"/>
                  </a:lnTo>
                  <a:lnTo>
                    <a:pt x="3391" y="318"/>
                  </a:lnTo>
                  <a:lnTo>
                    <a:pt x="3400" y="318"/>
                  </a:lnTo>
                  <a:lnTo>
                    <a:pt x="3411" y="327"/>
                  </a:lnTo>
                  <a:lnTo>
                    <a:pt x="3411" y="338"/>
                  </a:lnTo>
                  <a:lnTo>
                    <a:pt x="3391" y="338"/>
                  </a:lnTo>
                  <a:lnTo>
                    <a:pt x="3391" y="364"/>
                  </a:lnTo>
                  <a:lnTo>
                    <a:pt x="3371" y="364"/>
                  </a:lnTo>
                  <a:lnTo>
                    <a:pt x="3362" y="356"/>
                  </a:lnTo>
                  <a:lnTo>
                    <a:pt x="3353" y="364"/>
                  </a:lnTo>
                  <a:lnTo>
                    <a:pt x="3353" y="393"/>
                  </a:lnTo>
                  <a:lnTo>
                    <a:pt x="3362" y="405"/>
                  </a:lnTo>
                  <a:lnTo>
                    <a:pt x="3377" y="405"/>
                  </a:lnTo>
                  <a:lnTo>
                    <a:pt x="3391" y="405"/>
                  </a:lnTo>
                  <a:lnTo>
                    <a:pt x="3400" y="413"/>
                  </a:lnTo>
                  <a:lnTo>
                    <a:pt x="3411" y="413"/>
                  </a:lnTo>
                  <a:lnTo>
                    <a:pt x="3411" y="422"/>
                  </a:lnTo>
                  <a:lnTo>
                    <a:pt x="3420" y="434"/>
                  </a:lnTo>
                  <a:lnTo>
                    <a:pt x="3420" y="451"/>
                  </a:lnTo>
                  <a:lnTo>
                    <a:pt x="3437" y="451"/>
                  </a:lnTo>
                  <a:lnTo>
                    <a:pt x="3443" y="457"/>
                  </a:lnTo>
                  <a:lnTo>
                    <a:pt x="3449" y="463"/>
                  </a:lnTo>
                  <a:lnTo>
                    <a:pt x="3455" y="463"/>
                  </a:lnTo>
                  <a:lnTo>
                    <a:pt x="3458" y="463"/>
                  </a:lnTo>
                  <a:lnTo>
                    <a:pt x="3466" y="471"/>
                  </a:lnTo>
                  <a:lnTo>
                    <a:pt x="3466" y="492"/>
                  </a:lnTo>
                  <a:lnTo>
                    <a:pt x="3449" y="492"/>
                  </a:lnTo>
                  <a:lnTo>
                    <a:pt x="3449" y="506"/>
                  </a:lnTo>
                  <a:lnTo>
                    <a:pt x="3449" y="520"/>
                  </a:lnTo>
                  <a:lnTo>
                    <a:pt x="3455" y="523"/>
                  </a:lnTo>
                  <a:lnTo>
                    <a:pt x="3458" y="529"/>
                  </a:lnTo>
                  <a:lnTo>
                    <a:pt x="3458" y="567"/>
                  </a:lnTo>
                  <a:lnTo>
                    <a:pt x="3463" y="573"/>
                  </a:lnTo>
                  <a:lnTo>
                    <a:pt x="3466" y="575"/>
                  </a:lnTo>
                  <a:lnTo>
                    <a:pt x="3466" y="616"/>
                  </a:lnTo>
                  <a:lnTo>
                    <a:pt x="3478" y="625"/>
                  </a:lnTo>
                  <a:lnTo>
                    <a:pt x="3527" y="625"/>
                  </a:lnTo>
                  <a:lnTo>
                    <a:pt x="3536" y="633"/>
                  </a:lnTo>
                  <a:lnTo>
                    <a:pt x="3544" y="633"/>
                  </a:lnTo>
                  <a:lnTo>
                    <a:pt x="3565" y="654"/>
                  </a:lnTo>
                  <a:lnTo>
                    <a:pt x="3565" y="697"/>
                  </a:lnTo>
                  <a:lnTo>
                    <a:pt x="3565" y="740"/>
                  </a:lnTo>
                  <a:lnTo>
                    <a:pt x="3556" y="752"/>
                  </a:lnTo>
                  <a:lnTo>
                    <a:pt x="3556" y="818"/>
                  </a:lnTo>
                  <a:lnTo>
                    <a:pt x="3544" y="827"/>
                  </a:lnTo>
                  <a:lnTo>
                    <a:pt x="3544" y="847"/>
                  </a:lnTo>
                  <a:lnTo>
                    <a:pt x="3527" y="865"/>
                  </a:lnTo>
                  <a:lnTo>
                    <a:pt x="3527" y="876"/>
                  </a:lnTo>
                  <a:lnTo>
                    <a:pt x="3521" y="882"/>
                  </a:lnTo>
                  <a:lnTo>
                    <a:pt x="3515" y="885"/>
                  </a:lnTo>
                  <a:lnTo>
                    <a:pt x="3515" y="914"/>
                  </a:lnTo>
                  <a:lnTo>
                    <a:pt x="3527" y="923"/>
                  </a:lnTo>
                  <a:lnTo>
                    <a:pt x="3527" y="934"/>
                  </a:lnTo>
                  <a:lnTo>
                    <a:pt x="3544" y="954"/>
                  </a:lnTo>
                  <a:lnTo>
                    <a:pt x="3544" y="1001"/>
                  </a:lnTo>
                  <a:lnTo>
                    <a:pt x="3547" y="1007"/>
                  </a:lnTo>
                  <a:lnTo>
                    <a:pt x="3550" y="1015"/>
                  </a:lnTo>
                  <a:lnTo>
                    <a:pt x="3553" y="1027"/>
                  </a:lnTo>
                  <a:lnTo>
                    <a:pt x="3556" y="1030"/>
                  </a:lnTo>
                  <a:lnTo>
                    <a:pt x="3565" y="1038"/>
                  </a:lnTo>
                  <a:lnTo>
                    <a:pt x="3602" y="1038"/>
                  </a:lnTo>
                  <a:lnTo>
                    <a:pt x="3622" y="1021"/>
                  </a:lnTo>
                  <a:lnTo>
                    <a:pt x="3651" y="1021"/>
                  </a:lnTo>
                  <a:lnTo>
                    <a:pt x="3660" y="1009"/>
                  </a:lnTo>
                  <a:lnTo>
                    <a:pt x="3669" y="1009"/>
                  </a:lnTo>
                  <a:lnTo>
                    <a:pt x="3675" y="1007"/>
                  </a:lnTo>
                  <a:lnTo>
                    <a:pt x="3680" y="1001"/>
                  </a:lnTo>
                  <a:lnTo>
                    <a:pt x="3689" y="1001"/>
                  </a:lnTo>
                  <a:lnTo>
                    <a:pt x="3709" y="1021"/>
                  </a:lnTo>
                  <a:lnTo>
                    <a:pt x="3729" y="1021"/>
                  </a:lnTo>
                  <a:lnTo>
                    <a:pt x="3738" y="1009"/>
                  </a:lnTo>
                  <a:lnTo>
                    <a:pt x="3758" y="1009"/>
                  </a:lnTo>
                  <a:lnTo>
                    <a:pt x="3767" y="1001"/>
                  </a:lnTo>
                  <a:lnTo>
                    <a:pt x="3776" y="1001"/>
                  </a:lnTo>
                  <a:lnTo>
                    <a:pt x="3796" y="983"/>
                  </a:lnTo>
                  <a:lnTo>
                    <a:pt x="3805" y="983"/>
                  </a:lnTo>
                  <a:lnTo>
                    <a:pt x="3810" y="978"/>
                  </a:lnTo>
                  <a:lnTo>
                    <a:pt x="3813" y="972"/>
                  </a:lnTo>
                  <a:lnTo>
                    <a:pt x="3819" y="972"/>
                  </a:lnTo>
                  <a:lnTo>
                    <a:pt x="3825" y="972"/>
                  </a:lnTo>
                  <a:lnTo>
                    <a:pt x="3834" y="963"/>
                  </a:lnTo>
                  <a:lnTo>
                    <a:pt x="3863" y="963"/>
                  </a:lnTo>
                  <a:lnTo>
                    <a:pt x="3871" y="954"/>
                  </a:lnTo>
                  <a:lnTo>
                    <a:pt x="3941" y="954"/>
                  </a:lnTo>
                  <a:lnTo>
                    <a:pt x="3946" y="957"/>
                  </a:lnTo>
                  <a:lnTo>
                    <a:pt x="3949" y="963"/>
                  </a:lnTo>
                  <a:lnTo>
                    <a:pt x="3949" y="972"/>
                  </a:lnTo>
                  <a:lnTo>
                    <a:pt x="3961" y="983"/>
                  </a:lnTo>
                  <a:lnTo>
                    <a:pt x="3961" y="992"/>
                  </a:lnTo>
                  <a:lnTo>
                    <a:pt x="3990" y="1021"/>
                  </a:lnTo>
                  <a:lnTo>
                    <a:pt x="3999" y="1021"/>
                  </a:lnTo>
                  <a:lnTo>
                    <a:pt x="3999" y="1030"/>
                  </a:lnTo>
                  <a:lnTo>
                    <a:pt x="4007" y="1038"/>
                  </a:lnTo>
                  <a:lnTo>
                    <a:pt x="4007" y="1050"/>
                  </a:lnTo>
                  <a:lnTo>
                    <a:pt x="4013" y="1056"/>
                  </a:lnTo>
                  <a:lnTo>
                    <a:pt x="4016" y="1059"/>
                  </a:lnTo>
                  <a:lnTo>
                    <a:pt x="4016" y="1067"/>
                  </a:lnTo>
                  <a:lnTo>
                    <a:pt x="4022" y="1073"/>
                  </a:lnTo>
                  <a:lnTo>
                    <a:pt x="4027" y="1079"/>
                  </a:lnTo>
                  <a:lnTo>
                    <a:pt x="4027" y="1088"/>
                  </a:lnTo>
                  <a:lnTo>
                    <a:pt x="4033" y="1093"/>
                  </a:lnTo>
                  <a:lnTo>
                    <a:pt x="4036" y="1096"/>
                  </a:lnTo>
                  <a:lnTo>
                    <a:pt x="4045" y="1096"/>
                  </a:lnTo>
                  <a:lnTo>
                    <a:pt x="4056" y="1108"/>
                  </a:lnTo>
                  <a:lnTo>
                    <a:pt x="4056" y="1195"/>
                  </a:lnTo>
                  <a:lnTo>
                    <a:pt x="4065" y="1195"/>
                  </a:lnTo>
                  <a:lnTo>
                    <a:pt x="4085" y="1212"/>
                  </a:lnTo>
                  <a:lnTo>
                    <a:pt x="4114" y="1212"/>
                  </a:lnTo>
                  <a:lnTo>
                    <a:pt x="4123" y="1221"/>
                  </a:lnTo>
                  <a:lnTo>
                    <a:pt x="4143" y="1203"/>
                  </a:lnTo>
                  <a:lnTo>
                    <a:pt x="4149" y="1203"/>
                  </a:lnTo>
                  <a:lnTo>
                    <a:pt x="4152" y="1203"/>
                  </a:lnTo>
                  <a:lnTo>
                    <a:pt x="4161" y="1195"/>
                  </a:lnTo>
                  <a:lnTo>
                    <a:pt x="4172" y="1195"/>
                  </a:lnTo>
                  <a:lnTo>
                    <a:pt x="4181" y="1183"/>
                  </a:lnTo>
                  <a:lnTo>
                    <a:pt x="4210" y="1212"/>
                  </a:lnTo>
                  <a:lnTo>
                    <a:pt x="4218" y="1212"/>
                  </a:lnTo>
                  <a:lnTo>
                    <a:pt x="4224" y="1218"/>
                  </a:lnTo>
                  <a:lnTo>
                    <a:pt x="4227" y="1221"/>
                  </a:lnTo>
                  <a:lnTo>
                    <a:pt x="4363" y="1221"/>
                  </a:lnTo>
                  <a:lnTo>
                    <a:pt x="4363" y="1203"/>
                  </a:lnTo>
                  <a:lnTo>
                    <a:pt x="4392" y="1203"/>
                  </a:lnTo>
                  <a:lnTo>
                    <a:pt x="4398" y="1209"/>
                  </a:lnTo>
                  <a:lnTo>
                    <a:pt x="4404" y="1212"/>
                  </a:lnTo>
                  <a:lnTo>
                    <a:pt x="4412" y="1212"/>
                  </a:lnTo>
                  <a:lnTo>
                    <a:pt x="4424" y="1221"/>
                  </a:lnTo>
                  <a:lnTo>
                    <a:pt x="4450" y="1221"/>
                  </a:lnTo>
                  <a:lnTo>
                    <a:pt x="4470" y="1241"/>
                  </a:lnTo>
                  <a:lnTo>
                    <a:pt x="4479" y="1241"/>
                  </a:lnTo>
                  <a:lnTo>
                    <a:pt x="4479" y="1252"/>
                  </a:lnTo>
                  <a:lnTo>
                    <a:pt x="4499" y="1270"/>
                  </a:lnTo>
                  <a:lnTo>
                    <a:pt x="4499" y="1278"/>
                  </a:lnTo>
                  <a:lnTo>
                    <a:pt x="4508" y="1278"/>
                  </a:lnTo>
                  <a:lnTo>
                    <a:pt x="4516" y="1270"/>
                  </a:lnTo>
                  <a:lnTo>
                    <a:pt x="4528" y="1270"/>
                  </a:lnTo>
                  <a:lnTo>
                    <a:pt x="4534" y="1264"/>
                  </a:lnTo>
                  <a:lnTo>
                    <a:pt x="4537" y="1261"/>
                  </a:lnTo>
                  <a:lnTo>
                    <a:pt x="4548" y="1270"/>
                  </a:lnTo>
                  <a:lnTo>
                    <a:pt x="4557" y="1270"/>
                  </a:lnTo>
                  <a:lnTo>
                    <a:pt x="4571" y="1284"/>
                  </a:lnTo>
                  <a:lnTo>
                    <a:pt x="4586" y="1299"/>
                  </a:lnTo>
                  <a:lnTo>
                    <a:pt x="4577" y="1307"/>
                  </a:lnTo>
                  <a:lnTo>
                    <a:pt x="4577" y="1319"/>
                  </a:lnTo>
                  <a:lnTo>
                    <a:pt x="4571" y="1325"/>
                  </a:lnTo>
                  <a:lnTo>
                    <a:pt x="4566" y="1328"/>
                  </a:lnTo>
                  <a:lnTo>
                    <a:pt x="4566" y="1336"/>
                  </a:lnTo>
                  <a:lnTo>
                    <a:pt x="4595" y="1368"/>
                  </a:lnTo>
                  <a:lnTo>
                    <a:pt x="4609" y="1368"/>
                  </a:lnTo>
                  <a:lnTo>
                    <a:pt x="4623" y="1368"/>
                  </a:lnTo>
                  <a:lnTo>
                    <a:pt x="4635" y="1357"/>
                  </a:lnTo>
                  <a:lnTo>
                    <a:pt x="4644" y="1357"/>
                  </a:lnTo>
                  <a:lnTo>
                    <a:pt x="4661" y="1336"/>
                  </a:lnTo>
                  <a:lnTo>
                    <a:pt x="4681" y="1336"/>
                  </a:lnTo>
                  <a:lnTo>
                    <a:pt x="4690" y="1348"/>
                  </a:lnTo>
                  <a:lnTo>
                    <a:pt x="4710" y="1348"/>
                  </a:lnTo>
                  <a:lnTo>
                    <a:pt x="4731" y="1368"/>
                  </a:lnTo>
                  <a:lnTo>
                    <a:pt x="4731" y="1386"/>
                  </a:lnTo>
                  <a:lnTo>
                    <a:pt x="4710" y="1406"/>
                  </a:lnTo>
                  <a:lnTo>
                    <a:pt x="4710" y="1414"/>
                  </a:lnTo>
                  <a:lnTo>
                    <a:pt x="4719" y="1423"/>
                  </a:lnTo>
                  <a:lnTo>
                    <a:pt x="4725" y="1423"/>
                  </a:lnTo>
                  <a:lnTo>
                    <a:pt x="4731" y="1423"/>
                  </a:lnTo>
                  <a:lnTo>
                    <a:pt x="4748" y="1443"/>
                  </a:lnTo>
                  <a:lnTo>
                    <a:pt x="4759" y="1443"/>
                  </a:lnTo>
                  <a:lnTo>
                    <a:pt x="4780" y="1423"/>
                  </a:lnTo>
                  <a:lnTo>
                    <a:pt x="4783" y="1429"/>
                  </a:lnTo>
                  <a:lnTo>
                    <a:pt x="4788" y="1432"/>
                  </a:lnTo>
                  <a:lnTo>
                    <a:pt x="4794" y="1432"/>
                  </a:lnTo>
                  <a:lnTo>
                    <a:pt x="4797" y="1432"/>
                  </a:lnTo>
                  <a:lnTo>
                    <a:pt x="4797" y="1440"/>
                  </a:lnTo>
                  <a:lnTo>
                    <a:pt x="4797" y="1443"/>
                  </a:lnTo>
                  <a:lnTo>
                    <a:pt x="4803" y="1449"/>
                  </a:lnTo>
                  <a:lnTo>
                    <a:pt x="4806" y="1452"/>
                  </a:lnTo>
                  <a:lnTo>
                    <a:pt x="4817" y="1452"/>
                  </a:lnTo>
                  <a:lnTo>
                    <a:pt x="4826" y="1464"/>
                  </a:lnTo>
                  <a:lnTo>
                    <a:pt x="4838" y="1464"/>
                  </a:lnTo>
                  <a:lnTo>
                    <a:pt x="4852" y="1478"/>
                  </a:lnTo>
                  <a:lnTo>
                    <a:pt x="4864" y="1493"/>
                  </a:lnTo>
                  <a:lnTo>
                    <a:pt x="4869" y="1493"/>
                  </a:lnTo>
                  <a:lnTo>
                    <a:pt x="4875" y="1493"/>
                  </a:lnTo>
                  <a:lnTo>
                    <a:pt x="4881" y="1495"/>
                  </a:lnTo>
                  <a:lnTo>
                    <a:pt x="4884" y="1501"/>
                  </a:lnTo>
                  <a:lnTo>
                    <a:pt x="4893" y="1493"/>
                  </a:lnTo>
                  <a:lnTo>
                    <a:pt x="4893" y="1472"/>
                  </a:lnTo>
                  <a:lnTo>
                    <a:pt x="4913" y="1452"/>
                  </a:lnTo>
                  <a:lnTo>
                    <a:pt x="4921" y="1452"/>
                  </a:lnTo>
                  <a:lnTo>
                    <a:pt x="4942" y="1432"/>
                  </a:lnTo>
                  <a:lnTo>
                    <a:pt x="4979" y="1432"/>
                  </a:lnTo>
                  <a:lnTo>
                    <a:pt x="4991" y="1423"/>
                  </a:lnTo>
                  <a:lnTo>
                    <a:pt x="5037" y="1423"/>
                  </a:lnTo>
                  <a:lnTo>
                    <a:pt x="5049" y="1414"/>
                  </a:lnTo>
                  <a:lnTo>
                    <a:pt x="5057" y="1414"/>
                  </a:lnTo>
                  <a:lnTo>
                    <a:pt x="5057" y="1357"/>
                  </a:lnTo>
                  <a:lnTo>
                    <a:pt x="5136" y="1357"/>
                  </a:lnTo>
                  <a:lnTo>
                    <a:pt x="5211" y="1357"/>
                  </a:lnTo>
                  <a:lnTo>
                    <a:pt x="5217" y="1362"/>
                  </a:lnTo>
                  <a:lnTo>
                    <a:pt x="5222" y="1368"/>
                  </a:lnTo>
                  <a:lnTo>
                    <a:pt x="5272" y="1368"/>
                  </a:lnTo>
                  <a:lnTo>
                    <a:pt x="5280" y="1357"/>
                  </a:lnTo>
                  <a:lnTo>
                    <a:pt x="5289" y="1357"/>
                  </a:lnTo>
                  <a:lnTo>
                    <a:pt x="5298" y="1348"/>
                  </a:lnTo>
                  <a:lnTo>
                    <a:pt x="5318" y="1348"/>
                  </a:lnTo>
                  <a:lnTo>
                    <a:pt x="5318" y="1328"/>
                  </a:lnTo>
                  <a:lnTo>
                    <a:pt x="5355" y="1328"/>
                  </a:lnTo>
                  <a:lnTo>
                    <a:pt x="5361" y="1322"/>
                  </a:lnTo>
                  <a:lnTo>
                    <a:pt x="5367" y="1319"/>
                  </a:lnTo>
                  <a:lnTo>
                    <a:pt x="5367" y="1299"/>
                  </a:lnTo>
                  <a:lnTo>
                    <a:pt x="5370" y="1296"/>
                  </a:lnTo>
                  <a:lnTo>
                    <a:pt x="5376" y="1290"/>
                  </a:lnTo>
                  <a:lnTo>
                    <a:pt x="5376" y="1278"/>
                  </a:lnTo>
                  <a:lnTo>
                    <a:pt x="5384" y="1270"/>
                  </a:lnTo>
                  <a:lnTo>
                    <a:pt x="5396" y="1270"/>
                  </a:lnTo>
                  <a:lnTo>
                    <a:pt x="5405" y="1278"/>
                  </a:lnTo>
                  <a:lnTo>
                    <a:pt x="5442" y="1278"/>
                  </a:lnTo>
                  <a:lnTo>
                    <a:pt x="5448" y="1284"/>
                  </a:lnTo>
                  <a:lnTo>
                    <a:pt x="5451" y="1290"/>
                  </a:lnTo>
                  <a:lnTo>
                    <a:pt x="5471" y="1290"/>
                  </a:lnTo>
                  <a:lnTo>
                    <a:pt x="5483" y="1278"/>
                  </a:lnTo>
                  <a:lnTo>
                    <a:pt x="5500" y="1278"/>
                  </a:lnTo>
                  <a:lnTo>
                    <a:pt x="5506" y="1276"/>
                  </a:lnTo>
                  <a:lnTo>
                    <a:pt x="5509" y="1270"/>
                  </a:lnTo>
                  <a:lnTo>
                    <a:pt x="5515" y="1270"/>
                  </a:lnTo>
                  <a:lnTo>
                    <a:pt x="5520" y="1270"/>
                  </a:lnTo>
                  <a:lnTo>
                    <a:pt x="5529" y="1261"/>
                  </a:lnTo>
                  <a:lnTo>
                    <a:pt x="5538" y="1261"/>
                  </a:lnTo>
                  <a:lnTo>
                    <a:pt x="5549" y="1252"/>
                  </a:lnTo>
                  <a:lnTo>
                    <a:pt x="5578" y="1252"/>
                  </a:lnTo>
                  <a:lnTo>
                    <a:pt x="5587" y="1261"/>
                  </a:lnTo>
                  <a:lnTo>
                    <a:pt x="5587" y="1270"/>
                  </a:lnTo>
                  <a:lnTo>
                    <a:pt x="5616" y="1299"/>
                  </a:lnTo>
                  <a:lnTo>
                    <a:pt x="5627" y="1299"/>
                  </a:lnTo>
                  <a:lnTo>
                    <a:pt x="5636" y="1307"/>
                  </a:lnTo>
                  <a:lnTo>
                    <a:pt x="5653" y="1307"/>
                  </a:lnTo>
                  <a:lnTo>
                    <a:pt x="5653" y="1328"/>
                  </a:lnTo>
                  <a:lnTo>
                    <a:pt x="5627" y="1357"/>
                  </a:lnTo>
                  <a:lnTo>
                    <a:pt x="5627" y="1368"/>
                  </a:lnTo>
                  <a:lnTo>
                    <a:pt x="5653" y="1368"/>
                  </a:lnTo>
                  <a:lnTo>
                    <a:pt x="5665" y="1377"/>
                  </a:lnTo>
                  <a:lnTo>
                    <a:pt x="5685" y="1377"/>
                  </a:lnTo>
                  <a:lnTo>
                    <a:pt x="5714" y="1406"/>
                  </a:lnTo>
                  <a:lnTo>
                    <a:pt x="5714" y="1423"/>
                  </a:lnTo>
                  <a:lnTo>
                    <a:pt x="5703" y="1432"/>
                  </a:lnTo>
                  <a:lnTo>
                    <a:pt x="5703" y="1484"/>
                  </a:lnTo>
                  <a:lnTo>
                    <a:pt x="5694" y="1484"/>
                  </a:lnTo>
                  <a:lnTo>
                    <a:pt x="5685" y="1493"/>
                  </a:lnTo>
                  <a:lnTo>
                    <a:pt x="5679" y="1493"/>
                  </a:lnTo>
                  <a:lnTo>
                    <a:pt x="5674" y="1493"/>
                  </a:lnTo>
                  <a:lnTo>
                    <a:pt x="5665" y="1501"/>
                  </a:lnTo>
                  <a:lnTo>
                    <a:pt x="5653" y="1501"/>
                  </a:lnTo>
                  <a:lnTo>
                    <a:pt x="5645" y="1510"/>
                  </a:lnTo>
                  <a:lnTo>
                    <a:pt x="5636" y="1510"/>
                  </a:lnTo>
                  <a:lnTo>
                    <a:pt x="5627" y="1521"/>
                  </a:lnTo>
                  <a:lnTo>
                    <a:pt x="5607" y="1521"/>
                  </a:lnTo>
                  <a:lnTo>
                    <a:pt x="5598" y="1530"/>
                  </a:lnTo>
                  <a:lnTo>
                    <a:pt x="5593" y="1530"/>
                  </a:lnTo>
                  <a:lnTo>
                    <a:pt x="5587" y="1530"/>
                  </a:lnTo>
                  <a:lnTo>
                    <a:pt x="5584" y="1536"/>
                  </a:lnTo>
                  <a:lnTo>
                    <a:pt x="5578" y="1539"/>
                  </a:lnTo>
                  <a:lnTo>
                    <a:pt x="5578" y="1550"/>
                  </a:lnTo>
                  <a:lnTo>
                    <a:pt x="5549" y="1579"/>
                  </a:lnTo>
                  <a:lnTo>
                    <a:pt x="5549" y="1597"/>
                  </a:lnTo>
                  <a:lnTo>
                    <a:pt x="5529" y="1617"/>
                  </a:lnTo>
                  <a:lnTo>
                    <a:pt x="5538" y="1629"/>
                  </a:lnTo>
                  <a:lnTo>
                    <a:pt x="5538" y="1721"/>
                  </a:lnTo>
                  <a:lnTo>
                    <a:pt x="5544" y="1727"/>
                  </a:lnTo>
                  <a:lnTo>
                    <a:pt x="5549" y="1733"/>
                  </a:lnTo>
                  <a:lnTo>
                    <a:pt x="5549" y="1770"/>
                  </a:lnTo>
                  <a:lnTo>
                    <a:pt x="5529" y="1791"/>
                  </a:lnTo>
                  <a:lnTo>
                    <a:pt x="5529" y="1799"/>
                  </a:lnTo>
                  <a:lnTo>
                    <a:pt x="5520" y="1811"/>
                  </a:lnTo>
                  <a:lnTo>
                    <a:pt x="5520" y="1819"/>
                  </a:lnTo>
                  <a:lnTo>
                    <a:pt x="5506" y="1834"/>
                  </a:lnTo>
                  <a:lnTo>
                    <a:pt x="5491" y="1848"/>
                  </a:lnTo>
                  <a:lnTo>
                    <a:pt x="5483" y="1848"/>
                  </a:lnTo>
                  <a:lnTo>
                    <a:pt x="5471" y="1857"/>
                  </a:lnTo>
                  <a:lnTo>
                    <a:pt x="5471" y="1877"/>
                  </a:lnTo>
                  <a:lnTo>
                    <a:pt x="5463" y="1886"/>
                  </a:lnTo>
                  <a:lnTo>
                    <a:pt x="5463" y="1892"/>
                  </a:lnTo>
                  <a:lnTo>
                    <a:pt x="5463" y="1898"/>
                  </a:lnTo>
                  <a:lnTo>
                    <a:pt x="5471" y="1906"/>
                  </a:lnTo>
                  <a:lnTo>
                    <a:pt x="5463" y="1915"/>
                  </a:lnTo>
                  <a:lnTo>
                    <a:pt x="5463" y="1924"/>
                  </a:lnTo>
                  <a:lnTo>
                    <a:pt x="5451" y="1935"/>
                  </a:lnTo>
                  <a:lnTo>
                    <a:pt x="5451" y="1944"/>
                  </a:lnTo>
                  <a:lnTo>
                    <a:pt x="5448" y="1950"/>
                  </a:lnTo>
                  <a:lnTo>
                    <a:pt x="5442" y="1953"/>
                  </a:lnTo>
                  <a:lnTo>
                    <a:pt x="5442" y="1964"/>
                  </a:lnTo>
                  <a:lnTo>
                    <a:pt x="5425" y="1964"/>
                  </a:lnTo>
                  <a:lnTo>
                    <a:pt x="5425" y="2010"/>
                  </a:lnTo>
                  <a:lnTo>
                    <a:pt x="5434" y="2022"/>
                  </a:lnTo>
                  <a:lnTo>
                    <a:pt x="5434" y="2097"/>
                  </a:lnTo>
                  <a:lnTo>
                    <a:pt x="5442" y="2109"/>
                  </a:lnTo>
                  <a:lnTo>
                    <a:pt x="5442" y="2146"/>
                  </a:lnTo>
                  <a:lnTo>
                    <a:pt x="5451" y="2155"/>
                  </a:lnTo>
                  <a:lnTo>
                    <a:pt x="5451" y="2225"/>
                  </a:lnTo>
                  <a:lnTo>
                    <a:pt x="5463" y="2233"/>
                  </a:lnTo>
                  <a:lnTo>
                    <a:pt x="5463" y="2256"/>
                  </a:lnTo>
                  <a:lnTo>
                    <a:pt x="5463" y="2282"/>
                  </a:lnTo>
                  <a:lnTo>
                    <a:pt x="5405" y="2282"/>
                  </a:lnTo>
                  <a:lnTo>
                    <a:pt x="5396" y="2271"/>
                  </a:lnTo>
                  <a:lnTo>
                    <a:pt x="5272" y="2271"/>
                  </a:lnTo>
                  <a:lnTo>
                    <a:pt x="5266" y="2277"/>
                  </a:lnTo>
                  <a:lnTo>
                    <a:pt x="5260" y="2282"/>
                  </a:lnTo>
                  <a:lnTo>
                    <a:pt x="5222" y="2282"/>
                  </a:lnTo>
                  <a:lnTo>
                    <a:pt x="5182" y="2282"/>
                  </a:lnTo>
                  <a:lnTo>
                    <a:pt x="5179" y="2285"/>
                  </a:lnTo>
                  <a:lnTo>
                    <a:pt x="5173" y="2291"/>
                  </a:lnTo>
                  <a:lnTo>
                    <a:pt x="5124" y="2291"/>
                  </a:lnTo>
                  <a:lnTo>
                    <a:pt x="5115" y="2300"/>
                  </a:lnTo>
                  <a:lnTo>
                    <a:pt x="5110" y="2300"/>
                  </a:lnTo>
                  <a:lnTo>
                    <a:pt x="5104" y="2300"/>
                  </a:lnTo>
                  <a:lnTo>
                    <a:pt x="5086" y="2320"/>
                  </a:lnTo>
                  <a:lnTo>
                    <a:pt x="5078" y="2320"/>
                  </a:lnTo>
                  <a:lnTo>
                    <a:pt x="5049" y="2349"/>
                  </a:lnTo>
                  <a:lnTo>
                    <a:pt x="5037" y="2349"/>
                  </a:lnTo>
                  <a:lnTo>
                    <a:pt x="5023" y="2363"/>
                  </a:lnTo>
                  <a:lnTo>
                    <a:pt x="5011" y="2378"/>
                  </a:lnTo>
                  <a:lnTo>
                    <a:pt x="5000" y="2378"/>
                  </a:lnTo>
                  <a:lnTo>
                    <a:pt x="4979" y="2395"/>
                  </a:lnTo>
                  <a:lnTo>
                    <a:pt x="4971" y="2395"/>
                  </a:lnTo>
                  <a:lnTo>
                    <a:pt x="4956" y="2413"/>
                  </a:lnTo>
                  <a:lnTo>
                    <a:pt x="4942" y="2424"/>
                  </a:lnTo>
                  <a:lnTo>
                    <a:pt x="4933" y="2424"/>
                  </a:lnTo>
                  <a:lnTo>
                    <a:pt x="4921" y="2436"/>
                  </a:lnTo>
                  <a:lnTo>
                    <a:pt x="4904" y="2436"/>
                  </a:lnTo>
                  <a:lnTo>
                    <a:pt x="4893" y="2444"/>
                  </a:lnTo>
                  <a:lnTo>
                    <a:pt x="4855" y="2444"/>
                  </a:lnTo>
                  <a:lnTo>
                    <a:pt x="4846" y="2456"/>
                  </a:lnTo>
                  <a:lnTo>
                    <a:pt x="4826" y="2456"/>
                  </a:lnTo>
                  <a:lnTo>
                    <a:pt x="4817" y="2465"/>
                  </a:lnTo>
                  <a:lnTo>
                    <a:pt x="4806" y="2465"/>
                  </a:lnTo>
                  <a:lnTo>
                    <a:pt x="4803" y="2459"/>
                  </a:lnTo>
                  <a:lnTo>
                    <a:pt x="4797" y="2456"/>
                  </a:lnTo>
                  <a:lnTo>
                    <a:pt x="4780" y="2456"/>
                  </a:lnTo>
                  <a:lnTo>
                    <a:pt x="4759" y="2436"/>
                  </a:lnTo>
                  <a:lnTo>
                    <a:pt x="4739" y="2436"/>
                  </a:lnTo>
                  <a:lnTo>
                    <a:pt x="4736" y="2430"/>
                  </a:lnTo>
                  <a:lnTo>
                    <a:pt x="4731" y="2424"/>
                  </a:lnTo>
                  <a:lnTo>
                    <a:pt x="4725" y="2424"/>
                  </a:lnTo>
                  <a:lnTo>
                    <a:pt x="4719" y="2424"/>
                  </a:lnTo>
                  <a:lnTo>
                    <a:pt x="4710" y="2415"/>
                  </a:lnTo>
                  <a:lnTo>
                    <a:pt x="4681" y="2415"/>
                  </a:lnTo>
                  <a:lnTo>
                    <a:pt x="4681" y="2424"/>
                  </a:lnTo>
                  <a:lnTo>
                    <a:pt x="4687" y="2430"/>
                  </a:lnTo>
                  <a:lnTo>
                    <a:pt x="4690" y="2436"/>
                  </a:lnTo>
                  <a:lnTo>
                    <a:pt x="4690" y="2456"/>
                  </a:lnTo>
                  <a:lnTo>
                    <a:pt x="4673" y="2473"/>
                  </a:lnTo>
                  <a:lnTo>
                    <a:pt x="4673" y="2523"/>
                  </a:lnTo>
                  <a:lnTo>
                    <a:pt x="4702" y="2523"/>
                  </a:lnTo>
                  <a:lnTo>
                    <a:pt x="4731" y="2523"/>
                  </a:lnTo>
                  <a:lnTo>
                    <a:pt x="4731" y="2609"/>
                  </a:lnTo>
                  <a:lnTo>
                    <a:pt x="4719" y="2618"/>
                  </a:lnTo>
                  <a:lnTo>
                    <a:pt x="4719" y="2685"/>
                  </a:lnTo>
                  <a:lnTo>
                    <a:pt x="4710" y="2696"/>
                  </a:lnTo>
                  <a:lnTo>
                    <a:pt x="4710" y="2713"/>
                  </a:lnTo>
                  <a:lnTo>
                    <a:pt x="4719" y="2725"/>
                  </a:lnTo>
                  <a:lnTo>
                    <a:pt x="4710" y="2734"/>
                  </a:lnTo>
                  <a:lnTo>
                    <a:pt x="4710" y="2754"/>
                  </a:lnTo>
                  <a:lnTo>
                    <a:pt x="4719" y="2763"/>
                  </a:lnTo>
                  <a:lnTo>
                    <a:pt x="4719" y="2774"/>
                  </a:lnTo>
                  <a:lnTo>
                    <a:pt x="4725" y="2777"/>
                  </a:lnTo>
                  <a:lnTo>
                    <a:pt x="4731" y="2780"/>
                  </a:lnTo>
                  <a:lnTo>
                    <a:pt x="4736" y="2780"/>
                  </a:lnTo>
                  <a:lnTo>
                    <a:pt x="4739" y="2780"/>
                  </a:lnTo>
                  <a:lnTo>
                    <a:pt x="4768" y="2780"/>
                  </a:lnTo>
                  <a:lnTo>
                    <a:pt x="4788" y="2800"/>
                  </a:lnTo>
                  <a:lnTo>
                    <a:pt x="4788" y="2821"/>
                  </a:lnTo>
                  <a:lnTo>
                    <a:pt x="4644" y="2821"/>
                  </a:lnTo>
                  <a:lnTo>
                    <a:pt x="4635" y="2829"/>
                  </a:lnTo>
                  <a:lnTo>
                    <a:pt x="4635" y="2870"/>
                  </a:lnTo>
                  <a:lnTo>
                    <a:pt x="4499" y="2870"/>
                  </a:lnTo>
                  <a:lnTo>
                    <a:pt x="4499" y="2878"/>
                  </a:lnTo>
                  <a:lnTo>
                    <a:pt x="4490" y="2887"/>
                  </a:lnTo>
                  <a:lnTo>
                    <a:pt x="4490" y="2936"/>
                  </a:lnTo>
                  <a:lnTo>
                    <a:pt x="4459" y="2936"/>
                  </a:lnTo>
                  <a:lnTo>
                    <a:pt x="4459" y="2951"/>
                  </a:lnTo>
                  <a:lnTo>
                    <a:pt x="4459" y="2965"/>
                  </a:lnTo>
                  <a:lnTo>
                    <a:pt x="4450" y="2974"/>
                  </a:lnTo>
                  <a:lnTo>
                    <a:pt x="4450" y="3003"/>
                  </a:lnTo>
                  <a:lnTo>
                    <a:pt x="4412" y="3003"/>
                  </a:lnTo>
                  <a:lnTo>
                    <a:pt x="4412" y="3110"/>
                  </a:lnTo>
                  <a:lnTo>
                    <a:pt x="4363" y="3110"/>
                  </a:lnTo>
                  <a:lnTo>
                    <a:pt x="4363" y="3119"/>
                  </a:lnTo>
                  <a:lnTo>
                    <a:pt x="4375" y="3127"/>
                  </a:lnTo>
                  <a:lnTo>
                    <a:pt x="4383" y="3139"/>
                  </a:lnTo>
                  <a:lnTo>
                    <a:pt x="4383" y="3168"/>
                  </a:lnTo>
                  <a:lnTo>
                    <a:pt x="4375" y="3176"/>
                  </a:lnTo>
                  <a:lnTo>
                    <a:pt x="4375" y="3188"/>
                  </a:lnTo>
                  <a:lnTo>
                    <a:pt x="4369" y="3191"/>
                  </a:lnTo>
                  <a:lnTo>
                    <a:pt x="4363" y="3197"/>
                  </a:lnTo>
                  <a:lnTo>
                    <a:pt x="4363" y="3214"/>
                  </a:lnTo>
                  <a:lnTo>
                    <a:pt x="4354" y="3223"/>
                  </a:lnTo>
                  <a:lnTo>
                    <a:pt x="4354" y="3234"/>
                  </a:lnTo>
                  <a:lnTo>
                    <a:pt x="4340" y="3249"/>
                  </a:lnTo>
                  <a:lnTo>
                    <a:pt x="4325" y="3263"/>
                  </a:lnTo>
                  <a:lnTo>
                    <a:pt x="4305" y="3263"/>
                  </a:lnTo>
                  <a:lnTo>
                    <a:pt x="4288" y="3243"/>
                  </a:lnTo>
                  <a:lnTo>
                    <a:pt x="4288" y="3234"/>
                  </a:lnTo>
                  <a:lnTo>
                    <a:pt x="4276" y="3223"/>
                  </a:lnTo>
                  <a:lnTo>
                    <a:pt x="4268" y="3223"/>
                  </a:lnTo>
                  <a:lnTo>
                    <a:pt x="4268" y="3205"/>
                  </a:lnTo>
                  <a:lnTo>
                    <a:pt x="4227" y="3205"/>
                  </a:lnTo>
                  <a:lnTo>
                    <a:pt x="4224" y="3202"/>
                  </a:lnTo>
                  <a:lnTo>
                    <a:pt x="4218" y="3197"/>
                  </a:lnTo>
                  <a:lnTo>
                    <a:pt x="4192" y="3197"/>
                  </a:lnTo>
                  <a:lnTo>
                    <a:pt x="4192" y="3234"/>
                  </a:lnTo>
                  <a:lnTo>
                    <a:pt x="4192" y="3272"/>
                  </a:lnTo>
                  <a:lnTo>
                    <a:pt x="4181" y="3272"/>
                  </a:lnTo>
                  <a:lnTo>
                    <a:pt x="4172" y="3263"/>
                  </a:lnTo>
                  <a:lnTo>
                    <a:pt x="4161" y="3263"/>
                  </a:lnTo>
                  <a:lnTo>
                    <a:pt x="4158" y="3266"/>
                  </a:lnTo>
                  <a:lnTo>
                    <a:pt x="4152" y="3272"/>
                  </a:lnTo>
                  <a:lnTo>
                    <a:pt x="4137" y="3272"/>
                  </a:lnTo>
                  <a:lnTo>
                    <a:pt x="4123" y="3272"/>
                  </a:lnTo>
                  <a:lnTo>
                    <a:pt x="4123" y="3292"/>
                  </a:lnTo>
                  <a:lnTo>
                    <a:pt x="4114" y="3301"/>
                  </a:lnTo>
                  <a:lnTo>
                    <a:pt x="4114" y="3350"/>
                  </a:lnTo>
                  <a:lnTo>
                    <a:pt x="4103" y="3359"/>
                  </a:lnTo>
                  <a:lnTo>
                    <a:pt x="4103" y="3370"/>
                  </a:lnTo>
                  <a:lnTo>
                    <a:pt x="4094" y="3370"/>
                  </a:lnTo>
                  <a:lnTo>
                    <a:pt x="4074" y="3388"/>
                  </a:lnTo>
                  <a:lnTo>
                    <a:pt x="4065" y="3388"/>
                  </a:lnTo>
                  <a:lnTo>
                    <a:pt x="4065" y="3393"/>
                  </a:lnTo>
                  <a:lnTo>
                    <a:pt x="4065" y="3399"/>
                  </a:lnTo>
                  <a:lnTo>
                    <a:pt x="3978" y="3486"/>
                  </a:lnTo>
                  <a:lnTo>
                    <a:pt x="3978" y="3495"/>
                  </a:lnTo>
                  <a:lnTo>
                    <a:pt x="3961" y="3512"/>
                  </a:lnTo>
                  <a:lnTo>
                    <a:pt x="3941" y="3512"/>
                  </a:lnTo>
                  <a:lnTo>
                    <a:pt x="3941" y="3495"/>
                  </a:lnTo>
                  <a:lnTo>
                    <a:pt x="3929" y="3486"/>
                  </a:lnTo>
                  <a:lnTo>
                    <a:pt x="3929" y="3466"/>
                  </a:lnTo>
                  <a:lnTo>
                    <a:pt x="3912" y="3466"/>
                  </a:lnTo>
                  <a:lnTo>
                    <a:pt x="3900" y="3474"/>
                  </a:lnTo>
                  <a:lnTo>
                    <a:pt x="3900" y="3495"/>
                  </a:lnTo>
                  <a:lnTo>
                    <a:pt x="3891" y="3495"/>
                  </a:lnTo>
                  <a:lnTo>
                    <a:pt x="3871" y="3474"/>
                  </a:lnTo>
                  <a:lnTo>
                    <a:pt x="3863" y="3474"/>
                  </a:lnTo>
                  <a:lnTo>
                    <a:pt x="3863" y="3466"/>
                  </a:lnTo>
                  <a:lnTo>
                    <a:pt x="3845" y="3445"/>
                  </a:lnTo>
                  <a:lnTo>
                    <a:pt x="3834" y="3445"/>
                  </a:lnTo>
                  <a:lnTo>
                    <a:pt x="3834" y="3437"/>
                  </a:lnTo>
                  <a:lnTo>
                    <a:pt x="3854" y="3419"/>
                  </a:lnTo>
                  <a:lnTo>
                    <a:pt x="3871" y="3419"/>
                  </a:lnTo>
                  <a:lnTo>
                    <a:pt x="3871" y="3408"/>
                  </a:lnTo>
                  <a:lnTo>
                    <a:pt x="3883" y="3399"/>
                  </a:lnTo>
                  <a:lnTo>
                    <a:pt x="3883" y="3385"/>
                  </a:lnTo>
                  <a:lnTo>
                    <a:pt x="3883" y="3370"/>
                  </a:lnTo>
                  <a:lnTo>
                    <a:pt x="3891" y="3370"/>
                  </a:lnTo>
                  <a:lnTo>
                    <a:pt x="3900" y="3359"/>
                  </a:lnTo>
                  <a:lnTo>
                    <a:pt x="3900" y="3344"/>
                  </a:lnTo>
                  <a:lnTo>
                    <a:pt x="3900" y="3330"/>
                  </a:lnTo>
                  <a:lnTo>
                    <a:pt x="3906" y="3327"/>
                  </a:lnTo>
                  <a:lnTo>
                    <a:pt x="3912" y="3321"/>
                  </a:lnTo>
                  <a:lnTo>
                    <a:pt x="3915" y="3321"/>
                  </a:lnTo>
                  <a:lnTo>
                    <a:pt x="3920" y="3321"/>
                  </a:lnTo>
                  <a:lnTo>
                    <a:pt x="3926" y="3315"/>
                  </a:lnTo>
                  <a:lnTo>
                    <a:pt x="3929" y="3312"/>
                  </a:lnTo>
                  <a:lnTo>
                    <a:pt x="3929" y="3272"/>
                  </a:lnTo>
                  <a:lnTo>
                    <a:pt x="3912" y="3272"/>
                  </a:lnTo>
                  <a:lnTo>
                    <a:pt x="3912" y="3255"/>
                  </a:lnTo>
                  <a:lnTo>
                    <a:pt x="3900" y="3255"/>
                  </a:lnTo>
                  <a:lnTo>
                    <a:pt x="3883" y="3234"/>
                  </a:lnTo>
                  <a:lnTo>
                    <a:pt x="3871" y="3234"/>
                  </a:lnTo>
                  <a:lnTo>
                    <a:pt x="3698" y="3061"/>
                  </a:lnTo>
                  <a:lnTo>
                    <a:pt x="3689" y="3061"/>
                  </a:lnTo>
                  <a:lnTo>
                    <a:pt x="3498" y="2870"/>
                  </a:lnTo>
                  <a:lnTo>
                    <a:pt x="3486" y="2870"/>
                  </a:lnTo>
                  <a:lnTo>
                    <a:pt x="3484" y="2864"/>
                  </a:lnTo>
                  <a:lnTo>
                    <a:pt x="3478" y="2858"/>
                  </a:lnTo>
                  <a:lnTo>
                    <a:pt x="3478" y="2849"/>
                  </a:lnTo>
                  <a:lnTo>
                    <a:pt x="3449" y="2821"/>
                  </a:lnTo>
                  <a:lnTo>
                    <a:pt x="3443" y="2821"/>
                  </a:lnTo>
                  <a:lnTo>
                    <a:pt x="3437" y="2821"/>
                  </a:lnTo>
                  <a:lnTo>
                    <a:pt x="3275" y="2656"/>
                  </a:lnTo>
                  <a:lnTo>
                    <a:pt x="3267" y="2656"/>
                  </a:lnTo>
                  <a:lnTo>
                    <a:pt x="3267" y="2676"/>
                  </a:lnTo>
                  <a:lnTo>
                    <a:pt x="3267" y="2696"/>
                  </a:lnTo>
                  <a:lnTo>
                    <a:pt x="3255" y="2705"/>
                  </a:lnTo>
                  <a:lnTo>
                    <a:pt x="3235" y="2705"/>
                  </a:lnTo>
                  <a:lnTo>
                    <a:pt x="3235" y="2754"/>
                  </a:lnTo>
                  <a:lnTo>
                    <a:pt x="3246" y="2763"/>
                  </a:lnTo>
                  <a:lnTo>
                    <a:pt x="3246" y="2780"/>
                  </a:lnTo>
                  <a:lnTo>
                    <a:pt x="3241" y="2786"/>
                  </a:lnTo>
                  <a:lnTo>
                    <a:pt x="3235" y="2792"/>
                  </a:lnTo>
                  <a:lnTo>
                    <a:pt x="3212" y="2792"/>
                  </a:lnTo>
                  <a:lnTo>
                    <a:pt x="3188" y="2792"/>
                  </a:lnTo>
                  <a:lnTo>
                    <a:pt x="3186" y="2786"/>
                  </a:lnTo>
                  <a:lnTo>
                    <a:pt x="3180" y="2780"/>
                  </a:lnTo>
                  <a:lnTo>
                    <a:pt x="3151" y="2780"/>
                  </a:lnTo>
                  <a:lnTo>
                    <a:pt x="3142" y="2774"/>
                  </a:lnTo>
                  <a:lnTo>
                    <a:pt x="3142" y="2734"/>
                  </a:lnTo>
                  <a:lnTo>
                    <a:pt x="3122" y="2713"/>
                  </a:lnTo>
                  <a:lnTo>
                    <a:pt x="3102" y="2696"/>
                  </a:lnTo>
                  <a:lnTo>
                    <a:pt x="3093" y="2696"/>
                  </a:lnTo>
                  <a:lnTo>
                    <a:pt x="3081" y="2705"/>
                  </a:lnTo>
                  <a:lnTo>
                    <a:pt x="3064" y="2705"/>
                  </a:lnTo>
                  <a:lnTo>
                    <a:pt x="3044" y="2685"/>
                  </a:lnTo>
                  <a:lnTo>
                    <a:pt x="3044" y="2676"/>
                  </a:lnTo>
                  <a:lnTo>
                    <a:pt x="3035" y="2667"/>
                  </a:lnTo>
                  <a:lnTo>
                    <a:pt x="3029" y="2667"/>
                  </a:lnTo>
                  <a:lnTo>
                    <a:pt x="3024" y="2667"/>
                  </a:lnTo>
                  <a:lnTo>
                    <a:pt x="3015" y="2656"/>
                  </a:lnTo>
                  <a:lnTo>
                    <a:pt x="3003" y="2656"/>
                  </a:lnTo>
                  <a:lnTo>
                    <a:pt x="2998" y="2647"/>
                  </a:lnTo>
                  <a:lnTo>
                    <a:pt x="2957" y="2647"/>
                  </a:lnTo>
                  <a:lnTo>
                    <a:pt x="2954" y="2641"/>
                  </a:lnTo>
                  <a:lnTo>
                    <a:pt x="2948" y="2638"/>
                  </a:lnTo>
                  <a:lnTo>
                    <a:pt x="2943" y="2638"/>
                  </a:lnTo>
                  <a:lnTo>
                    <a:pt x="2937" y="2638"/>
                  </a:lnTo>
                  <a:lnTo>
                    <a:pt x="2928" y="2647"/>
                  </a:lnTo>
                  <a:lnTo>
                    <a:pt x="2919" y="2656"/>
                  </a:lnTo>
                  <a:lnTo>
                    <a:pt x="2890" y="2656"/>
                  </a:lnTo>
                  <a:lnTo>
                    <a:pt x="2879" y="2667"/>
                  </a:lnTo>
                  <a:lnTo>
                    <a:pt x="2856" y="2667"/>
                  </a:lnTo>
                  <a:lnTo>
                    <a:pt x="2833" y="2667"/>
                  </a:lnTo>
                  <a:lnTo>
                    <a:pt x="2821" y="2676"/>
                  </a:lnTo>
                  <a:lnTo>
                    <a:pt x="2775" y="2676"/>
                  </a:lnTo>
                  <a:lnTo>
                    <a:pt x="2754" y="2696"/>
                  </a:lnTo>
                  <a:lnTo>
                    <a:pt x="2726" y="2696"/>
                  </a:lnTo>
                  <a:lnTo>
                    <a:pt x="2723" y="2690"/>
                  </a:lnTo>
                  <a:lnTo>
                    <a:pt x="2717" y="2685"/>
                  </a:lnTo>
                  <a:lnTo>
                    <a:pt x="2717" y="2673"/>
                  </a:lnTo>
                  <a:lnTo>
                    <a:pt x="2717" y="2656"/>
                  </a:lnTo>
                  <a:lnTo>
                    <a:pt x="2708" y="2647"/>
                  </a:lnTo>
                  <a:lnTo>
                    <a:pt x="2708" y="2641"/>
                  </a:lnTo>
                  <a:lnTo>
                    <a:pt x="2708" y="2638"/>
                  </a:lnTo>
                  <a:lnTo>
                    <a:pt x="2688" y="2618"/>
                  </a:lnTo>
                  <a:lnTo>
                    <a:pt x="2688" y="2609"/>
                  </a:lnTo>
                  <a:lnTo>
                    <a:pt x="2679" y="2598"/>
                  </a:lnTo>
                  <a:lnTo>
                    <a:pt x="2679" y="2580"/>
                  </a:lnTo>
                  <a:lnTo>
                    <a:pt x="2668" y="2580"/>
                  </a:lnTo>
                  <a:lnTo>
                    <a:pt x="2659" y="2589"/>
                  </a:lnTo>
                  <a:lnTo>
                    <a:pt x="2659" y="2598"/>
                  </a:lnTo>
                  <a:lnTo>
                    <a:pt x="2653" y="2604"/>
                  </a:lnTo>
                  <a:lnTo>
                    <a:pt x="2647" y="2609"/>
                  </a:lnTo>
                  <a:lnTo>
                    <a:pt x="2624" y="2609"/>
                  </a:lnTo>
                  <a:lnTo>
                    <a:pt x="2601" y="2609"/>
                  </a:lnTo>
                  <a:lnTo>
                    <a:pt x="2601" y="2627"/>
                  </a:lnTo>
                  <a:lnTo>
                    <a:pt x="2590" y="2638"/>
                  </a:lnTo>
                  <a:lnTo>
                    <a:pt x="2590" y="2647"/>
                  </a:lnTo>
                  <a:lnTo>
                    <a:pt x="2601" y="2656"/>
                  </a:lnTo>
                  <a:lnTo>
                    <a:pt x="2601" y="2676"/>
                  </a:lnTo>
                  <a:lnTo>
                    <a:pt x="2595" y="2682"/>
                  </a:lnTo>
                  <a:lnTo>
                    <a:pt x="2590" y="2685"/>
                  </a:lnTo>
                  <a:lnTo>
                    <a:pt x="2590" y="2713"/>
                  </a:lnTo>
                  <a:lnTo>
                    <a:pt x="2572" y="2734"/>
                  </a:lnTo>
                  <a:lnTo>
                    <a:pt x="2572" y="2780"/>
                  </a:lnTo>
                  <a:lnTo>
                    <a:pt x="2564" y="2780"/>
                  </a:lnTo>
                  <a:lnTo>
                    <a:pt x="2543" y="2800"/>
                  </a:lnTo>
                  <a:lnTo>
                    <a:pt x="2514" y="2800"/>
                  </a:lnTo>
                  <a:lnTo>
                    <a:pt x="2494" y="2821"/>
                  </a:lnTo>
                  <a:lnTo>
                    <a:pt x="2494" y="2835"/>
                  </a:lnTo>
                  <a:lnTo>
                    <a:pt x="2494" y="2849"/>
                  </a:lnTo>
                  <a:lnTo>
                    <a:pt x="2485" y="2858"/>
                  </a:lnTo>
                  <a:lnTo>
                    <a:pt x="2485" y="2916"/>
                  </a:lnTo>
                  <a:lnTo>
                    <a:pt x="2477" y="2925"/>
                  </a:lnTo>
                  <a:lnTo>
                    <a:pt x="2477" y="2945"/>
                  </a:lnTo>
                  <a:lnTo>
                    <a:pt x="2465" y="2957"/>
                  </a:lnTo>
                  <a:lnTo>
                    <a:pt x="2465" y="2974"/>
                  </a:lnTo>
                  <a:lnTo>
                    <a:pt x="2477" y="2985"/>
                  </a:lnTo>
                  <a:lnTo>
                    <a:pt x="2477" y="2994"/>
                  </a:lnTo>
                  <a:lnTo>
                    <a:pt x="2485" y="3003"/>
                  </a:lnTo>
                  <a:lnTo>
                    <a:pt x="2485" y="3023"/>
                  </a:lnTo>
                  <a:lnTo>
                    <a:pt x="2477" y="3032"/>
                  </a:lnTo>
                  <a:lnTo>
                    <a:pt x="2477" y="3069"/>
                  </a:lnTo>
                  <a:lnTo>
                    <a:pt x="2485" y="3081"/>
                  </a:lnTo>
                  <a:lnTo>
                    <a:pt x="2485" y="3090"/>
                  </a:lnTo>
                  <a:lnTo>
                    <a:pt x="2477" y="3098"/>
                  </a:lnTo>
                  <a:lnTo>
                    <a:pt x="2494" y="3119"/>
                  </a:lnTo>
                  <a:lnTo>
                    <a:pt x="2514" y="3119"/>
                  </a:lnTo>
                  <a:lnTo>
                    <a:pt x="2523" y="3110"/>
                  </a:lnTo>
                  <a:lnTo>
                    <a:pt x="2523" y="3090"/>
                  </a:lnTo>
                  <a:lnTo>
                    <a:pt x="2543" y="3090"/>
                  </a:lnTo>
                  <a:lnTo>
                    <a:pt x="2543" y="3205"/>
                  </a:lnTo>
                  <a:lnTo>
                    <a:pt x="2535" y="3205"/>
                  </a:lnTo>
                  <a:lnTo>
                    <a:pt x="2529" y="3211"/>
                  </a:lnTo>
                  <a:lnTo>
                    <a:pt x="2523" y="3214"/>
                  </a:lnTo>
                  <a:lnTo>
                    <a:pt x="2477" y="3214"/>
                  </a:lnTo>
                  <a:lnTo>
                    <a:pt x="2465" y="3205"/>
                  </a:lnTo>
                  <a:lnTo>
                    <a:pt x="2436" y="3205"/>
                  </a:lnTo>
                  <a:lnTo>
                    <a:pt x="2428" y="3197"/>
                  </a:lnTo>
                  <a:lnTo>
                    <a:pt x="2399" y="3197"/>
                  </a:lnTo>
                  <a:lnTo>
                    <a:pt x="2390" y="3188"/>
                  </a:lnTo>
                  <a:lnTo>
                    <a:pt x="2323" y="3188"/>
                  </a:lnTo>
                  <a:lnTo>
                    <a:pt x="2303" y="3168"/>
                  </a:lnTo>
                  <a:lnTo>
                    <a:pt x="2292" y="3168"/>
                  </a:lnTo>
                  <a:lnTo>
                    <a:pt x="2283" y="3156"/>
                  </a:lnTo>
                  <a:lnTo>
                    <a:pt x="2274" y="3156"/>
                  </a:lnTo>
                  <a:lnTo>
                    <a:pt x="2274" y="3176"/>
                  </a:lnTo>
                  <a:lnTo>
                    <a:pt x="2263" y="3188"/>
                  </a:lnTo>
                  <a:lnTo>
                    <a:pt x="2263" y="3223"/>
                  </a:lnTo>
                  <a:lnTo>
                    <a:pt x="2254" y="3234"/>
                  </a:lnTo>
                  <a:lnTo>
                    <a:pt x="2254" y="3249"/>
                  </a:lnTo>
                  <a:lnTo>
                    <a:pt x="2254" y="3263"/>
                  </a:lnTo>
                  <a:lnTo>
                    <a:pt x="2251" y="3266"/>
                  </a:lnTo>
                  <a:lnTo>
                    <a:pt x="2245" y="3272"/>
                  </a:lnTo>
                  <a:lnTo>
                    <a:pt x="2245" y="3312"/>
                  </a:lnTo>
                  <a:lnTo>
                    <a:pt x="2234" y="3321"/>
                  </a:lnTo>
                  <a:lnTo>
                    <a:pt x="2234" y="3359"/>
                  </a:lnTo>
                  <a:lnTo>
                    <a:pt x="2225" y="3370"/>
                  </a:lnTo>
                  <a:lnTo>
                    <a:pt x="2225" y="3388"/>
                  </a:lnTo>
                  <a:lnTo>
                    <a:pt x="2231" y="3393"/>
                  </a:lnTo>
                  <a:lnTo>
                    <a:pt x="2234" y="3399"/>
                  </a:lnTo>
                  <a:lnTo>
                    <a:pt x="2245" y="3399"/>
                  </a:lnTo>
                  <a:lnTo>
                    <a:pt x="2263" y="3417"/>
                  </a:lnTo>
                  <a:lnTo>
                    <a:pt x="2283" y="3437"/>
                  </a:lnTo>
                  <a:lnTo>
                    <a:pt x="2274" y="3445"/>
                  </a:lnTo>
                  <a:lnTo>
                    <a:pt x="2274" y="3466"/>
                  </a:lnTo>
                  <a:lnTo>
                    <a:pt x="2254" y="3486"/>
                  </a:lnTo>
                  <a:lnTo>
                    <a:pt x="2254" y="3495"/>
                  </a:lnTo>
                  <a:lnTo>
                    <a:pt x="2234" y="3512"/>
                  </a:lnTo>
                  <a:lnTo>
                    <a:pt x="2234" y="3532"/>
                  </a:lnTo>
                  <a:lnTo>
                    <a:pt x="2216" y="3553"/>
                  </a:lnTo>
                  <a:lnTo>
                    <a:pt x="2216" y="3555"/>
                  </a:lnTo>
                  <a:lnTo>
                    <a:pt x="2216" y="3561"/>
                  </a:lnTo>
                  <a:lnTo>
                    <a:pt x="2208" y="3570"/>
                  </a:lnTo>
                  <a:lnTo>
                    <a:pt x="2208" y="3581"/>
                  </a:lnTo>
                  <a:lnTo>
                    <a:pt x="2196" y="3590"/>
                  </a:lnTo>
                  <a:lnTo>
                    <a:pt x="2196" y="3602"/>
                  </a:lnTo>
                  <a:lnTo>
                    <a:pt x="2176" y="3619"/>
                  </a:lnTo>
                  <a:lnTo>
                    <a:pt x="2176" y="3697"/>
                  </a:lnTo>
                  <a:lnTo>
                    <a:pt x="2167" y="3706"/>
                  </a:lnTo>
                  <a:lnTo>
                    <a:pt x="2167" y="3715"/>
                  </a:lnTo>
                  <a:lnTo>
                    <a:pt x="2156" y="3715"/>
                  </a:lnTo>
                  <a:lnTo>
                    <a:pt x="2153" y="3720"/>
                  </a:lnTo>
                  <a:lnTo>
                    <a:pt x="2147" y="3726"/>
                  </a:lnTo>
                  <a:lnTo>
                    <a:pt x="2147" y="3735"/>
                  </a:lnTo>
                  <a:lnTo>
                    <a:pt x="2167" y="3755"/>
                  </a:lnTo>
                  <a:lnTo>
                    <a:pt x="2167" y="3772"/>
                  </a:lnTo>
                  <a:lnTo>
                    <a:pt x="2182" y="3787"/>
                  </a:lnTo>
                  <a:lnTo>
                    <a:pt x="2196" y="3801"/>
                  </a:lnTo>
                  <a:lnTo>
                    <a:pt x="2196" y="3822"/>
                  </a:lnTo>
                  <a:lnTo>
                    <a:pt x="2193" y="3827"/>
                  </a:lnTo>
                  <a:lnTo>
                    <a:pt x="2187" y="3833"/>
                  </a:lnTo>
                  <a:lnTo>
                    <a:pt x="2167" y="3833"/>
                  </a:lnTo>
                  <a:lnTo>
                    <a:pt x="2164" y="3836"/>
                  </a:lnTo>
                  <a:lnTo>
                    <a:pt x="2156" y="3842"/>
                  </a:lnTo>
                  <a:lnTo>
                    <a:pt x="2150" y="3842"/>
                  </a:lnTo>
                  <a:lnTo>
                    <a:pt x="2138" y="3842"/>
                  </a:lnTo>
                  <a:lnTo>
                    <a:pt x="2121" y="3822"/>
                  </a:lnTo>
                  <a:lnTo>
                    <a:pt x="2121" y="3793"/>
                  </a:lnTo>
                  <a:lnTo>
                    <a:pt x="2115" y="3790"/>
                  </a:lnTo>
                  <a:lnTo>
                    <a:pt x="2109" y="3784"/>
                  </a:lnTo>
                  <a:lnTo>
                    <a:pt x="2109" y="3764"/>
                  </a:lnTo>
                  <a:lnTo>
                    <a:pt x="2092" y="3743"/>
                  </a:lnTo>
                  <a:lnTo>
                    <a:pt x="2092" y="3741"/>
                  </a:lnTo>
                  <a:lnTo>
                    <a:pt x="2092" y="3735"/>
                  </a:lnTo>
                  <a:lnTo>
                    <a:pt x="2072" y="3735"/>
                  </a:lnTo>
                  <a:lnTo>
                    <a:pt x="2060" y="3726"/>
                  </a:lnTo>
                  <a:lnTo>
                    <a:pt x="2051" y="3726"/>
                  </a:lnTo>
                  <a:lnTo>
                    <a:pt x="2043" y="3715"/>
                  </a:lnTo>
                  <a:lnTo>
                    <a:pt x="2014" y="3715"/>
                  </a:lnTo>
                  <a:lnTo>
                    <a:pt x="2002" y="3706"/>
                  </a:lnTo>
                  <a:lnTo>
                    <a:pt x="1985" y="3706"/>
                  </a:lnTo>
                  <a:lnTo>
                    <a:pt x="1962" y="3683"/>
                  </a:lnTo>
                  <a:lnTo>
                    <a:pt x="1936" y="3657"/>
                  </a:lnTo>
                  <a:lnTo>
                    <a:pt x="1936" y="3648"/>
                  </a:lnTo>
                  <a:lnTo>
                    <a:pt x="1944" y="3639"/>
                  </a:lnTo>
                  <a:lnTo>
                    <a:pt x="1941" y="3634"/>
                  </a:lnTo>
                  <a:lnTo>
                    <a:pt x="1936" y="3631"/>
                  </a:lnTo>
                  <a:lnTo>
                    <a:pt x="1936" y="3619"/>
                  </a:lnTo>
                  <a:lnTo>
                    <a:pt x="1927" y="3610"/>
                  </a:lnTo>
                  <a:lnTo>
                    <a:pt x="1927" y="3590"/>
                  </a:lnTo>
                  <a:close/>
                </a:path>
              </a:pathLst>
            </a:custGeom>
            <a:solidFill>
              <a:srgbClr val="6A68A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5595410-49DF-4C13-86B9-AF481E984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4775" y="4724401"/>
              <a:ext cx="1493838" cy="2084388"/>
            </a:xfrm>
            <a:custGeom>
              <a:avLst/>
              <a:gdLst>
                <a:gd name="T0" fmla="*/ 460 w 3958"/>
                <a:gd name="T1" fmla="*/ 2048 h 5517"/>
                <a:gd name="T2" fmla="*/ 264 w 3958"/>
                <a:gd name="T3" fmla="*/ 1852 h 5517"/>
                <a:gd name="T4" fmla="*/ 145 w 3958"/>
                <a:gd name="T5" fmla="*/ 1690 h 5517"/>
                <a:gd name="T6" fmla="*/ 38 w 3958"/>
                <a:gd name="T7" fmla="*/ 1499 h 5517"/>
                <a:gd name="T8" fmla="*/ 0 w 3958"/>
                <a:gd name="T9" fmla="*/ 1258 h 5517"/>
                <a:gd name="T10" fmla="*/ 29 w 3958"/>
                <a:gd name="T11" fmla="*/ 1001 h 5517"/>
                <a:gd name="T12" fmla="*/ 246 w 3958"/>
                <a:gd name="T13" fmla="*/ 897 h 5517"/>
                <a:gd name="T14" fmla="*/ 481 w 3958"/>
                <a:gd name="T15" fmla="*/ 778 h 5517"/>
                <a:gd name="T16" fmla="*/ 547 w 3958"/>
                <a:gd name="T17" fmla="*/ 616 h 5517"/>
                <a:gd name="T18" fmla="*/ 819 w 3958"/>
                <a:gd name="T19" fmla="*/ 529 h 5517"/>
                <a:gd name="T20" fmla="*/ 704 w 3958"/>
                <a:gd name="T21" fmla="*/ 373 h 5517"/>
                <a:gd name="T22" fmla="*/ 938 w 3958"/>
                <a:gd name="T23" fmla="*/ 399 h 5517"/>
                <a:gd name="T24" fmla="*/ 1247 w 3958"/>
                <a:gd name="T25" fmla="*/ 408 h 5517"/>
                <a:gd name="T26" fmla="*/ 1349 w 3958"/>
                <a:gd name="T27" fmla="*/ 182 h 5517"/>
                <a:gd name="T28" fmla="*/ 1638 w 3958"/>
                <a:gd name="T29" fmla="*/ 211 h 5517"/>
                <a:gd name="T30" fmla="*/ 1829 w 3958"/>
                <a:gd name="T31" fmla="*/ 124 h 5517"/>
                <a:gd name="T32" fmla="*/ 1927 w 3958"/>
                <a:gd name="T33" fmla="*/ 0 h 5517"/>
                <a:gd name="T34" fmla="*/ 2283 w 3958"/>
                <a:gd name="T35" fmla="*/ 133 h 5517"/>
                <a:gd name="T36" fmla="*/ 2590 w 3958"/>
                <a:gd name="T37" fmla="*/ 191 h 5517"/>
                <a:gd name="T38" fmla="*/ 2966 w 3958"/>
                <a:gd name="T39" fmla="*/ 385 h 5517"/>
                <a:gd name="T40" fmla="*/ 2821 w 3958"/>
                <a:gd name="T41" fmla="*/ 587 h 5517"/>
                <a:gd name="T42" fmla="*/ 3302 w 3958"/>
                <a:gd name="T43" fmla="*/ 654 h 5517"/>
                <a:gd name="T44" fmla="*/ 3244 w 3958"/>
                <a:gd name="T45" fmla="*/ 989 h 5517"/>
                <a:gd name="T46" fmla="*/ 3169 w 3958"/>
                <a:gd name="T47" fmla="*/ 1250 h 5517"/>
                <a:gd name="T48" fmla="*/ 3024 w 3958"/>
                <a:gd name="T49" fmla="*/ 1345 h 5517"/>
                <a:gd name="T50" fmla="*/ 3218 w 3958"/>
                <a:gd name="T51" fmla="*/ 1528 h 5517"/>
                <a:gd name="T52" fmla="*/ 3487 w 3958"/>
                <a:gd name="T53" fmla="*/ 1334 h 5517"/>
                <a:gd name="T54" fmla="*/ 3660 w 3958"/>
                <a:gd name="T55" fmla="*/ 1345 h 5517"/>
                <a:gd name="T56" fmla="*/ 3747 w 3958"/>
                <a:gd name="T57" fmla="*/ 1739 h 5517"/>
                <a:gd name="T58" fmla="*/ 3822 w 3958"/>
                <a:gd name="T59" fmla="*/ 2066 h 5517"/>
                <a:gd name="T60" fmla="*/ 3843 w 3958"/>
                <a:gd name="T61" fmla="*/ 2288 h 5517"/>
                <a:gd name="T62" fmla="*/ 3929 w 3958"/>
                <a:gd name="T63" fmla="*/ 2566 h 5517"/>
                <a:gd name="T64" fmla="*/ 3834 w 3958"/>
                <a:gd name="T65" fmla="*/ 3075 h 5517"/>
                <a:gd name="T66" fmla="*/ 3669 w 3958"/>
                <a:gd name="T67" fmla="*/ 3249 h 5517"/>
                <a:gd name="T68" fmla="*/ 3362 w 3958"/>
                <a:gd name="T69" fmla="*/ 3307 h 5517"/>
                <a:gd name="T70" fmla="*/ 3255 w 3958"/>
                <a:gd name="T71" fmla="*/ 3431 h 5517"/>
                <a:gd name="T72" fmla="*/ 3111 w 3958"/>
                <a:gd name="T73" fmla="*/ 3622 h 5517"/>
                <a:gd name="T74" fmla="*/ 2732 w 3958"/>
                <a:gd name="T75" fmla="*/ 3605 h 5517"/>
                <a:gd name="T76" fmla="*/ 2532 w 3958"/>
                <a:gd name="T77" fmla="*/ 3538 h 5517"/>
                <a:gd name="T78" fmla="*/ 2275 w 3958"/>
                <a:gd name="T79" fmla="*/ 3614 h 5517"/>
                <a:gd name="T80" fmla="*/ 2243 w 3958"/>
                <a:gd name="T81" fmla="*/ 3729 h 5517"/>
                <a:gd name="T82" fmla="*/ 2196 w 3958"/>
                <a:gd name="T83" fmla="*/ 4019 h 5517"/>
                <a:gd name="T84" fmla="*/ 2032 w 3958"/>
                <a:gd name="T85" fmla="*/ 4247 h 5517"/>
                <a:gd name="T86" fmla="*/ 2379 w 3958"/>
                <a:gd name="T87" fmla="*/ 4727 h 5517"/>
                <a:gd name="T88" fmla="*/ 2610 w 3958"/>
                <a:gd name="T89" fmla="*/ 4936 h 5517"/>
                <a:gd name="T90" fmla="*/ 2118 w 3958"/>
                <a:gd name="T91" fmla="*/ 5326 h 5517"/>
                <a:gd name="T92" fmla="*/ 1869 w 3958"/>
                <a:gd name="T93" fmla="*/ 5497 h 5517"/>
                <a:gd name="T94" fmla="*/ 1806 w 3958"/>
                <a:gd name="T95" fmla="*/ 5196 h 5517"/>
                <a:gd name="T96" fmla="*/ 1829 w 3958"/>
                <a:gd name="T97" fmla="*/ 4968 h 5517"/>
                <a:gd name="T98" fmla="*/ 1869 w 3958"/>
                <a:gd name="T99" fmla="*/ 4785 h 5517"/>
                <a:gd name="T100" fmla="*/ 1800 w 3958"/>
                <a:gd name="T101" fmla="*/ 4528 h 5517"/>
                <a:gd name="T102" fmla="*/ 1603 w 3958"/>
                <a:gd name="T103" fmla="*/ 4282 h 5517"/>
                <a:gd name="T104" fmla="*/ 1328 w 3958"/>
                <a:gd name="T105" fmla="*/ 4189 h 5517"/>
                <a:gd name="T106" fmla="*/ 1059 w 3958"/>
                <a:gd name="T107" fmla="*/ 4074 h 5517"/>
                <a:gd name="T108" fmla="*/ 837 w 3958"/>
                <a:gd name="T109" fmla="*/ 3874 h 5517"/>
                <a:gd name="T110" fmla="*/ 568 w 3958"/>
                <a:gd name="T111" fmla="*/ 3787 h 5517"/>
                <a:gd name="T112" fmla="*/ 365 w 3958"/>
                <a:gd name="T113" fmla="*/ 3622 h 5517"/>
                <a:gd name="T114" fmla="*/ 307 w 3958"/>
                <a:gd name="T115" fmla="*/ 3307 h 5517"/>
                <a:gd name="T116" fmla="*/ 492 w 3958"/>
                <a:gd name="T117" fmla="*/ 3038 h 5517"/>
                <a:gd name="T118" fmla="*/ 637 w 3958"/>
                <a:gd name="T119" fmla="*/ 2835 h 5517"/>
                <a:gd name="T120" fmla="*/ 588 w 3958"/>
                <a:gd name="T121" fmla="*/ 2595 h 5517"/>
                <a:gd name="T122" fmla="*/ 625 w 3958"/>
                <a:gd name="T123" fmla="*/ 2335 h 5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8" h="5517">
                  <a:moveTo>
                    <a:pt x="596" y="2277"/>
                  </a:moveTo>
                  <a:lnTo>
                    <a:pt x="596" y="2259"/>
                  </a:lnTo>
                  <a:lnTo>
                    <a:pt x="588" y="2248"/>
                  </a:lnTo>
                  <a:lnTo>
                    <a:pt x="582" y="2248"/>
                  </a:lnTo>
                  <a:lnTo>
                    <a:pt x="576" y="2248"/>
                  </a:lnTo>
                  <a:lnTo>
                    <a:pt x="576" y="2210"/>
                  </a:lnTo>
                  <a:lnTo>
                    <a:pt x="573" y="2205"/>
                  </a:lnTo>
                  <a:lnTo>
                    <a:pt x="568" y="2202"/>
                  </a:lnTo>
                  <a:lnTo>
                    <a:pt x="568" y="2181"/>
                  </a:lnTo>
                  <a:lnTo>
                    <a:pt x="547" y="2181"/>
                  </a:lnTo>
                  <a:lnTo>
                    <a:pt x="539" y="2173"/>
                  </a:lnTo>
                  <a:lnTo>
                    <a:pt x="518" y="2173"/>
                  </a:lnTo>
                  <a:lnTo>
                    <a:pt x="501" y="2152"/>
                  </a:lnTo>
                  <a:lnTo>
                    <a:pt x="501" y="2147"/>
                  </a:lnTo>
                  <a:lnTo>
                    <a:pt x="501" y="2141"/>
                  </a:lnTo>
                  <a:lnTo>
                    <a:pt x="518" y="2124"/>
                  </a:lnTo>
                  <a:lnTo>
                    <a:pt x="518" y="2066"/>
                  </a:lnTo>
                  <a:lnTo>
                    <a:pt x="501" y="2048"/>
                  </a:lnTo>
                  <a:lnTo>
                    <a:pt x="481" y="2048"/>
                  </a:lnTo>
                  <a:lnTo>
                    <a:pt x="472" y="2057"/>
                  </a:lnTo>
                  <a:lnTo>
                    <a:pt x="460" y="2048"/>
                  </a:lnTo>
                  <a:lnTo>
                    <a:pt x="452" y="2048"/>
                  </a:lnTo>
                  <a:lnTo>
                    <a:pt x="394" y="1990"/>
                  </a:lnTo>
                  <a:lnTo>
                    <a:pt x="394" y="1979"/>
                  </a:lnTo>
                  <a:lnTo>
                    <a:pt x="365" y="1950"/>
                  </a:lnTo>
                  <a:lnTo>
                    <a:pt x="362" y="1950"/>
                  </a:lnTo>
                  <a:lnTo>
                    <a:pt x="356" y="1950"/>
                  </a:lnTo>
                  <a:lnTo>
                    <a:pt x="348" y="1941"/>
                  </a:lnTo>
                  <a:lnTo>
                    <a:pt x="348" y="1935"/>
                  </a:lnTo>
                  <a:lnTo>
                    <a:pt x="348" y="1930"/>
                  </a:lnTo>
                  <a:lnTo>
                    <a:pt x="336" y="1921"/>
                  </a:lnTo>
                  <a:lnTo>
                    <a:pt x="327" y="1921"/>
                  </a:lnTo>
                  <a:lnTo>
                    <a:pt x="322" y="1918"/>
                  </a:lnTo>
                  <a:lnTo>
                    <a:pt x="316" y="1912"/>
                  </a:lnTo>
                  <a:lnTo>
                    <a:pt x="316" y="1904"/>
                  </a:lnTo>
                  <a:lnTo>
                    <a:pt x="304" y="1889"/>
                  </a:lnTo>
                  <a:lnTo>
                    <a:pt x="287" y="1875"/>
                  </a:lnTo>
                  <a:lnTo>
                    <a:pt x="287" y="1863"/>
                  </a:lnTo>
                  <a:lnTo>
                    <a:pt x="284" y="1860"/>
                  </a:lnTo>
                  <a:lnTo>
                    <a:pt x="278" y="1854"/>
                  </a:lnTo>
                  <a:lnTo>
                    <a:pt x="270" y="1854"/>
                  </a:lnTo>
                  <a:lnTo>
                    <a:pt x="264" y="1852"/>
                  </a:lnTo>
                  <a:lnTo>
                    <a:pt x="261" y="1843"/>
                  </a:lnTo>
                  <a:lnTo>
                    <a:pt x="241" y="1843"/>
                  </a:lnTo>
                  <a:lnTo>
                    <a:pt x="235" y="1840"/>
                  </a:lnTo>
                  <a:lnTo>
                    <a:pt x="229" y="1834"/>
                  </a:lnTo>
                  <a:lnTo>
                    <a:pt x="220" y="1834"/>
                  </a:lnTo>
                  <a:lnTo>
                    <a:pt x="220" y="1826"/>
                  </a:lnTo>
                  <a:lnTo>
                    <a:pt x="212" y="1817"/>
                  </a:lnTo>
                  <a:lnTo>
                    <a:pt x="212" y="1808"/>
                  </a:lnTo>
                  <a:lnTo>
                    <a:pt x="203" y="1797"/>
                  </a:lnTo>
                  <a:lnTo>
                    <a:pt x="203" y="1776"/>
                  </a:lnTo>
                  <a:lnTo>
                    <a:pt x="197" y="1773"/>
                  </a:lnTo>
                  <a:lnTo>
                    <a:pt x="191" y="1768"/>
                  </a:lnTo>
                  <a:lnTo>
                    <a:pt x="183" y="1768"/>
                  </a:lnTo>
                  <a:lnTo>
                    <a:pt x="183" y="1765"/>
                  </a:lnTo>
                  <a:lnTo>
                    <a:pt x="183" y="1759"/>
                  </a:lnTo>
                  <a:lnTo>
                    <a:pt x="174" y="1750"/>
                  </a:lnTo>
                  <a:lnTo>
                    <a:pt x="174" y="1739"/>
                  </a:lnTo>
                  <a:lnTo>
                    <a:pt x="154" y="1721"/>
                  </a:lnTo>
                  <a:lnTo>
                    <a:pt x="154" y="1701"/>
                  </a:lnTo>
                  <a:lnTo>
                    <a:pt x="148" y="1695"/>
                  </a:lnTo>
                  <a:lnTo>
                    <a:pt x="145" y="1690"/>
                  </a:lnTo>
                  <a:lnTo>
                    <a:pt x="145" y="1681"/>
                  </a:lnTo>
                  <a:lnTo>
                    <a:pt x="134" y="1672"/>
                  </a:lnTo>
                  <a:lnTo>
                    <a:pt x="134" y="1661"/>
                  </a:lnTo>
                  <a:lnTo>
                    <a:pt x="125" y="1661"/>
                  </a:lnTo>
                  <a:lnTo>
                    <a:pt x="116" y="1652"/>
                  </a:lnTo>
                  <a:lnTo>
                    <a:pt x="96" y="1652"/>
                  </a:lnTo>
                  <a:lnTo>
                    <a:pt x="90" y="1649"/>
                  </a:lnTo>
                  <a:lnTo>
                    <a:pt x="84" y="1643"/>
                  </a:lnTo>
                  <a:lnTo>
                    <a:pt x="84" y="1629"/>
                  </a:lnTo>
                  <a:lnTo>
                    <a:pt x="84" y="1614"/>
                  </a:lnTo>
                  <a:lnTo>
                    <a:pt x="81" y="1611"/>
                  </a:lnTo>
                  <a:lnTo>
                    <a:pt x="76" y="1606"/>
                  </a:lnTo>
                  <a:lnTo>
                    <a:pt x="76" y="1585"/>
                  </a:lnTo>
                  <a:lnTo>
                    <a:pt x="67" y="1577"/>
                  </a:lnTo>
                  <a:lnTo>
                    <a:pt x="67" y="1565"/>
                  </a:lnTo>
                  <a:lnTo>
                    <a:pt x="64" y="1562"/>
                  </a:lnTo>
                  <a:lnTo>
                    <a:pt x="58" y="1556"/>
                  </a:lnTo>
                  <a:lnTo>
                    <a:pt x="58" y="1528"/>
                  </a:lnTo>
                  <a:lnTo>
                    <a:pt x="50" y="1519"/>
                  </a:lnTo>
                  <a:lnTo>
                    <a:pt x="50" y="1510"/>
                  </a:lnTo>
                  <a:lnTo>
                    <a:pt x="38" y="1499"/>
                  </a:lnTo>
                  <a:lnTo>
                    <a:pt x="29" y="1499"/>
                  </a:lnTo>
                  <a:lnTo>
                    <a:pt x="27" y="1464"/>
                  </a:lnTo>
                  <a:lnTo>
                    <a:pt x="32" y="1458"/>
                  </a:lnTo>
                  <a:lnTo>
                    <a:pt x="38" y="1449"/>
                  </a:lnTo>
                  <a:lnTo>
                    <a:pt x="38" y="1438"/>
                  </a:lnTo>
                  <a:lnTo>
                    <a:pt x="38" y="1420"/>
                  </a:lnTo>
                  <a:lnTo>
                    <a:pt x="44" y="1418"/>
                  </a:lnTo>
                  <a:lnTo>
                    <a:pt x="50" y="1412"/>
                  </a:lnTo>
                  <a:lnTo>
                    <a:pt x="50" y="1383"/>
                  </a:lnTo>
                  <a:lnTo>
                    <a:pt x="38" y="1374"/>
                  </a:lnTo>
                  <a:lnTo>
                    <a:pt x="38" y="1354"/>
                  </a:lnTo>
                  <a:lnTo>
                    <a:pt x="58" y="1337"/>
                  </a:lnTo>
                  <a:lnTo>
                    <a:pt x="61" y="1337"/>
                  </a:lnTo>
                  <a:lnTo>
                    <a:pt x="67" y="1337"/>
                  </a:lnTo>
                  <a:lnTo>
                    <a:pt x="76" y="1328"/>
                  </a:lnTo>
                  <a:lnTo>
                    <a:pt x="76" y="1299"/>
                  </a:lnTo>
                  <a:lnTo>
                    <a:pt x="58" y="1299"/>
                  </a:lnTo>
                  <a:lnTo>
                    <a:pt x="50" y="1287"/>
                  </a:lnTo>
                  <a:lnTo>
                    <a:pt x="38" y="1287"/>
                  </a:lnTo>
                  <a:lnTo>
                    <a:pt x="9" y="1258"/>
                  </a:lnTo>
                  <a:lnTo>
                    <a:pt x="0" y="1258"/>
                  </a:lnTo>
                  <a:lnTo>
                    <a:pt x="0" y="1230"/>
                  </a:lnTo>
                  <a:lnTo>
                    <a:pt x="9" y="1221"/>
                  </a:lnTo>
                  <a:lnTo>
                    <a:pt x="9" y="1209"/>
                  </a:lnTo>
                  <a:lnTo>
                    <a:pt x="18" y="1201"/>
                  </a:lnTo>
                  <a:lnTo>
                    <a:pt x="29" y="1201"/>
                  </a:lnTo>
                  <a:lnTo>
                    <a:pt x="29" y="1151"/>
                  </a:lnTo>
                  <a:lnTo>
                    <a:pt x="38" y="1143"/>
                  </a:lnTo>
                  <a:lnTo>
                    <a:pt x="38" y="1122"/>
                  </a:lnTo>
                  <a:lnTo>
                    <a:pt x="35" y="1120"/>
                  </a:lnTo>
                  <a:lnTo>
                    <a:pt x="29" y="1114"/>
                  </a:lnTo>
                  <a:lnTo>
                    <a:pt x="29" y="1099"/>
                  </a:lnTo>
                  <a:lnTo>
                    <a:pt x="29" y="1085"/>
                  </a:lnTo>
                  <a:lnTo>
                    <a:pt x="27" y="1073"/>
                  </a:lnTo>
                  <a:lnTo>
                    <a:pt x="27" y="1065"/>
                  </a:lnTo>
                  <a:lnTo>
                    <a:pt x="29" y="1056"/>
                  </a:lnTo>
                  <a:lnTo>
                    <a:pt x="29" y="1027"/>
                  </a:lnTo>
                  <a:lnTo>
                    <a:pt x="27" y="1021"/>
                  </a:lnTo>
                  <a:lnTo>
                    <a:pt x="24" y="1013"/>
                  </a:lnTo>
                  <a:lnTo>
                    <a:pt x="15" y="1004"/>
                  </a:lnTo>
                  <a:lnTo>
                    <a:pt x="12" y="1004"/>
                  </a:lnTo>
                  <a:lnTo>
                    <a:pt x="29" y="1001"/>
                  </a:lnTo>
                  <a:lnTo>
                    <a:pt x="50" y="998"/>
                  </a:lnTo>
                  <a:lnTo>
                    <a:pt x="58" y="1010"/>
                  </a:lnTo>
                  <a:lnTo>
                    <a:pt x="67" y="1010"/>
                  </a:lnTo>
                  <a:lnTo>
                    <a:pt x="76" y="998"/>
                  </a:lnTo>
                  <a:lnTo>
                    <a:pt x="81" y="998"/>
                  </a:lnTo>
                  <a:lnTo>
                    <a:pt x="84" y="998"/>
                  </a:lnTo>
                  <a:lnTo>
                    <a:pt x="90" y="995"/>
                  </a:lnTo>
                  <a:lnTo>
                    <a:pt x="96" y="989"/>
                  </a:lnTo>
                  <a:lnTo>
                    <a:pt x="105" y="989"/>
                  </a:lnTo>
                  <a:lnTo>
                    <a:pt x="105" y="1010"/>
                  </a:lnTo>
                  <a:lnTo>
                    <a:pt x="125" y="1027"/>
                  </a:lnTo>
                  <a:lnTo>
                    <a:pt x="154" y="1027"/>
                  </a:lnTo>
                  <a:lnTo>
                    <a:pt x="160" y="1024"/>
                  </a:lnTo>
                  <a:lnTo>
                    <a:pt x="163" y="1018"/>
                  </a:lnTo>
                  <a:lnTo>
                    <a:pt x="174" y="1018"/>
                  </a:lnTo>
                  <a:lnTo>
                    <a:pt x="174" y="1010"/>
                  </a:lnTo>
                  <a:lnTo>
                    <a:pt x="229" y="952"/>
                  </a:lnTo>
                  <a:lnTo>
                    <a:pt x="229" y="932"/>
                  </a:lnTo>
                  <a:lnTo>
                    <a:pt x="241" y="923"/>
                  </a:lnTo>
                  <a:lnTo>
                    <a:pt x="241" y="903"/>
                  </a:lnTo>
                  <a:lnTo>
                    <a:pt x="246" y="897"/>
                  </a:lnTo>
                  <a:lnTo>
                    <a:pt x="249" y="894"/>
                  </a:lnTo>
                  <a:lnTo>
                    <a:pt x="249" y="874"/>
                  </a:lnTo>
                  <a:lnTo>
                    <a:pt x="249" y="853"/>
                  </a:lnTo>
                  <a:lnTo>
                    <a:pt x="287" y="816"/>
                  </a:lnTo>
                  <a:lnTo>
                    <a:pt x="287" y="807"/>
                  </a:lnTo>
                  <a:lnTo>
                    <a:pt x="293" y="801"/>
                  </a:lnTo>
                  <a:lnTo>
                    <a:pt x="298" y="798"/>
                  </a:lnTo>
                  <a:lnTo>
                    <a:pt x="298" y="769"/>
                  </a:lnTo>
                  <a:lnTo>
                    <a:pt x="327" y="769"/>
                  </a:lnTo>
                  <a:lnTo>
                    <a:pt x="356" y="769"/>
                  </a:lnTo>
                  <a:lnTo>
                    <a:pt x="362" y="764"/>
                  </a:lnTo>
                  <a:lnTo>
                    <a:pt x="365" y="758"/>
                  </a:lnTo>
                  <a:lnTo>
                    <a:pt x="385" y="758"/>
                  </a:lnTo>
                  <a:lnTo>
                    <a:pt x="391" y="755"/>
                  </a:lnTo>
                  <a:lnTo>
                    <a:pt x="394" y="749"/>
                  </a:lnTo>
                  <a:lnTo>
                    <a:pt x="406" y="749"/>
                  </a:lnTo>
                  <a:lnTo>
                    <a:pt x="414" y="741"/>
                  </a:lnTo>
                  <a:lnTo>
                    <a:pt x="443" y="741"/>
                  </a:lnTo>
                  <a:lnTo>
                    <a:pt x="443" y="758"/>
                  </a:lnTo>
                  <a:lnTo>
                    <a:pt x="460" y="778"/>
                  </a:lnTo>
                  <a:lnTo>
                    <a:pt x="481" y="778"/>
                  </a:lnTo>
                  <a:lnTo>
                    <a:pt x="492" y="787"/>
                  </a:lnTo>
                  <a:lnTo>
                    <a:pt x="510" y="787"/>
                  </a:lnTo>
                  <a:lnTo>
                    <a:pt x="515" y="793"/>
                  </a:lnTo>
                  <a:lnTo>
                    <a:pt x="518" y="798"/>
                  </a:lnTo>
                  <a:lnTo>
                    <a:pt x="539" y="798"/>
                  </a:lnTo>
                  <a:lnTo>
                    <a:pt x="559" y="798"/>
                  </a:lnTo>
                  <a:lnTo>
                    <a:pt x="568" y="787"/>
                  </a:lnTo>
                  <a:lnTo>
                    <a:pt x="576" y="787"/>
                  </a:lnTo>
                  <a:lnTo>
                    <a:pt x="576" y="769"/>
                  </a:lnTo>
                  <a:lnTo>
                    <a:pt x="565" y="755"/>
                  </a:lnTo>
                  <a:lnTo>
                    <a:pt x="547" y="741"/>
                  </a:lnTo>
                  <a:lnTo>
                    <a:pt x="547" y="729"/>
                  </a:lnTo>
                  <a:lnTo>
                    <a:pt x="559" y="720"/>
                  </a:lnTo>
                  <a:lnTo>
                    <a:pt x="559" y="700"/>
                  </a:lnTo>
                  <a:lnTo>
                    <a:pt x="547" y="691"/>
                  </a:lnTo>
                  <a:lnTo>
                    <a:pt x="547" y="686"/>
                  </a:lnTo>
                  <a:lnTo>
                    <a:pt x="547" y="683"/>
                  </a:lnTo>
                  <a:lnTo>
                    <a:pt x="559" y="671"/>
                  </a:lnTo>
                  <a:lnTo>
                    <a:pt x="559" y="634"/>
                  </a:lnTo>
                  <a:lnTo>
                    <a:pt x="547" y="625"/>
                  </a:lnTo>
                  <a:lnTo>
                    <a:pt x="547" y="616"/>
                  </a:lnTo>
                  <a:lnTo>
                    <a:pt x="539" y="605"/>
                  </a:lnTo>
                  <a:lnTo>
                    <a:pt x="539" y="596"/>
                  </a:lnTo>
                  <a:lnTo>
                    <a:pt x="530" y="587"/>
                  </a:lnTo>
                  <a:lnTo>
                    <a:pt x="530" y="555"/>
                  </a:lnTo>
                  <a:lnTo>
                    <a:pt x="518" y="547"/>
                  </a:lnTo>
                  <a:lnTo>
                    <a:pt x="518" y="538"/>
                  </a:lnTo>
                  <a:lnTo>
                    <a:pt x="510" y="529"/>
                  </a:lnTo>
                  <a:lnTo>
                    <a:pt x="510" y="509"/>
                  </a:lnTo>
                  <a:lnTo>
                    <a:pt x="518" y="500"/>
                  </a:lnTo>
                  <a:lnTo>
                    <a:pt x="539" y="500"/>
                  </a:lnTo>
                  <a:lnTo>
                    <a:pt x="559" y="500"/>
                  </a:lnTo>
                  <a:lnTo>
                    <a:pt x="568" y="509"/>
                  </a:lnTo>
                  <a:lnTo>
                    <a:pt x="588" y="509"/>
                  </a:lnTo>
                  <a:lnTo>
                    <a:pt x="596" y="518"/>
                  </a:lnTo>
                  <a:lnTo>
                    <a:pt x="623" y="518"/>
                  </a:lnTo>
                  <a:lnTo>
                    <a:pt x="646" y="518"/>
                  </a:lnTo>
                  <a:lnTo>
                    <a:pt x="654" y="529"/>
                  </a:lnTo>
                  <a:lnTo>
                    <a:pt x="770" y="529"/>
                  </a:lnTo>
                  <a:lnTo>
                    <a:pt x="779" y="518"/>
                  </a:lnTo>
                  <a:lnTo>
                    <a:pt x="808" y="518"/>
                  </a:lnTo>
                  <a:lnTo>
                    <a:pt x="819" y="529"/>
                  </a:lnTo>
                  <a:lnTo>
                    <a:pt x="834" y="529"/>
                  </a:lnTo>
                  <a:lnTo>
                    <a:pt x="848" y="529"/>
                  </a:lnTo>
                  <a:lnTo>
                    <a:pt x="848" y="509"/>
                  </a:lnTo>
                  <a:lnTo>
                    <a:pt x="837" y="500"/>
                  </a:lnTo>
                  <a:lnTo>
                    <a:pt x="837" y="489"/>
                  </a:lnTo>
                  <a:lnTo>
                    <a:pt x="819" y="471"/>
                  </a:lnTo>
                  <a:lnTo>
                    <a:pt x="808" y="471"/>
                  </a:lnTo>
                  <a:lnTo>
                    <a:pt x="799" y="460"/>
                  </a:lnTo>
                  <a:lnTo>
                    <a:pt x="750" y="460"/>
                  </a:lnTo>
                  <a:lnTo>
                    <a:pt x="735" y="445"/>
                  </a:lnTo>
                  <a:lnTo>
                    <a:pt x="721" y="431"/>
                  </a:lnTo>
                  <a:lnTo>
                    <a:pt x="727" y="428"/>
                  </a:lnTo>
                  <a:lnTo>
                    <a:pt x="732" y="422"/>
                  </a:lnTo>
                  <a:lnTo>
                    <a:pt x="732" y="414"/>
                  </a:lnTo>
                  <a:lnTo>
                    <a:pt x="732" y="402"/>
                  </a:lnTo>
                  <a:lnTo>
                    <a:pt x="721" y="393"/>
                  </a:lnTo>
                  <a:lnTo>
                    <a:pt x="712" y="393"/>
                  </a:lnTo>
                  <a:lnTo>
                    <a:pt x="706" y="388"/>
                  </a:lnTo>
                  <a:lnTo>
                    <a:pt x="704" y="385"/>
                  </a:lnTo>
                  <a:lnTo>
                    <a:pt x="704" y="379"/>
                  </a:lnTo>
                  <a:lnTo>
                    <a:pt x="704" y="373"/>
                  </a:lnTo>
                  <a:lnTo>
                    <a:pt x="721" y="356"/>
                  </a:lnTo>
                  <a:lnTo>
                    <a:pt x="779" y="356"/>
                  </a:lnTo>
                  <a:lnTo>
                    <a:pt x="779" y="298"/>
                  </a:lnTo>
                  <a:lnTo>
                    <a:pt x="790" y="298"/>
                  </a:lnTo>
                  <a:lnTo>
                    <a:pt x="799" y="307"/>
                  </a:lnTo>
                  <a:lnTo>
                    <a:pt x="808" y="307"/>
                  </a:lnTo>
                  <a:lnTo>
                    <a:pt x="819" y="318"/>
                  </a:lnTo>
                  <a:lnTo>
                    <a:pt x="828" y="318"/>
                  </a:lnTo>
                  <a:lnTo>
                    <a:pt x="837" y="327"/>
                  </a:lnTo>
                  <a:lnTo>
                    <a:pt x="874" y="327"/>
                  </a:lnTo>
                  <a:lnTo>
                    <a:pt x="886" y="336"/>
                  </a:lnTo>
                  <a:lnTo>
                    <a:pt x="894" y="336"/>
                  </a:lnTo>
                  <a:lnTo>
                    <a:pt x="900" y="341"/>
                  </a:lnTo>
                  <a:lnTo>
                    <a:pt x="906" y="344"/>
                  </a:lnTo>
                  <a:lnTo>
                    <a:pt x="906" y="356"/>
                  </a:lnTo>
                  <a:lnTo>
                    <a:pt x="915" y="364"/>
                  </a:lnTo>
                  <a:lnTo>
                    <a:pt x="915" y="385"/>
                  </a:lnTo>
                  <a:lnTo>
                    <a:pt x="923" y="393"/>
                  </a:lnTo>
                  <a:lnTo>
                    <a:pt x="929" y="393"/>
                  </a:lnTo>
                  <a:lnTo>
                    <a:pt x="932" y="393"/>
                  </a:lnTo>
                  <a:lnTo>
                    <a:pt x="938" y="399"/>
                  </a:lnTo>
                  <a:lnTo>
                    <a:pt x="944" y="402"/>
                  </a:lnTo>
                  <a:lnTo>
                    <a:pt x="961" y="402"/>
                  </a:lnTo>
                  <a:lnTo>
                    <a:pt x="967" y="408"/>
                  </a:lnTo>
                  <a:lnTo>
                    <a:pt x="973" y="414"/>
                  </a:lnTo>
                  <a:lnTo>
                    <a:pt x="981" y="414"/>
                  </a:lnTo>
                  <a:lnTo>
                    <a:pt x="987" y="417"/>
                  </a:lnTo>
                  <a:lnTo>
                    <a:pt x="993" y="422"/>
                  </a:lnTo>
                  <a:lnTo>
                    <a:pt x="1022" y="422"/>
                  </a:lnTo>
                  <a:lnTo>
                    <a:pt x="1030" y="431"/>
                  </a:lnTo>
                  <a:lnTo>
                    <a:pt x="1109" y="431"/>
                  </a:lnTo>
                  <a:lnTo>
                    <a:pt x="1117" y="422"/>
                  </a:lnTo>
                  <a:lnTo>
                    <a:pt x="1138" y="422"/>
                  </a:lnTo>
                  <a:lnTo>
                    <a:pt x="1146" y="414"/>
                  </a:lnTo>
                  <a:lnTo>
                    <a:pt x="1155" y="414"/>
                  </a:lnTo>
                  <a:lnTo>
                    <a:pt x="1184" y="385"/>
                  </a:lnTo>
                  <a:lnTo>
                    <a:pt x="1192" y="385"/>
                  </a:lnTo>
                  <a:lnTo>
                    <a:pt x="1204" y="393"/>
                  </a:lnTo>
                  <a:lnTo>
                    <a:pt x="1213" y="393"/>
                  </a:lnTo>
                  <a:lnTo>
                    <a:pt x="1224" y="402"/>
                  </a:lnTo>
                  <a:lnTo>
                    <a:pt x="1242" y="402"/>
                  </a:lnTo>
                  <a:lnTo>
                    <a:pt x="1247" y="408"/>
                  </a:lnTo>
                  <a:lnTo>
                    <a:pt x="1253" y="414"/>
                  </a:lnTo>
                  <a:lnTo>
                    <a:pt x="1262" y="414"/>
                  </a:lnTo>
                  <a:lnTo>
                    <a:pt x="1268" y="417"/>
                  </a:lnTo>
                  <a:lnTo>
                    <a:pt x="1271" y="422"/>
                  </a:lnTo>
                  <a:lnTo>
                    <a:pt x="1282" y="414"/>
                  </a:lnTo>
                  <a:lnTo>
                    <a:pt x="1291" y="414"/>
                  </a:lnTo>
                  <a:lnTo>
                    <a:pt x="1297" y="417"/>
                  </a:lnTo>
                  <a:lnTo>
                    <a:pt x="1300" y="422"/>
                  </a:lnTo>
                  <a:lnTo>
                    <a:pt x="1326" y="422"/>
                  </a:lnTo>
                  <a:lnTo>
                    <a:pt x="1349" y="422"/>
                  </a:lnTo>
                  <a:lnTo>
                    <a:pt x="1357" y="431"/>
                  </a:lnTo>
                  <a:lnTo>
                    <a:pt x="1386" y="431"/>
                  </a:lnTo>
                  <a:lnTo>
                    <a:pt x="1386" y="364"/>
                  </a:lnTo>
                  <a:lnTo>
                    <a:pt x="1378" y="356"/>
                  </a:lnTo>
                  <a:lnTo>
                    <a:pt x="1378" y="344"/>
                  </a:lnTo>
                  <a:lnTo>
                    <a:pt x="1366" y="336"/>
                  </a:lnTo>
                  <a:lnTo>
                    <a:pt x="1366" y="278"/>
                  </a:lnTo>
                  <a:lnTo>
                    <a:pt x="1357" y="269"/>
                  </a:lnTo>
                  <a:lnTo>
                    <a:pt x="1357" y="191"/>
                  </a:lnTo>
                  <a:lnTo>
                    <a:pt x="1352" y="185"/>
                  </a:lnTo>
                  <a:lnTo>
                    <a:pt x="1349" y="182"/>
                  </a:lnTo>
                  <a:lnTo>
                    <a:pt x="1349" y="173"/>
                  </a:lnTo>
                  <a:lnTo>
                    <a:pt x="1343" y="168"/>
                  </a:lnTo>
                  <a:lnTo>
                    <a:pt x="1340" y="162"/>
                  </a:lnTo>
                  <a:lnTo>
                    <a:pt x="1340" y="153"/>
                  </a:lnTo>
                  <a:lnTo>
                    <a:pt x="1357" y="153"/>
                  </a:lnTo>
                  <a:lnTo>
                    <a:pt x="1357" y="142"/>
                  </a:lnTo>
                  <a:lnTo>
                    <a:pt x="1381" y="119"/>
                  </a:lnTo>
                  <a:lnTo>
                    <a:pt x="1407" y="95"/>
                  </a:lnTo>
                  <a:lnTo>
                    <a:pt x="1415" y="95"/>
                  </a:lnTo>
                  <a:lnTo>
                    <a:pt x="1453" y="133"/>
                  </a:lnTo>
                  <a:lnTo>
                    <a:pt x="1464" y="133"/>
                  </a:lnTo>
                  <a:lnTo>
                    <a:pt x="1485" y="153"/>
                  </a:lnTo>
                  <a:lnTo>
                    <a:pt x="1493" y="153"/>
                  </a:lnTo>
                  <a:lnTo>
                    <a:pt x="1522" y="182"/>
                  </a:lnTo>
                  <a:lnTo>
                    <a:pt x="1551" y="211"/>
                  </a:lnTo>
                  <a:lnTo>
                    <a:pt x="1569" y="211"/>
                  </a:lnTo>
                  <a:lnTo>
                    <a:pt x="1574" y="217"/>
                  </a:lnTo>
                  <a:lnTo>
                    <a:pt x="1577" y="220"/>
                  </a:lnTo>
                  <a:lnTo>
                    <a:pt x="1609" y="220"/>
                  </a:lnTo>
                  <a:lnTo>
                    <a:pt x="1618" y="211"/>
                  </a:lnTo>
                  <a:lnTo>
                    <a:pt x="1638" y="211"/>
                  </a:lnTo>
                  <a:lnTo>
                    <a:pt x="1641" y="205"/>
                  </a:lnTo>
                  <a:lnTo>
                    <a:pt x="1647" y="202"/>
                  </a:lnTo>
                  <a:lnTo>
                    <a:pt x="1667" y="202"/>
                  </a:lnTo>
                  <a:lnTo>
                    <a:pt x="1676" y="211"/>
                  </a:lnTo>
                  <a:lnTo>
                    <a:pt x="1696" y="211"/>
                  </a:lnTo>
                  <a:lnTo>
                    <a:pt x="1699" y="205"/>
                  </a:lnTo>
                  <a:lnTo>
                    <a:pt x="1705" y="202"/>
                  </a:lnTo>
                  <a:lnTo>
                    <a:pt x="1725" y="202"/>
                  </a:lnTo>
                  <a:lnTo>
                    <a:pt x="1734" y="191"/>
                  </a:lnTo>
                  <a:lnTo>
                    <a:pt x="1754" y="191"/>
                  </a:lnTo>
                  <a:lnTo>
                    <a:pt x="1762" y="182"/>
                  </a:lnTo>
                  <a:lnTo>
                    <a:pt x="1771" y="182"/>
                  </a:lnTo>
                  <a:lnTo>
                    <a:pt x="1777" y="179"/>
                  </a:lnTo>
                  <a:lnTo>
                    <a:pt x="1783" y="173"/>
                  </a:lnTo>
                  <a:lnTo>
                    <a:pt x="1809" y="173"/>
                  </a:lnTo>
                  <a:lnTo>
                    <a:pt x="1820" y="162"/>
                  </a:lnTo>
                  <a:lnTo>
                    <a:pt x="1829" y="162"/>
                  </a:lnTo>
                  <a:lnTo>
                    <a:pt x="1841" y="153"/>
                  </a:lnTo>
                  <a:lnTo>
                    <a:pt x="1841" y="133"/>
                  </a:lnTo>
                  <a:lnTo>
                    <a:pt x="1835" y="130"/>
                  </a:lnTo>
                  <a:lnTo>
                    <a:pt x="1829" y="124"/>
                  </a:lnTo>
                  <a:lnTo>
                    <a:pt x="1829" y="116"/>
                  </a:lnTo>
                  <a:lnTo>
                    <a:pt x="1820" y="107"/>
                  </a:lnTo>
                  <a:lnTo>
                    <a:pt x="1820" y="95"/>
                  </a:lnTo>
                  <a:lnTo>
                    <a:pt x="1800" y="75"/>
                  </a:lnTo>
                  <a:lnTo>
                    <a:pt x="1800" y="58"/>
                  </a:lnTo>
                  <a:lnTo>
                    <a:pt x="1809" y="58"/>
                  </a:lnTo>
                  <a:lnTo>
                    <a:pt x="1820" y="49"/>
                  </a:lnTo>
                  <a:lnTo>
                    <a:pt x="1829" y="49"/>
                  </a:lnTo>
                  <a:lnTo>
                    <a:pt x="1841" y="38"/>
                  </a:lnTo>
                  <a:lnTo>
                    <a:pt x="1849" y="38"/>
                  </a:lnTo>
                  <a:lnTo>
                    <a:pt x="1852" y="35"/>
                  </a:lnTo>
                  <a:lnTo>
                    <a:pt x="1858" y="29"/>
                  </a:lnTo>
                  <a:lnTo>
                    <a:pt x="1869" y="29"/>
                  </a:lnTo>
                  <a:lnTo>
                    <a:pt x="1878" y="20"/>
                  </a:lnTo>
                  <a:lnTo>
                    <a:pt x="1887" y="20"/>
                  </a:lnTo>
                  <a:lnTo>
                    <a:pt x="1893" y="14"/>
                  </a:lnTo>
                  <a:lnTo>
                    <a:pt x="1898" y="9"/>
                  </a:lnTo>
                  <a:lnTo>
                    <a:pt x="1907" y="9"/>
                  </a:lnTo>
                  <a:lnTo>
                    <a:pt x="1910" y="3"/>
                  </a:lnTo>
                  <a:lnTo>
                    <a:pt x="1916" y="0"/>
                  </a:lnTo>
                  <a:lnTo>
                    <a:pt x="1927" y="0"/>
                  </a:lnTo>
                  <a:lnTo>
                    <a:pt x="1936" y="9"/>
                  </a:lnTo>
                  <a:lnTo>
                    <a:pt x="1953" y="9"/>
                  </a:lnTo>
                  <a:lnTo>
                    <a:pt x="1979" y="35"/>
                  </a:lnTo>
                  <a:lnTo>
                    <a:pt x="2003" y="58"/>
                  </a:lnTo>
                  <a:lnTo>
                    <a:pt x="2023" y="58"/>
                  </a:lnTo>
                  <a:lnTo>
                    <a:pt x="2029" y="64"/>
                  </a:lnTo>
                  <a:lnTo>
                    <a:pt x="2032" y="66"/>
                  </a:lnTo>
                  <a:lnTo>
                    <a:pt x="2040" y="66"/>
                  </a:lnTo>
                  <a:lnTo>
                    <a:pt x="2052" y="75"/>
                  </a:lnTo>
                  <a:lnTo>
                    <a:pt x="2110" y="75"/>
                  </a:lnTo>
                  <a:lnTo>
                    <a:pt x="2110" y="95"/>
                  </a:lnTo>
                  <a:lnTo>
                    <a:pt x="2139" y="95"/>
                  </a:lnTo>
                  <a:lnTo>
                    <a:pt x="2139" y="107"/>
                  </a:lnTo>
                  <a:lnTo>
                    <a:pt x="2147" y="116"/>
                  </a:lnTo>
                  <a:lnTo>
                    <a:pt x="2147" y="133"/>
                  </a:lnTo>
                  <a:lnTo>
                    <a:pt x="2234" y="133"/>
                  </a:lnTo>
                  <a:lnTo>
                    <a:pt x="2243" y="124"/>
                  </a:lnTo>
                  <a:lnTo>
                    <a:pt x="2263" y="124"/>
                  </a:lnTo>
                  <a:lnTo>
                    <a:pt x="2269" y="130"/>
                  </a:lnTo>
                  <a:lnTo>
                    <a:pt x="2272" y="133"/>
                  </a:lnTo>
                  <a:lnTo>
                    <a:pt x="2283" y="133"/>
                  </a:lnTo>
                  <a:lnTo>
                    <a:pt x="2292" y="124"/>
                  </a:lnTo>
                  <a:lnTo>
                    <a:pt x="2321" y="124"/>
                  </a:lnTo>
                  <a:lnTo>
                    <a:pt x="2332" y="116"/>
                  </a:lnTo>
                  <a:lnTo>
                    <a:pt x="2367" y="116"/>
                  </a:lnTo>
                  <a:lnTo>
                    <a:pt x="2373" y="110"/>
                  </a:lnTo>
                  <a:lnTo>
                    <a:pt x="2379" y="107"/>
                  </a:lnTo>
                  <a:lnTo>
                    <a:pt x="2387" y="107"/>
                  </a:lnTo>
                  <a:lnTo>
                    <a:pt x="2393" y="101"/>
                  </a:lnTo>
                  <a:lnTo>
                    <a:pt x="2399" y="95"/>
                  </a:lnTo>
                  <a:lnTo>
                    <a:pt x="2408" y="95"/>
                  </a:lnTo>
                  <a:lnTo>
                    <a:pt x="2416" y="87"/>
                  </a:lnTo>
                  <a:lnTo>
                    <a:pt x="2445" y="116"/>
                  </a:lnTo>
                  <a:lnTo>
                    <a:pt x="2457" y="116"/>
                  </a:lnTo>
                  <a:lnTo>
                    <a:pt x="2474" y="133"/>
                  </a:lnTo>
                  <a:lnTo>
                    <a:pt x="2486" y="133"/>
                  </a:lnTo>
                  <a:lnTo>
                    <a:pt x="2523" y="173"/>
                  </a:lnTo>
                  <a:lnTo>
                    <a:pt x="2544" y="173"/>
                  </a:lnTo>
                  <a:lnTo>
                    <a:pt x="2552" y="182"/>
                  </a:lnTo>
                  <a:lnTo>
                    <a:pt x="2573" y="182"/>
                  </a:lnTo>
                  <a:lnTo>
                    <a:pt x="2581" y="191"/>
                  </a:lnTo>
                  <a:lnTo>
                    <a:pt x="2590" y="191"/>
                  </a:lnTo>
                  <a:lnTo>
                    <a:pt x="2599" y="202"/>
                  </a:lnTo>
                  <a:lnTo>
                    <a:pt x="2639" y="202"/>
                  </a:lnTo>
                  <a:lnTo>
                    <a:pt x="2645" y="205"/>
                  </a:lnTo>
                  <a:lnTo>
                    <a:pt x="2648" y="211"/>
                  </a:lnTo>
                  <a:lnTo>
                    <a:pt x="2656" y="211"/>
                  </a:lnTo>
                  <a:lnTo>
                    <a:pt x="2662" y="217"/>
                  </a:lnTo>
                  <a:lnTo>
                    <a:pt x="2668" y="220"/>
                  </a:lnTo>
                  <a:lnTo>
                    <a:pt x="2677" y="220"/>
                  </a:lnTo>
                  <a:lnTo>
                    <a:pt x="2706" y="249"/>
                  </a:lnTo>
                  <a:lnTo>
                    <a:pt x="2726" y="249"/>
                  </a:lnTo>
                  <a:lnTo>
                    <a:pt x="2732" y="255"/>
                  </a:lnTo>
                  <a:lnTo>
                    <a:pt x="2735" y="260"/>
                  </a:lnTo>
                  <a:lnTo>
                    <a:pt x="2755" y="260"/>
                  </a:lnTo>
                  <a:lnTo>
                    <a:pt x="2755" y="336"/>
                  </a:lnTo>
                  <a:lnTo>
                    <a:pt x="2778" y="362"/>
                  </a:lnTo>
                  <a:lnTo>
                    <a:pt x="2801" y="385"/>
                  </a:lnTo>
                  <a:lnTo>
                    <a:pt x="2813" y="385"/>
                  </a:lnTo>
                  <a:lnTo>
                    <a:pt x="2821" y="393"/>
                  </a:lnTo>
                  <a:lnTo>
                    <a:pt x="2879" y="393"/>
                  </a:lnTo>
                  <a:lnTo>
                    <a:pt x="2888" y="385"/>
                  </a:lnTo>
                  <a:lnTo>
                    <a:pt x="2966" y="385"/>
                  </a:lnTo>
                  <a:lnTo>
                    <a:pt x="2966" y="405"/>
                  </a:lnTo>
                  <a:lnTo>
                    <a:pt x="2957" y="414"/>
                  </a:lnTo>
                  <a:lnTo>
                    <a:pt x="2957" y="417"/>
                  </a:lnTo>
                  <a:lnTo>
                    <a:pt x="2957" y="422"/>
                  </a:lnTo>
                  <a:lnTo>
                    <a:pt x="2937" y="443"/>
                  </a:lnTo>
                  <a:lnTo>
                    <a:pt x="2937" y="451"/>
                  </a:lnTo>
                  <a:lnTo>
                    <a:pt x="2923" y="466"/>
                  </a:lnTo>
                  <a:lnTo>
                    <a:pt x="2908" y="480"/>
                  </a:lnTo>
                  <a:lnTo>
                    <a:pt x="2908" y="489"/>
                  </a:lnTo>
                  <a:lnTo>
                    <a:pt x="2902" y="495"/>
                  </a:lnTo>
                  <a:lnTo>
                    <a:pt x="2899" y="500"/>
                  </a:lnTo>
                  <a:lnTo>
                    <a:pt x="2888" y="500"/>
                  </a:lnTo>
                  <a:lnTo>
                    <a:pt x="2879" y="509"/>
                  </a:lnTo>
                  <a:lnTo>
                    <a:pt x="2871" y="509"/>
                  </a:lnTo>
                  <a:lnTo>
                    <a:pt x="2850" y="529"/>
                  </a:lnTo>
                  <a:lnTo>
                    <a:pt x="2850" y="538"/>
                  </a:lnTo>
                  <a:lnTo>
                    <a:pt x="2830" y="558"/>
                  </a:lnTo>
                  <a:lnTo>
                    <a:pt x="2830" y="567"/>
                  </a:lnTo>
                  <a:lnTo>
                    <a:pt x="2821" y="576"/>
                  </a:lnTo>
                  <a:lnTo>
                    <a:pt x="2821" y="581"/>
                  </a:lnTo>
                  <a:lnTo>
                    <a:pt x="2821" y="587"/>
                  </a:lnTo>
                  <a:lnTo>
                    <a:pt x="2801" y="605"/>
                  </a:lnTo>
                  <a:lnTo>
                    <a:pt x="2801" y="616"/>
                  </a:lnTo>
                  <a:lnTo>
                    <a:pt x="2827" y="616"/>
                  </a:lnTo>
                  <a:lnTo>
                    <a:pt x="2850" y="616"/>
                  </a:lnTo>
                  <a:lnTo>
                    <a:pt x="2862" y="605"/>
                  </a:lnTo>
                  <a:lnTo>
                    <a:pt x="2899" y="605"/>
                  </a:lnTo>
                  <a:lnTo>
                    <a:pt x="2937" y="605"/>
                  </a:lnTo>
                  <a:lnTo>
                    <a:pt x="2946" y="596"/>
                  </a:lnTo>
                  <a:lnTo>
                    <a:pt x="3033" y="596"/>
                  </a:lnTo>
                  <a:lnTo>
                    <a:pt x="3044" y="587"/>
                  </a:lnTo>
                  <a:lnTo>
                    <a:pt x="3131" y="587"/>
                  </a:lnTo>
                  <a:lnTo>
                    <a:pt x="3140" y="576"/>
                  </a:lnTo>
                  <a:lnTo>
                    <a:pt x="3226" y="576"/>
                  </a:lnTo>
                  <a:lnTo>
                    <a:pt x="3235" y="567"/>
                  </a:lnTo>
                  <a:lnTo>
                    <a:pt x="3261" y="567"/>
                  </a:lnTo>
                  <a:lnTo>
                    <a:pt x="3284" y="567"/>
                  </a:lnTo>
                  <a:lnTo>
                    <a:pt x="3284" y="596"/>
                  </a:lnTo>
                  <a:lnTo>
                    <a:pt x="3287" y="599"/>
                  </a:lnTo>
                  <a:lnTo>
                    <a:pt x="3293" y="605"/>
                  </a:lnTo>
                  <a:lnTo>
                    <a:pt x="3293" y="642"/>
                  </a:lnTo>
                  <a:lnTo>
                    <a:pt x="3302" y="654"/>
                  </a:lnTo>
                  <a:lnTo>
                    <a:pt x="3302" y="683"/>
                  </a:lnTo>
                  <a:lnTo>
                    <a:pt x="3307" y="686"/>
                  </a:lnTo>
                  <a:lnTo>
                    <a:pt x="3313" y="691"/>
                  </a:lnTo>
                  <a:lnTo>
                    <a:pt x="3313" y="729"/>
                  </a:lnTo>
                  <a:lnTo>
                    <a:pt x="3322" y="741"/>
                  </a:lnTo>
                  <a:lnTo>
                    <a:pt x="3322" y="769"/>
                  </a:lnTo>
                  <a:lnTo>
                    <a:pt x="3333" y="778"/>
                  </a:lnTo>
                  <a:lnTo>
                    <a:pt x="3333" y="801"/>
                  </a:lnTo>
                  <a:lnTo>
                    <a:pt x="3333" y="827"/>
                  </a:lnTo>
                  <a:lnTo>
                    <a:pt x="3336" y="830"/>
                  </a:lnTo>
                  <a:lnTo>
                    <a:pt x="3342" y="836"/>
                  </a:lnTo>
                  <a:lnTo>
                    <a:pt x="3342" y="853"/>
                  </a:lnTo>
                  <a:lnTo>
                    <a:pt x="3351" y="865"/>
                  </a:lnTo>
                  <a:lnTo>
                    <a:pt x="3351" y="903"/>
                  </a:lnTo>
                  <a:lnTo>
                    <a:pt x="3362" y="911"/>
                  </a:lnTo>
                  <a:lnTo>
                    <a:pt x="3362" y="940"/>
                  </a:lnTo>
                  <a:lnTo>
                    <a:pt x="3371" y="952"/>
                  </a:lnTo>
                  <a:lnTo>
                    <a:pt x="3371" y="981"/>
                  </a:lnTo>
                  <a:lnTo>
                    <a:pt x="3333" y="981"/>
                  </a:lnTo>
                  <a:lnTo>
                    <a:pt x="3322" y="989"/>
                  </a:lnTo>
                  <a:lnTo>
                    <a:pt x="3244" y="989"/>
                  </a:lnTo>
                  <a:lnTo>
                    <a:pt x="3241" y="995"/>
                  </a:lnTo>
                  <a:lnTo>
                    <a:pt x="3235" y="998"/>
                  </a:lnTo>
                  <a:lnTo>
                    <a:pt x="3197" y="998"/>
                  </a:lnTo>
                  <a:lnTo>
                    <a:pt x="3197" y="1018"/>
                  </a:lnTo>
                  <a:lnTo>
                    <a:pt x="3203" y="1024"/>
                  </a:lnTo>
                  <a:lnTo>
                    <a:pt x="3209" y="1027"/>
                  </a:lnTo>
                  <a:lnTo>
                    <a:pt x="3209" y="1076"/>
                  </a:lnTo>
                  <a:lnTo>
                    <a:pt x="3212" y="1079"/>
                  </a:lnTo>
                  <a:lnTo>
                    <a:pt x="3218" y="1085"/>
                  </a:lnTo>
                  <a:lnTo>
                    <a:pt x="3218" y="1114"/>
                  </a:lnTo>
                  <a:lnTo>
                    <a:pt x="3221" y="1120"/>
                  </a:lnTo>
                  <a:lnTo>
                    <a:pt x="3226" y="1122"/>
                  </a:lnTo>
                  <a:lnTo>
                    <a:pt x="3226" y="1149"/>
                  </a:lnTo>
                  <a:lnTo>
                    <a:pt x="3226" y="1172"/>
                  </a:lnTo>
                  <a:lnTo>
                    <a:pt x="3235" y="1180"/>
                  </a:lnTo>
                  <a:lnTo>
                    <a:pt x="3235" y="1209"/>
                  </a:lnTo>
                  <a:lnTo>
                    <a:pt x="3189" y="1209"/>
                  </a:lnTo>
                  <a:lnTo>
                    <a:pt x="3177" y="1221"/>
                  </a:lnTo>
                  <a:lnTo>
                    <a:pt x="3177" y="1230"/>
                  </a:lnTo>
                  <a:lnTo>
                    <a:pt x="3169" y="1238"/>
                  </a:lnTo>
                  <a:lnTo>
                    <a:pt x="3169" y="1250"/>
                  </a:lnTo>
                  <a:lnTo>
                    <a:pt x="3189" y="1250"/>
                  </a:lnTo>
                  <a:lnTo>
                    <a:pt x="3189" y="1279"/>
                  </a:lnTo>
                  <a:lnTo>
                    <a:pt x="3148" y="1279"/>
                  </a:lnTo>
                  <a:lnTo>
                    <a:pt x="3148" y="1258"/>
                  </a:lnTo>
                  <a:lnTo>
                    <a:pt x="3119" y="1258"/>
                  </a:lnTo>
                  <a:lnTo>
                    <a:pt x="3102" y="1238"/>
                  </a:lnTo>
                  <a:lnTo>
                    <a:pt x="3082" y="1258"/>
                  </a:lnTo>
                  <a:lnTo>
                    <a:pt x="3044" y="1258"/>
                  </a:lnTo>
                  <a:lnTo>
                    <a:pt x="3024" y="1279"/>
                  </a:lnTo>
                  <a:lnTo>
                    <a:pt x="3024" y="1299"/>
                  </a:lnTo>
                  <a:lnTo>
                    <a:pt x="3015" y="1299"/>
                  </a:lnTo>
                  <a:lnTo>
                    <a:pt x="3009" y="1293"/>
                  </a:lnTo>
                  <a:lnTo>
                    <a:pt x="3007" y="1287"/>
                  </a:lnTo>
                  <a:lnTo>
                    <a:pt x="2986" y="1287"/>
                  </a:lnTo>
                  <a:lnTo>
                    <a:pt x="2978" y="1279"/>
                  </a:lnTo>
                  <a:lnTo>
                    <a:pt x="2957" y="1279"/>
                  </a:lnTo>
                  <a:lnTo>
                    <a:pt x="2957" y="1287"/>
                  </a:lnTo>
                  <a:lnTo>
                    <a:pt x="2972" y="1302"/>
                  </a:lnTo>
                  <a:lnTo>
                    <a:pt x="2986" y="1316"/>
                  </a:lnTo>
                  <a:lnTo>
                    <a:pt x="2995" y="1316"/>
                  </a:lnTo>
                  <a:lnTo>
                    <a:pt x="3024" y="1345"/>
                  </a:lnTo>
                  <a:lnTo>
                    <a:pt x="3050" y="1345"/>
                  </a:lnTo>
                  <a:lnTo>
                    <a:pt x="3073" y="1345"/>
                  </a:lnTo>
                  <a:lnTo>
                    <a:pt x="3090" y="1363"/>
                  </a:lnTo>
                  <a:lnTo>
                    <a:pt x="3102" y="1363"/>
                  </a:lnTo>
                  <a:lnTo>
                    <a:pt x="3119" y="1383"/>
                  </a:lnTo>
                  <a:lnTo>
                    <a:pt x="3119" y="1403"/>
                  </a:lnTo>
                  <a:lnTo>
                    <a:pt x="3131" y="1412"/>
                  </a:lnTo>
                  <a:lnTo>
                    <a:pt x="3131" y="1438"/>
                  </a:lnTo>
                  <a:lnTo>
                    <a:pt x="3131" y="1461"/>
                  </a:lnTo>
                  <a:lnTo>
                    <a:pt x="3119" y="1470"/>
                  </a:lnTo>
                  <a:lnTo>
                    <a:pt x="3119" y="1478"/>
                  </a:lnTo>
                  <a:lnTo>
                    <a:pt x="3140" y="1478"/>
                  </a:lnTo>
                  <a:lnTo>
                    <a:pt x="3148" y="1490"/>
                  </a:lnTo>
                  <a:lnTo>
                    <a:pt x="3160" y="1490"/>
                  </a:lnTo>
                  <a:lnTo>
                    <a:pt x="3166" y="1493"/>
                  </a:lnTo>
                  <a:lnTo>
                    <a:pt x="3169" y="1499"/>
                  </a:lnTo>
                  <a:lnTo>
                    <a:pt x="3177" y="1499"/>
                  </a:lnTo>
                  <a:lnTo>
                    <a:pt x="3183" y="1504"/>
                  </a:lnTo>
                  <a:lnTo>
                    <a:pt x="3189" y="1510"/>
                  </a:lnTo>
                  <a:lnTo>
                    <a:pt x="3197" y="1510"/>
                  </a:lnTo>
                  <a:lnTo>
                    <a:pt x="3218" y="1528"/>
                  </a:lnTo>
                  <a:lnTo>
                    <a:pt x="3244" y="1528"/>
                  </a:lnTo>
                  <a:lnTo>
                    <a:pt x="3255" y="1539"/>
                  </a:lnTo>
                  <a:lnTo>
                    <a:pt x="3284" y="1539"/>
                  </a:lnTo>
                  <a:lnTo>
                    <a:pt x="3290" y="1533"/>
                  </a:lnTo>
                  <a:lnTo>
                    <a:pt x="3293" y="1528"/>
                  </a:lnTo>
                  <a:lnTo>
                    <a:pt x="3322" y="1528"/>
                  </a:lnTo>
                  <a:lnTo>
                    <a:pt x="3351" y="1528"/>
                  </a:lnTo>
                  <a:lnTo>
                    <a:pt x="3371" y="1510"/>
                  </a:lnTo>
                  <a:lnTo>
                    <a:pt x="3371" y="1499"/>
                  </a:lnTo>
                  <a:lnTo>
                    <a:pt x="3400" y="1499"/>
                  </a:lnTo>
                  <a:lnTo>
                    <a:pt x="3400" y="1490"/>
                  </a:lnTo>
                  <a:lnTo>
                    <a:pt x="3429" y="1461"/>
                  </a:lnTo>
                  <a:lnTo>
                    <a:pt x="3429" y="1455"/>
                  </a:lnTo>
                  <a:lnTo>
                    <a:pt x="3429" y="1449"/>
                  </a:lnTo>
                  <a:lnTo>
                    <a:pt x="3438" y="1441"/>
                  </a:lnTo>
                  <a:lnTo>
                    <a:pt x="3438" y="1432"/>
                  </a:lnTo>
                  <a:lnTo>
                    <a:pt x="3467" y="1403"/>
                  </a:lnTo>
                  <a:lnTo>
                    <a:pt x="3467" y="1374"/>
                  </a:lnTo>
                  <a:lnTo>
                    <a:pt x="3475" y="1363"/>
                  </a:lnTo>
                  <a:lnTo>
                    <a:pt x="3475" y="1345"/>
                  </a:lnTo>
                  <a:lnTo>
                    <a:pt x="3487" y="1334"/>
                  </a:lnTo>
                  <a:lnTo>
                    <a:pt x="3487" y="1316"/>
                  </a:lnTo>
                  <a:lnTo>
                    <a:pt x="3516" y="1287"/>
                  </a:lnTo>
                  <a:lnTo>
                    <a:pt x="3516" y="1279"/>
                  </a:lnTo>
                  <a:lnTo>
                    <a:pt x="3524" y="1267"/>
                  </a:lnTo>
                  <a:lnTo>
                    <a:pt x="3524" y="1250"/>
                  </a:lnTo>
                  <a:lnTo>
                    <a:pt x="3533" y="1238"/>
                  </a:lnTo>
                  <a:lnTo>
                    <a:pt x="3533" y="1230"/>
                  </a:lnTo>
                  <a:lnTo>
                    <a:pt x="3565" y="1230"/>
                  </a:lnTo>
                  <a:lnTo>
                    <a:pt x="3565" y="1238"/>
                  </a:lnTo>
                  <a:lnTo>
                    <a:pt x="3582" y="1258"/>
                  </a:lnTo>
                  <a:lnTo>
                    <a:pt x="3623" y="1258"/>
                  </a:lnTo>
                  <a:lnTo>
                    <a:pt x="3640" y="1238"/>
                  </a:lnTo>
                  <a:lnTo>
                    <a:pt x="3652" y="1250"/>
                  </a:lnTo>
                  <a:lnTo>
                    <a:pt x="3660" y="1250"/>
                  </a:lnTo>
                  <a:lnTo>
                    <a:pt x="3660" y="1267"/>
                  </a:lnTo>
                  <a:lnTo>
                    <a:pt x="3669" y="1279"/>
                  </a:lnTo>
                  <a:lnTo>
                    <a:pt x="3689" y="1279"/>
                  </a:lnTo>
                  <a:lnTo>
                    <a:pt x="3689" y="1299"/>
                  </a:lnTo>
                  <a:lnTo>
                    <a:pt x="3675" y="1313"/>
                  </a:lnTo>
                  <a:lnTo>
                    <a:pt x="3660" y="1328"/>
                  </a:lnTo>
                  <a:lnTo>
                    <a:pt x="3660" y="1345"/>
                  </a:lnTo>
                  <a:lnTo>
                    <a:pt x="3669" y="1354"/>
                  </a:lnTo>
                  <a:lnTo>
                    <a:pt x="3669" y="1374"/>
                  </a:lnTo>
                  <a:lnTo>
                    <a:pt x="3678" y="1383"/>
                  </a:lnTo>
                  <a:lnTo>
                    <a:pt x="3678" y="1394"/>
                  </a:lnTo>
                  <a:lnTo>
                    <a:pt x="3684" y="1400"/>
                  </a:lnTo>
                  <a:lnTo>
                    <a:pt x="3689" y="1403"/>
                  </a:lnTo>
                  <a:lnTo>
                    <a:pt x="3689" y="1432"/>
                  </a:lnTo>
                  <a:lnTo>
                    <a:pt x="3695" y="1438"/>
                  </a:lnTo>
                  <a:lnTo>
                    <a:pt x="3698" y="1441"/>
                  </a:lnTo>
                  <a:lnTo>
                    <a:pt x="3698" y="1490"/>
                  </a:lnTo>
                  <a:lnTo>
                    <a:pt x="3707" y="1499"/>
                  </a:lnTo>
                  <a:lnTo>
                    <a:pt x="3707" y="1606"/>
                  </a:lnTo>
                  <a:lnTo>
                    <a:pt x="3718" y="1614"/>
                  </a:lnTo>
                  <a:lnTo>
                    <a:pt x="3718" y="1632"/>
                  </a:lnTo>
                  <a:lnTo>
                    <a:pt x="3727" y="1643"/>
                  </a:lnTo>
                  <a:lnTo>
                    <a:pt x="3727" y="1652"/>
                  </a:lnTo>
                  <a:lnTo>
                    <a:pt x="3736" y="1661"/>
                  </a:lnTo>
                  <a:lnTo>
                    <a:pt x="3736" y="1681"/>
                  </a:lnTo>
                  <a:lnTo>
                    <a:pt x="3747" y="1690"/>
                  </a:lnTo>
                  <a:lnTo>
                    <a:pt x="3747" y="1716"/>
                  </a:lnTo>
                  <a:lnTo>
                    <a:pt x="3747" y="1739"/>
                  </a:lnTo>
                  <a:lnTo>
                    <a:pt x="3756" y="1750"/>
                  </a:lnTo>
                  <a:lnTo>
                    <a:pt x="3756" y="1817"/>
                  </a:lnTo>
                  <a:lnTo>
                    <a:pt x="3762" y="1823"/>
                  </a:lnTo>
                  <a:lnTo>
                    <a:pt x="3765" y="1826"/>
                  </a:lnTo>
                  <a:lnTo>
                    <a:pt x="3765" y="1837"/>
                  </a:lnTo>
                  <a:lnTo>
                    <a:pt x="3765" y="1843"/>
                  </a:lnTo>
                  <a:lnTo>
                    <a:pt x="3785" y="1863"/>
                  </a:lnTo>
                  <a:lnTo>
                    <a:pt x="3785" y="1912"/>
                  </a:lnTo>
                  <a:lnTo>
                    <a:pt x="3791" y="1918"/>
                  </a:lnTo>
                  <a:lnTo>
                    <a:pt x="3793" y="1921"/>
                  </a:lnTo>
                  <a:lnTo>
                    <a:pt x="3793" y="1950"/>
                  </a:lnTo>
                  <a:lnTo>
                    <a:pt x="3793" y="1979"/>
                  </a:lnTo>
                  <a:lnTo>
                    <a:pt x="3799" y="1985"/>
                  </a:lnTo>
                  <a:lnTo>
                    <a:pt x="3805" y="1990"/>
                  </a:lnTo>
                  <a:lnTo>
                    <a:pt x="3805" y="1999"/>
                  </a:lnTo>
                  <a:lnTo>
                    <a:pt x="3822" y="2019"/>
                  </a:lnTo>
                  <a:lnTo>
                    <a:pt x="3822" y="2028"/>
                  </a:lnTo>
                  <a:lnTo>
                    <a:pt x="3843" y="2048"/>
                  </a:lnTo>
                  <a:lnTo>
                    <a:pt x="3843" y="2057"/>
                  </a:lnTo>
                  <a:lnTo>
                    <a:pt x="3834" y="2066"/>
                  </a:lnTo>
                  <a:lnTo>
                    <a:pt x="3822" y="2066"/>
                  </a:lnTo>
                  <a:lnTo>
                    <a:pt x="3814" y="2074"/>
                  </a:lnTo>
                  <a:lnTo>
                    <a:pt x="3805" y="2074"/>
                  </a:lnTo>
                  <a:lnTo>
                    <a:pt x="3785" y="2095"/>
                  </a:lnTo>
                  <a:lnTo>
                    <a:pt x="3776" y="2095"/>
                  </a:lnTo>
                  <a:lnTo>
                    <a:pt x="3765" y="2106"/>
                  </a:lnTo>
                  <a:lnTo>
                    <a:pt x="3765" y="2115"/>
                  </a:lnTo>
                  <a:lnTo>
                    <a:pt x="3756" y="2124"/>
                  </a:lnTo>
                  <a:lnTo>
                    <a:pt x="3736" y="2124"/>
                  </a:lnTo>
                  <a:lnTo>
                    <a:pt x="3736" y="2132"/>
                  </a:lnTo>
                  <a:lnTo>
                    <a:pt x="3756" y="2152"/>
                  </a:lnTo>
                  <a:lnTo>
                    <a:pt x="3776" y="2173"/>
                  </a:lnTo>
                  <a:lnTo>
                    <a:pt x="3776" y="2190"/>
                  </a:lnTo>
                  <a:lnTo>
                    <a:pt x="3785" y="2202"/>
                  </a:lnTo>
                  <a:lnTo>
                    <a:pt x="3785" y="2219"/>
                  </a:lnTo>
                  <a:lnTo>
                    <a:pt x="3793" y="2231"/>
                  </a:lnTo>
                  <a:lnTo>
                    <a:pt x="3793" y="2239"/>
                  </a:lnTo>
                  <a:lnTo>
                    <a:pt x="3814" y="2259"/>
                  </a:lnTo>
                  <a:lnTo>
                    <a:pt x="3834" y="2259"/>
                  </a:lnTo>
                  <a:lnTo>
                    <a:pt x="3854" y="2277"/>
                  </a:lnTo>
                  <a:lnTo>
                    <a:pt x="3848" y="2283"/>
                  </a:lnTo>
                  <a:lnTo>
                    <a:pt x="3843" y="2288"/>
                  </a:lnTo>
                  <a:lnTo>
                    <a:pt x="3843" y="2297"/>
                  </a:lnTo>
                  <a:lnTo>
                    <a:pt x="3822" y="2317"/>
                  </a:lnTo>
                  <a:lnTo>
                    <a:pt x="3822" y="2335"/>
                  </a:lnTo>
                  <a:lnTo>
                    <a:pt x="3828" y="2341"/>
                  </a:lnTo>
                  <a:lnTo>
                    <a:pt x="3834" y="2343"/>
                  </a:lnTo>
                  <a:lnTo>
                    <a:pt x="3834" y="2364"/>
                  </a:lnTo>
                  <a:lnTo>
                    <a:pt x="3822" y="2372"/>
                  </a:lnTo>
                  <a:lnTo>
                    <a:pt x="3843" y="2393"/>
                  </a:lnTo>
                  <a:lnTo>
                    <a:pt x="3843" y="2413"/>
                  </a:lnTo>
                  <a:lnTo>
                    <a:pt x="3854" y="2413"/>
                  </a:lnTo>
                  <a:lnTo>
                    <a:pt x="3880" y="2442"/>
                  </a:lnTo>
                  <a:lnTo>
                    <a:pt x="3921" y="2442"/>
                  </a:lnTo>
                  <a:lnTo>
                    <a:pt x="3929" y="2450"/>
                  </a:lnTo>
                  <a:lnTo>
                    <a:pt x="3938" y="2450"/>
                  </a:lnTo>
                  <a:lnTo>
                    <a:pt x="3950" y="2459"/>
                  </a:lnTo>
                  <a:lnTo>
                    <a:pt x="3950" y="2517"/>
                  </a:lnTo>
                  <a:lnTo>
                    <a:pt x="3953" y="2523"/>
                  </a:lnTo>
                  <a:lnTo>
                    <a:pt x="3958" y="2529"/>
                  </a:lnTo>
                  <a:lnTo>
                    <a:pt x="3958" y="2555"/>
                  </a:lnTo>
                  <a:lnTo>
                    <a:pt x="3950" y="2566"/>
                  </a:lnTo>
                  <a:lnTo>
                    <a:pt x="3929" y="2566"/>
                  </a:lnTo>
                  <a:lnTo>
                    <a:pt x="3921" y="2575"/>
                  </a:lnTo>
                  <a:lnTo>
                    <a:pt x="3921" y="2604"/>
                  </a:lnTo>
                  <a:lnTo>
                    <a:pt x="3915" y="2610"/>
                  </a:lnTo>
                  <a:lnTo>
                    <a:pt x="3909" y="2615"/>
                  </a:lnTo>
                  <a:lnTo>
                    <a:pt x="3909" y="2682"/>
                  </a:lnTo>
                  <a:lnTo>
                    <a:pt x="3901" y="2691"/>
                  </a:lnTo>
                  <a:lnTo>
                    <a:pt x="3880" y="2691"/>
                  </a:lnTo>
                  <a:lnTo>
                    <a:pt x="3880" y="2766"/>
                  </a:lnTo>
                  <a:lnTo>
                    <a:pt x="3872" y="2777"/>
                  </a:lnTo>
                  <a:lnTo>
                    <a:pt x="3872" y="2806"/>
                  </a:lnTo>
                  <a:lnTo>
                    <a:pt x="3863" y="2815"/>
                  </a:lnTo>
                  <a:lnTo>
                    <a:pt x="3863" y="2951"/>
                  </a:lnTo>
                  <a:lnTo>
                    <a:pt x="3872" y="2960"/>
                  </a:lnTo>
                  <a:lnTo>
                    <a:pt x="3872" y="2968"/>
                  </a:lnTo>
                  <a:lnTo>
                    <a:pt x="3854" y="2989"/>
                  </a:lnTo>
                  <a:lnTo>
                    <a:pt x="3854" y="3009"/>
                  </a:lnTo>
                  <a:lnTo>
                    <a:pt x="3854" y="3038"/>
                  </a:lnTo>
                  <a:lnTo>
                    <a:pt x="3843" y="3046"/>
                  </a:lnTo>
                  <a:lnTo>
                    <a:pt x="3843" y="3055"/>
                  </a:lnTo>
                  <a:lnTo>
                    <a:pt x="3834" y="3064"/>
                  </a:lnTo>
                  <a:lnTo>
                    <a:pt x="3834" y="3075"/>
                  </a:lnTo>
                  <a:lnTo>
                    <a:pt x="3814" y="3096"/>
                  </a:lnTo>
                  <a:lnTo>
                    <a:pt x="3814" y="3104"/>
                  </a:lnTo>
                  <a:lnTo>
                    <a:pt x="3811" y="3107"/>
                  </a:lnTo>
                  <a:lnTo>
                    <a:pt x="3805" y="3113"/>
                  </a:lnTo>
                  <a:lnTo>
                    <a:pt x="3793" y="3113"/>
                  </a:lnTo>
                  <a:lnTo>
                    <a:pt x="3756" y="3151"/>
                  </a:lnTo>
                  <a:lnTo>
                    <a:pt x="3747" y="3151"/>
                  </a:lnTo>
                  <a:lnTo>
                    <a:pt x="3741" y="3156"/>
                  </a:lnTo>
                  <a:lnTo>
                    <a:pt x="3736" y="3162"/>
                  </a:lnTo>
                  <a:lnTo>
                    <a:pt x="3718" y="3162"/>
                  </a:lnTo>
                  <a:lnTo>
                    <a:pt x="3707" y="3171"/>
                  </a:lnTo>
                  <a:lnTo>
                    <a:pt x="3707" y="3180"/>
                  </a:lnTo>
                  <a:lnTo>
                    <a:pt x="3698" y="3191"/>
                  </a:lnTo>
                  <a:lnTo>
                    <a:pt x="3698" y="3208"/>
                  </a:lnTo>
                  <a:lnTo>
                    <a:pt x="3689" y="3220"/>
                  </a:lnTo>
                  <a:lnTo>
                    <a:pt x="3689" y="3223"/>
                  </a:lnTo>
                  <a:lnTo>
                    <a:pt x="3689" y="3229"/>
                  </a:lnTo>
                  <a:lnTo>
                    <a:pt x="3684" y="3235"/>
                  </a:lnTo>
                  <a:lnTo>
                    <a:pt x="3678" y="3237"/>
                  </a:lnTo>
                  <a:lnTo>
                    <a:pt x="3678" y="3249"/>
                  </a:lnTo>
                  <a:lnTo>
                    <a:pt x="3669" y="3249"/>
                  </a:lnTo>
                  <a:lnTo>
                    <a:pt x="3660" y="3258"/>
                  </a:lnTo>
                  <a:lnTo>
                    <a:pt x="3652" y="3258"/>
                  </a:lnTo>
                  <a:lnTo>
                    <a:pt x="3640" y="3266"/>
                  </a:lnTo>
                  <a:lnTo>
                    <a:pt x="3623" y="3266"/>
                  </a:lnTo>
                  <a:lnTo>
                    <a:pt x="3617" y="3272"/>
                  </a:lnTo>
                  <a:lnTo>
                    <a:pt x="3611" y="3278"/>
                  </a:lnTo>
                  <a:lnTo>
                    <a:pt x="3603" y="3278"/>
                  </a:lnTo>
                  <a:lnTo>
                    <a:pt x="3582" y="3295"/>
                  </a:lnTo>
                  <a:lnTo>
                    <a:pt x="3565" y="3295"/>
                  </a:lnTo>
                  <a:lnTo>
                    <a:pt x="3559" y="3301"/>
                  </a:lnTo>
                  <a:lnTo>
                    <a:pt x="3553" y="3307"/>
                  </a:lnTo>
                  <a:lnTo>
                    <a:pt x="3475" y="3307"/>
                  </a:lnTo>
                  <a:lnTo>
                    <a:pt x="3467" y="3295"/>
                  </a:lnTo>
                  <a:lnTo>
                    <a:pt x="3438" y="3295"/>
                  </a:lnTo>
                  <a:lnTo>
                    <a:pt x="3435" y="3301"/>
                  </a:lnTo>
                  <a:lnTo>
                    <a:pt x="3429" y="3307"/>
                  </a:lnTo>
                  <a:lnTo>
                    <a:pt x="3429" y="3316"/>
                  </a:lnTo>
                  <a:lnTo>
                    <a:pt x="3420" y="3316"/>
                  </a:lnTo>
                  <a:lnTo>
                    <a:pt x="3409" y="3327"/>
                  </a:lnTo>
                  <a:lnTo>
                    <a:pt x="3380" y="3327"/>
                  </a:lnTo>
                  <a:lnTo>
                    <a:pt x="3362" y="3307"/>
                  </a:lnTo>
                  <a:lnTo>
                    <a:pt x="3351" y="3307"/>
                  </a:lnTo>
                  <a:lnTo>
                    <a:pt x="3333" y="3287"/>
                  </a:lnTo>
                  <a:lnTo>
                    <a:pt x="3322" y="3287"/>
                  </a:lnTo>
                  <a:lnTo>
                    <a:pt x="3313" y="3278"/>
                  </a:lnTo>
                  <a:lnTo>
                    <a:pt x="3276" y="3278"/>
                  </a:lnTo>
                  <a:lnTo>
                    <a:pt x="3235" y="3278"/>
                  </a:lnTo>
                  <a:lnTo>
                    <a:pt x="3235" y="3295"/>
                  </a:lnTo>
                  <a:lnTo>
                    <a:pt x="3226" y="3307"/>
                  </a:lnTo>
                  <a:lnTo>
                    <a:pt x="3226" y="3316"/>
                  </a:lnTo>
                  <a:lnTo>
                    <a:pt x="3221" y="3321"/>
                  </a:lnTo>
                  <a:lnTo>
                    <a:pt x="3218" y="3327"/>
                  </a:lnTo>
                  <a:lnTo>
                    <a:pt x="3218" y="3333"/>
                  </a:lnTo>
                  <a:lnTo>
                    <a:pt x="3226" y="3344"/>
                  </a:lnTo>
                  <a:lnTo>
                    <a:pt x="3221" y="3350"/>
                  </a:lnTo>
                  <a:lnTo>
                    <a:pt x="3218" y="3353"/>
                  </a:lnTo>
                  <a:lnTo>
                    <a:pt x="3226" y="3362"/>
                  </a:lnTo>
                  <a:lnTo>
                    <a:pt x="3226" y="3382"/>
                  </a:lnTo>
                  <a:lnTo>
                    <a:pt x="3226" y="3402"/>
                  </a:lnTo>
                  <a:lnTo>
                    <a:pt x="3226" y="3420"/>
                  </a:lnTo>
                  <a:lnTo>
                    <a:pt x="3235" y="3431"/>
                  </a:lnTo>
                  <a:lnTo>
                    <a:pt x="3255" y="3431"/>
                  </a:lnTo>
                  <a:lnTo>
                    <a:pt x="3264" y="3440"/>
                  </a:lnTo>
                  <a:lnTo>
                    <a:pt x="3264" y="3469"/>
                  </a:lnTo>
                  <a:lnTo>
                    <a:pt x="3276" y="3478"/>
                  </a:lnTo>
                  <a:lnTo>
                    <a:pt x="3276" y="3489"/>
                  </a:lnTo>
                  <a:lnTo>
                    <a:pt x="3284" y="3498"/>
                  </a:lnTo>
                  <a:lnTo>
                    <a:pt x="3302" y="3498"/>
                  </a:lnTo>
                  <a:lnTo>
                    <a:pt x="3302" y="3524"/>
                  </a:lnTo>
                  <a:lnTo>
                    <a:pt x="3302" y="3547"/>
                  </a:lnTo>
                  <a:lnTo>
                    <a:pt x="3284" y="3564"/>
                  </a:lnTo>
                  <a:lnTo>
                    <a:pt x="3284" y="3585"/>
                  </a:lnTo>
                  <a:lnTo>
                    <a:pt x="3276" y="3585"/>
                  </a:lnTo>
                  <a:lnTo>
                    <a:pt x="3264" y="3593"/>
                  </a:lnTo>
                  <a:lnTo>
                    <a:pt x="3264" y="3605"/>
                  </a:lnTo>
                  <a:lnTo>
                    <a:pt x="3226" y="3642"/>
                  </a:lnTo>
                  <a:lnTo>
                    <a:pt x="3218" y="3642"/>
                  </a:lnTo>
                  <a:lnTo>
                    <a:pt x="3197" y="3622"/>
                  </a:lnTo>
                  <a:lnTo>
                    <a:pt x="3177" y="3622"/>
                  </a:lnTo>
                  <a:lnTo>
                    <a:pt x="3169" y="3614"/>
                  </a:lnTo>
                  <a:lnTo>
                    <a:pt x="3140" y="3614"/>
                  </a:lnTo>
                  <a:lnTo>
                    <a:pt x="3131" y="3622"/>
                  </a:lnTo>
                  <a:lnTo>
                    <a:pt x="3111" y="3622"/>
                  </a:lnTo>
                  <a:lnTo>
                    <a:pt x="3102" y="3631"/>
                  </a:lnTo>
                  <a:lnTo>
                    <a:pt x="3090" y="3631"/>
                  </a:lnTo>
                  <a:lnTo>
                    <a:pt x="3082" y="3642"/>
                  </a:lnTo>
                  <a:lnTo>
                    <a:pt x="2928" y="3642"/>
                  </a:lnTo>
                  <a:lnTo>
                    <a:pt x="2908" y="3660"/>
                  </a:lnTo>
                  <a:lnTo>
                    <a:pt x="2894" y="3660"/>
                  </a:lnTo>
                  <a:lnTo>
                    <a:pt x="2879" y="3660"/>
                  </a:lnTo>
                  <a:lnTo>
                    <a:pt x="2873" y="3666"/>
                  </a:lnTo>
                  <a:lnTo>
                    <a:pt x="2871" y="3671"/>
                  </a:lnTo>
                  <a:lnTo>
                    <a:pt x="2850" y="3671"/>
                  </a:lnTo>
                  <a:lnTo>
                    <a:pt x="2842" y="3660"/>
                  </a:lnTo>
                  <a:lnTo>
                    <a:pt x="2830" y="3660"/>
                  </a:lnTo>
                  <a:lnTo>
                    <a:pt x="2821" y="3651"/>
                  </a:lnTo>
                  <a:lnTo>
                    <a:pt x="2813" y="3651"/>
                  </a:lnTo>
                  <a:lnTo>
                    <a:pt x="2801" y="3642"/>
                  </a:lnTo>
                  <a:lnTo>
                    <a:pt x="2798" y="3642"/>
                  </a:lnTo>
                  <a:lnTo>
                    <a:pt x="2792" y="3642"/>
                  </a:lnTo>
                  <a:lnTo>
                    <a:pt x="2775" y="3622"/>
                  </a:lnTo>
                  <a:lnTo>
                    <a:pt x="2755" y="3622"/>
                  </a:lnTo>
                  <a:lnTo>
                    <a:pt x="2735" y="3605"/>
                  </a:lnTo>
                  <a:lnTo>
                    <a:pt x="2732" y="3605"/>
                  </a:lnTo>
                  <a:lnTo>
                    <a:pt x="2726" y="3605"/>
                  </a:lnTo>
                  <a:lnTo>
                    <a:pt x="2703" y="3582"/>
                  </a:lnTo>
                  <a:lnTo>
                    <a:pt x="2677" y="3556"/>
                  </a:lnTo>
                  <a:lnTo>
                    <a:pt x="2674" y="3556"/>
                  </a:lnTo>
                  <a:lnTo>
                    <a:pt x="2668" y="3556"/>
                  </a:lnTo>
                  <a:lnTo>
                    <a:pt x="2662" y="3553"/>
                  </a:lnTo>
                  <a:lnTo>
                    <a:pt x="2656" y="3547"/>
                  </a:lnTo>
                  <a:lnTo>
                    <a:pt x="2648" y="3547"/>
                  </a:lnTo>
                  <a:lnTo>
                    <a:pt x="2630" y="3527"/>
                  </a:lnTo>
                  <a:lnTo>
                    <a:pt x="2610" y="3527"/>
                  </a:lnTo>
                  <a:lnTo>
                    <a:pt x="2604" y="3524"/>
                  </a:lnTo>
                  <a:lnTo>
                    <a:pt x="2599" y="3518"/>
                  </a:lnTo>
                  <a:lnTo>
                    <a:pt x="2590" y="3518"/>
                  </a:lnTo>
                  <a:lnTo>
                    <a:pt x="2573" y="3498"/>
                  </a:lnTo>
                  <a:lnTo>
                    <a:pt x="2561" y="3498"/>
                  </a:lnTo>
                  <a:lnTo>
                    <a:pt x="2552" y="3489"/>
                  </a:lnTo>
                  <a:lnTo>
                    <a:pt x="2544" y="3489"/>
                  </a:lnTo>
                  <a:lnTo>
                    <a:pt x="2538" y="3492"/>
                  </a:lnTo>
                  <a:lnTo>
                    <a:pt x="2532" y="3498"/>
                  </a:lnTo>
                  <a:lnTo>
                    <a:pt x="2532" y="3518"/>
                  </a:lnTo>
                  <a:lnTo>
                    <a:pt x="2532" y="3538"/>
                  </a:lnTo>
                  <a:lnTo>
                    <a:pt x="2515" y="3538"/>
                  </a:lnTo>
                  <a:lnTo>
                    <a:pt x="2515" y="3576"/>
                  </a:lnTo>
                  <a:lnTo>
                    <a:pt x="2503" y="3585"/>
                  </a:lnTo>
                  <a:lnTo>
                    <a:pt x="2503" y="3605"/>
                  </a:lnTo>
                  <a:lnTo>
                    <a:pt x="2494" y="3605"/>
                  </a:lnTo>
                  <a:lnTo>
                    <a:pt x="2489" y="3608"/>
                  </a:lnTo>
                  <a:lnTo>
                    <a:pt x="2486" y="3614"/>
                  </a:lnTo>
                  <a:lnTo>
                    <a:pt x="2474" y="3614"/>
                  </a:lnTo>
                  <a:lnTo>
                    <a:pt x="2457" y="3631"/>
                  </a:lnTo>
                  <a:lnTo>
                    <a:pt x="2437" y="3631"/>
                  </a:lnTo>
                  <a:lnTo>
                    <a:pt x="2434" y="3628"/>
                  </a:lnTo>
                  <a:lnTo>
                    <a:pt x="2428" y="3622"/>
                  </a:lnTo>
                  <a:lnTo>
                    <a:pt x="2408" y="3622"/>
                  </a:lnTo>
                  <a:lnTo>
                    <a:pt x="2399" y="3614"/>
                  </a:lnTo>
                  <a:lnTo>
                    <a:pt x="2379" y="3614"/>
                  </a:lnTo>
                  <a:lnTo>
                    <a:pt x="2370" y="3605"/>
                  </a:lnTo>
                  <a:lnTo>
                    <a:pt x="2341" y="3605"/>
                  </a:lnTo>
                  <a:lnTo>
                    <a:pt x="2332" y="3593"/>
                  </a:lnTo>
                  <a:lnTo>
                    <a:pt x="2321" y="3593"/>
                  </a:lnTo>
                  <a:lnTo>
                    <a:pt x="2301" y="3614"/>
                  </a:lnTo>
                  <a:lnTo>
                    <a:pt x="2275" y="3614"/>
                  </a:lnTo>
                  <a:lnTo>
                    <a:pt x="2243" y="3614"/>
                  </a:lnTo>
                  <a:lnTo>
                    <a:pt x="2243" y="3622"/>
                  </a:lnTo>
                  <a:lnTo>
                    <a:pt x="2248" y="3628"/>
                  </a:lnTo>
                  <a:lnTo>
                    <a:pt x="2254" y="3631"/>
                  </a:lnTo>
                  <a:lnTo>
                    <a:pt x="2254" y="3651"/>
                  </a:lnTo>
                  <a:lnTo>
                    <a:pt x="2243" y="3660"/>
                  </a:lnTo>
                  <a:lnTo>
                    <a:pt x="2243" y="3671"/>
                  </a:lnTo>
                  <a:lnTo>
                    <a:pt x="2234" y="3680"/>
                  </a:lnTo>
                  <a:lnTo>
                    <a:pt x="2196" y="3680"/>
                  </a:lnTo>
                  <a:lnTo>
                    <a:pt x="2185" y="3689"/>
                  </a:lnTo>
                  <a:lnTo>
                    <a:pt x="2167" y="3689"/>
                  </a:lnTo>
                  <a:lnTo>
                    <a:pt x="2162" y="3695"/>
                  </a:lnTo>
                  <a:lnTo>
                    <a:pt x="2156" y="3700"/>
                  </a:lnTo>
                  <a:lnTo>
                    <a:pt x="2139" y="3700"/>
                  </a:lnTo>
                  <a:lnTo>
                    <a:pt x="2139" y="3721"/>
                  </a:lnTo>
                  <a:lnTo>
                    <a:pt x="2147" y="3721"/>
                  </a:lnTo>
                  <a:lnTo>
                    <a:pt x="2156" y="3729"/>
                  </a:lnTo>
                  <a:lnTo>
                    <a:pt x="2217" y="3729"/>
                  </a:lnTo>
                  <a:lnTo>
                    <a:pt x="2225" y="3721"/>
                  </a:lnTo>
                  <a:lnTo>
                    <a:pt x="2234" y="3721"/>
                  </a:lnTo>
                  <a:lnTo>
                    <a:pt x="2243" y="3729"/>
                  </a:lnTo>
                  <a:lnTo>
                    <a:pt x="2254" y="3729"/>
                  </a:lnTo>
                  <a:lnTo>
                    <a:pt x="2283" y="3758"/>
                  </a:lnTo>
                  <a:lnTo>
                    <a:pt x="2283" y="3787"/>
                  </a:lnTo>
                  <a:lnTo>
                    <a:pt x="2272" y="3796"/>
                  </a:lnTo>
                  <a:lnTo>
                    <a:pt x="2272" y="3807"/>
                  </a:lnTo>
                  <a:lnTo>
                    <a:pt x="2243" y="3833"/>
                  </a:lnTo>
                  <a:lnTo>
                    <a:pt x="2234" y="3833"/>
                  </a:lnTo>
                  <a:lnTo>
                    <a:pt x="2217" y="3854"/>
                  </a:lnTo>
                  <a:lnTo>
                    <a:pt x="2225" y="3862"/>
                  </a:lnTo>
                  <a:lnTo>
                    <a:pt x="2234" y="3874"/>
                  </a:lnTo>
                  <a:lnTo>
                    <a:pt x="2234" y="3883"/>
                  </a:lnTo>
                  <a:lnTo>
                    <a:pt x="2243" y="3891"/>
                  </a:lnTo>
                  <a:lnTo>
                    <a:pt x="2243" y="3903"/>
                  </a:lnTo>
                  <a:lnTo>
                    <a:pt x="2243" y="3912"/>
                  </a:lnTo>
                  <a:lnTo>
                    <a:pt x="2254" y="3923"/>
                  </a:lnTo>
                  <a:lnTo>
                    <a:pt x="2254" y="3932"/>
                  </a:lnTo>
                  <a:lnTo>
                    <a:pt x="2243" y="3940"/>
                  </a:lnTo>
                  <a:lnTo>
                    <a:pt x="2234" y="3940"/>
                  </a:lnTo>
                  <a:lnTo>
                    <a:pt x="2225" y="3949"/>
                  </a:lnTo>
                  <a:lnTo>
                    <a:pt x="2225" y="4019"/>
                  </a:lnTo>
                  <a:lnTo>
                    <a:pt x="2196" y="4019"/>
                  </a:lnTo>
                  <a:lnTo>
                    <a:pt x="2196" y="4027"/>
                  </a:lnTo>
                  <a:lnTo>
                    <a:pt x="2185" y="4036"/>
                  </a:lnTo>
                  <a:lnTo>
                    <a:pt x="2176" y="4036"/>
                  </a:lnTo>
                  <a:lnTo>
                    <a:pt x="2176" y="4131"/>
                  </a:lnTo>
                  <a:lnTo>
                    <a:pt x="2167" y="4140"/>
                  </a:lnTo>
                  <a:lnTo>
                    <a:pt x="2167" y="4175"/>
                  </a:lnTo>
                  <a:lnTo>
                    <a:pt x="2167" y="4210"/>
                  </a:lnTo>
                  <a:lnTo>
                    <a:pt x="2162" y="4215"/>
                  </a:lnTo>
                  <a:lnTo>
                    <a:pt x="2156" y="4218"/>
                  </a:lnTo>
                  <a:lnTo>
                    <a:pt x="2110" y="4218"/>
                  </a:lnTo>
                  <a:lnTo>
                    <a:pt x="2101" y="4210"/>
                  </a:lnTo>
                  <a:lnTo>
                    <a:pt x="2101" y="4175"/>
                  </a:lnTo>
                  <a:lnTo>
                    <a:pt x="2101" y="4140"/>
                  </a:lnTo>
                  <a:lnTo>
                    <a:pt x="2023" y="4140"/>
                  </a:lnTo>
                  <a:lnTo>
                    <a:pt x="2023" y="4160"/>
                  </a:lnTo>
                  <a:lnTo>
                    <a:pt x="2011" y="4172"/>
                  </a:lnTo>
                  <a:lnTo>
                    <a:pt x="2011" y="4210"/>
                  </a:lnTo>
                  <a:lnTo>
                    <a:pt x="2017" y="4215"/>
                  </a:lnTo>
                  <a:lnTo>
                    <a:pt x="2023" y="4218"/>
                  </a:lnTo>
                  <a:lnTo>
                    <a:pt x="2023" y="4238"/>
                  </a:lnTo>
                  <a:lnTo>
                    <a:pt x="2032" y="4247"/>
                  </a:lnTo>
                  <a:lnTo>
                    <a:pt x="2032" y="4267"/>
                  </a:lnTo>
                  <a:lnTo>
                    <a:pt x="2037" y="4273"/>
                  </a:lnTo>
                  <a:lnTo>
                    <a:pt x="2040" y="4276"/>
                  </a:lnTo>
                  <a:lnTo>
                    <a:pt x="2052" y="4276"/>
                  </a:lnTo>
                  <a:lnTo>
                    <a:pt x="2058" y="4282"/>
                  </a:lnTo>
                  <a:lnTo>
                    <a:pt x="2060" y="4288"/>
                  </a:lnTo>
                  <a:lnTo>
                    <a:pt x="2176" y="4288"/>
                  </a:lnTo>
                  <a:lnTo>
                    <a:pt x="2185" y="4296"/>
                  </a:lnTo>
                  <a:lnTo>
                    <a:pt x="2248" y="4296"/>
                  </a:lnTo>
                  <a:lnTo>
                    <a:pt x="2312" y="4296"/>
                  </a:lnTo>
                  <a:lnTo>
                    <a:pt x="2321" y="4305"/>
                  </a:lnTo>
                  <a:lnTo>
                    <a:pt x="2364" y="4305"/>
                  </a:lnTo>
                  <a:lnTo>
                    <a:pt x="2408" y="4305"/>
                  </a:lnTo>
                  <a:lnTo>
                    <a:pt x="2408" y="4363"/>
                  </a:lnTo>
                  <a:lnTo>
                    <a:pt x="2399" y="4372"/>
                  </a:lnTo>
                  <a:lnTo>
                    <a:pt x="2399" y="4487"/>
                  </a:lnTo>
                  <a:lnTo>
                    <a:pt x="2387" y="4499"/>
                  </a:lnTo>
                  <a:lnTo>
                    <a:pt x="2387" y="4542"/>
                  </a:lnTo>
                  <a:lnTo>
                    <a:pt x="2387" y="4586"/>
                  </a:lnTo>
                  <a:lnTo>
                    <a:pt x="2379" y="4594"/>
                  </a:lnTo>
                  <a:lnTo>
                    <a:pt x="2379" y="4727"/>
                  </a:lnTo>
                  <a:lnTo>
                    <a:pt x="2370" y="4739"/>
                  </a:lnTo>
                  <a:lnTo>
                    <a:pt x="2370" y="4777"/>
                  </a:lnTo>
                  <a:lnTo>
                    <a:pt x="2416" y="4777"/>
                  </a:lnTo>
                  <a:lnTo>
                    <a:pt x="2428" y="4785"/>
                  </a:lnTo>
                  <a:lnTo>
                    <a:pt x="2445" y="4785"/>
                  </a:lnTo>
                  <a:lnTo>
                    <a:pt x="2451" y="4791"/>
                  </a:lnTo>
                  <a:lnTo>
                    <a:pt x="2457" y="4797"/>
                  </a:lnTo>
                  <a:lnTo>
                    <a:pt x="2486" y="4797"/>
                  </a:lnTo>
                  <a:lnTo>
                    <a:pt x="2494" y="4806"/>
                  </a:lnTo>
                  <a:lnTo>
                    <a:pt x="2515" y="4806"/>
                  </a:lnTo>
                  <a:lnTo>
                    <a:pt x="2523" y="4817"/>
                  </a:lnTo>
                  <a:lnTo>
                    <a:pt x="2544" y="4817"/>
                  </a:lnTo>
                  <a:lnTo>
                    <a:pt x="2558" y="4829"/>
                  </a:lnTo>
                  <a:lnTo>
                    <a:pt x="2573" y="4843"/>
                  </a:lnTo>
                  <a:lnTo>
                    <a:pt x="2590" y="4843"/>
                  </a:lnTo>
                  <a:lnTo>
                    <a:pt x="2599" y="4852"/>
                  </a:lnTo>
                  <a:lnTo>
                    <a:pt x="2619" y="4852"/>
                  </a:lnTo>
                  <a:lnTo>
                    <a:pt x="2639" y="4872"/>
                  </a:lnTo>
                  <a:lnTo>
                    <a:pt x="2639" y="4881"/>
                  </a:lnTo>
                  <a:lnTo>
                    <a:pt x="2610" y="4910"/>
                  </a:lnTo>
                  <a:lnTo>
                    <a:pt x="2610" y="4936"/>
                  </a:lnTo>
                  <a:lnTo>
                    <a:pt x="2610" y="4959"/>
                  </a:lnTo>
                  <a:lnTo>
                    <a:pt x="2590" y="4979"/>
                  </a:lnTo>
                  <a:lnTo>
                    <a:pt x="2590" y="5083"/>
                  </a:lnTo>
                  <a:lnTo>
                    <a:pt x="2573" y="5104"/>
                  </a:lnTo>
                  <a:lnTo>
                    <a:pt x="2573" y="5112"/>
                  </a:lnTo>
                  <a:lnTo>
                    <a:pt x="2561" y="5121"/>
                  </a:lnTo>
                  <a:lnTo>
                    <a:pt x="2561" y="5132"/>
                  </a:lnTo>
                  <a:lnTo>
                    <a:pt x="2552" y="5141"/>
                  </a:lnTo>
                  <a:lnTo>
                    <a:pt x="2552" y="5150"/>
                  </a:lnTo>
                  <a:lnTo>
                    <a:pt x="2529" y="5176"/>
                  </a:lnTo>
                  <a:lnTo>
                    <a:pt x="2503" y="5199"/>
                  </a:lnTo>
                  <a:lnTo>
                    <a:pt x="2361" y="5199"/>
                  </a:lnTo>
                  <a:lnTo>
                    <a:pt x="2350" y="5208"/>
                  </a:lnTo>
                  <a:lnTo>
                    <a:pt x="2283" y="5208"/>
                  </a:lnTo>
                  <a:lnTo>
                    <a:pt x="2272" y="5219"/>
                  </a:lnTo>
                  <a:lnTo>
                    <a:pt x="2156" y="5219"/>
                  </a:lnTo>
                  <a:lnTo>
                    <a:pt x="2156" y="5277"/>
                  </a:lnTo>
                  <a:lnTo>
                    <a:pt x="2147" y="5286"/>
                  </a:lnTo>
                  <a:lnTo>
                    <a:pt x="2139" y="5286"/>
                  </a:lnTo>
                  <a:lnTo>
                    <a:pt x="2118" y="5306"/>
                  </a:lnTo>
                  <a:lnTo>
                    <a:pt x="2118" y="5326"/>
                  </a:lnTo>
                  <a:lnTo>
                    <a:pt x="2110" y="5332"/>
                  </a:lnTo>
                  <a:lnTo>
                    <a:pt x="2110" y="5352"/>
                  </a:lnTo>
                  <a:lnTo>
                    <a:pt x="2101" y="5361"/>
                  </a:lnTo>
                  <a:lnTo>
                    <a:pt x="2101" y="5381"/>
                  </a:lnTo>
                  <a:lnTo>
                    <a:pt x="2095" y="5387"/>
                  </a:lnTo>
                  <a:lnTo>
                    <a:pt x="2089" y="5393"/>
                  </a:lnTo>
                  <a:lnTo>
                    <a:pt x="2089" y="5439"/>
                  </a:lnTo>
                  <a:lnTo>
                    <a:pt x="2101" y="5448"/>
                  </a:lnTo>
                  <a:lnTo>
                    <a:pt x="2101" y="5468"/>
                  </a:lnTo>
                  <a:lnTo>
                    <a:pt x="2104" y="5474"/>
                  </a:lnTo>
                  <a:lnTo>
                    <a:pt x="2110" y="5480"/>
                  </a:lnTo>
                  <a:lnTo>
                    <a:pt x="2110" y="5491"/>
                  </a:lnTo>
                  <a:lnTo>
                    <a:pt x="2110" y="5509"/>
                  </a:lnTo>
                  <a:lnTo>
                    <a:pt x="2101" y="5517"/>
                  </a:lnTo>
                  <a:lnTo>
                    <a:pt x="1898" y="5517"/>
                  </a:lnTo>
                  <a:lnTo>
                    <a:pt x="1893" y="5511"/>
                  </a:lnTo>
                  <a:lnTo>
                    <a:pt x="1887" y="5509"/>
                  </a:lnTo>
                  <a:lnTo>
                    <a:pt x="1884" y="5509"/>
                  </a:lnTo>
                  <a:lnTo>
                    <a:pt x="1878" y="5509"/>
                  </a:lnTo>
                  <a:lnTo>
                    <a:pt x="1872" y="5503"/>
                  </a:lnTo>
                  <a:lnTo>
                    <a:pt x="1869" y="5497"/>
                  </a:lnTo>
                  <a:lnTo>
                    <a:pt x="1869" y="5488"/>
                  </a:lnTo>
                  <a:lnTo>
                    <a:pt x="1878" y="5480"/>
                  </a:lnTo>
                  <a:lnTo>
                    <a:pt x="1878" y="5448"/>
                  </a:lnTo>
                  <a:lnTo>
                    <a:pt x="1898" y="5430"/>
                  </a:lnTo>
                  <a:lnTo>
                    <a:pt x="1907" y="5430"/>
                  </a:lnTo>
                  <a:lnTo>
                    <a:pt x="1907" y="5419"/>
                  </a:lnTo>
                  <a:lnTo>
                    <a:pt x="1927" y="5402"/>
                  </a:lnTo>
                  <a:lnTo>
                    <a:pt x="1916" y="5393"/>
                  </a:lnTo>
                  <a:lnTo>
                    <a:pt x="1898" y="5393"/>
                  </a:lnTo>
                  <a:lnTo>
                    <a:pt x="1869" y="5361"/>
                  </a:lnTo>
                  <a:lnTo>
                    <a:pt x="1869" y="5352"/>
                  </a:lnTo>
                  <a:lnTo>
                    <a:pt x="1849" y="5352"/>
                  </a:lnTo>
                  <a:lnTo>
                    <a:pt x="1841" y="5344"/>
                  </a:lnTo>
                  <a:lnTo>
                    <a:pt x="1829" y="5344"/>
                  </a:lnTo>
                  <a:lnTo>
                    <a:pt x="1829" y="5306"/>
                  </a:lnTo>
                  <a:lnTo>
                    <a:pt x="1809" y="5286"/>
                  </a:lnTo>
                  <a:lnTo>
                    <a:pt x="1809" y="5228"/>
                  </a:lnTo>
                  <a:lnTo>
                    <a:pt x="1820" y="5219"/>
                  </a:lnTo>
                  <a:lnTo>
                    <a:pt x="1809" y="5208"/>
                  </a:lnTo>
                  <a:lnTo>
                    <a:pt x="1809" y="5199"/>
                  </a:lnTo>
                  <a:lnTo>
                    <a:pt x="1806" y="5196"/>
                  </a:lnTo>
                  <a:lnTo>
                    <a:pt x="1800" y="5190"/>
                  </a:lnTo>
                  <a:lnTo>
                    <a:pt x="1800" y="5179"/>
                  </a:lnTo>
                  <a:lnTo>
                    <a:pt x="1783" y="5179"/>
                  </a:lnTo>
                  <a:lnTo>
                    <a:pt x="1771" y="5170"/>
                  </a:lnTo>
                  <a:lnTo>
                    <a:pt x="1791" y="5150"/>
                  </a:lnTo>
                  <a:lnTo>
                    <a:pt x="1841" y="5150"/>
                  </a:lnTo>
                  <a:lnTo>
                    <a:pt x="1841" y="5104"/>
                  </a:lnTo>
                  <a:lnTo>
                    <a:pt x="1829" y="5095"/>
                  </a:lnTo>
                  <a:lnTo>
                    <a:pt x="1829" y="5083"/>
                  </a:lnTo>
                  <a:lnTo>
                    <a:pt x="1809" y="5063"/>
                  </a:lnTo>
                  <a:lnTo>
                    <a:pt x="1809" y="5054"/>
                  </a:lnTo>
                  <a:lnTo>
                    <a:pt x="1783" y="5025"/>
                  </a:lnTo>
                  <a:lnTo>
                    <a:pt x="1783" y="5017"/>
                  </a:lnTo>
                  <a:lnTo>
                    <a:pt x="1786" y="5011"/>
                  </a:lnTo>
                  <a:lnTo>
                    <a:pt x="1791" y="5008"/>
                  </a:lnTo>
                  <a:lnTo>
                    <a:pt x="1800" y="5008"/>
                  </a:lnTo>
                  <a:lnTo>
                    <a:pt x="1806" y="5002"/>
                  </a:lnTo>
                  <a:lnTo>
                    <a:pt x="1809" y="4996"/>
                  </a:lnTo>
                  <a:lnTo>
                    <a:pt x="1820" y="4996"/>
                  </a:lnTo>
                  <a:lnTo>
                    <a:pt x="1829" y="4988"/>
                  </a:lnTo>
                  <a:lnTo>
                    <a:pt x="1829" y="4968"/>
                  </a:lnTo>
                  <a:lnTo>
                    <a:pt x="1841" y="4959"/>
                  </a:lnTo>
                  <a:lnTo>
                    <a:pt x="1841" y="4936"/>
                  </a:lnTo>
                  <a:lnTo>
                    <a:pt x="1841" y="4910"/>
                  </a:lnTo>
                  <a:lnTo>
                    <a:pt x="1829" y="4901"/>
                  </a:lnTo>
                  <a:lnTo>
                    <a:pt x="1829" y="4863"/>
                  </a:lnTo>
                  <a:lnTo>
                    <a:pt x="1835" y="4858"/>
                  </a:lnTo>
                  <a:lnTo>
                    <a:pt x="1841" y="4852"/>
                  </a:lnTo>
                  <a:lnTo>
                    <a:pt x="1809" y="4826"/>
                  </a:lnTo>
                  <a:lnTo>
                    <a:pt x="1806" y="4826"/>
                  </a:lnTo>
                  <a:lnTo>
                    <a:pt x="1800" y="4826"/>
                  </a:lnTo>
                  <a:lnTo>
                    <a:pt x="1791" y="4817"/>
                  </a:lnTo>
                  <a:lnTo>
                    <a:pt x="1791" y="4797"/>
                  </a:lnTo>
                  <a:lnTo>
                    <a:pt x="1797" y="4791"/>
                  </a:lnTo>
                  <a:lnTo>
                    <a:pt x="1800" y="4785"/>
                  </a:lnTo>
                  <a:lnTo>
                    <a:pt x="1809" y="4785"/>
                  </a:lnTo>
                  <a:lnTo>
                    <a:pt x="1820" y="4777"/>
                  </a:lnTo>
                  <a:lnTo>
                    <a:pt x="1841" y="4777"/>
                  </a:lnTo>
                  <a:lnTo>
                    <a:pt x="1858" y="4797"/>
                  </a:lnTo>
                  <a:lnTo>
                    <a:pt x="1869" y="4797"/>
                  </a:lnTo>
                  <a:lnTo>
                    <a:pt x="1869" y="4791"/>
                  </a:lnTo>
                  <a:lnTo>
                    <a:pt x="1869" y="4785"/>
                  </a:lnTo>
                  <a:lnTo>
                    <a:pt x="1887" y="4765"/>
                  </a:lnTo>
                  <a:lnTo>
                    <a:pt x="1887" y="4756"/>
                  </a:lnTo>
                  <a:lnTo>
                    <a:pt x="1898" y="4748"/>
                  </a:lnTo>
                  <a:lnTo>
                    <a:pt x="1898" y="4725"/>
                  </a:lnTo>
                  <a:lnTo>
                    <a:pt x="1898" y="4698"/>
                  </a:lnTo>
                  <a:lnTo>
                    <a:pt x="1893" y="4696"/>
                  </a:lnTo>
                  <a:lnTo>
                    <a:pt x="1887" y="4690"/>
                  </a:lnTo>
                  <a:lnTo>
                    <a:pt x="1887" y="4681"/>
                  </a:lnTo>
                  <a:lnTo>
                    <a:pt x="1884" y="4681"/>
                  </a:lnTo>
                  <a:lnTo>
                    <a:pt x="1878" y="4681"/>
                  </a:lnTo>
                  <a:lnTo>
                    <a:pt x="1872" y="4675"/>
                  </a:lnTo>
                  <a:lnTo>
                    <a:pt x="1869" y="4670"/>
                  </a:lnTo>
                  <a:lnTo>
                    <a:pt x="1869" y="4661"/>
                  </a:lnTo>
                  <a:lnTo>
                    <a:pt x="1849" y="4641"/>
                  </a:lnTo>
                  <a:lnTo>
                    <a:pt x="1849" y="4623"/>
                  </a:lnTo>
                  <a:lnTo>
                    <a:pt x="1841" y="4615"/>
                  </a:lnTo>
                  <a:lnTo>
                    <a:pt x="1841" y="4586"/>
                  </a:lnTo>
                  <a:lnTo>
                    <a:pt x="1820" y="4565"/>
                  </a:lnTo>
                  <a:lnTo>
                    <a:pt x="1820" y="4554"/>
                  </a:lnTo>
                  <a:lnTo>
                    <a:pt x="1800" y="4536"/>
                  </a:lnTo>
                  <a:lnTo>
                    <a:pt x="1800" y="4528"/>
                  </a:lnTo>
                  <a:lnTo>
                    <a:pt x="1791" y="4516"/>
                  </a:lnTo>
                  <a:lnTo>
                    <a:pt x="1791" y="4479"/>
                  </a:lnTo>
                  <a:lnTo>
                    <a:pt x="1800" y="4470"/>
                  </a:lnTo>
                  <a:lnTo>
                    <a:pt x="1783" y="4450"/>
                  </a:lnTo>
                  <a:lnTo>
                    <a:pt x="1783" y="4421"/>
                  </a:lnTo>
                  <a:lnTo>
                    <a:pt x="1771" y="4412"/>
                  </a:lnTo>
                  <a:lnTo>
                    <a:pt x="1762" y="4400"/>
                  </a:lnTo>
                  <a:lnTo>
                    <a:pt x="1762" y="4392"/>
                  </a:lnTo>
                  <a:lnTo>
                    <a:pt x="1742" y="4372"/>
                  </a:lnTo>
                  <a:lnTo>
                    <a:pt x="1705" y="4372"/>
                  </a:lnTo>
                  <a:lnTo>
                    <a:pt x="1696" y="4363"/>
                  </a:lnTo>
                  <a:lnTo>
                    <a:pt x="1655" y="4363"/>
                  </a:lnTo>
                  <a:lnTo>
                    <a:pt x="1652" y="4357"/>
                  </a:lnTo>
                  <a:lnTo>
                    <a:pt x="1647" y="4351"/>
                  </a:lnTo>
                  <a:lnTo>
                    <a:pt x="1609" y="4351"/>
                  </a:lnTo>
                  <a:lnTo>
                    <a:pt x="1603" y="4348"/>
                  </a:lnTo>
                  <a:lnTo>
                    <a:pt x="1598" y="4343"/>
                  </a:lnTo>
                  <a:lnTo>
                    <a:pt x="1598" y="4317"/>
                  </a:lnTo>
                  <a:lnTo>
                    <a:pt x="1609" y="4305"/>
                  </a:lnTo>
                  <a:lnTo>
                    <a:pt x="1609" y="4288"/>
                  </a:lnTo>
                  <a:lnTo>
                    <a:pt x="1603" y="4282"/>
                  </a:lnTo>
                  <a:lnTo>
                    <a:pt x="1598" y="4276"/>
                  </a:lnTo>
                  <a:lnTo>
                    <a:pt x="1598" y="4273"/>
                  </a:lnTo>
                  <a:lnTo>
                    <a:pt x="1598" y="4267"/>
                  </a:lnTo>
                  <a:lnTo>
                    <a:pt x="1589" y="4259"/>
                  </a:lnTo>
                  <a:lnTo>
                    <a:pt x="1580" y="4259"/>
                  </a:lnTo>
                  <a:lnTo>
                    <a:pt x="1571" y="4259"/>
                  </a:lnTo>
                  <a:lnTo>
                    <a:pt x="1560" y="4247"/>
                  </a:lnTo>
                  <a:lnTo>
                    <a:pt x="1551" y="4247"/>
                  </a:lnTo>
                  <a:lnTo>
                    <a:pt x="1540" y="4238"/>
                  </a:lnTo>
                  <a:lnTo>
                    <a:pt x="1485" y="4238"/>
                  </a:lnTo>
                  <a:lnTo>
                    <a:pt x="1473" y="4247"/>
                  </a:lnTo>
                  <a:lnTo>
                    <a:pt x="1464" y="4247"/>
                  </a:lnTo>
                  <a:lnTo>
                    <a:pt x="1459" y="4253"/>
                  </a:lnTo>
                  <a:lnTo>
                    <a:pt x="1453" y="4259"/>
                  </a:lnTo>
                  <a:lnTo>
                    <a:pt x="1441" y="4259"/>
                  </a:lnTo>
                  <a:lnTo>
                    <a:pt x="1424" y="4259"/>
                  </a:lnTo>
                  <a:lnTo>
                    <a:pt x="1401" y="4233"/>
                  </a:lnTo>
                  <a:lnTo>
                    <a:pt x="1378" y="4210"/>
                  </a:lnTo>
                  <a:lnTo>
                    <a:pt x="1378" y="4201"/>
                  </a:lnTo>
                  <a:lnTo>
                    <a:pt x="1366" y="4189"/>
                  </a:lnTo>
                  <a:lnTo>
                    <a:pt x="1328" y="4189"/>
                  </a:lnTo>
                  <a:lnTo>
                    <a:pt x="1308" y="4210"/>
                  </a:lnTo>
                  <a:lnTo>
                    <a:pt x="1271" y="4210"/>
                  </a:lnTo>
                  <a:lnTo>
                    <a:pt x="1262" y="4218"/>
                  </a:lnTo>
                  <a:lnTo>
                    <a:pt x="1242" y="4201"/>
                  </a:lnTo>
                  <a:lnTo>
                    <a:pt x="1242" y="4189"/>
                  </a:lnTo>
                  <a:lnTo>
                    <a:pt x="1239" y="4186"/>
                  </a:lnTo>
                  <a:lnTo>
                    <a:pt x="1233" y="4181"/>
                  </a:lnTo>
                  <a:lnTo>
                    <a:pt x="1233" y="4172"/>
                  </a:lnTo>
                  <a:lnTo>
                    <a:pt x="1227" y="4166"/>
                  </a:lnTo>
                  <a:lnTo>
                    <a:pt x="1224" y="4160"/>
                  </a:lnTo>
                  <a:lnTo>
                    <a:pt x="1224" y="4152"/>
                  </a:lnTo>
                  <a:lnTo>
                    <a:pt x="1155" y="4152"/>
                  </a:lnTo>
                  <a:lnTo>
                    <a:pt x="1146" y="4160"/>
                  </a:lnTo>
                  <a:lnTo>
                    <a:pt x="1138" y="4160"/>
                  </a:lnTo>
                  <a:lnTo>
                    <a:pt x="1097" y="4123"/>
                  </a:lnTo>
                  <a:lnTo>
                    <a:pt x="1097" y="4114"/>
                  </a:lnTo>
                  <a:lnTo>
                    <a:pt x="1080" y="4094"/>
                  </a:lnTo>
                  <a:lnTo>
                    <a:pt x="1068" y="4094"/>
                  </a:lnTo>
                  <a:lnTo>
                    <a:pt x="1059" y="4085"/>
                  </a:lnTo>
                  <a:lnTo>
                    <a:pt x="1059" y="4079"/>
                  </a:lnTo>
                  <a:lnTo>
                    <a:pt x="1059" y="4074"/>
                  </a:lnTo>
                  <a:lnTo>
                    <a:pt x="1039" y="4056"/>
                  </a:lnTo>
                  <a:lnTo>
                    <a:pt x="1022" y="4036"/>
                  </a:lnTo>
                  <a:lnTo>
                    <a:pt x="1022" y="4007"/>
                  </a:lnTo>
                  <a:lnTo>
                    <a:pt x="1002" y="3990"/>
                  </a:lnTo>
                  <a:lnTo>
                    <a:pt x="961" y="3990"/>
                  </a:lnTo>
                  <a:lnTo>
                    <a:pt x="935" y="3961"/>
                  </a:lnTo>
                  <a:lnTo>
                    <a:pt x="926" y="3961"/>
                  </a:lnTo>
                  <a:lnTo>
                    <a:pt x="915" y="3969"/>
                  </a:lnTo>
                  <a:lnTo>
                    <a:pt x="906" y="3969"/>
                  </a:lnTo>
                  <a:lnTo>
                    <a:pt x="900" y="3972"/>
                  </a:lnTo>
                  <a:lnTo>
                    <a:pt x="894" y="3978"/>
                  </a:lnTo>
                  <a:lnTo>
                    <a:pt x="874" y="3961"/>
                  </a:lnTo>
                  <a:lnTo>
                    <a:pt x="874" y="3932"/>
                  </a:lnTo>
                  <a:lnTo>
                    <a:pt x="868" y="3920"/>
                  </a:lnTo>
                  <a:lnTo>
                    <a:pt x="857" y="3920"/>
                  </a:lnTo>
                  <a:lnTo>
                    <a:pt x="857" y="3917"/>
                  </a:lnTo>
                  <a:lnTo>
                    <a:pt x="857" y="3912"/>
                  </a:lnTo>
                  <a:lnTo>
                    <a:pt x="854" y="3906"/>
                  </a:lnTo>
                  <a:lnTo>
                    <a:pt x="848" y="3900"/>
                  </a:lnTo>
                  <a:lnTo>
                    <a:pt x="848" y="3883"/>
                  </a:lnTo>
                  <a:lnTo>
                    <a:pt x="837" y="3874"/>
                  </a:lnTo>
                  <a:lnTo>
                    <a:pt x="808" y="3874"/>
                  </a:lnTo>
                  <a:lnTo>
                    <a:pt x="790" y="3854"/>
                  </a:lnTo>
                  <a:lnTo>
                    <a:pt x="790" y="3851"/>
                  </a:lnTo>
                  <a:lnTo>
                    <a:pt x="790" y="3842"/>
                  </a:lnTo>
                  <a:lnTo>
                    <a:pt x="770" y="3842"/>
                  </a:lnTo>
                  <a:lnTo>
                    <a:pt x="750" y="3842"/>
                  </a:lnTo>
                  <a:lnTo>
                    <a:pt x="741" y="3842"/>
                  </a:lnTo>
                  <a:lnTo>
                    <a:pt x="732" y="3854"/>
                  </a:lnTo>
                  <a:lnTo>
                    <a:pt x="727" y="3851"/>
                  </a:lnTo>
                  <a:lnTo>
                    <a:pt x="721" y="3842"/>
                  </a:lnTo>
                  <a:lnTo>
                    <a:pt x="718" y="3839"/>
                  </a:lnTo>
                  <a:lnTo>
                    <a:pt x="712" y="3833"/>
                  </a:lnTo>
                  <a:lnTo>
                    <a:pt x="675" y="3833"/>
                  </a:lnTo>
                  <a:lnTo>
                    <a:pt x="663" y="3842"/>
                  </a:lnTo>
                  <a:lnTo>
                    <a:pt x="646" y="3825"/>
                  </a:lnTo>
                  <a:lnTo>
                    <a:pt x="588" y="3825"/>
                  </a:lnTo>
                  <a:lnTo>
                    <a:pt x="582" y="3822"/>
                  </a:lnTo>
                  <a:lnTo>
                    <a:pt x="576" y="3816"/>
                  </a:lnTo>
                  <a:lnTo>
                    <a:pt x="576" y="3807"/>
                  </a:lnTo>
                  <a:lnTo>
                    <a:pt x="568" y="3796"/>
                  </a:lnTo>
                  <a:lnTo>
                    <a:pt x="568" y="3787"/>
                  </a:lnTo>
                  <a:lnTo>
                    <a:pt x="565" y="3781"/>
                  </a:lnTo>
                  <a:lnTo>
                    <a:pt x="559" y="3776"/>
                  </a:lnTo>
                  <a:lnTo>
                    <a:pt x="539" y="3776"/>
                  </a:lnTo>
                  <a:lnTo>
                    <a:pt x="536" y="3781"/>
                  </a:lnTo>
                  <a:lnTo>
                    <a:pt x="530" y="3787"/>
                  </a:lnTo>
                  <a:lnTo>
                    <a:pt x="501" y="3787"/>
                  </a:lnTo>
                  <a:lnTo>
                    <a:pt x="487" y="3773"/>
                  </a:lnTo>
                  <a:lnTo>
                    <a:pt x="472" y="3758"/>
                  </a:lnTo>
                  <a:lnTo>
                    <a:pt x="466" y="3758"/>
                  </a:lnTo>
                  <a:lnTo>
                    <a:pt x="460" y="3758"/>
                  </a:lnTo>
                  <a:lnTo>
                    <a:pt x="452" y="3749"/>
                  </a:lnTo>
                  <a:lnTo>
                    <a:pt x="414" y="3749"/>
                  </a:lnTo>
                  <a:lnTo>
                    <a:pt x="406" y="3738"/>
                  </a:lnTo>
                  <a:lnTo>
                    <a:pt x="406" y="3729"/>
                  </a:lnTo>
                  <a:lnTo>
                    <a:pt x="394" y="3721"/>
                  </a:lnTo>
                  <a:lnTo>
                    <a:pt x="394" y="3700"/>
                  </a:lnTo>
                  <a:lnTo>
                    <a:pt x="391" y="3695"/>
                  </a:lnTo>
                  <a:lnTo>
                    <a:pt x="385" y="3689"/>
                  </a:lnTo>
                  <a:lnTo>
                    <a:pt x="377" y="3689"/>
                  </a:lnTo>
                  <a:lnTo>
                    <a:pt x="365" y="3680"/>
                  </a:lnTo>
                  <a:lnTo>
                    <a:pt x="365" y="3622"/>
                  </a:lnTo>
                  <a:lnTo>
                    <a:pt x="348" y="3605"/>
                  </a:lnTo>
                  <a:lnTo>
                    <a:pt x="348" y="3585"/>
                  </a:lnTo>
                  <a:lnTo>
                    <a:pt x="362" y="3570"/>
                  </a:lnTo>
                  <a:lnTo>
                    <a:pt x="377" y="3556"/>
                  </a:lnTo>
                  <a:lnTo>
                    <a:pt x="385" y="3556"/>
                  </a:lnTo>
                  <a:lnTo>
                    <a:pt x="385" y="3527"/>
                  </a:lnTo>
                  <a:lnTo>
                    <a:pt x="377" y="3518"/>
                  </a:lnTo>
                  <a:lnTo>
                    <a:pt x="377" y="3489"/>
                  </a:lnTo>
                  <a:lnTo>
                    <a:pt x="356" y="3469"/>
                  </a:lnTo>
                  <a:lnTo>
                    <a:pt x="356" y="3460"/>
                  </a:lnTo>
                  <a:lnTo>
                    <a:pt x="336" y="3440"/>
                  </a:lnTo>
                  <a:lnTo>
                    <a:pt x="307" y="3440"/>
                  </a:lnTo>
                  <a:lnTo>
                    <a:pt x="290" y="3420"/>
                  </a:lnTo>
                  <a:lnTo>
                    <a:pt x="290" y="3394"/>
                  </a:lnTo>
                  <a:lnTo>
                    <a:pt x="281" y="3382"/>
                  </a:lnTo>
                  <a:lnTo>
                    <a:pt x="281" y="3373"/>
                  </a:lnTo>
                  <a:lnTo>
                    <a:pt x="270" y="3362"/>
                  </a:lnTo>
                  <a:lnTo>
                    <a:pt x="270" y="3344"/>
                  </a:lnTo>
                  <a:lnTo>
                    <a:pt x="298" y="3316"/>
                  </a:lnTo>
                  <a:lnTo>
                    <a:pt x="307" y="3316"/>
                  </a:lnTo>
                  <a:lnTo>
                    <a:pt x="307" y="3307"/>
                  </a:lnTo>
                  <a:lnTo>
                    <a:pt x="316" y="3295"/>
                  </a:lnTo>
                  <a:lnTo>
                    <a:pt x="316" y="3278"/>
                  </a:lnTo>
                  <a:lnTo>
                    <a:pt x="342" y="3255"/>
                  </a:lnTo>
                  <a:lnTo>
                    <a:pt x="365" y="3229"/>
                  </a:lnTo>
                  <a:lnTo>
                    <a:pt x="377" y="3229"/>
                  </a:lnTo>
                  <a:lnTo>
                    <a:pt x="377" y="3220"/>
                  </a:lnTo>
                  <a:lnTo>
                    <a:pt x="385" y="3208"/>
                  </a:lnTo>
                  <a:lnTo>
                    <a:pt x="385" y="3200"/>
                  </a:lnTo>
                  <a:lnTo>
                    <a:pt x="394" y="3191"/>
                  </a:lnTo>
                  <a:lnTo>
                    <a:pt x="394" y="3177"/>
                  </a:lnTo>
                  <a:lnTo>
                    <a:pt x="394" y="3162"/>
                  </a:lnTo>
                  <a:lnTo>
                    <a:pt x="406" y="3151"/>
                  </a:lnTo>
                  <a:lnTo>
                    <a:pt x="406" y="3142"/>
                  </a:lnTo>
                  <a:lnTo>
                    <a:pt x="414" y="3133"/>
                  </a:lnTo>
                  <a:lnTo>
                    <a:pt x="414" y="3122"/>
                  </a:lnTo>
                  <a:lnTo>
                    <a:pt x="452" y="3084"/>
                  </a:lnTo>
                  <a:lnTo>
                    <a:pt x="460" y="3084"/>
                  </a:lnTo>
                  <a:lnTo>
                    <a:pt x="460" y="3075"/>
                  </a:lnTo>
                  <a:lnTo>
                    <a:pt x="472" y="3064"/>
                  </a:lnTo>
                  <a:lnTo>
                    <a:pt x="472" y="3055"/>
                  </a:lnTo>
                  <a:lnTo>
                    <a:pt x="492" y="3038"/>
                  </a:lnTo>
                  <a:lnTo>
                    <a:pt x="510" y="3038"/>
                  </a:lnTo>
                  <a:lnTo>
                    <a:pt x="518" y="3026"/>
                  </a:lnTo>
                  <a:lnTo>
                    <a:pt x="539" y="3026"/>
                  </a:lnTo>
                  <a:lnTo>
                    <a:pt x="547" y="3018"/>
                  </a:lnTo>
                  <a:lnTo>
                    <a:pt x="553" y="3018"/>
                  </a:lnTo>
                  <a:lnTo>
                    <a:pt x="559" y="3018"/>
                  </a:lnTo>
                  <a:lnTo>
                    <a:pt x="559" y="2989"/>
                  </a:lnTo>
                  <a:lnTo>
                    <a:pt x="576" y="2968"/>
                  </a:lnTo>
                  <a:lnTo>
                    <a:pt x="588" y="2968"/>
                  </a:lnTo>
                  <a:lnTo>
                    <a:pt x="596" y="2960"/>
                  </a:lnTo>
                  <a:lnTo>
                    <a:pt x="608" y="2960"/>
                  </a:lnTo>
                  <a:lnTo>
                    <a:pt x="625" y="2939"/>
                  </a:lnTo>
                  <a:lnTo>
                    <a:pt x="625" y="2931"/>
                  </a:lnTo>
                  <a:lnTo>
                    <a:pt x="631" y="2928"/>
                  </a:lnTo>
                  <a:lnTo>
                    <a:pt x="637" y="2922"/>
                  </a:lnTo>
                  <a:lnTo>
                    <a:pt x="637" y="2910"/>
                  </a:lnTo>
                  <a:lnTo>
                    <a:pt x="640" y="2908"/>
                  </a:lnTo>
                  <a:lnTo>
                    <a:pt x="646" y="2902"/>
                  </a:lnTo>
                  <a:lnTo>
                    <a:pt x="646" y="2873"/>
                  </a:lnTo>
                  <a:lnTo>
                    <a:pt x="646" y="2844"/>
                  </a:lnTo>
                  <a:lnTo>
                    <a:pt x="637" y="2835"/>
                  </a:lnTo>
                  <a:lnTo>
                    <a:pt x="637" y="2806"/>
                  </a:lnTo>
                  <a:lnTo>
                    <a:pt x="640" y="2801"/>
                  </a:lnTo>
                  <a:lnTo>
                    <a:pt x="646" y="2798"/>
                  </a:lnTo>
                  <a:lnTo>
                    <a:pt x="640" y="2792"/>
                  </a:lnTo>
                  <a:lnTo>
                    <a:pt x="637" y="2786"/>
                  </a:lnTo>
                  <a:lnTo>
                    <a:pt x="637" y="2766"/>
                  </a:lnTo>
                  <a:lnTo>
                    <a:pt x="608" y="2740"/>
                  </a:lnTo>
                  <a:lnTo>
                    <a:pt x="608" y="2728"/>
                  </a:lnTo>
                  <a:lnTo>
                    <a:pt x="602" y="2725"/>
                  </a:lnTo>
                  <a:lnTo>
                    <a:pt x="596" y="2720"/>
                  </a:lnTo>
                  <a:lnTo>
                    <a:pt x="596" y="2711"/>
                  </a:lnTo>
                  <a:lnTo>
                    <a:pt x="588" y="2699"/>
                  </a:lnTo>
                  <a:lnTo>
                    <a:pt x="576" y="2691"/>
                  </a:lnTo>
                  <a:lnTo>
                    <a:pt x="576" y="2682"/>
                  </a:lnTo>
                  <a:lnTo>
                    <a:pt x="588" y="2670"/>
                  </a:lnTo>
                  <a:lnTo>
                    <a:pt x="588" y="2662"/>
                  </a:lnTo>
                  <a:lnTo>
                    <a:pt x="596" y="2653"/>
                  </a:lnTo>
                  <a:lnTo>
                    <a:pt x="596" y="2624"/>
                  </a:lnTo>
                  <a:lnTo>
                    <a:pt x="594" y="2618"/>
                  </a:lnTo>
                  <a:lnTo>
                    <a:pt x="588" y="2615"/>
                  </a:lnTo>
                  <a:lnTo>
                    <a:pt x="588" y="2595"/>
                  </a:lnTo>
                  <a:lnTo>
                    <a:pt x="596" y="2586"/>
                  </a:lnTo>
                  <a:lnTo>
                    <a:pt x="596" y="2566"/>
                  </a:lnTo>
                  <a:lnTo>
                    <a:pt x="594" y="2560"/>
                  </a:lnTo>
                  <a:lnTo>
                    <a:pt x="588" y="2555"/>
                  </a:lnTo>
                  <a:lnTo>
                    <a:pt x="588" y="2552"/>
                  </a:lnTo>
                  <a:lnTo>
                    <a:pt x="588" y="2546"/>
                  </a:lnTo>
                  <a:lnTo>
                    <a:pt x="596" y="2537"/>
                  </a:lnTo>
                  <a:lnTo>
                    <a:pt x="596" y="2529"/>
                  </a:lnTo>
                  <a:lnTo>
                    <a:pt x="608" y="2517"/>
                  </a:lnTo>
                  <a:lnTo>
                    <a:pt x="608" y="2500"/>
                  </a:lnTo>
                  <a:lnTo>
                    <a:pt x="588" y="2479"/>
                  </a:lnTo>
                  <a:lnTo>
                    <a:pt x="588" y="2459"/>
                  </a:lnTo>
                  <a:lnTo>
                    <a:pt x="582" y="2456"/>
                  </a:lnTo>
                  <a:lnTo>
                    <a:pt x="576" y="2450"/>
                  </a:lnTo>
                  <a:lnTo>
                    <a:pt x="576" y="2422"/>
                  </a:lnTo>
                  <a:lnTo>
                    <a:pt x="588" y="2413"/>
                  </a:lnTo>
                  <a:lnTo>
                    <a:pt x="596" y="2401"/>
                  </a:lnTo>
                  <a:lnTo>
                    <a:pt x="608" y="2401"/>
                  </a:lnTo>
                  <a:lnTo>
                    <a:pt x="608" y="2384"/>
                  </a:lnTo>
                  <a:lnTo>
                    <a:pt x="625" y="2364"/>
                  </a:lnTo>
                  <a:lnTo>
                    <a:pt x="625" y="2335"/>
                  </a:lnTo>
                  <a:lnTo>
                    <a:pt x="608" y="2317"/>
                  </a:lnTo>
                  <a:lnTo>
                    <a:pt x="602" y="2317"/>
                  </a:lnTo>
                  <a:lnTo>
                    <a:pt x="596" y="2317"/>
                  </a:lnTo>
                  <a:lnTo>
                    <a:pt x="596" y="2277"/>
                  </a:lnTo>
                  <a:close/>
                </a:path>
              </a:pathLst>
            </a:custGeom>
            <a:solidFill>
              <a:srgbClr val="6A68A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9067CDE-3E4A-435E-BBD8-59909369C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950" y="17463"/>
              <a:ext cx="1717675" cy="1643063"/>
            </a:xfrm>
            <a:custGeom>
              <a:avLst/>
              <a:gdLst>
                <a:gd name="T0" fmla="*/ 4204 w 4551"/>
                <a:gd name="T1" fmla="*/ 1586 h 4351"/>
                <a:gd name="T2" fmla="*/ 4213 w 4551"/>
                <a:gd name="T3" fmla="*/ 1392 h 4351"/>
                <a:gd name="T4" fmla="*/ 4259 w 4551"/>
                <a:gd name="T5" fmla="*/ 1045 h 4351"/>
                <a:gd name="T6" fmla="*/ 4329 w 4551"/>
                <a:gd name="T7" fmla="*/ 854 h 4351"/>
                <a:gd name="T8" fmla="*/ 4482 w 4551"/>
                <a:gd name="T9" fmla="*/ 576 h 4351"/>
                <a:gd name="T10" fmla="*/ 4473 w 4551"/>
                <a:gd name="T11" fmla="*/ 344 h 4351"/>
                <a:gd name="T12" fmla="*/ 4476 w 4551"/>
                <a:gd name="T13" fmla="*/ 127 h 4351"/>
                <a:gd name="T14" fmla="*/ 4213 w 4551"/>
                <a:gd name="T15" fmla="*/ 87 h 4351"/>
                <a:gd name="T16" fmla="*/ 3900 w 4551"/>
                <a:gd name="T17" fmla="*/ 23 h 4351"/>
                <a:gd name="T18" fmla="*/ 3654 w 4551"/>
                <a:gd name="T19" fmla="*/ 55 h 4351"/>
                <a:gd name="T20" fmla="*/ 3683 w 4551"/>
                <a:gd name="T21" fmla="*/ 298 h 4351"/>
                <a:gd name="T22" fmla="*/ 3385 w 4551"/>
                <a:gd name="T23" fmla="*/ 402 h 4351"/>
                <a:gd name="T24" fmla="*/ 3325 w 4551"/>
                <a:gd name="T25" fmla="*/ 613 h 4351"/>
                <a:gd name="T26" fmla="*/ 3316 w 4551"/>
                <a:gd name="T27" fmla="*/ 738 h 4351"/>
                <a:gd name="T28" fmla="*/ 3151 w 4551"/>
                <a:gd name="T29" fmla="*/ 900 h 4351"/>
                <a:gd name="T30" fmla="*/ 3064 w 4551"/>
                <a:gd name="T31" fmla="*/ 1027 h 4351"/>
                <a:gd name="T32" fmla="*/ 3093 w 4551"/>
                <a:gd name="T33" fmla="*/ 1189 h 4351"/>
                <a:gd name="T34" fmla="*/ 2920 w 4551"/>
                <a:gd name="T35" fmla="*/ 1322 h 4351"/>
                <a:gd name="T36" fmla="*/ 2622 w 4551"/>
                <a:gd name="T37" fmla="*/ 1282 h 4351"/>
                <a:gd name="T38" fmla="*/ 2419 w 4551"/>
                <a:gd name="T39" fmla="*/ 1317 h 4351"/>
                <a:gd name="T40" fmla="*/ 2109 w 4551"/>
                <a:gd name="T41" fmla="*/ 1363 h 4351"/>
                <a:gd name="T42" fmla="*/ 1890 w 4551"/>
                <a:gd name="T43" fmla="*/ 1305 h 4351"/>
                <a:gd name="T44" fmla="*/ 1745 w 4551"/>
                <a:gd name="T45" fmla="*/ 1111 h 4351"/>
                <a:gd name="T46" fmla="*/ 1542 w 4551"/>
                <a:gd name="T47" fmla="*/ 1111 h 4351"/>
                <a:gd name="T48" fmla="*/ 1224 w 4551"/>
                <a:gd name="T49" fmla="*/ 1230 h 4351"/>
                <a:gd name="T50" fmla="*/ 943 w 4551"/>
                <a:gd name="T51" fmla="*/ 1288 h 4351"/>
                <a:gd name="T52" fmla="*/ 674 w 4551"/>
                <a:gd name="T53" fmla="*/ 1421 h 4351"/>
                <a:gd name="T54" fmla="*/ 538 w 4551"/>
                <a:gd name="T55" fmla="*/ 1669 h 4351"/>
                <a:gd name="T56" fmla="*/ 347 w 4551"/>
                <a:gd name="T57" fmla="*/ 1669 h 4351"/>
                <a:gd name="T58" fmla="*/ 84 w 4551"/>
                <a:gd name="T59" fmla="*/ 1565 h 4351"/>
                <a:gd name="T60" fmla="*/ 78 w 4551"/>
                <a:gd name="T61" fmla="*/ 1834 h 4351"/>
                <a:gd name="T62" fmla="*/ 211 w 4551"/>
                <a:gd name="T63" fmla="*/ 2046 h 4351"/>
                <a:gd name="T64" fmla="*/ 481 w 4551"/>
                <a:gd name="T65" fmla="*/ 2228 h 4351"/>
                <a:gd name="T66" fmla="*/ 894 w 4551"/>
                <a:gd name="T67" fmla="*/ 2373 h 4351"/>
                <a:gd name="T68" fmla="*/ 935 w 4551"/>
                <a:gd name="T69" fmla="*/ 2737 h 4351"/>
                <a:gd name="T70" fmla="*/ 807 w 4551"/>
                <a:gd name="T71" fmla="*/ 2940 h 4351"/>
                <a:gd name="T72" fmla="*/ 767 w 4551"/>
                <a:gd name="T73" fmla="*/ 3107 h 4351"/>
                <a:gd name="T74" fmla="*/ 970 w 4551"/>
                <a:gd name="T75" fmla="*/ 3240 h 4351"/>
                <a:gd name="T76" fmla="*/ 964 w 4551"/>
                <a:gd name="T77" fmla="*/ 3429 h 4351"/>
                <a:gd name="T78" fmla="*/ 1051 w 4551"/>
                <a:gd name="T79" fmla="*/ 3544 h 4351"/>
                <a:gd name="T80" fmla="*/ 1282 w 4551"/>
                <a:gd name="T81" fmla="*/ 3727 h 4351"/>
                <a:gd name="T82" fmla="*/ 1531 w 4551"/>
                <a:gd name="T83" fmla="*/ 3562 h 4351"/>
                <a:gd name="T84" fmla="*/ 1803 w 4551"/>
                <a:gd name="T85" fmla="*/ 3660 h 4351"/>
                <a:gd name="T86" fmla="*/ 1890 w 4551"/>
                <a:gd name="T87" fmla="*/ 4025 h 4351"/>
                <a:gd name="T88" fmla="*/ 2005 w 4551"/>
                <a:gd name="T89" fmla="*/ 4273 h 4351"/>
                <a:gd name="T90" fmla="*/ 2506 w 4551"/>
                <a:gd name="T91" fmla="*/ 4244 h 4351"/>
                <a:gd name="T92" fmla="*/ 2902 w 4551"/>
                <a:gd name="T93" fmla="*/ 4302 h 4351"/>
                <a:gd name="T94" fmla="*/ 3229 w 4551"/>
                <a:gd name="T95" fmla="*/ 4265 h 4351"/>
                <a:gd name="T96" fmla="*/ 3605 w 4551"/>
                <a:gd name="T97" fmla="*/ 4253 h 4351"/>
                <a:gd name="T98" fmla="*/ 3866 w 4551"/>
                <a:gd name="T99" fmla="*/ 4178 h 4351"/>
                <a:gd name="T100" fmla="*/ 4088 w 4551"/>
                <a:gd name="T101" fmla="*/ 3813 h 4351"/>
                <a:gd name="T102" fmla="*/ 3961 w 4551"/>
                <a:gd name="T103" fmla="*/ 3573 h 4351"/>
                <a:gd name="T104" fmla="*/ 4025 w 4551"/>
                <a:gd name="T105" fmla="*/ 3348 h 4351"/>
                <a:gd name="T106" fmla="*/ 3790 w 4551"/>
                <a:gd name="T107" fmla="*/ 3197 h 4351"/>
                <a:gd name="T108" fmla="*/ 3886 w 4551"/>
                <a:gd name="T109" fmla="*/ 2957 h 4351"/>
                <a:gd name="T110" fmla="*/ 4097 w 4551"/>
                <a:gd name="T111" fmla="*/ 2957 h 4351"/>
                <a:gd name="T112" fmla="*/ 4221 w 4551"/>
                <a:gd name="T113" fmla="*/ 2804 h 4351"/>
                <a:gd name="T114" fmla="*/ 4271 w 4551"/>
                <a:gd name="T115" fmla="*/ 2679 h 4351"/>
                <a:gd name="T116" fmla="*/ 4329 w 4551"/>
                <a:gd name="T117" fmla="*/ 2497 h 4351"/>
                <a:gd name="T118" fmla="*/ 4308 w 4551"/>
                <a:gd name="T119" fmla="*/ 2323 h 4351"/>
                <a:gd name="T120" fmla="*/ 4320 w 4551"/>
                <a:gd name="T121" fmla="*/ 2046 h 4351"/>
                <a:gd name="T122" fmla="*/ 4279 w 4551"/>
                <a:gd name="T123" fmla="*/ 1797 h 4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51" h="4351">
                  <a:moveTo>
                    <a:pt x="4259" y="1748"/>
                  </a:moveTo>
                  <a:lnTo>
                    <a:pt x="4259" y="1736"/>
                  </a:lnTo>
                  <a:lnTo>
                    <a:pt x="4271" y="1727"/>
                  </a:lnTo>
                  <a:lnTo>
                    <a:pt x="4250" y="1707"/>
                  </a:lnTo>
                  <a:lnTo>
                    <a:pt x="4271" y="1690"/>
                  </a:lnTo>
                  <a:lnTo>
                    <a:pt x="4271" y="1684"/>
                  </a:lnTo>
                  <a:lnTo>
                    <a:pt x="4271" y="1678"/>
                  </a:lnTo>
                  <a:lnTo>
                    <a:pt x="4265" y="1675"/>
                  </a:lnTo>
                  <a:lnTo>
                    <a:pt x="4259" y="1669"/>
                  </a:lnTo>
                  <a:lnTo>
                    <a:pt x="4259" y="1652"/>
                  </a:lnTo>
                  <a:lnTo>
                    <a:pt x="4265" y="1646"/>
                  </a:lnTo>
                  <a:lnTo>
                    <a:pt x="4268" y="1643"/>
                  </a:lnTo>
                  <a:lnTo>
                    <a:pt x="4271" y="1638"/>
                  </a:lnTo>
                  <a:lnTo>
                    <a:pt x="4271" y="1632"/>
                  </a:lnTo>
                  <a:lnTo>
                    <a:pt x="4271" y="1603"/>
                  </a:lnTo>
                  <a:lnTo>
                    <a:pt x="4265" y="1603"/>
                  </a:lnTo>
                  <a:lnTo>
                    <a:pt x="4259" y="1603"/>
                  </a:lnTo>
                  <a:lnTo>
                    <a:pt x="4250" y="1594"/>
                  </a:lnTo>
                  <a:lnTo>
                    <a:pt x="4213" y="1594"/>
                  </a:lnTo>
                  <a:lnTo>
                    <a:pt x="4204" y="1586"/>
                  </a:lnTo>
                  <a:lnTo>
                    <a:pt x="4198" y="1586"/>
                  </a:lnTo>
                  <a:lnTo>
                    <a:pt x="4193" y="1586"/>
                  </a:lnTo>
                  <a:lnTo>
                    <a:pt x="4193" y="1565"/>
                  </a:lnTo>
                  <a:lnTo>
                    <a:pt x="4204" y="1557"/>
                  </a:lnTo>
                  <a:lnTo>
                    <a:pt x="4233" y="1557"/>
                  </a:lnTo>
                  <a:lnTo>
                    <a:pt x="4236" y="1551"/>
                  </a:lnTo>
                  <a:lnTo>
                    <a:pt x="4242" y="1545"/>
                  </a:lnTo>
                  <a:lnTo>
                    <a:pt x="4221" y="1528"/>
                  </a:lnTo>
                  <a:lnTo>
                    <a:pt x="4221" y="1516"/>
                  </a:lnTo>
                  <a:lnTo>
                    <a:pt x="4233" y="1507"/>
                  </a:lnTo>
                  <a:lnTo>
                    <a:pt x="4221" y="1499"/>
                  </a:lnTo>
                  <a:lnTo>
                    <a:pt x="4233" y="1487"/>
                  </a:lnTo>
                  <a:lnTo>
                    <a:pt x="4233" y="1458"/>
                  </a:lnTo>
                  <a:lnTo>
                    <a:pt x="4221" y="1450"/>
                  </a:lnTo>
                  <a:lnTo>
                    <a:pt x="4213" y="1450"/>
                  </a:lnTo>
                  <a:lnTo>
                    <a:pt x="4213" y="1438"/>
                  </a:lnTo>
                  <a:lnTo>
                    <a:pt x="4242" y="1409"/>
                  </a:lnTo>
                  <a:lnTo>
                    <a:pt x="4233" y="1400"/>
                  </a:lnTo>
                  <a:lnTo>
                    <a:pt x="4221" y="1400"/>
                  </a:lnTo>
                  <a:lnTo>
                    <a:pt x="4213" y="1392"/>
                  </a:lnTo>
                  <a:lnTo>
                    <a:pt x="4213" y="1374"/>
                  </a:lnTo>
                  <a:lnTo>
                    <a:pt x="4221" y="1374"/>
                  </a:lnTo>
                  <a:lnTo>
                    <a:pt x="4233" y="1363"/>
                  </a:lnTo>
                  <a:lnTo>
                    <a:pt x="4221" y="1354"/>
                  </a:lnTo>
                  <a:lnTo>
                    <a:pt x="4213" y="1354"/>
                  </a:lnTo>
                  <a:lnTo>
                    <a:pt x="4213" y="1296"/>
                  </a:lnTo>
                  <a:lnTo>
                    <a:pt x="4221" y="1296"/>
                  </a:lnTo>
                  <a:lnTo>
                    <a:pt x="4233" y="1288"/>
                  </a:lnTo>
                  <a:lnTo>
                    <a:pt x="4233" y="1230"/>
                  </a:lnTo>
                  <a:lnTo>
                    <a:pt x="4250" y="1209"/>
                  </a:lnTo>
                  <a:lnTo>
                    <a:pt x="4250" y="1181"/>
                  </a:lnTo>
                  <a:lnTo>
                    <a:pt x="4259" y="1172"/>
                  </a:lnTo>
                  <a:lnTo>
                    <a:pt x="4259" y="1143"/>
                  </a:lnTo>
                  <a:lnTo>
                    <a:pt x="4250" y="1131"/>
                  </a:lnTo>
                  <a:lnTo>
                    <a:pt x="4250" y="1094"/>
                  </a:lnTo>
                  <a:lnTo>
                    <a:pt x="4259" y="1085"/>
                  </a:lnTo>
                  <a:lnTo>
                    <a:pt x="4259" y="1065"/>
                  </a:lnTo>
                  <a:lnTo>
                    <a:pt x="4271" y="1056"/>
                  </a:lnTo>
                  <a:lnTo>
                    <a:pt x="4265" y="1050"/>
                  </a:lnTo>
                  <a:lnTo>
                    <a:pt x="4259" y="1045"/>
                  </a:lnTo>
                  <a:lnTo>
                    <a:pt x="4259" y="1019"/>
                  </a:lnTo>
                  <a:lnTo>
                    <a:pt x="4271" y="1007"/>
                  </a:lnTo>
                  <a:lnTo>
                    <a:pt x="4265" y="1004"/>
                  </a:lnTo>
                  <a:lnTo>
                    <a:pt x="4259" y="998"/>
                  </a:lnTo>
                  <a:lnTo>
                    <a:pt x="4259" y="990"/>
                  </a:lnTo>
                  <a:lnTo>
                    <a:pt x="4271" y="978"/>
                  </a:lnTo>
                  <a:lnTo>
                    <a:pt x="4271" y="975"/>
                  </a:lnTo>
                  <a:lnTo>
                    <a:pt x="4271" y="969"/>
                  </a:lnTo>
                  <a:lnTo>
                    <a:pt x="4265" y="964"/>
                  </a:lnTo>
                  <a:lnTo>
                    <a:pt x="4259" y="961"/>
                  </a:lnTo>
                  <a:lnTo>
                    <a:pt x="4259" y="949"/>
                  </a:lnTo>
                  <a:lnTo>
                    <a:pt x="4242" y="949"/>
                  </a:lnTo>
                  <a:lnTo>
                    <a:pt x="4233" y="940"/>
                  </a:lnTo>
                  <a:lnTo>
                    <a:pt x="4259" y="911"/>
                  </a:lnTo>
                  <a:lnTo>
                    <a:pt x="4259" y="874"/>
                  </a:lnTo>
                  <a:lnTo>
                    <a:pt x="4300" y="874"/>
                  </a:lnTo>
                  <a:lnTo>
                    <a:pt x="4302" y="868"/>
                  </a:lnTo>
                  <a:lnTo>
                    <a:pt x="4308" y="862"/>
                  </a:lnTo>
                  <a:lnTo>
                    <a:pt x="4329" y="862"/>
                  </a:lnTo>
                  <a:lnTo>
                    <a:pt x="4329" y="854"/>
                  </a:lnTo>
                  <a:lnTo>
                    <a:pt x="4337" y="845"/>
                  </a:lnTo>
                  <a:lnTo>
                    <a:pt x="4337" y="816"/>
                  </a:lnTo>
                  <a:lnTo>
                    <a:pt x="4349" y="816"/>
                  </a:lnTo>
                  <a:lnTo>
                    <a:pt x="4378" y="787"/>
                  </a:lnTo>
                  <a:lnTo>
                    <a:pt x="4378" y="778"/>
                  </a:lnTo>
                  <a:lnTo>
                    <a:pt x="4381" y="773"/>
                  </a:lnTo>
                  <a:lnTo>
                    <a:pt x="4386" y="767"/>
                  </a:lnTo>
                  <a:lnTo>
                    <a:pt x="4386" y="729"/>
                  </a:lnTo>
                  <a:lnTo>
                    <a:pt x="4395" y="729"/>
                  </a:lnTo>
                  <a:lnTo>
                    <a:pt x="4404" y="721"/>
                  </a:lnTo>
                  <a:lnTo>
                    <a:pt x="4415" y="721"/>
                  </a:lnTo>
                  <a:lnTo>
                    <a:pt x="4424" y="729"/>
                  </a:lnTo>
                  <a:lnTo>
                    <a:pt x="4473" y="729"/>
                  </a:lnTo>
                  <a:lnTo>
                    <a:pt x="4473" y="709"/>
                  </a:lnTo>
                  <a:lnTo>
                    <a:pt x="4467" y="706"/>
                  </a:lnTo>
                  <a:lnTo>
                    <a:pt x="4462" y="700"/>
                  </a:lnTo>
                  <a:lnTo>
                    <a:pt x="4462" y="613"/>
                  </a:lnTo>
                  <a:lnTo>
                    <a:pt x="4473" y="605"/>
                  </a:lnTo>
                  <a:lnTo>
                    <a:pt x="4473" y="585"/>
                  </a:lnTo>
                  <a:lnTo>
                    <a:pt x="4482" y="576"/>
                  </a:lnTo>
                  <a:lnTo>
                    <a:pt x="4493" y="576"/>
                  </a:lnTo>
                  <a:lnTo>
                    <a:pt x="4493" y="564"/>
                  </a:lnTo>
                  <a:lnTo>
                    <a:pt x="4496" y="561"/>
                  </a:lnTo>
                  <a:lnTo>
                    <a:pt x="4502" y="556"/>
                  </a:lnTo>
                  <a:lnTo>
                    <a:pt x="4511" y="556"/>
                  </a:lnTo>
                  <a:lnTo>
                    <a:pt x="4517" y="553"/>
                  </a:lnTo>
                  <a:lnTo>
                    <a:pt x="4522" y="547"/>
                  </a:lnTo>
                  <a:lnTo>
                    <a:pt x="4522" y="489"/>
                  </a:lnTo>
                  <a:lnTo>
                    <a:pt x="4511" y="480"/>
                  </a:lnTo>
                  <a:lnTo>
                    <a:pt x="4511" y="469"/>
                  </a:lnTo>
                  <a:lnTo>
                    <a:pt x="4531" y="451"/>
                  </a:lnTo>
                  <a:lnTo>
                    <a:pt x="4540" y="451"/>
                  </a:lnTo>
                  <a:lnTo>
                    <a:pt x="4540" y="423"/>
                  </a:lnTo>
                  <a:lnTo>
                    <a:pt x="4551" y="411"/>
                  </a:lnTo>
                  <a:lnTo>
                    <a:pt x="4540" y="402"/>
                  </a:lnTo>
                  <a:lnTo>
                    <a:pt x="4540" y="382"/>
                  </a:lnTo>
                  <a:lnTo>
                    <a:pt x="4522" y="365"/>
                  </a:lnTo>
                  <a:lnTo>
                    <a:pt x="4522" y="353"/>
                  </a:lnTo>
                  <a:lnTo>
                    <a:pt x="4511" y="344"/>
                  </a:lnTo>
                  <a:lnTo>
                    <a:pt x="4473" y="344"/>
                  </a:lnTo>
                  <a:lnTo>
                    <a:pt x="4473" y="298"/>
                  </a:lnTo>
                  <a:lnTo>
                    <a:pt x="4453" y="298"/>
                  </a:lnTo>
                  <a:lnTo>
                    <a:pt x="4453" y="278"/>
                  </a:lnTo>
                  <a:lnTo>
                    <a:pt x="4473" y="258"/>
                  </a:lnTo>
                  <a:lnTo>
                    <a:pt x="4473" y="255"/>
                  </a:lnTo>
                  <a:lnTo>
                    <a:pt x="4473" y="249"/>
                  </a:lnTo>
                  <a:lnTo>
                    <a:pt x="4467" y="249"/>
                  </a:lnTo>
                  <a:lnTo>
                    <a:pt x="4462" y="249"/>
                  </a:lnTo>
                  <a:lnTo>
                    <a:pt x="4453" y="240"/>
                  </a:lnTo>
                  <a:lnTo>
                    <a:pt x="4444" y="240"/>
                  </a:lnTo>
                  <a:lnTo>
                    <a:pt x="4444" y="220"/>
                  </a:lnTo>
                  <a:lnTo>
                    <a:pt x="4447" y="214"/>
                  </a:lnTo>
                  <a:lnTo>
                    <a:pt x="4453" y="211"/>
                  </a:lnTo>
                  <a:lnTo>
                    <a:pt x="4453" y="200"/>
                  </a:lnTo>
                  <a:lnTo>
                    <a:pt x="4459" y="197"/>
                  </a:lnTo>
                  <a:lnTo>
                    <a:pt x="4462" y="191"/>
                  </a:lnTo>
                  <a:lnTo>
                    <a:pt x="4462" y="162"/>
                  </a:lnTo>
                  <a:lnTo>
                    <a:pt x="4473" y="153"/>
                  </a:lnTo>
                  <a:lnTo>
                    <a:pt x="4473" y="133"/>
                  </a:lnTo>
                  <a:lnTo>
                    <a:pt x="4476" y="127"/>
                  </a:lnTo>
                  <a:lnTo>
                    <a:pt x="4482" y="125"/>
                  </a:lnTo>
                  <a:lnTo>
                    <a:pt x="4462" y="104"/>
                  </a:lnTo>
                  <a:lnTo>
                    <a:pt x="4444" y="125"/>
                  </a:lnTo>
                  <a:lnTo>
                    <a:pt x="4444" y="153"/>
                  </a:lnTo>
                  <a:lnTo>
                    <a:pt x="4424" y="153"/>
                  </a:lnTo>
                  <a:lnTo>
                    <a:pt x="4415" y="142"/>
                  </a:lnTo>
                  <a:lnTo>
                    <a:pt x="4395" y="142"/>
                  </a:lnTo>
                  <a:lnTo>
                    <a:pt x="4392" y="139"/>
                  </a:lnTo>
                  <a:lnTo>
                    <a:pt x="4386" y="133"/>
                  </a:lnTo>
                  <a:lnTo>
                    <a:pt x="4357" y="133"/>
                  </a:lnTo>
                  <a:lnTo>
                    <a:pt x="4352" y="127"/>
                  </a:lnTo>
                  <a:lnTo>
                    <a:pt x="4349" y="125"/>
                  </a:lnTo>
                  <a:lnTo>
                    <a:pt x="4320" y="125"/>
                  </a:lnTo>
                  <a:lnTo>
                    <a:pt x="4308" y="113"/>
                  </a:lnTo>
                  <a:lnTo>
                    <a:pt x="4291" y="113"/>
                  </a:lnTo>
                  <a:lnTo>
                    <a:pt x="4279" y="104"/>
                  </a:lnTo>
                  <a:lnTo>
                    <a:pt x="4250" y="104"/>
                  </a:lnTo>
                  <a:lnTo>
                    <a:pt x="4242" y="96"/>
                  </a:lnTo>
                  <a:lnTo>
                    <a:pt x="4221" y="96"/>
                  </a:lnTo>
                  <a:lnTo>
                    <a:pt x="4213" y="87"/>
                  </a:lnTo>
                  <a:lnTo>
                    <a:pt x="4193" y="87"/>
                  </a:lnTo>
                  <a:lnTo>
                    <a:pt x="4184" y="75"/>
                  </a:lnTo>
                  <a:lnTo>
                    <a:pt x="4155" y="75"/>
                  </a:lnTo>
                  <a:lnTo>
                    <a:pt x="4146" y="67"/>
                  </a:lnTo>
                  <a:lnTo>
                    <a:pt x="4126" y="67"/>
                  </a:lnTo>
                  <a:lnTo>
                    <a:pt x="4120" y="61"/>
                  </a:lnTo>
                  <a:lnTo>
                    <a:pt x="4117" y="55"/>
                  </a:lnTo>
                  <a:lnTo>
                    <a:pt x="4077" y="55"/>
                  </a:lnTo>
                  <a:lnTo>
                    <a:pt x="4068" y="46"/>
                  </a:lnTo>
                  <a:lnTo>
                    <a:pt x="4048" y="46"/>
                  </a:lnTo>
                  <a:lnTo>
                    <a:pt x="4039" y="38"/>
                  </a:lnTo>
                  <a:lnTo>
                    <a:pt x="4028" y="38"/>
                  </a:lnTo>
                  <a:lnTo>
                    <a:pt x="4028" y="0"/>
                  </a:lnTo>
                  <a:lnTo>
                    <a:pt x="3990" y="0"/>
                  </a:lnTo>
                  <a:lnTo>
                    <a:pt x="3981" y="9"/>
                  </a:lnTo>
                  <a:lnTo>
                    <a:pt x="3961" y="9"/>
                  </a:lnTo>
                  <a:lnTo>
                    <a:pt x="3958" y="12"/>
                  </a:lnTo>
                  <a:lnTo>
                    <a:pt x="3952" y="17"/>
                  </a:lnTo>
                  <a:lnTo>
                    <a:pt x="3903" y="17"/>
                  </a:lnTo>
                  <a:lnTo>
                    <a:pt x="3900" y="23"/>
                  </a:lnTo>
                  <a:lnTo>
                    <a:pt x="3895" y="29"/>
                  </a:lnTo>
                  <a:lnTo>
                    <a:pt x="3874" y="29"/>
                  </a:lnTo>
                  <a:lnTo>
                    <a:pt x="3871" y="32"/>
                  </a:lnTo>
                  <a:lnTo>
                    <a:pt x="3866" y="38"/>
                  </a:lnTo>
                  <a:lnTo>
                    <a:pt x="3837" y="38"/>
                  </a:lnTo>
                  <a:lnTo>
                    <a:pt x="3825" y="46"/>
                  </a:lnTo>
                  <a:lnTo>
                    <a:pt x="3799" y="17"/>
                  </a:lnTo>
                  <a:lnTo>
                    <a:pt x="3779" y="17"/>
                  </a:lnTo>
                  <a:lnTo>
                    <a:pt x="3773" y="23"/>
                  </a:lnTo>
                  <a:lnTo>
                    <a:pt x="3770" y="29"/>
                  </a:lnTo>
                  <a:lnTo>
                    <a:pt x="3759" y="29"/>
                  </a:lnTo>
                  <a:lnTo>
                    <a:pt x="3750" y="38"/>
                  </a:lnTo>
                  <a:lnTo>
                    <a:pt x="3741" y="46"/>
                  </a:lnTo>
                  <a:lnTo>
                    <a:pt x="3712" y="46"/>
                  </a:lnTo>
                  <a:lnTo>
                    <a:pt x="3701" y="55"/>
                  </a:lnTo>
                  <a:lnTo>
                    <a:pt x="3683" y="55"/>
                  </a:lnTo>
                  <a:lnTo>
                    <a:pt x="3678" y="52"/>
                  </a:lnTo>
                  <a:lnTo>
                    <a:pt x="3672" y="46"/>
                  </a:lnTo>
                  <a:lnTo>
                    <a:pt x="3663" y="55"/>
                  </a:lnTo>
                  <a:lnTo>
                    <a:pt x="3654" y="55"/>
                  </a:lnTo>
                  <a:lnTo>
                    <a:pt x="3643" y="67"/>
                  </a:lnTo>
                  <a:lnTo>
                    <a:pt x="3634" y="67"/>
                  </a:lnTo>
                  <a:lnTo>
                    <a:pt x="3625" y="75"/>
                  </a:lnTo>
                  <a:lnTo>
                    <a:pt x="3625" y="87"/>
                  </a:lnTo>
                  <a:lnTo>
                    <a:pt x="3628" y="90"/>
                  </a:lnTo>
                  <a:lnTo>
                    <a:pt x="3634" y="96"/>
                  </a:lnTo>
                  <a:lnTo>
                    <a:pt x="3634" y="98"/>
                  </a:lnTo>
                  <a:lnTo>
                    <a:pt x="3634" y="104"/>
                  </a:lnTo>
                  <a:lnTo>
                    <a:pt x="3643" y="113"/>
                  </a:lnTo>
                  <a:lnTo>
                    <a:pt x="3643" y="142"/>
                  </a:lnTo>
                  <a:lnTo>
                    <a:pt x="3654" y="153"/>
                  </a:lnTo>
                  <a:lnTo>
                    <a:pt x="3654" y="171"/>
                  </a:lnTo>
                  <a:lnTo>
                    <a:pt x="3657" y="177"/>
                  </a:lnTo>
                  <a:lnTo>
                    <a:pt x="3663" y="182"/>
                  </a:lnTo>
                  <a:lnTo>
                    <a:pt x="3663" y="220"/>
                  </a:lnTo>
                  <a:lnTo>
                    <a:pt x="3669" y="223"/>
                  </a:lnTo>
                  <a:lnTo>
                    <a:pt x="3672" y="229"/>
                  </a:lnTo>
                  <a:lnTo>
                    <a:pt x="3672" y="258"/>
                  </a:lnTo>
                  <a:lnTo>
                    <a:pt x="3683" y="266"/>
                  </a:lnTo>
                  <a:lnTo>
                    <a:pt x="3683" y="298"/>
                  </a:lnTo>
                  <a:lnTo>
                    <a:pt x="3678" y="298"/>
                  </a:lnTo>
                  <a:lnTo>
                    <a:pt x="3672" y="298"/>
                  </a:lnTo>
                  <a:lnTo>
                    <a:pt x="3663" y="307"/>
                  </a:lnTo>
                  <a:lnTo>
                    <a:pt x="3643" y="307"/>
                  </a:lnTo>
                  <a:lnTo>
                    <a:pt x="3634" y="315"/>
                  </a:lnTo>
                  <a:lnTo>
                    <a:pt x="3605" y="315"/>
                  </a:lnTo>
                  <a:lnTo>
                    <a:pt x="3597" y="324"/>
                  </a:lnTo>
                  <a:lnTo>
                    <a:pt x="3576" y="324"/>
                  </a:lnTo>
                  <a:lnTo>
                    <a:pt x="3568" y="333"/>
                  </a:lnTo>
                  <a:lnTo>
                    <a:pt x="3547" y="333"/>
                  </a:lnTo>
                  <a:lnTo>
                    <a:pt x="3527" y="353"/>
                  </a:lnTo>
                  <a:lnTo>
                    <a:pt x="3461" y="353"/>
                  </a:lnTo>
                  <a:lnTo>
                    <a:pt x="3455" y="359"/>
                  </a:lnTo>
                  <a:lnTo>
                    <a:pt x="3452" y="365"/>
                  </a:lnTo>
                  <a:lnTo>
                    <a:pt x="3423" y="365"/>
                  </a:lnTo>
                  <a:lnTo>
                    <a:pt x="3411" y="373"/>
                  </a:lnTo>
                  <a:lnTo>
                    <a:pt x="3403" y="373"/>
                  </a:lnTo>
                  <a:lnTo>
                    <a:pt x="3391" y="382"/>
                  </a:lnTo>
                  <a:lnTo>
                    <a:pt x="3385" y="382"/>
                  </a:lnTo>
                  <a:lnTo>
                    <a:pt x="3385" y="402"/>
                  </a:lnTo>
                  <a:lnTo>
                    <a:pt x="3374" y="411"/>
                  </a:lnTo>
                  <a:lnTo>
                    <a:pt x="3374" y="423"/>
                  </a:lnTo>
                  <a:lnTo>
                    <a:pt x="3382" y="423"/>
                  </a:lnTo>
                  <a:lnTo>
                    <a:pt x="3391" y="423"/>
                  </a:lnTo>
                  <a:lnTo>
                    <a:pt x="3391" y="451"/>
                  </a:lnTo>
                  <a:lnTo>
                    <a:pt x="3403" y="460"/>
                  </a:lnTo>
                  <a:lnTo>
                    <a:pt x="3403" y="489"/>
                  </a:lnTo>
                  <a:lnTo>
                    <a:pt x="3411" y="498"/>
                  </a:lnTo>
                  <a:lnTo>
                    <a:pt x="3411" y="527"/>
                  </a:lnTo>
                  <a:lnTo>
                    <a:pt x="3423" y="535"/>
                  </a:lnTo>
                  <a:lnTo>
                    <a:pt x="3423" y="556"/>
                  </a:lnTo>
                  <a:lnTo>
                    <a:pt x="3432" y="564"/>
                  </a:lnTo>
                  <a:lnTo>
                    <a:pt x="3432" y="585"/>
                  </a:lnTo>
                  <a:lnTo>
                    <a:pt x="3423" y="585"/>
                  </a:lnTo>
                  <a:lnTo>
                    <a:pt x="3411" y="596"/>
                  </a:lnTo>
                  <a:lnTo>
                    <a:pt x="3374" y="596"/>
                  </a:lnTo>
                  <a:lnTo>
                    <a:pt x="3365" y="605"/>
                  </a:lnTo>
                  <a:lnTo>
                    <a:pt x="3345" y="605"/>
                  </a:lnTo>
                  <a:lnTo>
                    <a:pt x="3336" y="613"/>
                  </a:lnTo>
                  <a:lnTo>
                    <a:pt x="3325" y="613"/>
                  </a:lnTo>
                  <a:lnTo>
                    <a:pt x="3316" y="622"/>
                  </a:lnTo>
                  <a:lnTo>
                    <a:pt x="3278" y="622"/>
                  </a:lnTo>
                  <a:lnTo>
                    <a:pt x="3267" y="631"/>
                  </a:lnTo>
                  <a:lnTo>
                    <a:pt x="3212" y="631"/>
                  </a:lnTo>
                  <a:lnTo>
                    <a:pt x="3191" y="613"/>
                  </a:lnTo>
                  <a:lnTo>
                    <a:pt x="3180" y="622"/>
                  </a:lnTo>
                  <a:lnTo>
                    <a:pt x="3177" y="622"/>
                  </a:lnTo>
                  <a:lnTo>
                    <a:pt x="3171" y="622"/>
                  </a:lnTo>
                  <a:lnTo>
                    <a:pt x="3171" y="642"/>
                  </a:lnTo>
                  <a:lnTo>
                    <a:pt x="3180" y="651"/>
                  </a:lnTo>
                  <a:lnTo>
                    <a:pt x="3220" y="651"/>
                  </a:lnTo>
                  <a:lnTo>
                    <a:pt x="3238" y="671"/>
                  </a:lnTo>
                  <a:lnTo>
                    <a:pt x="3238" y="680"/>
                  </a:lnTo>
                  <a:lnTo>
                    <a:pt x="3258" y="700"/>
                  </a:lnTo>
                  <a:lnTo>
                    <a:pt x="3287" y="700"/>
                  </a:lnTo>
                  <a:lnTo>
                    <a:pt x="3296" y="709"/>
                  </a:lnTo>
                  <a:lnTo>
                    <a:pt x="3307" y="709"/>
                  </a:lnTo>
                  <a:lnTo>
                    <a:pt x="3307" y="721"/>
                  </a:lnTo>
                  <a:lnTo>
                    <a:pt x="3316" y="729"/>
                  </a:lnTo>
                  <a:lnTo>
                    <a:pt x="3316" y="738"/>
                  </a:lnTo>
                  <a:lnTo>
                    <a:pt x="3316" y="749"/>
                  </a:lnTo>
                  <a:lnTo>
                    <a:pt x="3307" y="758"/>
                  </a:lnTo>
                  <a:lnTo>
                    <a:pt x="3316" y="767"/>
                  </a:lnTo>
                  <a:lnTo>
                    <a:pt x="3325" y="767"/>
                  </a:lnTo>
                  <a:lnTo>
                    <a:pt x="3325" y="787"/>
                  </a:lnTo>
                  <a:lnTo>
                    <a:pt x="3316" y="796"/>
                  </a:lnTo>
                  <a:lnTo>
                    <a:pt x="3246" y="796"/>
                  </a:lnTo>
                  <a:lnTo>
                    <a:pt x="3246" y="807"/>
                  </a:lnTo>
                  <a:lnTo>
                    <a:pt x="3238" y="816"/>
                  </a:lnTo>
                  <a:lnTo>
                    <a:pt x="3235" y="810"/>
                  </a:lnTo>
                  <a:lnTo>
                    <a:pt x="3229" y="807"/>
                  </a:lnTo>
                  <a:lnTo>
                    <a:pt x="3220" y="807"/>
                  </a:lnTo>
                  <a:lnTo>
                    <a:pt x="3220" y="825"/>
                  </a:lnTo>
                  <a:lnTo>
                    <a:pt x="3212" y="825"/>
                  </a:lnTo>
                  <a:lnTo>
                    <a:pt x="3180" y="854"/>
                  </a:lnTo>
                  <a:lnTo>
                    <a:pt x="3180" y="862"/>
                  </a:lnTo>
                  <a:lnTo>
                    <a:pt x="3177" y="868"/>
                  </a:lnTo>
                  <a:lnTo>
                    <a:pt x="3171" y="874"/>
                  </a:lnTo>
                  <a:lnTo>
                    <a:pt x="3171" y="900"/>
                  </a:lnTo>
                  <a:lnTo>
                    <a:pt x="3151" y="900"/>
                  </a:lnTo>
                  <a:lnTo>
                    <a:pt x="3151" y="920"/>
                  </a:lnTo>
                  <a:lnTo>
                    <a:pt x="3142" y="932"/>
                  </a:lnTo>
                  <a:lnTo>
                    <a:pt x="3142" y="935"/>
                  </a:lnTo>
                  <a:lnTo>
                    <a:pt x="3142" y="940"/>
                  </a:lnTo>
                  <a:lnTo>
                    <a:pt x="3122" y="940"/>
                  </a:lnTo>
                  <a:lnTo>
                    <a:pt x="3119" y="943"/>
                  </a:lnTo>
                  <a:lnTo>
                    <a:pt x="3113" y="949"/>
                  </a:lnTo>
                  <a:lnTo>
                    <a:pt x="3113" y="969"/>
                  </a:lnTo>
                  <a:lnTo>
                    <a:pt x="3076" y="969"/>
                  </a:lnTo>
                  <a:lnTo>
                    <a:pt x="3070" y="964"/>
                  </a:lnTo>
                  <a:lnTo>
                    <a:pt x="3064" y="961"/>
                  </a:lnTo>
                  <a:lnTo>
                    <a:pt x="3056" y="969"/>
                  </a:lnTo>
                  <a:lnTo>
                    <a:pt x="3050" y="969"/>
                  </a:lnTo>
                  <a:lnTo>
                    <a:pt x="3044" y="969"/>
                  </a:lnTo>
                  <a:lnTo>
                    <a:pt x="3044" y="990"/>
                  </a:lnTo>
                  <a:lnTo>
                    <a:pt x="3056" y="998"/>
                  </a:lnTo>
                  <a:lnTo>
                    <a:pt x="3056" y="1001"/>
                  </a:lnTo>
                  <a:lnTo>
                    <a:pt x="3056" y="1007"/>
                  </a:lnTo>
                  <a:lnTo>
                    <a:pt x="3064" y="1019"/>
                  </a:lnTo>
                  <a:lnTo>
                    <a:pt x="3064" y="1027"/>
                  </a:lnTo>
                  <a:lnTo>
                    <a:pt x="3070" y="1030"/>
                  </a:lnTo>
                  <a:lnTo>
                    <a:pt x="3076" y="1036"/>
                  </a:lnTo>
                  <a:lnTo>
                    <a:pt x="3093" y="1036"/>
                  </a:lnTo>
                  <a:lnTo>
                    <a:pt x="3113" y="1056"/>
                  </a:lnTo>
                  <a:lnTo>
                    <a:pt x="3122" y="1056"/>
                  </a:lnTo>
                  <a:lnTo>
                    <a:pt x="3134" y="1065"/>
                  </a:lnTo>
                  <a:lnTo>
                    <a:pt x="3134" y="1094"/>
                  </a:lnTo>
                  <a:lnTo>
                    <a:pt x="3113" y="1094"/>
                  </a:lnTo>
                  <a:lnTo>
                    <a:pt x="3113" y="1102"/>
                  </a:lnTo>
                  <a:lnTo>
                    <a:pt x="3122" y="1111"/>
                  </a:lnTo>
                  <a:lnTo>
                    <a:pt x="3122" y="1123"/>
                  </a:lnTo>
                  <a:lnTo>
                    <a:pt x="3113" y="1131"/>
                  </a:lnTo>
                  <a:lnTo>
                    <a:pt x="3113" y="1137"/>
                  </a:lnTo>
                  <a:lnTo>
                    <a:pt x="3113" y="1143"/>
                  </a:lnTo>
                  <a:lnTo>
                    <a:pt x="3110" y="1146"/>
                  </a:lnTo>
                  <a:lnTo>
                    <a:pt x="3105" y="1152"/>
                  </a:lnTo>
                  <a:lnTo>
                    <a:pt x="3105" y="1160"/>
                  </a:lnTo>
                  <a:lnTo>
                    <a:pt x="3099" y="1166"/>
                  </a:lnTo>
                  <a:lnTo>
                    <a:pt x="3093" y="1172"/>
                  </a:lnTo>
                  <a:lnTo>
                    <a:pt x="3093" y="1189"/>
                  </a:lnTo>
                  <a:lnTo>
                    <a:pt x="3105" y="1201"/>
                  </a:lnTo>
                  <a:lnTo>
                    <a:pt x="3099" y="1204"/>
                  </a:lnTo>
                  <a:lnTo>
                    <a:pt x="3093" y="1209"/>
                  </a:lnTo>
                  <a:lnTo>
                    <a:pt x="3093" y="1218"/>
                  </a:lnTo>
                  <a:lnTo>
                    <a:pt x="3084" y="1230"/>
                  </a:lnTo>
                  <a:lnTo>
                    <a:pt x="3084" y="1238"/>
                  </a:lnTo>
                  <a:lnTo>
                    <a:pt x="3076" y="1247"/>
                  </a:lnTo>
                  <a:lnTo>
                    <a:pt x="3064" y="1247"/>
                  </a:lnTo>
                  <a:lnTo>
                    <a:pt x="3056" y="1259"/>
                  </a:lnTo>
                  <a:lnTo>
                    <a:pt x="3035" y="1259"/>
                  </a:lnTo>
                  <a:lnTo>
                    <a:pt x="3027" y="1267"/>
                  </a:lnTo>
                  <a:lnTo>
                    <a:pt x="3027" y="1276"/>
                  </a:lnTo>
                  <a:lnTo>
                    <a:pt x="2989" y="1276"/>
                  </a:lnTo>
                  <a:lnTo>
                    <a:pt x="2980" y="1288"/>
                  </a:lnTo>
                  <a:lnTo>
                    <a:pt x="2974" y="1288"/>
                  </a:lnTo>
                  <a:lnTo>
                    <a:pt x="2969" y="1288"/>
                  </a:lnTo>
                  <a:lnTo>
                    <a:pt x="2948" y="1305"/>
                  </a:lnTo>
                  <a:lnTo>
                    <a:pt x="2940" y="1305"/>
                  </a:lnTo>
                  <a:lnTo>
                    <a:pt x="2931" y="1314"/>
                  </a:lnTo>
                  <a:lnTo>
                    <a:pt x="2920" y="1322"/>
                  </a:lnTo>
                  <a:lnTo>
                    <a:pt x="2911" y="1322"/>
                  </a:lnTo>
                  <a:lnTo>
                    <a:pt x="2908" y="1328"/>
                  </a:lnTo>
                  <a:lnTo>
                    <a:pt x="2902" y="1334"/>
                  </a:lnTo>
                  <a:lnTo>
                    <a:pt x="2824" y="1334"/>
                  </a:lnTo>
                  <a:lnTo>
                    <a:pt x="2807" y="1354"/>
                  </a:lnTo>
                  <a:lnTo>
                    <a:pt x="2786" y="1354"/>
                  </a:lnTo>
                  <a:lnTo>
                    <a:pt x="2778" y="1363"/>
                  </a:lnTo>
                  <a:lnTo>
                    <a:pt x="2758" y="1363"/>
                  </a:lnTo>
                  <a:lnTo>
                    <a:pt x="2758" y="1343"/>
                  </a:lnTo>
                  <a:lnTo>
                    <a:pt x="2717" y="1343"/>
                  </a:lnTo>
                  <a:lnTo>
                    <a:pt x="2708" y="1334"/>
                  </a:lnTo>
                  <a:lnTo>
                    <a:pt x="2700" y="1334"/>
                  </a:lnTo>
                  <a:lnTo>
                    <a:pt x="2679" y="1317"/>
                  </a:lnTo>
                  <a:lnTo>
                    <a:pt x="2679" y="1288"/>
                  </a:lnTo>
                  <a:lnTo>
                    <a:pt x="2677" y="1282"/>
                  </a:lnTo>
                  <a:lnTo>
                    <a:pt x="2671" y="1276"/>
                  </a:lnTo>
                  <a:lnTo>
                    <a:pt x="2662" y="1276"/>
                  </a:lnTo>
                  <a:lnTo>
                    <a:pt x="2650" y="1288"/>
                  </a:lnTo>
                  <a:lnTo>
                    <a:pt x="2622" y="1288"/>
                  </a:lnTo>
                  <a:lnTo>
                    <a:pt x="2622" y="1282"/>
                  </a:lnTo>
                  <a:lnTo>
                    <a:pt x="2622" y="1276"/>
                  </a:lnTo>
                  <a:lnTo>
                    <a:pt x="2613" y="1267"/>
                  </a:lnTo>
                  <a:lnTo>
                    <a:pt x="2601" y="1267"/>
                  </a:lnTo>
                  <a:lnTo>
                    <a:pt x="2601" y="1247"/>
                  </a:lnTo>
                  <a:lnTo>
                    <a:pt x="2584" y="1247"/>
                  </a:lnTo>
                  <a:lnTo>
                    <a:pt x="2575" y="1259"/>
                  </a:lnTo>
                  <a:lnTo>
                    <a:pt x="2555" y="1259"/>
                  </a:lnTo>
                  <a:lnTo>
                    <a:pt x="2543" y="1247"/>
                  </a:lnTo>
                  <a:lnTo>
                    <a:pt x="2535" y="1247"/>
                  </a:lnTo>
                  <a:lnTo>
                    <a:pt x="2506" y="1276"/>
                  </a:lnTo>
                  <a:lnTo>
                    <a:pt x="2497" y="1276"/>
                  </a:lnTo>
                  <a:lnTo>
                    <a:pt x="2486" y="1288"/>
                  </a:lnTo>
                  <a:lnTo>
                    <a:pt x="2477" y="1288"/>
                  </a:lnTo>
                  <a:lnTo>
                    <a:pt x="2468" y="1296"/>
                  </a:lnTo>
                  <a:lnTo>
                    <a:pt x="2460" y="1296"/>
                  </a:lnTo>
                  <a:lnTo>
                    <a:pt x="2448" y="1296"/>
                  </a:lnTo>
                  <a:lnTo>
                    <a:pt x="2439" y="1305"/>
                  </a:lnTo>
                  <a:lnTo>
                    <a:pt x="2431" y="1305"/>
                  </a:lnTo>
                  <a:lnTo>
                    <a:pt x="2425" y="1311"/>
                  </a:lnTo>
                  <a:lnTo>
                    <a:pt x="2419" y="1317"/>
                  </a:lnTo>
                  <a:lnTo>
                    <a:pt x="2399" y="1317"/>
                  </a:lnTo>
                  <a:lnTo>
                    <a:pt x="2373" y="1343"/>
                  </a:lnTo>
                  <a:lnTo>
                    <a:pt x="2361" y="1343"/>
                  </a:lnTo>
                  <a:lnTo>
                    <a:pt x="2324" y="1383"/>
                  </a:lnTo>
                  <a:lnTo>
                    <a:pt x="2303" y="1383"/>
                  </a:lnTo>
                  <a:lnTo>
                    <a:pt x="2289" y="1398"/>
                  </a:lnTo>
                  <a:lnTo>
                    <a:pt x="2274" y="1409"/>
                  </a:lnTo>
                  <a:lnTo>
                    <a:pt x="2274" y="1421"/>
                  </a:lnTo>
                  <a:lnTo>
                    <a:pt x="2266" y="1421"/>
                  </a:lnTo>
                  <a:lnTo>
                    <a:pt x="2245" y="1438"/>
                  </a:lnTo>
                  <a:lnTo>
                    <a:pt x="2216" y="1438"/>
                  </a:lnTo>
                  <a:lnTo>
                    <a:pt x="2208" y="1450"/>
                  </a:lnTo>
                  <a:lnTo>
                    <a:pt x="2188" y="1429"/>
                  </a:lnTo>
                  <a:lnTo>
                    <a:pt x="2179" y="1429"/>
                  </a:lnTo>
                  <a:lnTo>
                    <a:pt x="2170" y="1421"/>
                  </a:lnTo>
                  <a:lnTo>
                    <a:pt x="2170" y="1415"/>
                  </a:lnTo>
                  <a:lnTo>
                    <a:pt x="2170" y="1409"/>
                  </a:lnTo>
                  <a:lnTo>
                    <a:pt x="2159" y="1400"/>
                  </a:lnTo>
                  <a:lnTo>
                    <a:pt x="2150" y="1400"/>
                  </a:lnTo>
                  <a:lnTo>
                    <a:pt x="2109" y="1363"/>
                  </a:lnTo>
                  <a:lnTo>
                    <a:pt x="2101" y="1363"/>
                  </a:lnTo>
                  <a:lnTo>
                    <a:pt x="2092" y="1371"/>
                  </a:lnTo>
                  <a:lnTo>
                    <a:pt x="2083" y="1383"/>
                  </a:lnTo>
                  <a:lnTo>
                    <a:pt x="2063" y="1383"/>
                  </a:lnTo>
                  <a:lnTo>
                    <a:pt x="2063" y="1377"/>
                  </a:lnTo>
                  <a:lnTo>
                    <a:pt x="2063" y="1374"/>
                  </a:lnTo>
                  <a:lnTo>
                    <a:pt x="2043" y="1354"/>
                  </a:lnTo>
                  <a:lnTo>
                    <a:pt x="2005" y="1354"/>
                  </a:lnTo>
                  <a:lnTo>
                    <a:pt x="1997" y="1363"/>
                  </a:lnTo>
                  <a:lnTo>
                    <a:pt x="1976" y="1363"/>
                  </a:lnTo>
                  <a:lnTo>
                    <a:pt x="1956" y="1383"/>
                  </a:lnTo>
                  <a:lnTo>
                    <a:pt x="1927" y="1383"/>
                  </a:lnTo>
                  <a:lnTo>
                    <a:pt x="1927" y="1363"/>
                  </a:lnTo>
                  <a:lnTo>
                    <a:pt x="1918" y="1354"/>
                  </a:lnTo>
                  <a:lnTo>
                    <a:pt x="1918" y="1343"/>
                  </a:lnTo>
                  <a:lnTo>
                    <a:pt x="1898" y="1325"/>
                  </a:lnTo>
                  <a:lnTo>
                    <a:pt x="1898" y="1319"/>
                  </a:lnTo>
                  <a:lnTo>
                    <a:pt x="1898" y="1317"/>
                  </a:lnTo>
                  <a:lnTo>
                    <a:pt x="1892" y="1311"/>
                  </a:lnTo>
                  <a:lnTo>
                    <a:pt x="1890" y="1305"/>
                  </a:lnTo>
                  <a:lnTo>
                    <a:pt x="1878" y="1305"/>
                  </a:lnTo>
                  <a:lnTo>
                    <a:pt x="1869" y="1317"/>
                  </a:lnTo>
                  <a:lnTo>
                    <a:pt x="1861" y="1317"/>
                  </a:lnTo>
                  <a:lnTo>
                    <a:pt x="1852" y="1325"/>
                  </a:lnTo>
                  <a:lnTo>
                    <a:pt x="1832" y="1325"/>
                  </a:lnTo>
                  <a:lnTo>
                    <a:pt x="1826" y="1319"/>
                  </a:lnTo>
                  <a:lnTo>
                    <a:pt x="1820" y="1317"/>
                  </a:lnTo>
                  <a:lnTo>
                    <a:pt x="1820" y="1288"/>
                  </a:lnTo>
                  <a:lnTo>
                    <a:pt x="1811" y="1276"/>
                  </a:lnTo>
                  <a:lnTo>
                    <a:pt x="1811" y="1267"/>
                  </a:lnTo>
                  <a:lnTo>
                    <a:pt x="1803" y="1259"/>
                  </a:lnTo>
                  <a:lnTo>
                    <a:pt x="1803" y="1247"/>
                  </a:lnTo>
                  <a:lnTo>
                    <a:pt x="1797" y="1241"/>
                  </a:lnTo>
                  <a:lnTo>
                    <a:pt x="1794" y="1238"/>
                  </a:lnTo>
                  <a:lnTo>
                    <a:pt x="1794" y="1218"/>
                  </a:lnTo>
                  <a:lnTo>
                    <a:pt x="1774" y="1201"/>
                  </a:lnTo>
                  <a:lnTo>
                    <a:pt x="1774" y="1160"/>
                  </a:lnTo>
                  <a:lnTo>
                    <a:pt x="1765" y="1152"/>
                  </a:lnTo>
                  <a:lnTo>
                    <a:pt x="1765" y="1131"/>
                  </a:lnTo>
                  <a:lnTo>
                    <a:pt x="1745" y="1111"/>
                  </a:lnTo>
                  <a:lnTo>
                    <a:pt x="1745" y="1094"/>
                  </a:lnTo>
                  <a:lnTo>
                    <a:pt x="1733" y="1085"/>
                  </a:lnTo>
                  <a:lnTo>
                    <a:pt x="1733" y="1065"/>
                  </a:lnTo>
                  <a:lnTo>
                    <a:pt x="1725" y="1056"/>
                  </a:lnTo>
                  <a:lnTo>
                    <a:pt x="1716" y="1056"/>
                  </a:lnTo>
                  <a:lnTo>
                    <a:pt x="1696" y="1036"/>
                  </a:lnTo>
                  <a:lnTo>
                    <a:pt x="1687" y="1036"/>
                  </a:lnTo>
                  <a:lnTo>
                    <a:pt x="1673" y="1050"/>
                  </a:lnTo>
                  <a:lnTo>
                    <a:pt x="1658" y="1065"/>
                  </a:lnTo>
                  <a:lnTo>
                    <a:pt x="1652" y="1065"/>
                  </a:lnTo>
                  <a:lnTo>
                    <a:pt x="1649" y="1065"/>
                  </a:lnTo>
                  <a:lnTo>
                    <a:pt x="1638" y="1076"/>
                  </a:lnTo>
                  <a:lnTo>
                    <a:pt x="1638" y="1094"/>
                  </a:lnTo>
                  <a:lnTo>
                    <a:pt x="1629" y="1094"/>
                  </a:lnTo>
                  <a:lnTo>
                    <a:pt x="1609" y="1111"/>
                  </a:lnTo>
                  <a:lnTo>
                    <a:pt x="1592" y="1111"/>
                  </a:lnTo>
                  <a:lnTo>
                    <a:pt x="1586" y="1120"/>
                  </a:lnTo>
                  <a:lnTo>
                    <a:pt x="1580" y="1123"/>
                  </a:lnTo>
                  <a:lnTo>
                    <a:pt x="1571" y="1111"/>
                  </a:lnTo>
                  <a:lnTo>
                    <a:pt x="1542" y="1111"/>
                  </a:lnTo>
                  <a:lnTo>
                    <a:pt x="1542" y="1123"/>
                  </a:lnTo>
                  <a:lnTo>
                    <a:pt x="1531" y="1131"/>
                  </a:lnTo>
                  <a:lnTo>
                    <a:pt x="1522" y="1131"/>
                  </a:lnTo>
                  <a:lnTo>
                    <a:pt x="1513" y="1143"/>
                  </a:lnTo>
                  <a:lnTo>
                    <a:pt x="1485" y="1143"/>
                  </a:lnTo>
                  <a:lnTo>
                    <a:pt x="1473" y="1152"/>
                  </a:lnTo>
                  <a:lnTo>
                    <a:pt x="1453" y="1152"/>
                  </a:lnTo>
                  <a:lnTo>
                    <a:pt x="1447" y="1160"/>
                  </a:lnTo>
                  <a:lnTo>
                    <a:pt x="1389" y="1160"/>
                  </a:lnTo>
                  <a:lnTo>
                    <a:pt x="1377" y="1172"/>
                  </a:lnTo>
                  <a:lnTo>
                    <a:pt x="1369" y="1172"/>
                  </a:lnTo>
                  <a:lnTo>
                    <a:pt x="1360" y="1181"/>
                  </a:lnTo>
                  <a:lnTo>
                    <a:pt x="1328" y="1181"/>
                  </a:lnTo>
                  <a:lnTo>
                    <a:pt x="1320" y="1189"/>
                  </a:lnTo>
                  <a:lnTo>
                    <a:pt x="1299" y="1189"/>
                  </a:lnTo>
                  <a:lnTo>
                    <a:pt x="1291" y="1201"/>
                  </a:lnTo>
                  <a:lnTo>
                    <a:pt x="1270" y="1201"/>
                  </a:lnTo>
                  <a:lnTo>
                    <a:pt x="1262" y="1209"/>
                  </a:lnTo>
                  <a:lnTo>
                    <a:pt x="1241" y="1209"/>
                  </a:lnTo>
                  <a:lnTo>
                    <a:pt x="1224" y="1230"/>
                  </a:lnTo>
                  <a:lnTo>
                    <a:pt x="1215" y="1230"/>
                  </a:lnTo>
                  <a:lnTo>
                    <a:pt x="1195" y="1247"/>
                  </a:lnTo>
                  <a:lnTo>
                    <a:pt x="1186" y="1247"/>
                  </a:lnTo>
                  <a:lnTo>
                    <a:pt x="1158" y="1276"/>
                  </a:lnTo>
                  <a:lnTo>
                    <a:pt x="1132" y="1276"/>
                  </a:lnTo>
                  <a:lnTo>
                    <a:pt x="1108" y="1276"/>
                  </a:lnTo>
                  <a:lnTo>
                    <a:pt x="1103" y="1282"/>
                  </a:lnTo>
                  <a:lnTo>
                    <a:pt x="1097" y="1288"/>
                  </a:lnTo>
                  <a:lnTo>
                    <a:pt x="1088" y="1288"/>
                  </a:lnTo>
                  <a:lnTo>
                    <a:pt x="1079" y="1276"/>
                  </a:lnTo>
                  <a:lnTo>
                    <a:pt x="1074" y="1276"/>
                  </a:lnTo>
                  <a:lnTo>
                    <a:pt x="1071" y="1276"/>
                  </a:lnTo>
                  <a:lnTo>
                    <a:pt x="1051" y="1259"/>
                  </a:lnTo>
                  <a:lnTo>
                    <a:pt x="1001" y="1259"/>
                  </a:lnTo>
                  <a:lnTo>
                    <a:pt x="993" y="1267"/>
                  </a:lnTo>
                  <a:lnTo>
                    <a:pt x="984" y="1267"/>
                  </a:lnTo>
                  <a:lnTo>
                    <a:pt x="972" y="1276"/>
                  </a:lnTo>
                  <a:lnTo>
                    <a:pt x="955" y="1276"/>
                  </a:lnTo>
                  <a:lnTo>
                    <a:pt x="949" y="1282"/>
                  </a:lnTo>
                  <a:lnTo>
                    <a:pt x="943" y="1288"/>
                  </a:lnTo>
                  <a:lnTo>
                    <a:pt x="923" y="1288"/>
                  </a:lnTo>
                  <a:lnTo>
                    <a:pt x="915" y="1296"/>
                  </a:lnTo>
                  <a:lnTo>
                    <a:pt x="906" y="1296"/>
                  </a:lnTo>
                  <a:lnTo>
                    <a:pt x="894" y="1305"/>
                  </a:lnTo>
                  <a:lnTo>
                    <a:pt x="886" y="1305"/>
                  </a:lnTo>
                  <a:lnTo>
                    <a:pt x="868" y="1325"/>
                  </a:lnTo>
                  <a:lnTo>
                    <a:pt x="860" y="1325"/>
                  </a:lnTo>
                  <a:lnTo>
                    <a:pt x="848" y="1334"/>
                  </a:lnTo>
                  <a:lnTo>
                    <a:pt x="839" y="1334"/>
                  </a:lnTo>
                  <a:lnTo>
                    <a:pt x="828" y="1343"/>
                  </a:lnTo>
                  <a:lnTo>
                    <a:pt x="819" y="1343"/>
                  </a:lnTo>
                  <a:lnTo>
                    <a:pt x="799" y="1363"/>
                  </a:lnTo>
                  <a:lnTo>
                    <a:pt x="799" y="1374"/>
                  </a:lnTo>
                  <a:lnTo>
                    <a:pt x="770" y="1400"/>
                  </a:lnTo>
                  <a:lnTo>
                    <a:pt x="753" y="1400"/>
                  </a:lnTo>
                  <a:lnTo>
                    <a:pt x="741" y="1409"/>
                  </a:lnTo>
                  <a:lnTo>
                    <a:pt x="712" y="1409"/>
                  </a:lnTo>
                  <a:lnTo>
                    <a:pt x="709" y="1415"/>
                  </a:lnTo>
                  <a:lnTo>
                    <a:pt x="703" y="1421"/>
                  </a:lnTo>
                  <a:lnTo>
                    <a:pt x="674" y="1421"/>
                  </a:lnTo>
                  <a:lnTo>
                    <a:pt x="663" y="1429"/>
                  </a:lnTo>
                  <a:lnTo>
                    <a:pt x="663" y="1450"/>
                  </a:lnTo>
                  <a:lnTo>
                    <a:pt x="654" y="1458"/>
                  </a:lnTo>
                  <a:lnTo>
                    <a:pt x="654" y="1499"/>
                  </a:lnTo>
                  <a:lnTo>
                    <a:pt x="674" y="1499"/>
                  </a:lnTo>
                  <a:lnTo>
                    <a:pt x="674" y="1528"/>
                  </a:lnTo>
                  <a:lnTo>
                    <a:pt x="663" y="1536"/>
                  </a:lnTo>
                  <a:lnTo>
                    <a:pt x="645" y="1536"/>
                  </a:lnTo>
                  <a:lnTo>
                    <a:pt x="637" y="1545"/>
                  </a:lnTo>
                  <a:lnTo>
                    <a:pt x="631" y="1545"/>
                  </a:lnTo>
                  <a:lnTo>
                    <a:pt x="625" y="1545"/>
                  </a:lnTo>
                  <a:lnTo>
                    <a:pt x="608" y="1565"/>
                  </a:lnTo>
                  <a:lnTo>
                    <a:pt x="608" y="1574"/>
                  </a:lnTo>
                  <a:lnTo>
                    <a:pt x="579" y="1603"/>
                  </a:lnTo>
                  <a:lnTo>
                    <a:pt x="579" y="1612"/>
                  </a:lnTo>
                  <a:lnTo>
                    <a:pt x="559" y="1632"/>
                  </a:lnTo>
                  <a:lnTo>
                    <a:pt x="559" y="1661"/>
                  </a:lnTo>
                  <a:lnTo>
                    <a:pt x="553" y="1667"/>
                  </a:lnTo>
                  <a:lnTo>
                    <a:pt x="550" y="1669"/>
                  </a:lnTo>
                  <a:lnTo>
                    <a:pt x="538" y="1669"/>
                  </a:lnTo>
                  <a:lnTo>
                    <a:pt x="530" y="1678"/>
                  </a:lnTo>
                  <a:lnTo>
                    <a:pt x="518" y="1678"/>
                  </a:lnTo>
                  <a:lnTo>
                    <a:pt x="518" y="1661"/>
                  </a:lnTo>
                  <a:lnTo>
                    <a:pt x="492" y="1661"/>
                  </a:lnTo>
                  <a:lnTo>
                    <a:pt x="492" y="1698"/>
                  </a:lnTo>
                  <a:lnTo>
                    <a:pt x="486" y="1698"/>
                  </a:lnTo>
                  <a:lnTo>
                    <a:pt x="481" y="1698"/>
                  </a:lnTo>
                  <a:lnTo>
                    <a:pt x="472" y="1707"/>
                  </a:lnTo>
                  <a:lnTo>
                    <a:pt x="443" y="1707"/>
                  </a:lnTo>
                  <a:lnTo>
                    <a:pt x="434" y="1719"/>
                  </a:lnTo>
                  <a:lnTo>
                    <a:pt x="428" y="1719"/>
                  </a:lnTo>
                  <a:lnTo>
                    <a:pt x="423" y="1719"/>
                  </a:lnTo>
                  <a:lnTo>
                    <a:pt x="423" y="1713"/>
                  </a:lnTo>
                  <a:lnTo>
                    <a:pt x="423" y="1707"/>
                  </a:lnTo>
                  <a:lnTo>
                    <a:pt x="420" y="1704"/>
                  </a:lnTo>
                  <a:lnTo>
                    <a:pt x="414" y="1698"/>
                  </a:lnTo>
                  <a:lnTo>
                    <a:pt x="394" y="1698"/>
                  </a:lnTo>
                  <a:lnTo>
                    <a:pt x="376" y="1678"/>
                  </a:lnTo>
                  <a:lnTo>
                    <a:pt x="356" y="1678"/>
                  </a:lnTo>
                  <a:lnTo>
                    <a:pt x="347" y="1669"/>
                  </a:lnTo>
                  <a:lnTo>
                    <a:pt x="336" y="1669"/>
                  </a:lnTo>
                  <a:lnTo>
                    <a:pt x="307" y="1641"/>
                  </a:lnTo>
                  <a:lnTo>
                    <a:pt x="278" y="1641"/>
                  </a:lnTo>
                  <a:lnTo>
                    <a:pt x="261" y="1620"/>
                  </a:lnTo>
                  <a:lnTo>
                    <a:pt x="249" y="1620"/>
                  </a:lnTo>
                  <a:lnTo>
                    <a:pt x="240" y="1612"/>
                  </a:lnTo>
                  <a:lnTo>
                    <a:pt x="220" y="1612"/>
                  </a:lnTo>
                  <a:lnTo>
                    <a:pt x="217" y="1609"/>
                  </a:lnTo>
                  <a:lnTo>
                    <a:pt x="211" y="1603"/>
                  </a:lnTo>
                  <a:lnTo>
                    <a:pt x="174" y="1603"/>
                  </a:lnTo>
                  <a:lnTo>
                    <a:pt x="162" y="1594"/>
                  </a:lnTo>
                  <a:lnTo>
                    <a:pt x="154" y="1594"/>
                  </a:lnTo>
                  <a:lnTo>
                    <a:pt x="148" y="1588"/>
                  </a:lnTo>
                  <a:lnTo>
                    <a:pt x="145" y="1586"/>
                  </a:lnTo>
                  <a:lnTo>
                    <a:pt x="125" y="1586"/>
                  </a:lnTo>
                  <a:lnTo>
                    <a:pt x="119" y="1580"/>
                  </a:lnTo>
                  <a:lnTo>
                    <a:pt x="113" y="1574"/>
                  </a:lnTo>
                  <a:lnTo>
                    <a:pt x="104" y="1574"/>
                  </a:lnTo>
                  <a:lnTo>
                    <a:pt x="96" y="1565"/>
                  </a:lnTo>
                  <a:lnTo>
                    <a:pt x="84" y="1565"/>
                  </a:lnTo>
                  <a:lnTo>
                    <a:pt x="78" y="1557"/>
                  </a:lnTo>
                  <a:lnTo>
                    <a:pt x="58" y="1557"/>
                  </a:lnTo>
                  <a:lnTo>
                    <a:pt x="38" y="1536"/>
                  </a:lnTo>
                  <a:lnTo>
                    <a:pt x="29" y="1536"/>
                  </a:lnTo>
                  <a:lnTo>
                    <a:pt x="18" y="1545"/>
                  </a:lnTo>
                  <a:lnTo>
                    <a:pt x="18" y="1557"/>
                  </a:lnTo>
                  <a:lnTo>
                    <a:pt x="9" y="1565"/>
                  </a:lnTo>
                  <a:lnTo>
                    <a:pt x="9" y="1574"/>
                  </a:lnTo>
                  <a:lnTo>
                    <a:pt x="0" y="1586"/>
                  </a:lnTo>
                  <a:lnTo>
                    <a:pt x="0" y="1678"/>
                  </a:lnTo>
                  <a:lnTo>
                    <a:pt x="3" y="1684"/>
                  </a:lnTo>
                  <a:lnTo>
                    <a:pt x="9" y="1690"/>
                  </a:lnTo>
                  <a:lnTo>
                    <a:pt x="9" y="1707"/>
                  </a:lnTo>
                  <a:lnTo>
                    <a:pt x="18" y="1719"/>
                  </a:lnTo>
                  <a:lnTo>
                    <a:pt x="18" y="1727"/>
                  </a:lnTo>
                  <a:lnTo>
                    <a:pt x="29" y="1736"/>
                  </a:lnTo>
                  <a:lnTo>
                    <a:pt x="29" y="1768"/>
                  </a:lnTo>
                  <a:lnTo>
                    <a:pt x="38" y="1777"/>
                  </a:lnTo>
                  <a:lnTo>
                    <a:pt x="38" y="1797"/>
                  </a:lnTo>
                  <a:lnTo>
                    <a:pt x="78" y="1834"/>
                  </a:lnTo>
                  <a:lnTo>
                    <a:pt x="84" y="1834"/>
                  </a:lnTo>
                  <a:lnTo>
                    <a:pt x="84" y="1843"/>
                  </a:lnTo>
                  <a:lnTo>
                    <a:pt x="113" y="1872"/>
                  </a:lnTo>
                  <a:lnTo>
                    <a:pt x="113" y="1884"/>
                  </a:lnTo>
                  <a:lnTo>
                    <a:pt x="119" y="1886"/>
                  </a:lnTo>
                  <a:lnTo>
                    <a:pt x="125" y="1892"/>
                  </a:lnTo>
                  <a:lnTo>
                    <a:pt x="125" y="1901"/>
                  </a:lnTo>
                  <a:lnTo>
                    <a:pt x="133" y="1910"/>
                  </a:lnTo>
                  <a:lnTo>
                    <a:pt x="133" y="1939"/>
                  </a:lnTo>
                  <a:lnTo>
                    <a:pt x="145" y="1950"/>
                  </a:lnTo>
                  <a:lnTo>
                    <a:pt x="145" y="1959"/>
                  </a:lnTo>
                  <a:lnTo>
                    <a:pt x="174" y="1988"/>
                  </a:lnTo>
                  <a:lnTo>
                    <a:pt x="174" y="1996"/>
                  </a:lnTo>
                  <a:lnTo>
                    <a:pt x="183" y="2005"/>
                  </a:lnTo>
                  <a:lnTo>
                    <a:pt x="183" y="2017"/>
                  </a:lnTo>
                  <a:lnTo>
                    <a:pt x="188" y="2022"/>
                  </a:lnTo>
                  <a:lnTo>
                    <a:pt x="191" y="2025"/>
                  </a:lnTo>
                  <a:lnTo>
                    <a:pt x="191" y="2037"/>
                  </a:lnTo>
                  <a:lnTo>
                    <a:pt x="203" y="2037"/>
                  </a:lnTo>
                  <a:lnTo>
                    <a:pt x="211" y="2046"/>
                  </a:lnTo>
                  <a:lnTo>
                    <a:pt x="211" y="2069"/>
                  </a:lnTo>
                  <a:lnTo>
                    <a:pt x="211" y="2095"/>
                  </a:lnTo>
                  <a:lnTo>
                    <a:pt x="220" y="2103"/>
                  </a:lnTo>
                  <a:lnTo>
                    <a:pt x="261" y="2103"/>
                  </a:lnTo>
                  <a:lnTo>
                    <a:pt x="269" y="2112"/>
                  </a:lnTo>
                  <a:lnTo>
                    <a:pt x="278" y="2112"/>
                  </a:lnTo>
                  <a:lnTo>
                    <a:pt x="290" y="2103"/>
                  </a:lnTo>
                  <a:lnTo>
                    <a:pt x="336" y="2103"/>
                  </a:lnTo>
                  <a:lnTo>
                    <a:pt x="347" y="2112"/>
                  </a:lnTo>
                  <a:lnTo>
                    <a:pt x="376" y="2112"/>
                  </a:lnTo>
                  <a:lnTo>
                    <a:pt x="385" y="2121"/>
                  </a:lnTo>
                  <a:lnTo>
                    <a:pt x="443" y="2121"/>
                  </a:lnTo>
                  <a:lnTo>
                    <a:pt x="452" y="2132"/>
                  </a:lnTo>
                  <a:lnTo>
                    <a:pt x="472" y="2132"/>
                  </a:lnTo>
                  <a:lnTo>
                    <a:pt x="481" y="2141"/>
                  </a:lnTo>
                  <a:lnTo>
                    <a:pt x="486" y="2141"/>
                  </a:lnTo>
                  <a:lnTo>
                    <a:pt x="492" y="2141"/>
                  </a:lnTo>
                  <a:lnTo>
                    <a:pt x="492" y="2179"/>
                  </a:lnTo>
                  <a:lnTo>
                    <a:pt x="492" y="2216"/>
                  </a:lnTo>
                  <a:lnTo>
                    <a:pt x="481" y="2228"/>
                  </a:lnTo>
                  <a:lnTo>
                    <a:pt x="518" y="2265"/>
                  </a:lnTo>
                  <a:lnTo>
                    <a:pt x="518" y="2274"/>
                  </a:lnTo>
                  <a:lnTo>
                    <a:pt x="538" y="2294"/>
                  </a:lnTo>
                  <a:lnTo>
                    <a:pt x="559" y="2294"/>
                  </a:lnTo>
                  <a:lnTo>
                    <a:pt x="567" y="2306"/>
                  </a:lnTo>
                  <a:lnTo>
                    <a:pt x="588" y="2306"/>
                  </a:lnTo>
                  <a:lnTo>
                    <a:pt x="596" y="2315"/>
                  </a:lnTo>
                  <a:lnTo>
                    <a:pt x="654" y="2315"/>
                  </a:lnTo>
                  <a:lnTo>
                    <a:pt x="663" y="2323"/>
                  </a:lnTo>
                  <a:lnTo>
                    <a:pt x="807" y="2323"/>
                  </a:lnTo>
                  <a:lnTo>
                    <a:pt x="819" y="2332"/>
                  </a:lnTo>
                  <a:lnTo>
                    <a:pt x="828" y="2332"/>
                  </a:lnTo>
                  <a:lnTo>
                    <a:pt x="834" y="2329"/>
                  </a:lnTo>
                  <a:lnTo>
                    <a:pt x="839" y="2323"/>
                  </a:lnTo>
                  <a:lnTo>
                    <a:pt x="860" y="2323"/>
                  </a:lnTo>
                  <a:lnTo>
                    <a:pt x="860" y="2344"/>
                  </a:lnTo>
                  <a:lnTo>
                    <a:pt x="868" y="2344"/>
                  </a:lnTo>
                  <a:lnTo>
                    <a:pt x="877" y="2344"/>
                  </a:lnTo>
                  <a:lnTo>
                    <a:pt x="877" y="2352"/>
                  </a:lnTo>
                  <a:lnTo>
                    <a:pt x="894" y="2373"/>
                  </a:lnTo>
                  <a:lnTo>
                    <a:pt x="894" y="2390"/>
                  </a:lnTo>
                  <a:lnTo>
                    <a:pt x="915" y="2390"/>
                  </a:lnTo>
                  <a:lnTo>
                    <a:pt x="923" y="2399"/>
                  </a:lnTo>
                  <a:lnTo>
                    <a:pt x="923" y="2410"/>
                  </a:lnTo>
                  <a:lnTo>
                    <a:pt x="935" y="2419"/>
                  </a:lnTo>
                  <a:lnTo>
                    <a:pt x="935" y="2456"/>
                  </a:lnTo>
                  <a:lnTo>
                    <a:pt x="938" y="2462"/>
                  </a:lnTo>
                  <a:lnTo>
                    <a:pt x="943" y="2468"/>
                  </a:lnTo>
                  <a:lnTo>
                    <a:pt x="943" y="2543"/>
                  </a:lnTo>
                  <a:lnTo>
                    <a:pt x="955" y="2555"/>
                  </a:lnTo>
                  <a:lnTo>
                    <a:pt x="955" y="2563"/>
                  </a:lnTo>
                  <a:lnTo>
                    <a:pt x="972" y="2584"/>
                  </a:lnTo>
                  <a:lnTo>
                    <a:pt x="972" y="2604"/>
                  </a:lnTo>
                  <a:lnTo>
                    <a:pt x="955" y="2621"/>
                  </a:lnTo>
                  <a:lnTo>
                    <a:pt x="955" y="2644"/>
                  </a:lnTo>
                  <a:lnTo>
                    <a:pt x="955" y="2671"/>
                  </a:lnTo>
                  <a:lnTo>
                    <a:pt x="943" y="2679"/>
                  </a:lnTo>
                  <a:lnTo>
                    <a:pt x="943" y="2697"/>
                  </a:lnTo>
                  <a:lnTo>
                    <a:pt x="935" y="2708"/>
                  </a:lnTo>
                  <a:lnTo>
                    <a:pt x="935" y="2737"/>
                  </a:lnTo>
                  <a:lnTo>
                    <a:pt x="938" y="2740"/>
                  </a:lnTo>
                  <a:lnTo>
                    <a:pt x="943" y="2746"/>
                  </a:lnTo>
                  <a:lnTo>
                    <a:pt x="943" y="2754"/>
                  </a:lnTo>
                  <a:lnTo>
                    <a:pt x="955" y="2766"/>
                  </a:lnTo>
                  <a:lnTo>
                    <a:pt x="955" y="2783"/>
                  </a:lnTo>
                  <a:lnTo>
                    <a:pt x="946" y="2789"/>
                  </a:lnTo>
                  <a:lnTo>
                    <a:pt x="938" y="2795"/>
                  </a:lnTo>
                  <a:lnTo>
                    <a:pt x="926" y="2795"/>
                  </a:lnTo>
                  <a:lnTo>
                    <a:pt x="915" y="2795"/>
                  </a:lnTo>
                  <a:lnTo>
                    <a:pt x="906" y="2804"/>
                  </a:lnTo>
                  <a:lnTo>
                    <a:pt x="839" y="2804"/>
                  </a:lnTo>
                  <a:lnTo>
                    <a:pt x="819" y="2824"/>
                  </a:lnTo>
                  <a:lnTo>
                    <a:pt x="819" y="2833"/>
                  </a:lnTo>
                  <a:lnTo>
                    <a:pt x="807" y="2844"/>
                  </a:lnTo>
                  <a:lnTo>
                    <a:pt x="807" y="2853"/>
                  </a:lnTo>
                  <a:lnTo>
                    <a:pt x="799" y="2861"/>
                  </a:lnTo>
                  <a:lnTo>
                    <a:pt x="799" y="2867"/>
                  </a:lnTo>
                  <a:lnTo>
                    <a:pt x="799" y="2873"/>
                  </a:lnTo>
                  <a:lnTo>
                    <a:pt x="807" y="2882"/>
                  </a:lnTo>
                  <a:lnTo>
                    <a:pt x="807" y="2940"/>
                  </a:lnTo>
                  <a:lnTo>
                    <a:pt x="819" y="2948"/>
                  </a:lnTo>
                  <a:lnTo>
                    <a:pt x="819" y="2957"/>
                  </a:lnTo>
                  <a:lnTo>
                    <a:pt x="848" y="2986"/>
                  </a:lnTo>
                  <a:lnTo>
                    <a:pt x="848" y="2995"/>
                  </a:lnTo>
                  <a:lnTo>
                    <a:pt x="851" y="3000"/>
                  </a:lnTo>
                  <a:lnTo>
                    <a:pt x="860" y="3006"/>
                  </a:lnTo>
                  <a:lnTo>
                    <a:pt x="860" y="3015"/>
                  </a:lnTo>
                  <a:lnTo>
                    <a:pt x="862" y="3021"/>
                  </a:lnTo>
                  <a:lnTo>
                    <a:pt x="868" y="3023"/>
                  </a:lnTo>
                  <a:lnTo>
                    <a:pt x="868" y="3064"/>
                  </a:lnTo>
                  <a:lnTo>
                    <a:pt x="862" y="3067"/>
                  </a:lnTo>
                  <a:lnTo>
                    <a:pt x="860" y="3073"/>
                  </a:lnTo>
                  <a:lnTo>
                    <a:pt x="807" y="3073"/>
                  </a:lnTo>
                  <a:lnTo>
                    <a:pt x="799" y="3064"/>
                  </a:lnTo>
                  <a:lnTo>
                    <a:pt x="724" y="3064"/>
                  </a:lnTo>
                  <a:lnTo>
                    <a:pt x="724" y="3081"/>
                  </a:lnTo>
                  <a:lnTo>
                    <a:pt x="732" y="3093"/>
                  </a:lnTo>
                  <a:lnTo>
                    <a:pt x="741" y="3102"/>
                  </a:lnTo>
                  <a:lnTo>
                    <a:pt x="761" y="3102"/>
                  </a:lnTo>
                  <a:lnTo>
                    <a:pt x="767" y="3107"/>
                  </a:lnTo>
                  <a:lnTo>
                    <a:pt x="770" y="3110"/>
                  </a:lnTo>
                  <a:lnTo>
                    <a:pt x="781" y="3110"/>
                  </a:lnTo>
                  <a:lnTo>
                    <a:pt x="790" y="3102"/>
                  </a:lnTo>
                  <a:lnTo>
                    <a:pt x="799" y="3102"/>
                  </a:lnTo>
                  <a:lnTo>
                    <a:pt x="807" y="3102"/>
                  </a:lnTo>
                  <a:lnTo>
                    <a:pt x="813" y="3107"/>
                  </a:lnTo>
                  <a:lnTo>
                    <a:pt x="819" y="3110"/>
                  </a:lnTo>
                  <a:lnTo>
                    <a:pt x="848" y="3110"/>
                  </a:lnTo>
                  <a:lnTo>
                    <a:pt x="860" y="3122"/>
                  </a:lnTo>
                  <a:lnTo>
                    <a:pt x="868" y="3122"/>
                  </a:lnTo>
                  <a:lnTo>
                    <a:pt x="894" y="3151"/>
                  </a:lnTo>
                  <a:lnTo>
                    <a:pt x="900" y="3151"/>
                  </a:lnTo>
                  <a:lnTo>
                    <a:pt x="906" y="3151"/>
                  </a:lnTo>
                  <a:lnTo>
                    <a:pt x="906" y="3171"/>
                  </a:lnTo>
                  <a:lnTo>
                    <a:pt x="915" y="3171"/>
                  </a:lnTo>
                  <a:lnTo>
                    <a:pt x="935" y="3188"/>
                  </a:lnTo>
                  <a:lnTo>
                    <a:pt x="935" y="3197"/>
                  </a:lnTo>
                  <a:lnTo>
                    <a:pt x="964" y="3226"/>
                  </a:lnTo>
                  <a:lnTo>
                    <a:pt x="964" y="3238"/>
                  </a:lnTo>
                  <a:lnTo>
                    <a:pt x="970" y="3240"/>
                  </a:lnTo>
                  <a:lnTo>
                    <a:pt x="972" y="3246"/>
                  </a:lnTo>
                  <a:lnTo>
                    <a:pt x="984" y="3246"/>
                  </a:lnTo>
                  <a:lnTo>
                    <a:pt x="1001" y="3264"/>
                  </a:lnTo>
                  <a:lnTo>
                    <a:pt x="1001" y="3275"/>
                  </a:lnTo>
                  <a:lnTo>
                    <a:pt x="1022" y="3275"/>
                  </a:lnTo>
                  <a:lnTo>
                    <a:pt x="1022" y="3293"/>
                  </a:lnTo>
                  <a:lnTo>
                    <a:pt x="1030" y="3293"/>
                  </a:lnTo>
                  <a:lnTo>
                    <a:pt x="1039" y="3304"/>
                  </a:lnTo>
                  <a:lnTo>
                    <a:pt x="1059" y="3304"/>
                  </a:lnTo>
                  <a:lnTo>
                    <a:pt x="1079" y="3321"/>
                  </a:lnTo>
                  <a:lnTo>
                    <a:pt x="1079" y="3342"/>
                  </a:lnTo>
                  <a:lnTo>
                    <a:pt x="1074" y="3348"/>
                  </a:lnTo>
                  <a:lnTo>
                    <a:pt x="1071" y="3350"/>
                  </a:lnTo>
                  <a:lnTo>
                    <a:pt x="1051" y="3350"/>
                  </a:lnTo>
                  <a:lnTo>
                    <a:pt x="1039" y="3362"/>
                  </a:lnTo>
                  <a:lnTo>
                    <a:pt x="1030" y="3362"/>
                  </a:lnTo>
                  <a:lnTo>
                    <a:pt x="1022" y="3371"/>
                  </a:lnTo>
                  <a:lnTo>
                    <a:pt x="1022" y="3391"/>
                  </a:lnTo>
                  <a:lnTo>
                    <a:pt x="984" y="3429"/>
                  </a:lnTo>
                  <a:lnTo>
                    <a:pt x="964" y="3429"/>
                  </a:lnTo>
                  <a:lnTo>
                    <a:pt x="955" y="3437"/>
                  </a:lnTo>
                  <a:lnTo>
                    <a:pt x="935" y="3437"/>
                  </a:lnTo>
                  <a:lnTo>
                    <a:pt x="935" y="3449"/>
                  </a:lnTo>
                  <a:lnTo>
                    <a:pt x="943" y="3457"/>
                  </a:lnTo>
                  <a:lnTo>
                    <a:pt x="943" y="3466"/>
                  </a:lnTo>
                  <a:lnTo>
                    <a:pt x="949" y="3472"/>
                  </a:lnTo>
                  <a:lnTo>
                    <a:pt x="955" y="3475"/>
                  </a:lnTo>
                  <a:lnTo>
                    <a:pt x="955" y="3486"/>
                  </a:lnTo>
                  <a:lnTo>
                    <a:pt x="935" y="3504"/>
                  </a:lnTo>
                  <a:lnTo>
                    <a:pt x="935" y="3515"/>
                  </a:lnTo>
                  <a:lnTo>
                    <a:pt x="943" y="3524"/>
                  </a:lnTo>
                  <a:lnTo>
                    <a:pt x="964" y="3504"/>
                  </a:lnTo>
                  <a:lnTo>
                    <a:pt x="964" y="3495"/>
                  </a:lnTo>
                  <a:lnTo>
                    <a:pt x="984" y="3475"/>
                  </a:lnTo>
                  <a:lnTo>
                    <a:pt x="1001" y="3475"/>
                  </a:lnTo>
                  <a:lnTo>
                    <a:pt x="1030" y="3504"/>
                  </a:lnTo>
                  <a:lnTo>
                    <a:pt x="1030" y="3515"/>
                  </a:lnTo>
                  <a:lnTo>
                    <a:pt x="1051" y="3533"/>
                  </a:lnTo>
                  <a:lnTo>
                    <a:pt x="1051" y="3538"/>
                  </a:lnTo>
                  <a:lnTo>
                    <a:pt x="1051" y="3544"/>
                  </a:lnTo>
                  <a:lnTo>
                    <a:pt x="1071" y="3562"/>
                  </a:lnTo>
                  <a:lnTo>
                    <a:pt x="1071" y="3573"/>
                  </a:lnTo>
                  <a:lnTo>
                    <a:pt x="1088" y="3591"/>
                  </a:lnTo>
                  <a:lnTo>
                    <a:pt x="1088" y="3602"/>
                  </a:lnTo>
                  <a:lnTo>
                    <a:pt x="1117" y="3631"/>
                  </a:lnTo>
                  <a:lnTo>
                    <a:pt x="1126" y="3631"/>
                  </a:lnTo>
                  <a:lnTo>
                    <a:pt x="1137" y="3640"/>
                  </a:lnTo>
                  <a:lnTo>
                    <a:pt x="1146" y="3640"/>
                  </a:lnTo>
                  <a:lnTo>
                    <a:pt x="1166" y="3660"/>
                  </a:lnTo>
                  <a:lnTo>
                    <a:pt x="1166" y="3677"/>
                  </a:lnTo>
                  <a:lnTo>
                    <a:pt x="1186" y="3698"/>
                  </a:lnTo>
                  <a:lnTo>
                    <a:pt x="1186" y="3706"/>
                  </a:lnTo>
                  <a:lnTo>
                    <a:pt x="1195" y="3718"/>
                  </a:lnTo>
                  <a:lnTo>
                    <a:pt x="1195" y="3727"/>
                  </a:lnTo>
                  <a:lnTo>
                    <a:pt x="1233" y="3727"/>
                  </a:lnTo>
                  <a:lnTo>
                    <a:pt x="1239" y="3732"/>
                  </a:lnTo>
                  <a:lnTo>
                    <a:pt x="1241" y="3735"/>
                  </a:lnTo>
                  <a:lnTo>
                    <a:pt x="1262" y="3735"/>
                  </a:lnTo>
                  <a:lnTo>
                    <a:pt x="1270" y="3727"/>
                  </a:lnTo>
                  <a:lnTo>
                    <a:pt x="1282" y="3727"/>
                  </a:lnTo>
                  <a:lnTo>
                    <a:pt x="1291" y="3718"/>
                  </a:lnTo>
                  <a:lnTo>
                    <a:pt x="1320" y="3718"/>
                  </a:lnTo>
                  <a:lnTo>
                    <a:pt x="1320" y="3686"/>
                  </a:lnTo>
                  <a:lnTo>
                    <a:pt x="1328" y="3677"/>
                  </a:lnTo>
                  <a:lnTo>
                    <a:pt x="1340" y="3677"/>
                  </a:lnTo>
                  <a:lnTo>
                    <a:pt x="1349" y="3669"/>
                  </a:lnTo>
                  <a:lnTo>
                    <a:pt x="1369" y="3669"/>
                  </a:lnTo>
                  <a:lnTo>
                    <a:pt x="1369" y="3660"/>
                  </a:lnTo>
                  <a:lnTo>
                    <a:pt x="1406" y="3620"/>
                  </a:lnTo>
                  <a:lnTo>
                    <a:pt x="1418" y="3620"/>
                  </a:lnTo>
                  <a:lnTo>
                    <a:pt x="1427" y="3611"/>
                  </a:lnTo>
                  <a:lnTo>
                    <a:pt x="1435" y="3611"/>
                  </a:lnTo>
                  <a:lnTo>
                    <a:pt x="1444" y="3602"/>
                  </a:lnTo>
                  <a:lnTo>
                    <a:pt x="1485" y="3602"/>
                  </a:lnTo>
                  <a:lnTo>
                    <a:pt x="1485" y="3591"/>
                  </a:lnTo>
                  <a:lnTo>
                    <a:pt x="1493" y="3582"/>
                  </a:lnTo>
                  <a:lnTo>
                    <a:pt x="1493" y="3576"/>
                  </a:lnTo>
                  <a:lnTo>
                    <a:pt x="1493" y="3573"/>
                  </a:lnTo>
                  <a:lnTo>
                    <a:pt x="1505" y="3562"/>
                  </a:lnTo>
                  <a:lnTo>
                    <a:pt x="1531" y="3562"/>
                  </a:lnTo>
                  <a:lnTo>
                    <a:pt x="1551" y="3582"/>
                  </a:lnTo>
                  <a:lnTo>
                    <a:pt x="1563" y="3582"/>
                  </a:lnTo>
                  <a:lnTo>
                    <a:pt x="1571" y="3591"/>
                  </a:lnTo>
                  <a:lnTo>
                    <a:pt x="1580" y="3591"/>
                  </a:lnTo>
                  <a:lnTo>
                    <a:pt x="1589" y="3602"/>
                  </a:lnTo>
                  <a:lnTo>
                    <a:pt x="1620" y="3602"/>
                  </a:lnTo>
                  <a:lnTo>
                    <a:pt x="1623" y="3608"/>
                  </a:lnTo>
                  <a:lnTo>
                    <a:pt x="1629" y="3611"/>
                  </a:lnTo>
                  <a:lnTo>
                    <a:pt x="1638" y="3611"/>
                  </a:lnTo>
                  <a:lnTo>
                    <a:pt x="1658" y="3631"/>
                  </a:lnTo>
                  <a:lnTo>
                    <a:pt x="1704" y="3631"/>
                  </a:lnTo>
                  <a:lnTo>
                    <a:pt x="1733" y="3602"/>
                  </a:lnTo>
                  <a:lnTo>
                    <a:pt x="1754" y="3602"/>
                  </a:lnTo>
                  <a:lnTo>
                    <a:pt x="1774" y="3602"/>
                  </a:lnTo>
                  <a:lnTo>
                    <a:pt x="1780" y="3608"/>
                  </a:lnTo>
                  <a:lnTo>
                    <a:pt x="1783" y="3611"/>
                  </a:lnTo>
                  <a:lnTo>
                    <a:pt x="1794" y="3611"/>
                  </a:lnTo>
                  <a:lnTo>
                    <a:pt x="1794" y="3620"/>
                  </a:lnTo>
                  <a:lnTo>
                    <a:pt x="1803" y="3631"/>
                  </a:lnTo>
                  <a:lnTo>
                    <a:pt x="1803" y="3660"/>
                  </a:lnTo>
                  <a:lnTo>
                    <a:pt x="1774" y="3686"/>
                  </a:lnTo>
                  <a:lnTo>
                    <a:pt x="1765" y="3686"/>
                  </a:lnTo>
                  <a:lnTo>
                    <a:pt x="1765" y="3727"/>
                  </a:lnTo>
                  <a:lnTo>
                    <a:pt x="1774" y="3735"/>
                  </a:lnTo>
                  <a:lnTo>
                    <a:pt x="1774" y="3744"/>
                  </a:lnTo>
                  <a:lnTo>
                    <a:pt x="1783" y="3755"/>
                  </a:lnTo>
                  <a:lnTo>
                    <a:pt x="1783" y="3793"/>
                  </a:lnTo>
                  <a:lnTo>
                    <a:pt x="1794" y="3802"/>
                  </a:lnTo>
                  <a:lnTo>
                    <a:pt x="1794" y="3822"/>
                  </a:lnTo>
                  <a:lnTo>
                    <a:pt x="1803" y="3831"/>
                  </a:lnTo>
                  <a:lnTo>
                    <a:pt x="1803" y="3842"/>
                  </a:lnTo>
                  <a:lnTo>
                    <a:pt x="1811" y="3851"/>
                  </a:lnTo>
                  <a:lnTo>
                    <a:pt x="1811" y="3871"/>
                  </a:lnTo>
                  <a:lnTo>
                    <a:pt x="1803" y="3880"/>
                  </a:lnTo>
                  <a:lnTo>
                    <a:pt x="1803" y="4016"/>
                  </a:lnTo>
                  <a:lnTo>
                    <a:pt x="1811" y="4025"/>
                  </a:lnTo>
                  <a:lnTo>
                    <a:pt x="1811" y="4033"/>
                  </a:lnTo>
                  <a:lnTo>
                    <a:pt x="1878" y="4033"/>
                  </a:lnTo>
                  <a:lnTo>
                    <a:pt x="1884" y="4027"/>
                  </a:lnTo>
                  <a:lnTo>
                    <a:pt x="1890" y="4025"/>
                  </a:lnTo>
                  <a:lnTo>
                    <a:pt x="1918" y="4053"/>
                  </a:lnTo>
                  <a:lnTo>
                    <a:pt x="1918" y="4071"/>
                  </a:lnTo>
                  <a:lnTo>
                    <a:pt x="1913" y="4077"/>
                  </a:lnTo>
                  <a:lnTo>
                    <a:pt x="1907" y="4082"/>
                  </a:lnTo>
                  <a:lnTo>
                    <a:pt x="1907" y="4100"/>
                  </a:lnTo>
                  <a:lnTo>
                    <a:pt x="1898" y="4111"/>
                  </a:lnTo>
                  <a:lnTo>
                    <a:pt x="1898" y="4120"/>
                  </a:lnTo>
                  <a:lnTo>
                    <a:pt x="1892" y="4126"/>
                  </a:lnTo>
                  <a:lnTo>
                    <a:pt x="1890" y="4129"/>
                  </a:lnTo>
                  <a:lnTo>
                    <a:pt x="1890" y="4149"/>
                  </a:lnTo>
                  <a:lnTo>
                    <a:pt x="1898" y="4158"/>
                  </a:lnTo>
                  <a:lnTo>
                    <a:pt x="1898" y="4169"/>
                  </a:lnTo>
                  <a:lnTo>
                    <a:pt x="1898" y="4178"/>
                  </a:lnTo>
                  <a:lnTo>
                    <a:pt x="1907" y="4187"/>
                  </a:lnTo>
                  <a:lnTo>
                    <a:pt x="1907" y="4192"/>
                  </a:lnTo>
                  <a:lnTo>
                    <a:pt x="1907" y="4195"/>
                  </a:lnTo>
                  <a:lnTo>
                    <a:pt x="1968" y="4253"/>
                  </a:lnTo>
                  <a:lnTo>
                    <a:pt x="1976" y="4253"/>
                  </a:lnTo>
                  <a:lnTo>
                    <a:pt x="1997" y="4273"/>
                  </a:lnTo>
                  <a:lnTo>
                    <a:pt x="2005" y="4273"/>
                  </a:lnTo>
                  <a:lnTo>
                    <a:pt x="2014" y="4282"/>
                  </a:lnTo>
                  <a:lnTo>
                    <a:pt x="2034" y="4282"/>
                  </a:lnTo>
                  <a:lnTo>
                    <a:pt x="2043" y="4294"/>
                  </a:lnTo>
                  <a:lnTo>
                    <a:pt x="2063" y="4294"/>
                  </a:lnTo>
                  <a:lnTo>
                    <a:pt x="2072" y="4302"/>
                  </a:lnTo>
                  <a:lnTo>
                    <a:pt x="2266" y="4302"/>
                  </a:lnTo>
                  <a:lnTo>
                    <a:pt x="2274" y="4294"/>
                  </a:lnTo>
                  <a:lnTo>
                    <a:pt x="2341" y="4294"/>
                  </a:lnTo>
                  <a:lnTo>
                    <a:pt x="2347" y="4288"/>
                  </a:lnTo>
                  <a:lnTo>
                    <a:pt x="2352" y="4282"/>
                  </a:lnTo>
                  <a:lnTo>
                    <a:pt x="2373" y="4282"/>
                  </a:lnTo>
                  <a:lnTo>
                    <a:pt x="2381" y="4273"/>
                  </a:lnTo>
                  <a:lnTo>
                    <a:pt x="2419" y="4273"/>
                  </a:lnTo>
                  <a:lnTo>
                    <a:pt x="2431" y="4265"/>
                  </a:lnTo>
                  <a:lnTo>
                    <a:pt x="2439" y="4265"/>
                  </a:lnTo>
                  <a:lnTo>
                    <a:pt x="2448" y="4253"/>
                  </a:lnTo>
                  <a:lnTo>
                    <a:pt x="2460" y="4253"/>
                  </a:lnTo>
                  <a:lnTo>
                    <a:pt x="2468" y="4253"/>
                  </a:lnTo>
                  <a:lnTo>
                    <a:pt x="2477" y="4244"/>
                  </a:lnTo>
                  <a:lnTo>
                    <a:pt x="2506" y="4244"/>
                  </a:lnTo>
                  <a:lnTo>
                    <a:pt x="2514" y="4236"/>
                  </a:lnTo>
                  <a:lnTo>
                    <a:pt x="2575" y="4236"/>
                  </a:lnTo>
                  <a:lnTo>
                    <a:pt x="2584" y="4227"/>
                  </a:lnTo>
                  <a:lnTo>
                    <a:pt x="2650" y="4227"/>
                  </a:lnTo>
                  <a:lnTo>
                    <a:pt x="2656" y="4221"/>
                  </a:lnTo>
                  <a:lnTo>
                    <a:pt x="2662" y="4215"/>
                  </a:lnTo>
                  <a:lnTo>
                    <a:pt x="2679" y="4215"/>
                  </a:lnTo>
                  <a:lnTo>
                    <a:pt x="2688" y="4207"/>
                  </a:lnTo>
                  <a:lnTo>
                    <a:pt x="2758" y="4207"/>
                  </a:lnTo>
                  <a:lnTo>
                    <a:pt x="2766" y="4215"/>
                  </a:lnTo>
                  <a:lnTo>
                    <a:pt x="2772" y="4215"/>
                  </a:lnTo>
                  <a:lnTo>
                    <a:pt x="2778" y="4215"/>
                  </a:lnTo>
                  <a:lnTo>
                    <a:pt x="2824" y="4265"/>
                  </a:lnTo>
                  <a:lnTo>
                    <a:pt x="2833" y="4265"/>
                  </a:lnTo>
                  <a:lnTo>
                    <a:pt x="2839" y="4270"/>
                  </a:lnTo>
                  <a:lnTo>
                    <a:pt x="2844" y="4273"/>
                  </a:lnTo>
                  <a:lnTo>
                    <a:pt x="2853" y="4273"/>
                  </a:lnTo>
                  <a:lnTo>
                    <a:pt x="2862" y="4282"/>
                  </a:lnTo>
                  <a:lnTo>
                    <a:pt x="2882" y="4282"/>
                  </a:lnTo>
                  <a:lnTo>
                    <a:pt x="2902" y="4302"/>
                  </a:lnTo>
                  <a:lnTo>
                    <a:pt x="2908" y="4302"/>
                  </a:lnTo>
                  <a:lnTo>
                    <a:pt x="2911" y="4302"/>
                  </a:lnTo>
                  <a:lnTo>
                    <a:pt x="2931" y="4323"/>
                  </a:lnTo>
                  <a:lnTo>
                    <a:pt x="2940" y="4323"/>
                  </a:lnTo>
                  <a:lnTo>
                    <a:pt x="2946" y="4328"/>
                  </a:lnTo>
                  <a:lnTo>
                    <a:pt x="2948" y="4331"/>
                  </a:lnTo>
                  <a:lnTo>
                    <a:pt x="2980" y="4331"/>
                  </a:lnTo>
                  <a:lnTo>
                    <a:pt x="2998" y="4351"/>
                  </a:lnTo>
                  <a:lnTo>
                    <a:pt x="3018" y="4351"/>
                  </a:lnTo>
                  <a:lnTo>
                    <a:pt x="3044" y="4323"/>
                  </a:lnTo>
                  <a:lnTo>
                    <a:pt x="3050" y="4323"/>
                  </a:lnTo>
                  <a:lnTo>
                    <a:pt x="3056" y="4323"/>
                  </a:lnTo>
                  <a:lnTo>
                    <a:pt x="3064" y="4311"/>
                  </a:lnTo>
                  <a:lnTo>
                    <a:pt x="3076" y="4311"/>
                  </a:lnTo>
                  <a:lnTo>
                    <a:pt x="3084" y="4302"/>
                  </a:lnTo>
                  <a:lnTo>
                    <a:pt x="3093" y="4302"/>
                  </a:lnTo>
                  <a:lnTo>
                    <a:pt x="3093" y="4273"/>
                  </a:lnTo>
                  <a:lnTo>
                    <a:pt x="3163" y="4273"/>
                  </a:lnTo>
                  <a:lnTo>
                    <a:pt x="3171" y="4265"/>
                  </a:lnTo>
                  <a:lnTo>
                    <a:pt x="3229" y="4265"/>
                  </a:lnTo>
                  <a:lnTo>
                    <a:pt x="3238" y="4273"/>
                  </a:lnTo>
                  <a:lnTo>
                    <a:pt x="3267" y="4273"/>
                  </a:lnTo>
                  <a:lnTo>
                    <a:pt x="3278" y="4282"/>
                  </a:lnTo>
                  <a:lnTo>
                    <a:pt x="3316" y="4282"/>
                  </a:lnTo>
                  <a:lnTo>
                    <a:pt x="3322" y="4288"/>
                  </a:lnTo>
                  <a:lnTo>
                    <a:pt x="3325" y="4294"/>
                  </a:lnTo>
                  <a:lnTo>
                    <a:pt x="3345" y="4294"/>
                  </a:lnTo>
                  <a:lnTo>
                    <a:pt x="3351" y="4297"/>
                  </a:lnTo>
                  <a:lnTo>
                    <a:pt x="3354" y="4302"/>
                  </a:lnTo>
                  <a:lnTo>
                    <a:pt x="3382" y="4302"/>
                  </a:lnTo>
                  <a:lnTo>
                    <a:pt x="3391" y="4294"/>
                  </a:lnTo>
                  <a:lnTo>
                    <a:pt x="3403" y="4294"/>
                  </a:lnTo>
                  <a:lnTo>
                    <a:pt x="3411" y="4282"/>
                  </a:lnTo>
                  <a:lnTo>
                    <a:pt x="3489" y="4282"/>
                  </a:lnTo>
                  <a:lnTo>
                    <a:pt x="3498" y="4273"/>
                  </a:lnTo>
                  <a:lnTo>
                    <a:pt x="3556" y="4273"/>
                  </a:lnTo>
                  <a:lnTo>
                    <a:pt x="3568" y="4265"/>
                  </a:lnTo>
                  <a:lnTo>
                    <a:pt x="3597" y="4265"/>
                  </a:lnTo>
                  <a:lnTo>
                    <a:pt x="3599" y="4259"/>
                  </a:lnTo>
                  <a:lnTo>
                    <a:pt x="3605" y="4253"/>
                  </a:lnTo>
                  <a:lnTo>
                    <a:pt x="3614" y="4253"/>
                  </a:lnTo>
                  <a:lnTo>
                    <a:pt x="3625" y="4244"/>
                  </a:lnTo>
                  <a:lnTo>
                    <a:pt x="3634" y="4244"/>
                  </a:lnTo>
                  <a:lnTo>
                    <a:pt x="3643" y="4236"/>
                  </a:lnTo>
                  <a:lnTo>
                    <a:pt x="3663" y="4236"/>
                  </a:lnTo>
                  <a:lnTo>
                    <a:pt x="3672" y="4227"/>
                  </a:lnTo>
                  <a:lnTo>
                    <a:pt x="3692" y="4227"/>
                  </a:lnTo>
                  <a:lnTo>
                    <a:pt x="3701" y="4236"/>
                  </a:lnTo>
                  <a:lnTo>
                    <a:pt x="3721" y="4236"/>
                  </a:lnTo>
                  <a:lnTo>
                    <a:pt x="3727" y="4239"/>
                  </a:lnTo>
                  <a:lnTo>
                    <a:pt x="3730" y="4244"/>
                  </a:lnTo>
                  <a:lnTo>
                    <a:pt x="3808" y="4244"/>
                  </a:lnTo>
                  <a:lnTo>
                    <a:pt x="3825" y="4227"/>
                  </a:lnTo>
                  <a:lnTo>
                    <a:pt x="3825" y="4215"/>
                  </a:lnTo>
                  <a:lnTo>
                    <a:pt x="3845" y="4195"/>
                  </a:lnTo>
                  <a:lnTo>
                    <a:pt x="3851" y="4195"/>
                  </a:lnTo>
                  <a:lnTo>
                    <a:pt x="3857" y="4195"/>
                  </a:lnTo>
                  <a:lnTo>
                    <a:pt x="3857" y="4192"/>
                  </a:lnTo>
                  <a:lnTo>
                    <a:pt x="3857" y="4187"/>
                  </a:lnTo>
                  <a:lnTo>
                    <a:pt x="3866" y="4178"/>
                  </a:lnTo>
                  <a:lnTo>
                    <a:pt x="3868" y="4178"/>
                  </a:lnTo>
                  <a:lnTo>
                    <a:pt x="3874" y="4178"/>
                  </a:lnTo>
                  <a:lnTo>
                    <a:pt x="3915" y="4140"/>
                  </a:lnTo>
                  <a:lnTo>
                    <a:pt x="3944" y="4140"/>
                  </a:lnTo>
                  <a:lnTo>
                    <a:pt x="3952" y="4129"/>
                  </a:lnTo>
                  <a:lnTo>
                    <a:pt x="3961" y="4129"/>
                  </a:lnTo>
                  <a:lnTo>
                    <a:pt x="3967" y="4126"/>
                  </a:lnTo>
                  <a:lnTo>
                    <a:pt x="3973" y="4120"/>
                  </a:lnTo>
                  <a:lnTo>
                    <a:pt x="4028" y="4120"/>
                  </a:lnTo>
                  <a:lnTo>
                    <a:pt x="4048" y="4100"/>
                  </a:lnTo>
                  <a:lnTo>
                    <a:pt x="4057" y="4100"/>
                  </a:lnTo>
                  <a:lnTo>
                    <a:pt x="4057" y="4071"/>
                  </a:lnTo>
                  <a:lnTo>
                    <a:pt x="4077" y="4053"/>
                  </a:lnTo>
                  <a:lnTo>
                    <a:pt x="4077" y="3984"/>
                  </a:lnTo>
                  <a:lnTo>
                    <a:pt x="4088" y="3975"/>
                  </a:lnTo>
                  <a:lnTo>
                    <a:pt x="4088" y="3900"/>
                  </a:lnTo>
                  <a:lnTo>
                    <a:pt x="4077" y="3889"/>
                  </a:lnTo>
                  <a:lnTo>
                    <a:pt x="4077" y="3842"/>
                  </a:lnTo>
                  <a:lnTo>
                    <a:pt x="4088" y="3831"/>
                  </a:lnTo>
                  <a:lnTo>
                    <a:pt x="4088" y="3813"/>
                  </a:lnTo>
                  <a:lnTo>
                    <a:pt x="4077" y="3802"/>
                  </a:lnTo>
                  <a:lnTo>
                    <a:pt x="4068" y="3802"/>
                  </a:lnTo>
                  <a:lnTo>
                    <a:pt x="4048" y="3784"/>
                  </a:lnTo>
                  <a:lnTo>
                    <a:pt x="4048" y="3773"/>
                  </a:lnTo>
                  <a:lnTo>
                    <a:pt x="4039" y="3764"/>
                  </a:lnTo>
                  <a:lnTo>
                    <a:pt x="4039" y="3755"/>
                  </a:lnTo>
                  <a:lnTo>
                    <a:pt x="4028" y="3744"/>
                  </a:lnTo>
                  <a:lnTo>
                    <a:pt x="4028" y="3727"/>
                  </a:lnTo>
                  <a:lnTo>
                    <a:pt x="4025" y="3721"/>
                  </a:lnTo>
                  <a:lnTo>
                    <a:pt x="4019" y="3718"/>
                  </a:lnTo>
                  <a:lnTo>
                    <a:pt x="4039" y="3698"/>
                  </a:lnTo>
                  <a:lnTo>
                    <a:pt x="4028" y="3686"/>
                  </a:lnTo>
                  <a:lnTo>
                    <a:pt x="4028" y="3669"/>
                  </a:lnTo>
                  <a:lnTo>
                    <a:pt x="4010" y="3651"/>
                  </a:lnTo>
                  <a:lnTo>
                    <a:pt x="4010" y="3640"/>
                  </a:lnTo>
                  <a:lnTo>
                    <a:pt x="3990" y="3620"/>
                  </a:lnTo>
                  <a:lnTo>
                    <a:pt x="3990" y="3611"/>
                  </a:lnTo>
                  <a:lnTo>
                    <a:pt x="3973" y="3591"/>
                  </a:lnTo>
                  <a:lnTo>
                    <a:pt x="3973" y="3582"/>
                  </a:lnTo>
                  <a:lnTo>
                    <a:pt x="3961" y="3573"/>
                  </a:lnTo>
                  <a:lnTo>
                    <a:pt x="3961" y="3533"/>
                  </a:lnTo>
                  <a:lnTo>
                    <a:pt x="3973" y="3524"/>
                  </a:lnTo>
                  <a:lnTo>
                    <a:pt x="3990" y="3524"/>
                  </a:lnTo>
                  <a:lnTo>
                    <a:pt x="3996" y="3521"/>
                  </a:lnTo>
                  <a:lnTo>
                    <a:pt x="4002" y="3515"/>
                  </a:lnTo>
                  <a:lnTo>
                    <a:pt x="4019" y="3515"/>
                  </a:lnTo>
                  <a:lnTo>
                    <a:pt x="4028" y="3504"/>
                  </a:lnTo>
                  <a:lnTo>
                    <a:pt x="4039" y="3504"/>
                  </a:lnTo>
                  <a:lnTo>
                    <a:pt x="4039" y="3475"/>
                  </a:lnTo>
                  <a:lnTo>
                    <a:pt x="4033" y="3472"/>
                  </a:lnTo>
                  <a:lnTo>
                    <a:pt x="4028" y="3466"/>
                  </a:lnTo>
                  <a:lnTo>
                    <a:pt x="4028" y="3457"/>
                  </a:lnTo>
                  <a:lnTo>
                    <a:pt x="4025" y="3452"/>
                  </a:lnTo>
                  <a:lnTo>
                    <a:pt x="4019" y="3449"/>
                  </a:lnTo>
                  <a:lnTo>
                    <a:pt x="4019" y="3382"/>
                  </a:lnTo>
                  <a:lnTo>
                    <a:pt x="4028" y="3371"/>
                  </a:lnTo>
                  <a:lnTo>
                    <a:pt x="4025" y="3368"/>
                  </a:lnTo>
                  <a:lnTo>
                    <a:pt x="4019" y="3362"/>
                  </a:lnTo>
                  <a:lnTo>
                    <a:pt x="4028" y="3350"/>
                  </a:lnTo>
                  <a:lnTo>
                    <a:pt x="4025" y="3348"/>
                  </a:lnTo>
                  <a:lnTo>
                    <a:pt x="4019" y="3342"/>
                  </a:lnTo>
                  <a:lnTo>
                    <a:pt x="4019" y="3333"/>
                  </a:lnTo>
                  <a:lnTo>
                    <a:pt x="4004" y="3333"/>
                  </a:lnTo>
                  <a:lnTo>
                    <a:pt x="3990" y="3333"/>
                  </a:lnTo>
                  <a:lnTo>
                    <a:pt x="3981" y="3342"/>
                  </a:lnTo>
                  <a:lnTo>
                    <a:pt x="3973" y="3342"/>
                  </a:lnTo>
                  <a:lnTo>
                    <a:pt x="3961" y="3333"/>
                  </a:lnTo>
                  <a:lnTo>
                    <a:pt x="3958" y="3333"/>
                  </a:lnTo>
                  <a:lnTo>
                    <a:pt x="3952" y="3333"/>
                  </a:lnTo>
                  <a:lnTo>
                    <a:pt x="3944" y="3321"/>
                  </a:lnTo>
                  <a:lnTo>
                    <a:pt x="3903" y="3321"/>
                  </a:lnTo>
                  <a:lnTo>
                    <a:pt x="3895" y="3313"/>
                  </a:lnTo>
                  <a:lnTo>
                    <a:pt x="3886" y="3313"/>
                  </a:lnTo>
                  <a:lnTo>
                    <a:pt x="3886" y="3293"/>
                  </a:lnTo>
                  <a:lnTo>
                    <a:pt x="3874" y="3284"/>
                  </a:lnTo>
                  <a:lnTo>
                    <a:pt x="3845" y="3284"/>
                  </a:lnTo>
                  <a:lnTo>
                    <a:pt x="3837" y="3293"/>
                  </a:lnTo>
                  <a:lnTo>
                    <a:pt x="3770" y="3226"/>
                  </a:lnTo>
                  <a:lnTo>
                    <a:pt x="3770" y="3217"/>
                  </a:lnTo>
                  <a:lnTo>
                    <a:pt x="3790" y="3197"/>
                  </a:lnTo>
                  <a:lnTo>
                    <a:pt x="3790" y="3151"/>
                  </a:lnTo>
                  <a:lnTo>
                    <a:pt x="3799" y="3139"/>
                  </a:lnTo>
                  <a:lnTo>
                    <a:pt x="3799" y="3110"/>
                  </a:lnTo>
                  <a:lnTo>
                    <a:pt x="3790" y="3102"/>
                  </a:lnTo>
                  <a:lnTo>
                    <a:pt x="3790" y="3093"/>
                  </a:lnTo>
                  <a:lnTo>
                    <a:pt x="3816" y="3093"/>
                  </a:lnTo>
                  <a:lnTo>
                    <a:pt x="3825" y="3081"/>
                  </a:lnTo>
                  <a:lnTo>
                    <a:pt x="3837" y="3081"/>
                  </a:lnTo>
                  <a:lnTo>
                    <a:pt x="3845" y="3073"/>
                  </a:lnTo>
                  <a:lnTo>
                    <a:pt x="3845" y="3064"/>
                  </a:lnTo>
                  <a:lnTo>
                    <a:pt x="3837" y="3052"/>
                  </a:lnTo>
                  <a:lnTo>
                    <a:pt x="3837" y="3035"/>
                  </a:lnTo>
                  <a:lnTo>
                    <a:pt x="3831" y="3029"/>
                  </a:lnTo>
                  <a:lnTo>
                    <a:pt x="3825" y="3023"/>
                  </a:lnTo>
                  <a:lnTo>
                    <a:pt x="3825" y="2995"/>
                  </a:lnTo>
                  <a:lnTo>
                    <a:pt x="3837" y="2986"/>
                  </a:lnTo>
                  <a:lnTo>
                    <a:pt x="3866" y="2986"/>
                  </a:lnTo>
                  <a:lnTo>
                    <a:pt x="3866" y="2977"/>
                  </a:lnTo>
                  <a:lnTo>
                    <a:pt x="3874" y="2969"/>
                  </a:lnTo>
                  <a:lnTo>
                    <a:pt x="3886" y="2957"/>
                  </a:lnTo>
                  <a:lnTo>
                    <a:pt x="3895" y="2966"/>
                  </a:lnTo>
                  <a:lnTo>
                    <a:pt x="3903" y="2966"/>
                  </a:lnTo>
                  <a:lnTo>
                    <a:pt x="3903" y="2948"/>
                  </a:lnTo>
                  <a:lnTo>
                    <a:pt x="3915" y="2940"/>
                  </a:lnTo>
                  <a:lnTo>
                    <a:pt x="3944" y="2940"/>
                  </a:lnTo>
                  <a:lnTo>
                    <a:pt x="3944" y="2957"/>
                  </a:lnTo>
                  <a:lnTo>
                    <a:pt x="3952" y="2966"/>
                  </a:lnTo>
                  <a:lnTo>
                    <a:pt x="3952" y="3006"/>
                  </a:lnTo>
                  <a:lnTo>
                    <a:pt x="3961" y="3015"/>
                  </a:lnTo>
                  <a:lnTo>
                    <a:pt x="3961" y="3023"/>
                  </a:lnTo>
                  <a:lnTo>
                    <a:pt x="3990" y="3023"/>
                  </a:lnTo>
                  <a:lnTo>
                    <a:pt x="3996" y="3021"/>
                  </a:lnTo>
                  <a:lnTo>
                    <a:pt x="4002" y="3015"/>
                  </a:lnTo>
                  <a:lnTo>
                    <a:pt x="4010" y="3015"/>
                  </a:lnTo>
                  <a:lnTo>
                    <a:pt x="4028" y="2995"/>
                  </a:lnTo>
                  <a:lnTo>
                    <a:pt x="4039" y="2995"/>
                  </a:lnTo>
                  <a:lnTo>
                    <a:pt x="4048" y="2986"/>
                  </a:lnTo>
                  <a:lnTo>
                    <a:pt x="4057" y="2986"/>
                  </a:lnTo>
                  <a:lnTo>
                    <a:pt x="4088" y="2957"/>
                  </a:lnTo>
                  <a:lnTo>
                    <a:pt x="4097" y="2957"/>
                  </a:lnTo>
                  <a:lnTo>
                    <a:pt x="4106" y="2948"/>
                  </a:lnTo>
                  <a:lnTo>
                    <a:pt x="4117" y="2948"/>
                  </a:lnTo>
                  <a:lnTo>
                    <a:pt x="4146" y="2919"/>
                  </a:lnTo>
                  <a:lnTo>
                    <a:pt x="4155" y="2919"/>
                  </a:lnTo>
                  <a:lnTo>
                    <a:pt x="4155" y="2908"/>
                  </a:lnTo>
                  <a:lnTo>
                    <a:pt x="4149" y="2905"/>
                  </a:lnTo>
                  <a:lnTo>
                    <a:pt x="4146" y="2899"/>
                  </a:lnTo>
                  <a:lnTo>
                    <a:pt x="4146" y="2873"/>
                  </a:lnTo>
                  <a:lnTo>
                    <a:pt x="4135" y="2861"/>
                  </a:lnTo>
                  <a:lnTo>
                    <a:pt x="4135" y="2853"/>
                  </a:lnTo>
                  <a:lnTo>
                    <a:pt x="4132" y="2847"/>
                  </a:lnTo>
                  <a:lnTo>
                    <a:pt x="4126" y="2844"/>
                  </a:lnTo>
                  <a:lnTo>
                    <a:pt x="4126" y="2804"/>
                  </a:lnTo>
                  <a:lnTo>
                    <a:pt x="4135" y="2795"/>
                  </a:lnTo>
                  <a:lnTo>
                    <a:pt x="4155" y="2795"/>
                  </a:lnTo>
                  <a:lnTo>
                    <a:pt x="4161" y="2789"/>
                  </a:lnTo>
                  <a:lnTo>
                    <a:pt x="4164" y="2783"/>
                  </a:lnTo>
                  <a:lnTo>
                    <a:pt x="4184" y="2783"/>
                  </a:lnTo>
                  <a:lnTo>
                    <a:pt x="4204" y="2804"/>
                  </a:lnTo>
                  <a:lnTo>
                    <a:pt x="4221" y="2804"/>
                  </a:lnTo>
                  <a:lnTo>
                    <a:pt x="4233" y="2812"/>
                  </a:lnTo>
                  <a:lnTo>
                    <a:pt x="4248" y="2812"/>
                  </a:lnTo>
                  <a:lnTo>
                    <a:pt x="4259" y="2812"/>
                  </a:lnTo>
                  <a:lnTo>
                    <a:pt x="4259" y="2795"/>
                  </a:lnTo>
                  <a:lnTo>
                    <a:pt x="4250" y="2783"/>
                  </a:lnTo>
                  <a:lnTo>
                    <a:pt x="4242" y="2783"/>
                  </a:lnTo>
                  <a:lnTo>
                    <a:pt x="4233" y="2775"/>
                  </a:lnTo>
                  <a:lnTo>
                    <a:pt x="4236" y="2772"/>
                  </a:lnTo>
                  <a:lnTo>
                    <a:pt x="4242" y="2766"/>
                  </a:lnTo>
                  <a:lnTo>
                    <a:pt x="4259" y="2766"/>
                  </a:lnTo>
                  <a:lnTo>
                    <a:pt x="4271" y="2775"/>
                  </a:lnTo>
                  <a:lnTo>
                    <a:pt x="4291" y="2775"/>
                  </a:lnTo>
                  <a:lnTo>
                    <a:pt x="4294" y="2772"/>
                  </a:lnTo>
                  <a:lnTo>
                    <a:pt x="4300" y="2766"/>
                  </a:lnTo>
                  <a:lnTo>
                    <a:pt x="4300" y="2746"/>
                  </a:lnTo>
                  <a:lnTo>
                    <a:pt x="4291" y="2737"/>
                  </a:lnTo>
                  <a:lnTo>
                    <a:pt x="4291" y="2714"/>
                  </a:lnTo>
                  <a:lnTo>
                    <a:pt x="4291" y="2688"/>
                  </a:lnTo>
                  <a:lnTo>
                    <a:pt x="4279" y="2679"/>
                  </a:lnTo>
                  <a:lnTo>
                    <a:pt x="4271" y="2679"/>
                  </a:lnTo>
                  <a:lnTo>
                    <a:pt x="4271" y="2662"/>
                  </a:lnTo>
                  <a:lnTo>
                    <a:pt x="4250" y="2662"/>
                  </a:lnTo>
                  <a:lnTo>
                    <a:pt x="4242" y="2650"/>
                  </a:lnTo>
                  <a:lnTo>
                    <a:pt x="4233" y="2650"/>
                  </a:lnTo>
                  <a:lnTo>
                    <a:pt x="4233" y="2604"/>
                  </a:lnTo>
                  <a:lnTo>
                    <a:pt x="4248" y="2604"/>
                  </a:lnTo>
                  <a:lnTo>
                    <a:pt x="4259" y="2604"/>
                  </a:lnTo>
                  <a:lnTo>
                    <a:pt x="4271" y="2613"/>
                  </a:lnTo>
                  <a:lnTo>
                    <a:pt x="4320" y="2613"/>
                  </a:lnTo>
                  <a:lnTo>
                    <a:pt x="4320" y="2592"/>
                  </a:lnTo>
                  <a:lnTo>
                    <a:pt x="4337" y="2575"/>
                  </a:lnTo>
                  <a:lnTo>
                    <a:pt x="4337" y="2543"/>
                  </a:lnTo>
                  <a:lnTo>
                    <a:pt x="4349" y="2535"/>
                  </a:lnTo>
                  <a:lnTo>
                    <a:pt x="4343" y="2532"/>
                  </a:lnTo>
                  <a:lnTo>
                    <a:pt x="4337" y="2526"/>
                  </a:lnTo>
                  <a:lnTo>
                    <a:pt x="4329" y="2526"/>
                  </a:lnTo>
                  <a:lnTo>
                    <a:pt x="4329" y="2514"/>
                  </a:lnTo>
                  <a:lnTo>
                    <a:pt x="4326" y="2511"/>
                  </a:lnTo>
                  <a:lnTo>
                    <a:pt x="4320" y="2506"/>
                  </a:lnTo>
                  <a:lnTo>
                    <a:pt x="4329" y="2497"/>
                  </a:lnTo>
                  <a:lnTo>
                    <a:pt x="4329" y="2477"/>
                  </a:lnTo>
                  <a:lnTo>
                    <a:pt x="4326" y="2474"/>
                  </a:lnTo>
                  <a:lnTo>
                    <a:pt x="4320" y="2468"/>
                  </a:lnTo>
                  <a:lnTo>
                    <a:pt x="4320" y="2430"/>
                  </a:lnTo>
                  <a:lnTo>
                    <a:pt x="4308" y="2419"/>
                  </a:lnTo>
                  <a:lnTo>
                    <a:pt x="4300" y="2419"/>
                  </a:lnTo>
                  <a:lnTo>
                    <a:pt x="4300" y="2410"/>
                  </a:lnTo>
                  <a:lnTo>
                    <a:pt x="4302" y="2407"/>
                  </a:lnTo>
                  <a:lnTo>
                    <a:pt x="4308" y="2399"/>
                  </a:lnTo>
                  <a:lnTo>
                    <a:pt x="4308" y="2396"/>
                  </a:lnTo>
                  <a:lnTo>
                    <a:pt x="4308" y="2390"/>
                  </a:lnTo>
                  <a:lnTo>
                    <a:pt x="4300" y="2381"/>
                  </a:lnTo>
                  <a:lnTo>
                    <a:pt x="4300" y="2373"/>
                  </a:lnTo>
                  <a:lnTo>
                    <a:pt x="4279" y="2352"/>
                  </a:lnTo>
                  <a:lnTo>
                    <a:pt x="4279" y="2332"/>
                  </a:lnTo>
                  <a:lnTo>
                    <a:pt x="4291" y="2332"/>
                  </a:lnTo>
                  <a:lnTo>
                    <a:pt x="4294" y="2329"/>
                  </a:lnTo>
                  <a:lnTo>
                    <a:pt x="4300" y="2323"/>
                  </a:lnTo>
                  <a:lnTo>
                    <a:pt x="4302" y="2323"/>
                  </a:lnTo>
                  <a:lnTo>
                    <a:pt x="4308" y="2323"/>
                  </a:lnTo>
                  <a:lnTo>
                    <a:pt x="4314" y="2320"/>
                  </a:lnTo>
                  <a:lnTo>
                    <a:pt x="4320" y="2315"/>
                  </a:lnTo>
                  <a:lnTo>
                    <a:pt x="4320" y="2306"/>
                  </a:lnTo>
                  <a:lnTo>
                    <a:pt x="4308" y="2294"/>
                  </a:lnTo>
                  <a:lnTo>
                    <a:pt x="4308" y="2274"/>
                  </a:lnTo>
                  <a:lnTo>
                    <a:pt x="4320" y="2274"/>
                  </a:lnTo>
                  <a:lnTo>
                    <a:pt x="4329" y="2265"/>
                  </a:lnTo>
                  <a:lnTo>
                    <a:pt x="4329" y="2263"/>
                  </a:lnTo>
                  <a:lnTo>
                    <a:pt x="4329" y="2257"/>
                  </a:lnTo>
                  <a:lnTo>
                    <a:pt x="4349" y="2237"/>
                  </a:lnTo>
                  <a:lnTo>
                    <a:pt x="4357" y="2237"/>
                  </a:lnTo>
                  <a:lnTo>
                    <a:pt x="4357" y="2161"/>
                  </a:lnTo>
                  <a:lnTo>
                    <a:pt x="4349" y="2150"/>
                  </a:lnTo>
                  <a:lnTo>
                    <a:pt x="4349" y="2095"/>
                  </a:lnTo>
                  <a:lnTo>
                    <a:pt x="4343" y="2089"/>
                  </a:lnTo>
                  <a:lnTo>
                    <a:pt x="4337" y="2083"/>
                  </a:lnTo>
                  <a:lnTo>
                    <a:pt x="4337" y="2054"/>
                  </a:lnTo>
                  <a:lnTo>
                    <a:pt x="4329" y="2046"/>
                  </a:lnTo>
                  <a:lnTo>
                    <a:pt x="4326" y="2046"/>
                  </a:lnTo>
                  <a:lnTo>
                    <a:pt x="4320" y="2046"/>
                  </a:lnTo>
                  <a:lnTo>
                    <a:pt x="4320" y="2025"/>
                  </a:lnTo>
                  <a:lnTo>
                    <a:pt x="4337" y="2025"/>
                  </a:lnTo>
                  <a:lnTo>
                    <a:pt x="4366" y="1996"/>
                  </a:lnTo>
                  <a:lnTo>
                    <a:pt x="4366" y="1988"/>
                  </a:lnTo>
                  <a:lnTo>
                    <a:pt x="4357" y="1976"/>
                  </a:lnTo>
                  <a:lnTo>
                    <a:pt x="4357" y="1950"/>
                  </a:lnTo>
                  <a:lnTo>
                    <a:pt x="4349" y="1939"/>
                  </a:lnTo>
                  <a:lnTo>
                    <a:pt x="4349" y="1930"/>
                  </a:lnTo>
                  <a:lnTo>
                    <a:pt x="4329" y="1910"/>
                  </a:lnTo>
                  <a:lnTo>
                    <a:pt x="4329" y="1901"/>
                  </a:lnTo>
                  <a:lnTo>
                    <a:pt x="4326" y="1898"/>
                  </a:lnTo>
                  <a:lnTo>
                    <a:pt x="4320" y="1892"/>
                  </a:lnTo>
                  <a:lnTo>
                    <a:pt x="4320" y="1884"/>
                  </a:lnTo>
                  <a:lnTo>
                    <a:pt x="4308" y="1872"/>
                  </a:lnTo>
                  <a:lnTo>
                    <a:pt x="4308" y="1852"/>
                  </a:lnTo>
                  <a:lnTo>
                    <a:pt x="4300" y="1843"/>
                  </a:lnTo>
                  <a:lnTo>
                    <a:pt x="4300" y="1823"/>
                  </a:lnTo>
                  <a:lnTo>
                    <a:pt x="4291" y="1814"/>
                  </a:lnTo>
                  <a:lnTo>
                    <a:pt x="4291" y="1805"/>
                  </a:lnTo>
                  <a:lnTo>
                    <a:pt x="4279" y="1797"/>
                  </a:lnTo>
                  <a:lnTo>
                    <a:pt x="4279" y="1768"/>
                  </a:lnTo>
                  <a:lnTo>
                    <a:pt x="4259" y="1748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9830AC26-6AD6-404D-9917-2C69F14C5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013" y="2006601"/>
              <a:ext cx="1233488" cy="2005013"/>
            </a:xfrm>
            <a:custGeom>
              <a:avLst/>
              <a:gdLst>
                <a:gd name="T0" fmla="*/ 2572 w 3267"/>
                <a:gd name="T1" fmla="*/ 1892 h 5309"/>
                <a:gd name="T2" fmla="*/ 2850 w 3267"/>
                <a:gd name="T3" fmla="*/ 1924 h 5309"/>
                <a:gd name="T4" fmla="*/ 3108 w 3267"/>
                <a:gd name="T5" fmla="*/ 2060 h 5309"/>
                <a:gd name="T6" fmla="*/ 3197 w 3267"/>
                <a:gd name="T7" fmla="*/ 1854 h 5309"/>
                <a:gd name="T8" fmla="*/ 3180 w 3267"/>
                <a:gd name="T9" fmla="*/ 1594 h 5309"/>
                <a:gd name="T10" fmla="*/ 3035 w 3267"/>
                <a:gd name="T11" fmla="*/ 1383 h 5309"/>
                <a:gd name="T12" fmla="*/ 2928 w 3267"/>
                <a:gd name="T13" fmla="*/ 1114 h 5309"/>
                <a:gd name="T14" fmla="*/ 2841 w 3267"/>
                <a:gd name="T15" fmla="*/ 902 h 5309"/>
                <a:gd name="T16" fmla="*/ 2977 w 3267"/>
                <a:gd name="T17" fmla="*/ 691 h 5309"/>
                <a:gd name="T18" fmla="*/ 2755 w 3267"/>
                <a:gd name="T19" fmla="*/ 633 h 5309"/>
                <a:gd name="T20" fmla="*/ 2491 w 3267"/>
                <a:gd name="T21" fmla="*/ 610 h 5309"/>
                <a:gd name="T22" fmla="*/ 2306 w 3267"/>
                <a:gd name="T23" fmla="*/ 711 h 5309"/>
                <a:gd name="T24" fmla="*/ 2023 w 3267"/>
                <a:gd name="T25" fmla="*/ 737 h 5309"/>
                <a:gd name="T26" fmla="*/ 1820 w 3267"/>
                <a:gd name="T27" fmla="*/ 599 h 5309"/>
                <a:gd name="T28" fmla="*/ 1820 w 3267"/>
                <a:gd name="T29" fmla="*/ 422 h 5309"/>
                <a:gd name="T30" fmla="*/ 1629 w 3267"/>
                <a:gd name="T31" fmla="*/ 373 h 5309"/>
                <a:gd name="T32" fmla="*/ 1204 w 3267"/>
                <a:gd name="T33" fmla="*/ 315 h 5309"/>
                <a:gd name="T34" fmla="*/ 993 w 3267"/>
                <a:gd name="T35" fmla="*/ 170 h 5309"/>
                <a:gd name="T36" fmla="*/ 790 w 3267"/>
                <a:gd name="T37" fmla="*/ 26 h 5309"/>
                <a:gd name="T38" fmla="*/ 605 w 3267"/>
                <a:gd name="T39" fmla="*/ 315 h 5309"/>
                <a:gd name="T40" fmla="*/ 576 w 3267"/>
                <a:gd name="T41" fmla="*/ 584 h 5309"/>
                <a:gd name="T42" fmla="*/ 683 w 3267"/>
                <a:gd name="T43" fmla="*/ 758 h 5309"/>
                <a:gd name="T44" fmla="*/ 617 w 3267"/>
                <a:gd name="T45" fmla="*/ 981 h 5309"/>
                <a:gd name="T46" fmla="*/ 452 w 3267"/>
                <a:gd name="T47" fmla="*/ 1212 h 5309"/>
                <a:gd name="T48" fmla="*/ 249 w 3267"/>
                <a:gd name="T49" fmla="*/ 1383 h 5309"/>
                <a:gd name="T50" fmla="*/ 81 w 3267"/>
                <a:gd name="T51" fmla="*/ 1533 h 5309"/>
                <a:gd name="T52" fmla="*/ 0 w 3267"/>
                <a:gd name="T53" fmla="*/ 1875 h 5309"/>
                <a:gd name="T54" fmla="*/ 104 w 3267"/>
                <a:gd name="T55" fmla="*/ 2144 h 5309"/>
                <a:gd name="T56" fmla="*/ 133 w 3267"/>
                <a:gd name="T57" fmla="*/ 2488 h 5309"/>
                <a:gd name="T58" fmla="*/ 220 w 3267"/>
                <a:gd name="T59" fmla="*/ 2682 h 5309"/>
                <a:gd name="T60" fmla="*/ 191 w 3267"/>
                <a:gd name="T61" fmla="*/ 2968 h 5309"/>
                <a:gd name="T62" fmla="*/ 501 w 3267"/>
                <a:gd name="T63" fmla="*/ 3191 h 5309"/>
                <a:gd name="T64" fmla="*/ 741 w 3267"/>
                <a:gd name="T65" fmla="*/ 3278 h 5309"/>
                <a:gd name="T66" fmla="*/ 943 w 3267"/>
                <a:gd name="T67" fmla="*/ 3365 h 5309"/>
                <a:gd name="T68" fmla="*/ 1039 w 3267"/>
                <a:gd name="T69" fmla="*/ 3613 h 5309"/>
                <a:gd name="T70" fmla="*/ 972 w 3267"/>
                <a:gd name="T71" fmla="*/ 3845 h 5309"/>
                <a:gd name="T72" fmla="*/ 915 w 3267"/>
                <a:gd name="T73" fmla="*/ 4123 h 5309"/>
                <a:gd name="T74" fmla="*/ 779 w 3267"/>
                <a:gd name="T75" fmla="*/ 4470 h 5309"/>
                <a:gd name="T76" fmla="*/ 770 w 3267"/>
                <a:gd name="T77" fmla="*/ 4808 h 5309"/>
                <a:gd name="T78" fmla="*/ 972 w 3267"/>
                <a:gd name="T79" fmla="*/ 5019 h 5309"/>
                <a:gd name="T80" fmla="*/ 1175 w 3267"/>
                <a:gd name="T81" fmla="*/ 5260 h 5309"/>
                <a:gd name="T82" fmla="*/ 1320 w 3267"/>
                <a:gd name="T83" fmla="*/ 5190 h 5309"/>
                <a:gd name="T84" fmla="*/ 1522 w 3267"/>
                <a:gd name="T85" fmla="*/ 5288 h 5309"/>
                <a:gd name="T86" fmla="*/ 1499 w 3267"/>
                <a:gd name="T87" fmla="*/ 5072 h 5309"/>
                <a:gd name="T88" fmla="*/ 1589 w 3267"/>
                <a:gd name="T89" fmla="*/ 4808 h 5309"/>
                <a:gd name="T90" fmla="*/ 1687 w 3267"/>
                <a:gd name="T91" fmla="*/ 4577 h 5309"/>
                <a:gd name="T92" fmla="*/ 1918 w 3267"/>
                <a:gd name="T93" fmla="*/ 4548 h 5309"/>
                <a:gd name="T94" fmla="*/ 1973 w 3267"/>
                <a:gd name="T95" fmla="*/ 4681 h 5309"/>
                <a:gd name="T96" fmla="*/ 2057 w 3267"/>
                <a:gd name="T97" fmla="*/ 4548 h 5309"/>
                <a:gd name="T98" fmla="*/ 2052 w 3267"/>
                <a:gd name="T99" fmla="*/ 4412 h 5309"/>
                <a:gd name="T100" fmla="*/ 2159 w 3267"/>
                <a:gd name="T101" fmla="*/ 4163 h 5309"/>
                <a:gd name="T102" fmla="*/ 2138 w 3267"/>
                <a:gd name="T103" fmla="*/ 3940 h 5309"/>
                <a:gd name="T104" fmla="*/ 2274 w 3267"/>
                <a:gd name="T105" fmla="*/ 3827 h 5309"/>
                <a:gd name="T106" fmla="*/ 2225 w 3267"/>
                <a:gd name="T107" fmla="*/ 3558 h 5309"/>
                <a:gd name="T108" fmla="*/ 2211 w 3267"/>
                <a:gd name="T109" fmla="*/ 3437 h 5309"/>
                <a:gd name="T110" fmla="*/ 2350 w 3267"/>
                <a:gd name="T111" fmla="*/ 3460 h 5309"/>
                <a:gd name="T112" fmla="*/ 2263 w 3267"/>
                <a:gd name="T113" fmla="*/ 3220 h 5309"/>
                <a:gd name="T114" fmla="*/ 2109 w 3267"/>
                <a:gd name="T115" fmla="*/ 3145 h 5309"/>
                <a:gd name="T116" fmla="*/ 2092 w 3267"/>
                <a:gd name="T117" fmla="*/ 2962 h 5309"/>
                <a:gd name="T118" fmla="*/ 2263 w 3267"/>
                <a:gd name="T119" fmla="*/ 2797 h 5309"/>
                <a:gd name="T120" fmla="*/ 2263 w 3267"/>
                <a:gd name="T121" fmla="*/ 2661 h 5309"/>
                <a:gd name="T122" fmla="*/ 2144 w 3267"/>
                <a:gd name="T123" fmla="*/ 2447 h 5309"/>
                <a:gd name="T124" fmla="*/ 2361 w 3267"/>
                <a:gd name="T125" fmla="*/ 2335 h 5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67" h="5309">
                  <a:moveTo>
                    <a:pt x="2436" y="2239"/>
                  </a:moveTo>
                  <a:lnTo>
                    <a:pt x="2436" y="2201"/>
                  </a:lnTo>
                  <a:lnTo>
                    <a:pt x="2442" y="2196"/>
                  </a:lnTo>
                  <a:lnTo>
                    <a:pt x="2448" y="2190"/>
                  </a:lnTo>
                  <a:lnTo>
                    <a:pt x="2448" y="2152"/>
                  </a:lnTo>
                  <a:lnTo>
                    <a:pt x="2436" y="2144"/>
                  </a:lnTo>
                  <a:lnTo>
                    <a:pt x="2436" y="2086"/>
                  </a:lnTo>
                  <a:lnTo>
                    <a:pt x="2448" y="2074"/>
                  </a:lnTo>
                  <a:lnTo>
                    <a:pt x="2448" y="2057"/>
                  </a:lnTo>
                  <a:lnTo>
                    <a:pt x="2477" y="2028"/>
                  </a:lnTo>
                  <a:lnTo>
                    <a:pt x="2477" y="2019"/>
                  </a:lnTo>
                  <a:lnTo>
                    <a:pt x="2486" y="2008"/>
                  </a:lnTo>
                  <a:lnTo>
                    <a:pt x="2486" y="1987"/>
                  </a:lnTo>
                  <a:lnTo>
                    <a:pt x="2494" y="1979"/>
                  </a:lnTo>
                  <a:lnTo>
                    <a:pt x="2494" y="1958"/>
                  </a:lnTo>
                  <a:lnTo>
                    <a:pt x="2564" y="1892"/>
                  </a:lnTo>
                  <a:lnTo>
                    <a:pt x="2572" y="1892"/>
                  </a:lnTo>
                  <a:lnTo>
                    <a:pt x="2601" y="1863"/>
                  </a:lnTo>
                  <a:lnTo>
                    <a:pt x="2610" y="1863"/>
                  </a:lnTo>
                  <a:lnTo>
                    <a:pt x="2630" y="1846"/>
                  </a:lnTo>
                  <a:lnTo>
                    <a:pt x="2639" y="1846"/>
                  </a:lnTo>
                  <a:lnTo>
                    <a:pt x="2659" y="1863"/>
                  </a:lnTo>
                  <a:lnTo>
                    <a:pt x="2679" y="1863"/>
                  </a:lnTo>
                  <a:lnTo>
                    <a:pt x="2682" y="1869"/>
                  </a:lnTo>
                  <a:lnTo>
                    <a:pt x="2688" y="1875"/>
                  </a:lnTo>
                  <a:lnTo>
                    <a:pt x="2697" y="1875"/>
                  </a:lnTo>
                  <a:lnTo>
                    <a:pt x="2708" y="1883"/>
                  </a:lnTo>
                  <a:lnTo>
                    <a:pt x="2737" y="1883"/>
                  </a:lnTo>
                  <a:lnTo>
                    <a:pt x="2746" y="1892"/>
                  </a:lnTo>
                  <a:lnTo>
                    <a:pt x="2755" y="1892"/>
                  </a:lnTo>
                  <a:lnTo>
                    <a:pt x="2763" y="1903"/>
                  </a:lnTo>
                  <a:lnTo>
                    <a:pt x="2804" y="1903"/>
                  </a:lnTo>
                  <a:lnTo>
                    <a:pt x="2821" y="1924"/>
                  </a:lnTo>
                  <a:lnTo>
                    <a:pt x="2850" y="1924"/>
                  </a:lnTo>
                  <a:lnTo>
                    <a:pt x="2850" y="1932"/>
                  </a:lnTo>
                  <a:lnTo>
                    <a:pt x="2833" y="1950"/>
                  </a:lnTo>
                  <a:lnTo>
                    <a:pt x="2833" y="1970"/>
                  </a:lnTo>
                  <a:lnTo>
                    <a:pt x="2841" y="1979"/>
                  </a:lnTo>
                  <a:lnTo>
                    <a:pt x="2841" y="2037"/>
                  </a:lnTo>
                  <a:lnTo>
                    <a:pt x="2862" y="2057"/>
                  </a:lnTo>
                  <a:lnTo>
                    <a:pt x="2870" y="2057"/>
                  </a:lnTo>
                  <a:lnTo>
                    <a:pt x="2876" y="2051"/>
                  </a:lnTo>
                  <a:lnTo>
                    <a:pt x="2882" y="2045"/>
                  </a:lnTo>
                  <a:lnTo>
                    <a:pt x="2986" y="2045"/>
                  </a:lnTo>
                  <a:lnTo>
                    <a:pt x="2995" y="2037"/>
                  </a:lnTo>
                  <a:lnTo>
                    <a:pt x="3027" y="2037"/>
                  </a:lnTo>
                  <a:lnTo>
                    <a:pt x="3035" y="2045"/>
                  </a:lnTo>
                  <a:lnTo>
                    <a:pt x="3073" y="2045"/>
                  </a:lnTo>
                  <a:lnTo>
                    <a:pt x="3082" y="2057"/>
                  </a:lnTo>
                  <a:lnTo>
                    <a:pt x="3102" y="2057"/>
                  </a:lnTo>
                  <a:lnTo>
                    <a:pt x="3108" y="2060"/>
                  </a:lnTo>
                  <a:lnTo>
                    <a:pt x="3110" y="2065"/>
                  </a:lnTo>
                  <a:lnTo>
                    <a:pt x="3131" y="2065"/>
                  </a:lnTo>
                  <a:lnTo>
                    <a:pt x="3131" y="2045"/>
                  </a:lnTo>
                  <a:lnTo>
                    <a:pt x="3142" y="2037"/>
                  </a:lnTo>
                  <a:lnTo>
                    <a:pt x="3142" y="2028"/>
                  </a:lnTo>
                  <a:lnTo>
                    <a:pt x="3151" y="2019"/>
                  </a:lnTo>
                  <a:lnTo>
                    <a:pt x="3151" y="1999"/>
                  </a:lnTo>
                  <a:lnTo>
                    <a:pt x="3160" y="1987"/>
                  </a:lnTo>
                  <a:lnTo>
                    <a:pt x="3160" y="1941"/>
                  </a:lnTo>
                  <a:lnTo>
                    <a:pt x="3165" y="1935"/>
                  </a:lnTo>
                  <a:lnTo>
                    <a:pt x="3171" y="1932"/>
                  </a:lnTo>
                  <a:lnTo>
                    <a:pt x="3171" y="1924"/>
                  </a:lnTo>
                  <a:lnTo>
                    <a:pt x="3180" y="1912"/>
                  </a:lnTo>
                  <a:lnTo>
                    <a:pt x="3180" y="1883"/>
                  </a:lnTo>
                  <a:lnTo>
                    <a:pt x="3189" y="1875"/>
                  </a:lnTo>
                  <a:lnTo>
                    <a:pt x="3189" y="1863"/>
                  </a:lnTo>
                  <a:lnTo>
                    <a:pt x="3197" y="1854"/>
                  </a:lnTo>
                  <a:lnTo>
                    <a:pt x="3197" y="1846"/>
                  </a:lnTo>
                  <a:lnTo>
                    <a:pt x="3189" y="1834"/>
                  </a:lnTo>
                  <a:lnTo>
                    <a:pt x="3189" y="1805"/>
                  </a:lnTo>
                  <a:lnTo>
                    <a:pt x="3180" y="1796"/>
                  </a:lnTo>
                  <a:lnTo>
                    <a:pt x="3180" y="1776"/>
                  </a:lnTo>
                  <a:lnTo>
                    <a:pt x="3171" y="1767"/>
                  </a:lnTo>
                  <a:lnTo>
                    <a:pt x="3171" y="1739"/>
                  </a:lnTo>
                  <a:lnTo>
                    <a:pt x="3160" y="1730"/>
                  </a:lnTo>
                  <a:lnTo>
                    <a:pt x="3151" y="1730"/>
                  </a:lnTo>
                  <a:lnTo>
                    <a:pt x="3151" y="1710"/>
                  </a:lnTo>
                  <a:lnTo>
                    <a:pt x="3142" y="1701"/>
                  </a:lnTo>
                  <a:lnTo>
                    <a:pt x="3142" y="1643"/>
                  </a:lnTo>
                  <a:lnTo>
                    <a:pt x="3151" y="1634"/>
                  </a:lnTo>
                  <a:lnTo>
                    <a:pt x="3160" y="1634"/>
                  </a:lnTo>
                  <a:lnTo>
                    <a:pt x="3168" y="1623"/>
                  </a:lnTo>
                  <a:lnTo>
                    <a:pt x="3180" y="1614"/>
                  </a:lnTo>
                  <a:lnTo>
                    <a:pt x="3180" y="1594"/>
                  </a:lnTo>
                  <a:lnTo>
                    <a:pt x="3189" y="1585"/>
                  </a:lnTo>
                  <a:lnTo>
                    <a:pt x="3197" y="1585"/>
                  </a:lnTo>
                  <a:lnTo>
                    <a:pt x="3197" y="1577"/>
                  </a:lnTo>
                  <a:lnTo>
                    <a:pt x="3218" y="1556"/>
                  </a:lnTo>
                  <a:lnTo>
                    <a:pt x="3267" y="1556"/>
                  </a:lnTo>
                  <a:lnTo>
                    <a:pt x="3267" y="1510"/>
                  </a:lnTo>
                  <a:lnTo>
                    <a:pt x="3255" y="1498"/>
                  </a:lnTo>
                  <a:lnTo>
                    <a:pt x="3255" y="1441"/>
                  </a:lnTo>
                  <a:lnTo>
                    <a:pt x="3238" y="1441"/>
                  </a:lnTo>
                  <a:lnTo>
                    <a:pt x="3209" y="1412"/>
                  </a:lnTo>
                  <a:lnTo>
                    <a:pt x="3171" y="1412"/>
                  </a:lnTo>
                  <a:lnTo>
                    <a:pt x="3160" y="1403"/>
                  </a:lnTo>
                  <a:lnTo>
                    <a:pt x="3082" y="1403"/>
                  </a:lnTo>
                  <a:lnTo>
                    <a:pt x="3073" y="1394"/>
                  </a:lnTo>
                  <a:lnTo>
                    <a:pt x="3044" y="1394"/>
                  </a:lnTo>
                  <a:lnTo>
                    <a:pt x="3041" y="1388"/>
                  </a:lnTo>
                  <a:lnTo>
                    <a:pt x="3035" y="1383"/>
                  </a:lnTo>
                  <a:lnTo>
                    <a:pt x="3006" y="1383"/>
                  </a:lnTo>
                  <a:lnTo>
                    <a:pt x="2995" y="1374"/>
                  </a:lnTo>
                  <a:lnTo>
                    <a:pt x="2977" y="1374"/>
                  </a:lnTo>
                  <a:lnTo>
                    <a:pt x="2977" y="1365"/>
                  </a:lnTo>
                  <a:lnTo>
                    <a:pt x="2957" y="1345"/>
                  </a:lnTo>
                  <a:lnTo>
                    <a:pt x="2957" y="1333"/>
                  </a:lnTo>
                  <a:lnTo>
                    <a:pt x="2948" y="1325"/>
                  </a:lnTo>
                  <a:lnTo>
                    <a:pt x="2948" y="1316"/>
                  </a:lnTo>
                  <a:lnTo>
                    <a:pt x="2940" y="1316"/>
                  </a:lnTo>
                  <a:lnTo>
                    <a:pt x="2934" y="1310"/>
                  </a:lnTo>
                  <a:lnTo>
                    <a:pt x="2928" y="1305"/>
                  </a:lnTo>
                  <a:lnTo>
                    <a:pt x="2928" y="1250"/>
                  </a:lnTo>
                  <a:lnTo>
                    <a:pt x="2928" y="1192"/>
                  </a:lnTo>
                  <a:lnTo>
                    <a:pt x="2920" y="1180"/>
                  </a:lnTo>
                  <a:lnTo>
                    <a:pt x="2920" y="1143"/>
                  </a:lnTo>
                  <a:lnTo>
                    <a:pt x="2928" y="1134"/>
                  </a:lnTo>
                  <a:lnTo>
                    <a:pt x="2928" y="1114"/>
                  </a:lnTo>
                  <a:lnTo>
                    <a:pt x="2934" y="1111"/>
                  </a:lnTo>
                  <a:lnTo>
                    <a:pt x="2940" y="1105"/>
                  </a:lnTo>
                  <a:lnTo>
                    <a:pt x="2940" y="1076"/>
                  </a:lnTo>
                  <a:lnTo>
                    <a:pt x="2948" y="1064"/>
                  </a:lnTo>
                  <a:lnTo>
                    <a:pt x="2948" y="1009"/>
                  </a:lnTo>
                  <a:lnTo>
                    <a:pt x="2928" y="1009"/>
                  </a:lnTo>
                  <a:lnTo>
                    <a:pt x="2920" y="998"/>
                  </a:lnTo>
                  <a:lnTo>
                    <a:pt x="2899" y="998"/>
                  </a:lnTo>
                  <a:lnTo>
                    <a:pt x="2891" y="1009"/>
                  </a:lnTo>
                  <a:lnTo>
                    <a:pt x="2870" y="1009"/>
                  </a:lnTo>
                  <a:lnTo>
                    <a:pt x="2862" y="998"/>
                  </a:lnTo>
                  <a:lnTo>
                    <a:pt x="2850" y="998"/>
                  </a:lnTo>
                  <a:lnTo>
                    <a:pt x="2841" y="989"/>
                  </a:lnTo>
                  <a:lnTo>
                    <a:pt x="2841" y="952"/>
                  </a:lnTo>
                  <a:lnTo>
                    <a:pt x="2833" y="940"/>
                  </a:lnTo>
                  <a:lnTo>
                    <a:pt x="2833" y="911"/>
                  </a:lnTo>
                  <a:lnTo>
                    <a:pt x="2841" y="902"/>
                  </a:lnTo>
                  <a:lnTo>
                    <a:pt x="2841" y="873"/>
                  </a:lnTo>
                  <a:lnTo>
                    <a:pt x="2850" y="865"/>
                  </a:lnTo>
                  <a:lnTo>
                    <a:pt x="2850" y="853"/>
                  </a:lnTo>
                  <a:lnTo>
                    <a:pt x="2891" y="816"/>
                  </a:lnTo>
                  <a:lnTo>
                    <a:pt x="2899" y="816"/>
                  </a:lnTo>
                  <a:lnTo>
                    <a:pt x="2911" y="807"/>
                  </a:lnTo>
                  <a:lnTo>
                    <a:pt x="2920" y="807"/>
                  </a:lnTo>
                  <a:lnTo>
                    <a:pt x="2940" y="787"/>
                  </a:lnTo>
                  <a:lnTo>
                    <a:pt x="2948" y="787"/>
                  </a:lnTo>
                  <a:lnTo>
                    <a:pt x="2957" y="778"/>
                  </a:lnTo>
                  <a:lnTo>
                    <a:pt x="2966" y="778"/>
                  </a:lnTo>
                  <a:lnTo>
                    <a:pt x="2986" y="758"/>
                  </a:lnTo>
                  <a:lnTo>
                    <a:pt x="2995" y="758"/>
                  </a:lnTo>
                  <a:lnTo>
                    <a:pt x="3001" y="755"/>
                  </a:lnTo>
                  <a:lnTo>
                    <a:pt x="3006" y="749"/>
                  </a:lnTo>
                  <a:lnTo>
                    <a:pt x="3006" y="720"/>
                  </a:lnTo>
                  <a:lnTo>
                    <a:pt x="2977" y="691"/>
                  </a:lnTo>
                  <a:lnTo>
                    <a:pt x="2966" y="691"/>
                  </a:lnTo>
                  <a:lnTo>
                    <a:pt x="2948" y="671"/>
                  </a:lnTo>
                  <a:lnTo>
                    <a:pt x="2928" y="671"/>
                  </a:lnTo>
                  <a:lnTo>
                    <a:pt x="2925" y="668"/>
                  </a:lnTo>
                  <a:lnTo>
                    <a:pt x="2920" y="662"/>
                  </a:lnTo>
                  <a:lnTo>
                    <a:pt x="2899" y="662"/>
                  </a:lnTo>
                  <a:lnTo>
                    <a:pt x="2891" y="654"/>
                  </a:lnTo>
                  <a:lnTo>
                    <a:pt x="2870" y="654"/>
                  </a:lnTo>
                  <a:lnTo>
                    <a:pt x="2862" y="642"/>
                  </a:lnTo>
                  <a:lnTo>
                    <a:pt x="2833" y="642"/>
                  </a:lnTo>
                  <a:lnTo>
                    <a:pt x="2827" y="639"/>
                  </a:lnTo>
                  <a:lnTo>
                    <a:pt x="2821" y="633"/>
                  </a:lnTo>
                  <a:lnTo>
                    <a:pt x="2812" y="633"/>
                  </a:lnTo>
                  <a:lnTo>
                    <a:pt x="2804" y="625"/>
                  </a:lnTo>
                  <a:lnTo>
                    <a:pt x="2763" y="625"/>
                  </a:lnTo>
                  <a:lnTo>
                    <a:pt x="2760" y="628"/>
                  </a:lnTo>
                  <a:lnTo>
                    <a:pt x="2755" y="633"/>
                  </a:lnTo>
                  <a:lnTo>
                    <a:pt x="2708" y="633"/>
                  </a:lnTo>
                  <a:lnTo>
                    <a:pt x="2703" y="636"/>
                  </a:lnTo>
                  <a:lnTo>
                    <a:pt x="2697" y="642"/>
                  </a:lnTo>
                  <a:lnTo>
                    <a:pt x="2688" y="633"/>
                  </a:lnTo>
                  <a:lnTo>
                    <a:pt x="2685" y="633"/>
                  </a:lnTo>
                  <a:lnTo>
                    <a:pt x="2679" y="633"/>
                  </a:lnTo>
                  <a:lnTo>
                    <a:pt x="2668" y="625"/>
                  </a:lnTo>
                  <a:lnTo>
                    <a:pt x="2659" y="625"/>
                  </a:lnTo>
                  <a:lnTo>
                    <a:pt x="2650" y="613"/>
                  </a:lnTo>
                  <a:lnTo>
                    <a:pt x="2630" y="613"/>
                  </a:lnTo>
                  <a:lnTo>
                    <a:pt x="2601" y="584"/>
                  </a:lnTo>
                  <a:lnTo>
                    <a:pt x="2581" y="584"/>
                  </a:lnTo>
                  <a:lnTo>
                    <a:pt x="2572" y="593"/>
                  </a:lnTo>
                  <a:lnTo>
                    <a:pt x="2526" y="593"/>
                  </a:lnTo>
                  <a:lnTo>
                    <a:pt x="2514" y="604"/>
                  </a:lnTo>
                  <a:lnTo>
                    <a:pt x="2494" y="604"/>
                  </a:lnTo>
                  <a:lnTo>
                    <a:pt x="2491" y="610"/>
                  </a:lnTo>
                  <a:lnTo>
                    <a:pt x="2486" y="613"/>
                  </a:lnTo>
                  <a:lnTo>
                    <a:pt x="2477" y="613"/>
                  </a:lnTo>
                  <a:lnTo>
                    <a:pt x="2465" y="625"/>
                  </a:lnTo>
                  <a:lnTo>
                    <a:pt x="2419" y="625"/>
                  </a:lnTo>
                  <a:lnTo>
                    <a:pt x="2407" y="633"/>
                  </a:lnTo>
                  <a:lnTo>
                    <a:pt x="2407" y="642"/>
                  </a:lnTo>
                  <a:lnTo>
                    <a:pt x="2387" y="662"/>
                  </a:lnTo>
                  <a:lnTo>
                    <a:pt x="2370" y="662"/>
                  </a:lnTo>
                  <a:lnTo>
                    <a:pt x="2370" y="671"/>
                  </a:lnTo>
                  <a:lnTo>
                    <a:pt x="2361" y="683"/>
                  </a:lnTo>
                  <a:lnTo>
                    <a:pt x="2361" y="691"/>
                  </a:lnTo>
                  <a:lnTo>
                    <a:pt x="2350" y="691"/>
                  </a:lnTo>
                  <a:lnTo>
                    <a:pt x="2341" y="700"/>
                  </a:lnTo>
                  <a:lnTo>
                    <a:pt x="2332" y="700"/>
                  </a:lnTo>
                  <a:lnTo>
                    <a:pt x="2326" y="706"/>
                  </a:lnTo>
                  <a:lnTo>
                    <a:pt x="2321" y="711"/>
                  </a:lnTo>
                  <a:lnTo>
                    <a:pt x="2306" y="711"/>
                  </a:lnTo>
                  <a:lnTo>
                    <a:pt x="2292" y="711"/>
                  </a:lnTo>
                  <a:lnTo>
                    <a:pt x="2292" y="720"/>
                  </a:lnTo>
                  <a:lnTo>
                    <a:pt x="2274" y="737"/>
                  </a:lnTo>
                  <a:lnTo>
                    <a:pt x="2263" y="737"/>
                  </a:lnTo>
                  <a:lnTo>
                    <a:pt x="2254" y="749"/>
                  </a:lnTo>
                  <a:lnTo>
                    <a:pt x="2234" y="749"/>
                  </a:lnTo>
                  <a:lnTo>
                    <a:pt x="2225" y="737"/>
                  </a:lnTo>
                  <a:lnTo>
                    <a:pt x="2188" y="737"/>
                  </a:lnTo>
                  <a:lnTo>
                    <a:pt x="2182" y="735"/>
                  </a:lnTo>
                  <a:lnTo>
                    <a:pt x="2176" y="729"/>
                  </a:lnTo>
                  <a:lnTo>
                    <a:pt x="2130" y="729"/>
                  </a:lnTo>
                  <a:lnTo>
                    <a:pt x="2118" y="720"/>
                  </a:lnTo>
                  <a:lnTo>
                    <a:pt x="2052" y="720"/>
                  </a:lnTo>
                  <a:lnTo>
                    <a:pt x="2043" y="729"/>
                  </a:lnTo>
                  <a:lnTo>
                    <a:pt x="2037" y="729"/>
                  </a:lnTo>
                  <a:lnTo>
                    <a:pt x="2031" y="729"/>
                  </a:lnTo>
                  <a:lnTo>
                    <a:pt x="2023" y="737"/>
                  </a:lnTo>
                  <a:lnTo>
                    <a:pt x="1994" y="737"/>
                  </a:lnTo>
                  <a:lnTo>
                    <a:pt x="1985" y="749"/>
                  </a:lnTo>
                  <a:lnTo>
                    <a:pt x="1979" y="749"/>
                  </a:lnTo>
                  <a:lnTo>
                    <a:pt x="1973" y="749"/>
                  </a:lnTo>
                  <a:lnTo>
                    <a:pt x="1956" y="766"/>
                  </a:lnTo>
                  <a:lnTo>
                    <a:pt x="1936" y="766"/>
                  </a:lnTo>
                  <a:lnTo>
                    <a:pt x="1927" y="778"/>
                  </a:lnTo>
                  <a:lnTo>
                    <a:pt x="1869" y="778"/>
                  </a:lnTo>
                  <a:lnTo>
                    <a:pt x="1864" y="772"/>
                  </a:lnTo>
                  <a:lnTo>
                    <a:pt x="1861" y="766"/>
                  </a:lnTo>
                  <a:lnTo>
                    <a:pt x="1861" y="758"/>
                  </a:lnTo>
                  <a:lnTo>
                    <a:pt x="1849" y="749"/>
                  </a:lnTo>
                  <a:lnTo>
                    <a:pt x="1849" y="720"/>
                  </a:lnTo>
                  <a:lnTo>
                    <a:pt x="1840" y="711"/>
                  </a:lnTo>
                  <a:lnTo>
                    <a:pt x="1840" y="625"/>
                  </a:lnTo>
                  <a:lnTo>
                    <a:pt x="1820" y="604"/>
                  </a:lnTo>
                  <a:lnTo>
                    <a:pt x="1820" y="599"/>
                  </a:lnTo>
                  <a:lnTo>
                    <a:pt x="1820" y="593"/>
                  </a:lnTo>
                  <a:lnTo>
                    <a:pt x="1811" y="584"/>
                  </a:lnTo>
                  <a:lnTo>
                    <a:pt x="1811" y="575"/>
                  </a:lnTo>
                  <a:lnTo>
                    <a:pt x="1840" y="547"/>
                  </a:lnTo>
                  <a:lnTo>
                    <a:pt x="1840" y="541"/>
                  </a:lnTo>
                  <a:lnTo>
                    <a:pt x="1840" y="535"/>
                  </a:lnTo>
                  <a:lnTo>
                    <a:pt x="1843" y="532"/>
                  </a:lnTo>
                  <a:lnTo>
                    <a:pt x="1849" y="526"/>
                  </a:lnTo>
                  <a:lnTo>
                    <a:pt x="1849" y="509"/>
                  </a:lnTo>
                  <a:lnTo>
                    <a:pt x="1861" y="500"/>
                  </a:lnTo>
                  <a:lnTo>
                    <a:pt x="1861" y="489"/>
                  </a:lnTo>
                  <a:lnTo>
                    <a:pt x="1869" y="480"/>
                  </a:lnTo>
                  <a:lnTo>
                    <a:pt x="1869" y="442"/>
                  </a:lnTo>
                  <a:lnTo>
                    <a:pt x="1849" y="442"/>
                  </a:lnTo>
                  <a:lnTo>
                    <a:pt x="1840" y="431"/>
                  </a:lnTo>
                  <a:lnTo>
                    <a:pt x="1829" y="431"/>
                  </a:lnTo>
                  <a:lnTo>
                    <a:pt x="1820" y="422"/>
                  </a:lnTo>
                  <a:lnTo>
                    <a:pt x="1783" y="422"/>
                  </a:lnTo>
                  <a:lnTo>
                    <a:pt x="1771" y="411"/>
                  </a:lnTo>
                  <a:lnTo>
                    <a:pt x="1762" y="411"/>
                  </a:lnTo>
                  <a:lnTo>
                    <a:pt x="1759" y="408"/>
                  </a:lnTo>
                  <a:lnTo>
                    <a:pt x="1754" y="402"/>
                  </a:lnTo>
                  <a:lnTo>
                    <a:pt x="1748" y="402"/>
                  </a:lnTo>
                  <a:lnTo>
                    <a:pt x="1742" y="402"/>
                  </a:lnTo>
                  <a:lnTo>
                    <a:pt x="1739" y="396"/>
                  </a:lnTo>
                  <a:lnTo>
                    <a:pt x="1733" y="393"/>
                  </a:lnTo>
                  <a:lnTo>
                    <a:pt x="1725" y="393"/>
                  </a:lnTo>
                  <a:lnTo>
                    <a:pt x="1701" y="370"/>
                  </a:lnTo>
                  <a:lnTo>
                    <a:pt x="1675" y="344"/>
                  </a:lnTo>
                  <a:lnTo>
                    <a:pt x="1673" y="344"/>
                  </a:lnTo>
                  <a:lnTo>
                    <a:pt x="1667" y="344"/>
                  </a:lnTo>
                  <a:lnTo>
                    <a:pt x="1658" y="353"/>
                  </a:lnTo>
                  <a:lnTo>
                    <a:pt x="1647" y="353"/>
                  </a:lnTo>
                  <a:lnTo>
                    <a:pt x="1629" y="373"/>
                  </a:lnTo>
                  <a:lnTo>
                    <a:pt x="1618" y="373"/>
                  </a:lnTo>
                  <a:lnTo>
                    <a:pt x="1609" y="382"/>
                  </a:lnTo>
                  <a:lnTo>
                    <a:pt x="1551" y="382"/>
                  </a:lnTo>
                  <a:lnTo>
                    <a:pt x="1493" y="382"/>
                  </a:lnTo>
                  <a:lnTo>
                    <a:pt x="1485" y="373"/>
                  </a:lnTo>
                  <a:lnTo>
                    <a:pt x="1435" y="373"/>
                  </a:lnTo>
                  <a:lnTo>
                    <a:pt x="1427" y="364"/>
                  </a:lnTo>
                  <a:lnTo>
                    <a:pt x="1415" y="364"/>
                  </a:lnTo>
                  <a:lnTo>
                    <a:pt x="1412" y="358"/>
                  </a:lnTo>
                  <a:lnTo>
                    <a:pt x="1406" y="353"/>
                  </a:lnTo>
                  <a:lnTo>
                    <a:pt x="1302" y="353"/>
                  </a:lnTo>
                  <a:lnTo>
                    <a:pt x="1291" y="344"/>
                  </a:lnTo>
                  <a:lnTo>
                    <a:pt x="1262" y="344"/>
                  </a:lnTo>
                  <a:lnTo>
                    <a:pt x="1253" y="335"/>
                  </a:lnTo>
                  <a:lnTo>
                    <a:pt x="1233" y="335"/>
                  </a:lnTo>
                  <a:lnTo>
                    <a:pt x="1213" y="315"/>
                  </a:lnTo>
                  <a:lnTo>
                    <a:pt x="1204" y="315"/>
                  </a:lnTo>
                  <a:lnTo>
                    <a:pt x="1184" y="298"/>
                  </a:lnTo>
                  <a:lnTo>
                    <a:pt x="1175" y="298"/>
                  </a:lnTo>
                  <a:lnTo>
                    <a:pt x="1160" y="283"/>
                  </a:lnTo>
                  <a:lnTo>
                    <a:pt x="1146" y="269"/>
                  </a:lnTo>
                  <a:lnTo>
                    <a:pt x="1137" y="269"/>
                  </a:lnTo>
                  <a:lnTo>
                    <a:pt x="1105" y="237"/>
                  </a:lnTo>
                  <a:lnTo>
                    <a:pt x="1103" y="237"/>
                  </a:lnTo>
                  <a:lnTo>
                    <a:pt x="1097" y="237"/>
                  </a:lnTo>
                  <a:lnTo>
                    <a:pt x="1088" y="228"/>
                  </a:lnTo>
                  <a:lnTo>
                    <a:pt x="1079" y="220"/>
                  </a:lnTo>
                  <a:lnTo>
                    <a:pt x="1071" y="220"/>
                  </a:lnTo>
                  <a:lnTo>
                    <a:pt x="1059" y="211"/>
                  </a:lnTo>
                  <a:lnTo>
                    <a:pt x="1051" y="211"/>
                  </a:lnTo>
                  <a:lnTo>
                    <a:pt x="1022" y="182"/>
                  </a:lnTo>
                  <a:lnTo>
                    <a:pt x="1010" y="182"/>
                  </a:lnTo>
                  <a:lnTo>
                    <a:pt x="1001" y="170"/>
                  </a:lnTo>
                  <a:lnTo>
                    <a:pt x="993" y="170"/>
                  </a:lnTo>
                  <a:lnTo>
                    <a:pt x="964" y="141"/>
                  </a:lnTo>
                  <a:lnTo>
                    <a:pt x="958" y="141"/>
                  </a:lnTo>
                  <a:lnTo>
                    <a:pt x="952" y="141"/>
                  </a:lnTo>
                  <a:lnTo>
                    <a:pt x="935" y="124"/>
                  </a:lnTo>
                  <a:lnTo>
                    <a:pt x="926" y="124"/>
                  </a:lnTo>
                  <a:lnTo>
                    <a:pt x="894" y="95"/>
                  </a:lnTo>
                  <a:lnTo>
                    <a:pt x="891" y="95"/>
                  </a:lnTo>
                  <a:lnTo>
                    <a:pt x="886" y="95"/>
                  </a:lnTo>
                  <a:lnTo>
                    <a:pt x="848" y="55"/>
                  </a:lnTo>
                  <a:lnTo>
                    <a:pt x="848" y="46"/>
                  </a:lnTo>
                  <a:lnTo>
                    <a:pt x="839" y="37"/>
                  </a:lnTo>
                  <a:lnTo>
                    <a:pt x="807" y="8"/>
                  </a:lnTo>
                  <a:lnTo>
                    <a:pt x="807" y="0"/>
                  </a:lnTo>
                  <a:lnTo>
                    <a:pt x="779" y="0"/>
                  </a:lnTo>
                  <a:lnTo>
                    <a:pt x="779" y="17"/>
                  </a:lnTo>
                  <a:lnTo>
                    <a:pt x="784" y="23"/>
                  </a:lnTo>
                  <a:lnTo>
                    <a:pt x="790" y="26"/>
                  </a:lnTo>
                  <a:lnTo>
                    <a:pt x="790" y="52"/>
                  </a:lnTo>
                  <a:lnTo>
                    <a:pt x="790" y="75"/>
                  </a:lnTo>
                  <a:lnTo>
                    <a:pt x="764" y="98"/>
                  </a:lnTo>
                  <a:lnTo>
                    <a:pt x="741" y="124"/>
                  </a:lnTo>
                  <a:lnTo>
                    <a:pt x="732" y="124"/>
                  </a:lnTo>
                  <a:lnTo>
                    <a:pt x="726" y="127"/>
                  </a:lnTo>
                  <a:lnTo>
                    <a:pt x="724" y="133"/>
                  </a:lnTo>
                  <a:lnTo>
                    <a:pt x="712" y="133"/>
                  </a:lnTo>
                  <a:lnTo>
                    <a:pt x="703" y="141"/>
                  </a:lnTo>
                  <a:lnTo>
                    <a:pt x="692" y="141"/>
                  </a:lnTo>
                  <a:lnTo>
                    <a:pt x="625" y="211"/>
                  </a:lnTo>
                  <a:lnTo>
                    <a:pt x="625" y="237"/>
                  </a:lnTo>
                  <a:lnTo>
                    <a:pt x="617" y="249"/>
                  </a:lnTo>
                  <a:lnTo>
                    <a:pt x="617" y="275"/>
                  </a:lnTo>
                  <a:lnTo>
                    <a:pt x="617" y="298"/>
                  </a:lnTo>
                  <a:lnTo>
                    <a:pt x="605" y="306"/>
                  </a:lnTo>
                  <a:lnTo>
                    <a:pt x="605" y="315"/>
                  </a:lnTo>
                  <a:lnTo>
                    <a:pt x="596" y="324"/>
                  </a:lnTo>
                  <a:lnTo>
                    <a:pt x="596" y="330"/>
                  </a:lnTo>
                  <a:lnTo>
                    <a:pt x="596" y="335"/>
                  </a:lnTo>
                  <a:lnTo>
                    <a:pt x="567" y="364"/>
                  </a:lnTo>
                  <a:lnTo>
                    <a:pt x="567" y="373"/>
                  </a:lnTo>
                  <a:lnTo>
                    <a:pt x="547" y="393"/>
                  </a:lnTo>
                  <a:lnTo>
                    <a:pt x="547" y="402"/>
                  </a:lnTo>
                  <a:lnTo>
                    <a:pt x="544" y="408"/>
                  </a:lnTo>
                  <a:lnTo>
                    <a:pt x="538" y="411"/>
                  </a:lnTo>
                  <a:lnTo>
                    <a:pt x="538" y="500"/>
                  </a:lnTo>
                  <a:lnTo>
                    <a:pt x="547" y="509"/>
                  </a:lnTo>
                  <a:lnTo>
                    <a:pt x="547" y="518"/>
                  </a:lnTo>
                  <a:lnTo>
                    <a:pt x="559" y="526"/>
                  </a:lnTo>
                  <a:lnTo>
                    <a:pt x="559" y="547"/>
                  </a:lnTo>
                  <a:lnTo>
                    <a:pt x="567" y="555"/>
                  </a:lnTo>
                  <a:lnTo>
                    <a:pt x="567" y="575"/>
                  </a:lnTo>
                  <a:lnTo>
                    <a:pt x="576" y="584"/>
                  </a:lnTo>
                  <a:lnTo>
                    <a:pt x="576" y="593"/>
                  </a:lnTo>
                  <a:lnTo>
                    <a:pt x="573" y="599"/>
                  </a:lnTo>
                  <a:lnTo>
                    <a:pt x="567" y="604"/>
                  </a:lnTo>
                  <a:lnTo>
                    <a:pt x="567" y="642"/>
                  </a:lnTo>
                  <a:lnTo>
                    <a:pt x="576" y="654"/>
                  </a:lnTo>
                  <a:lnTo>
                    <a:pt x="576" y="671"/>
                  </a:lnTo>
                  <a:lnTo>
                    <a:pt x="605" y="700"/>
                  </a:lnTo>
                  <a:lnTo>
                    <a:pt x="617" y="700"/>
                  </a:lnTo>
                  <a:lnTo>
                    <a:pt x="622" y="706"/>
                  </a:lnTo>
                  <a:lnTo>
                    <a:pt x="625" y="711"/>
                  </a:lnTo>
                  <a:lnTo>
                    <a:pt x="645" y="711"/>
                  </a:lnTo>
                  <a:lnTo>
                    <a:pt x="654" y="720"/>
                  </a:lnTo>
                  <a:lnTo>
                    <a:pt x="666" y="720"/>
                  </a:lnTo>
                  <a:lnTo>
                    <a:pt x="674" y="729"/>
                  </a:lnTo>
                  <a:lnTo>
                    <a:pt x="674" y="737"/>
                  </a:lnTo>
                  <a:lnTo>
                    <a:pt x="683" y="749"/>
                  </a:lnTo>
                  <a:lnTo>
                    <a:pt x="683" y="758"/>
                  </a:lnTo>
                  <a:lnTo>
                    <a:pt x="692" y="766"/>
                  </a:lnTo>
                  <a:lnTo>
                    <a:pt x="692" y="778"/>
                  </a:lnTo>
                  <a:lnTo>
                    <a:pt x="698" y="784"/>
                  </a:lnTo>
                  <a:lnTo>
                    <a:pt x="703" y="787"/>
                  </a:lnTo>
                  <a:lnTo>
                    <a:pt x="703" y="798"/>
                  </a:lnTo>
                  <a:lnTo>
                    <a:pt x="712" y="807"/>
                  </a:lnTo>
                  <a:lnTo>
                    <a:pt x="712" y="865"/>
                  </a:lnTo>
                  <a:lnTo>
                    <a:pt x="683" y="894"/>
                  </a:lnTo>
                  <a:lnTo>
                    <a:pt x="683" y="902"/>
                  </a:lnTo>
                  <a:lnTo>
                    <a:pt x="674" y="911"/>
                  </a:lnTo>
                  <a:lnTo>
                    <a:pt x="674" y="923"/>
                  </a:lnTo>
                  <a:lnTo>
                    <a:pt x="654" y="940"/>
                  </a:lnTo>
                  <a:lnTo>
                    <a:pt x="654" y="949"/>
                  </a:lnTo>
                  <a:lnTo>
                    <a:pt x="637" y="969"/>
                  </a:lnTo>
                  <a:lnTo>
                    <a:pt x="625" y="969"/>
                  </a:lnTo>
                  <a:lnTo>
                    <a:pt x="622" y="975"/>
                  </a:lnTo>
                  <a:lnTo>
                    <a:pt x="617" y="981"/>
                  </a:lnTo>
                  <a:lnTo>
                    <a:pt x="605" y="981"/>
                  </a:lnTo>
                  <a:lnTo>
                    <a:pt x="596" y="989"/>
                  </a:lnTo>
                  <a:lnTo>
                    <a:pt x="588" y="989"/>
                  </a:lnTo>
                  <a:lnTo>
                    <a:pt x="547" y="1027"/>
                  </a:lnTo>
                  <a:lnTo>
                    <a:pt x="547" y="1035"/>
                  </a:lnTo>
                  <a:lnTo>
                    <a:pt x="538" y="1047"/>
                  </a:lnTo>
                  <a:lnTo>
                    <a:pt x="538" y="1105"/>
                  </a:lnTo>
                  <a:lnTo>
                    <a:pt x="530" y="1114"/>
                  </a:lnTo>
                  <a:lnTo>
                    <a:pt x="530" y="1137"/>
                  </a:lnTo>
                  <a:lnTo>
                    <a:pt x="530" y="1163"/>
                  </a:lnTo>
                  <a:lnTo>
                    <a:pt x="518" y="1163"/>
                  </a:lnTo>
                  <a:lnTo>
                    <a:pt x="512" y="1163"/>
                  </a:lnTo>
                  <a:lnTo>
                    <a:pt x="501" y="1171"/>
                  </a:lnTo>
                  <a:lnTo>
                    <a:pt x="492" y="1171"/>
                  </a:lnTo>
                  <a:lnTo>
                    <a:pt x="460" y="1200"/>
                  </a:lnTo>
                  <a:lnTo>
                    <a:pt x="460" y="1212"/>
                  </a:lnTo>
                  <a:lnTo>
                    <a:pt x="452" y="1212"/>
                  </a:lnTo>
                  <a:lnTo>
                    <a:pt x="434" y="1229"/>
                  </a:lnTo>
                  <a:lnTo>
                    <a:pt x="434" y="1238"/>
                  </a:lnTo>
                  <a:lnTo>
                    <a:pt x="428" y="1244"/>
                  </a:lnTo>
                  <a:lnTo>
                    <a:pt x="423" y="1247"/>
                  </a:lnTo>
                  <a:lnTo>
                    <a:pt x="423" y="1258"/>
                  </a:lnTo>
                  <a:lnTo>
                    <a:pt x="405" y="1279"/>
                  </a:lnTo>
                  <a:lnTo>
                    <a:pt x="394" y="1279"/>
                  </a:lnTo>
                  <a:lnTo>
                    <a:pt x="345" y="1325"/>
                  </a:lnTo>
                  <a:lnTo>
                    <a:pt x="345" y="1333"/>
                  </a:lnTo>
                  <a:lnTo>
                    <a:pt x="327" y="1354"/>
                  </a:lnTo>
                  <a:lnTo>
                    <a:pt x="327" y="1365"/>
                  </a:lnTo>
                  <a:lnTo>
                    <a:pt x="307" y="1383"/>
                  </a:lnTo>
                  <a:lnTo>
                    <a:pt x="298" y="1383"/>
                  </a:lnTo>
                  <a:lnTo>
                    <a:pt x="293" y="1388"/>
                  </a:lnTo>
                  <a:lnTo>
                    <a:pt x="290" y="1394"/>
                  </a:lnTo>
                  <a:lnTo>
                    <a:pt x="261" y="1394"/>
                  </a:lnTo>
                  <a:lnTo>
                    <a:pt x="249" y="1383"/>
                  </a:lnTo>
                  <a:lnTo>
                    <a:pt x="232" y="1383"/>
                  </a:lnTo>
                  <a:lnTo>
                    <a:pt x="226" y="1388"/>
                  </a:lnTo>
                  <a:lnTo>
                    <a:pt x="220" y="1394"/>
                  </a:lnTo>
                  <a:lnTo>
                    <a:pt x="183" y="1394"/>
                  </a:lnTo>
                  <a:lnTo>
                    <a:pt x="154" y="1423"/>
                  </a:lnTo>
                  <a:lnTo>
                    <a:pt x="148" y="1423"/>
                  </a:lnTo>
                  <a:lnTo>
                    <a:pt x="145" y="1423"/>
                  </a:lnTo>
                  <a:lnTo>
                    <a:pt x="125" y="1441"/>
                  </a:lnTo>
                  <a:lnTo>
                    <a:pt x="125" y="1449"/>
                  </a:lnTo>
                  <a:lnTo>
                    <a:pt x="104" y="1469"/>
                  </a:lnTo>
                  <a:lnTo>
                    <a:pt x="104" y="1478"/>
                  </a:lnTo>
                  <a:lnTo>
                    <a:pt x="96" y="1490"/>
                  </a:lnTo>
                  <a:lnTo>
                    <a:pt x="96" y="1498"/>
                  </a:lnTo>
                  <a:lnTo>
                    <a:pt x="87" y="1510"/>
                  </a:lnTo>
                  <a:lnTo>
                    <a:pt x="87" y="1519"/>
                  </a:lnTo>
                  <a:lnTo>
                    <a:pt x="87" y="1527"/>
                  </a:lnTo>
                  <a:lnTo>
                    <a:pt x="81" y="1533"/>
                  </a:lnTo>
                  <a:lnTo>
                    <a:pt x="78" y="1536"/>
                  </a:lnTo>
                  <a:lnTo>
                    <a:pt x="78" y="1577"/>
                  </a:lnTo>
                  <a:lnTo>
                    <a:pt x="87" y="1585"/>
                  </a:lnTo>
                  <a:lnTo>
                    <a:pt x="87" y="1623"/>
                  </a:lnTo>
                  <a:lnTo>
                    <a:pt x="96" y="1634"/>
                  </a:lnTo>
                  <a:lnTo>
                    <a:pt x="96" y="1652"/>
                  </a:lnTo>
                  <a:lnTo>
                    <a:pt x="87" y="1663"/>
                  </a:lnTo>
                  <a:lnTo>
                    <a:pt x="87" y="1681"/>
                  </a:lnTo>
                  <a:lnTo>
                    <a:pt x="47" y="1721"/>
                  </a:lnTo>
                  <a:lnTo>
                    <a:pt x="47" y="1730"/>
                  </a:lnTo>
                  <a:lnTo>
                    <a:pt x="29" y="1747"/>
                  </a:lnTo>
                  <a:lnTo>
                    <a:pt x="29" y="1759"/>
                  </a:lnTo>
                  <a:lnTo>
                    <a:pt x="23" y="1765"/>
                  </a:lnTo>
                  <a:lnTo>
                    <a:pt x="18" y="1767"/>
                  </a:lnTo>
                  <a:lnTo>
                    <a:pt x="18" y="1776"/>
                  </a:lnTo>
                  <a:lnTo>
                    <a:pt x="0" y="1796"/>
                  </a:lnTo>
                  <a:lnTo>
                    <a:pt x="0" y="1875"/>
                  </a:lnTo>
                  <a:lnTo>
                    <a:pt x="29" y="1903"/>
                  </a:lnTo>
                  <a:lnTo>
                    <a:pt x="29" y="1924"/>
                  </a:lnTo>
                  <a:lnTo>
                    <a:pt x="38" y="1932"/>
                  </a:lnTo>
                  <a:lnTo>
                    <a:pt x="38" y="1941"/>
                  </a:lnTo>
                  <a:lnTo>
                    <a:pt x="47" y="1950"/>
                  </a:lnTo>
                  <a:lnTo>
                    <a:pt x="47" y="1956"/>
                  </a:lnTo>
                  <a:lnTo>
                    <a:pt x="47" y="1958"/>
                  </a:lnTo>
                  <a:lnTo>
                    <a:pt x="52" y="1964"/>
                  </a:lnTo>
                  <a:lnTo>
                    <a:pt x="58" y="1970"/>
                  </a:lnTo>
                  <a:lnTo>
                    <a:pt x="58" y="1979"/>
                  </a:lnTo>
                  <a:lnTo>
                    <a:pt x="87" y="2008"/>
                  </a:lnTo>
                  <a:lnTo>
                    <a:pt x="87" y="2028"/>
                  </a:lnTo>
                  <a:lnTo>
                    <a:pt x="96" y="2037"/>
                  </a:lnTo>
                  <a:lnTo>
                    <a:pt x="96" y="2074"/>
                  </a:lnTo>
                  <a:lnTo>
                    <a:pt x="102" y="2080"/>
                  </a:lnTo>
                  <a:lnTo>
                    <a:pt x="104" y="2086"/>
                  </a:lnTo>
                  <a:lnTo>
                    <a:pt x="104" y="2144"/>
                  </a:lnTo>
                  <a:lnTo>
                    <a:pt x="96" y="2152"/>
                  </a:lnTo>
                  <a:lnTo>
                    <a:pt x="96" y="2239"/>
                  </a:lnTo>
                  <a:lnTo>
                    <a:pt x="87" y="2248"/>
                  </a:lnTo>
                  <a:lnTo>
                    <a:pt x="87" y="2306"/>
                  </a:lnTo>
                  <a:lnTo>
                    <a:pt x="96" y="2317"/>
                  </a:lnTo>
                  <a:lnTo>
                    <a:pt x="96" y="2335"/>
                  </a:lnTo>
                  <a:lnTo>
                    <a:pt x="102" y="2340"/>
                  </a:lnTo>
                  <a:lnTo>
                    <a:pt x="104" y="2343"/>
                  </a:lnTo>
                  <a:lnTo>
                    <a:pt x="110" y="2349"/>
                  </a:lnTo>
                  <a:lnTo>
                    <a:pt x="113" y="2355"/>
                  </a:lnTo>
                  <a:lnTo>
                    <a:pt x="113" y="2363"/>
                  </a:lnTo>
                  <a:lnTo>
                    <a:pt x="133" y="2384"/>
                  </a:lnTo>
                  <a:lnTo>
                    <a:pt x="133" y="2392"/>
                  </a:lnTo>
                  <a:lnTo>
                    <a:pt x="145" y="2401"/>
                  </a:lnTo>
                  <a:lnTo>
                    <a:pt x="145" y="2479"/>
                  </a:lnTo>
                  <a:lnTo>
                    <a:pt x="139" y="2485"/>
                  </a:lnTo>
                  <a:lnTo>
                    <a:pt x="133" y="2488"/>
                  </a:lnTo>
                  <a:lnTo>
                    <a:pt x="133" y="2499"/>
                  </a:lnTo>
                  <a:lnTo>
                    <a:pt x="125" y="2508"/>
                  </a:lnTo>
                  <a:lnTo>
                    <a:pt x="125" y="2537"/>
                  </a:lnTo>
                  <a:lnTo>
                    <a:pt x="130" y="2543"/>
                  </a:lnTo>
                  <a:lnTo>
                    <a:pt x="133" y="2546"/>
                  </a:lnTo>
                  <a:lnTo>
                    <a:pt x="133" y="2557"/>
                  </a:lnTo>
                  <a:lnTo>
                    <a:pt x="154" y="2575"/>
                  </a:lnTo>
                  <a:lnTo>
                    <a:pt x="174" y="2575"/>
                  </a:lnTo>
                  <a:lnTo>
                    <a:pt x="183" y="2586"/>
                  </a:lnTo>
                  <a:lnTo>
                    <a:pt x="188" y="2586"/>
                  </a:lnTo>
                  <a:lnTo>
                    <a:pt x="191" y="2586"/>
                  </a:lnTo>
                  <a:lnTo>
                    <a:pt x="212" y="2604"/>
                  </a:lnTo>
                  <a:lnTo>
                    <a:pt x="212" y="2615"/>
                  </a:lnTo>
                  <a:lnTo>
                    <a:pt x="232" y="2633"/>
                  </a:lnTo>
                  <a:lnTo>
                    <a:pt x="232" y="2670"/>
                  </a:lnTo>
                  <a:lnTo>
                    <a:pt x="226" y="2676"/>
                  </a:lnTo>
                  <a:lnTo>
                    <a:pt x="220" y="2682"/>
                  </a:lnTo>
                  <a:lnTo>
                    <a:pt x="220" y="2699"/>
                  </a:lnTo>
                  <a:lnTo>
                    <a:pt x="232" y="2711"/>
                  </a:lnTo>
                  <a:lnTo>
                    <a:pt x="232" y="2719"/>
                  </a:lnTo>
                  <a:lnTo>
                    <a:pt x="240" y="2728"/>
                  </a:lnTo>
                  <a:lnTo>
                    <a:pt x="240" y="2734"/>
                  </a:lnTo>
                  <a:lnTo>
                    <a:pt x="240" y="2740"/>
                  </a:lnTo>
                  <a:lnTo>
                    <a:pt x="261" y="2757"/>
                  </a:lnTo>
                  <a:lnTo>
                    <a:pt x="261" y="2769"/>
                  </a:lnTo>
                  <a:lnTo>
                    <a:pt x="269" y="2777"/>
                  </a:lnTo>
                  <a:lnTo>
                    <a:pt x="269" y="2797"/>
                  </a:lnTo>
                  <a:lnTo>
                    <a:pt x="261" y="2806"/>
                  </a:lnTo>
                  <a:lnTo>
                    <a:pt x="261" y="2826"/>
                  </a:lnTo>
                  <a:lnTo>
                    <a:pt x="232" y="2855"/>
                  </a:lnTo>
                  <a:lnTo>
                    <a:pt x="226" y="2855"/>
                  </a:lnTo>
                  <a:lnTo>
                    <a:pt x="220" y="2855"/>
                  </a:lnTo>
                  <a:lnTo>
                    <a:pt x="191" y="2881"/>
                  </a:lnTo>
                  <a:lnTo>
                    <a:pt x="191" y="2968"/>
                  </a:lnTo>
                  <a:lnTo>
                    <a:pt x="197" y="2974"/>
                  </a:lnTo>
                  <a:lnTo>
                    <a:pt x="203" y="2980"/>
                  </a:lnTo>
                  <a:lnTo>
                    <a:pt x="212" y="2980"/>
                  </a:lnTo>
                  <a:lnTo>
                    <a:pt x="220" y="2988"/>
                  </a:lnTo>
                  <a:lnTo>
                    <a:pt x="240" y="2988"/>
                  </a:lnTo>
                  <a:lnTo>
                    <a:pt x="269" y="3017"/>
                  </a:lnTo>
                  <a:lnTo>
                    <a:pt x="269" y="3029"/>
                  </a:lnTo>
                  <a:lnTo>
                    <a:pt x="278" y="3038"/>
                  </a:lnTo>
                  <a:lnTo>
                    <a:pt x="278" y="3095"/>
                  </a:lnTo>
                  <a:lnTo>
                    <a:pt x="298" y="3116"/>
                  </a:lnTo>
                  <a:lnTo>
                    <a:pt x="316" y="3133"/>
                  </a:lnTo>
                  <a:lnTo>
                    <a:pt x="327" y="3133"/>
                  </a:lnTo>
                  <a:lnTo>
                    <a:pt x="336" y="3145"/>
                  </a:lnTo>
                  <a:lnTo>
                    <a:pt x="365" y="3145"/>
                  </a:lnTo>
                  <a:lnTo>
                    <a:pt x="374" y="3153"/>
                  </a:lnTo>
                  <a:lnTo>
                    <a:pt x="460" y="3153"/>
                  </a:lnTo>
                  <a:lnTo>
                    <a:pt x="501" y="3191"/>
                  </a:lnTo>
                  <a:lnTo>
                    <a:pt x="512" y="3191"/>
                  </a:lnTo>
                  <a:lnTo>
                    <a:pt x="518" y="3200"/>
                  </a:lnTo>
                  <a:lnTo>
                    <a:pt x="524" y="3200"/>
                  </a:lnTo>
                  <a:lnTo>
                    <a:pt x="530" y="3200"/>
                  </a:lnTo>
                  <a:lnTo>
                    <a:pt x="547" y="3220"/>
                  </a:lnTo>
                  <a:lnTo>
                    <a:pt x="559" y="3220"/>
                  </a:lnTo>
                  <a:lnTo>
                    <a:pt x="576" y="3240"/>
                  </a:lnTo>
                  <a:lnTo>
                    <a:pt x="588" y="3240"/>
                  </a:lnTo>
                  <a:lnTo>
                    <a:pt x="593" y="3246"/>
                  </a:lnTo>
                  <a:lnTo>
                    <a:pt x="596" y="3249"/>
                  </a:lnTo>
                  <a:lnTo>
                    <a:pt x="605" y="3249"/>
                  </a:lnTo>
                  <a:lnTo>
                    <a:pt x="617" y="3257"/>
                  </a:lnTo>
                  <a:lnTo>
                    <a:pt x="674" y="3257"/>
                  </a:lnTo>
                  <a:lnTo>
                    <a:pt x="683" y="3269"/>
                  </a:lnTo>
                  <a:lnTo>
                    <a:pt x="724" y="3269"/>
                  </a:lnTo>
                  <a:lnTo>
                    <a:pt x="732" y="3278"/>
                  </a:lnTo>
                  <a:lnTo>
                    <a:pt x="741" y="3278"/>
                  </a:lnTo>
                  <a:lnTo>
                    <a:pt x="750" y="3286"/>
                  </a:lnTo>
                  <a:lnTo>
                    <a:pt x="761" y="3286"/>
                  </a:lnTo>
                  <a:lnTo>
                    <a:pt x="767" y="3292"/>
                  </a:lnTo>
                  <a:lnTo>
                    <a:pt x="770" y="3298"/>
                  </a:lnTo>
                  <a:lnTo>
                    <a:pt x="779" y="3298"/>
                  </a:lnTo>
                  <a:lnTo>
                    <a:pt x="790" y="3307"/>
                  </a:lnTo>
                  <a:lnTo>
                    <a:pt x="799" y="3307"/>
                  </a:lnTo>
                  <a:lnTo>
                    <a:pt x="805" y="3312"/>
                  </a:lnTo>
                  <a:lnTo>
                    <a:pt x="807" y="3315"/>
                  </a:lnTo>
                  <a:lnTo>
                    <a:pt x="839" y="3315"/>
                  </a:lnTo>
                  <a:lnTo>
                    <a:pt x="848" y="3327"/>
                  </a:lnTo>
                  <a:lnTo>
                    <a:pt x="868" y="3327"/>
                  </a:lnTo>
                  <a:lnTo>
                    <a:pt x="877" y="3336"/>
                  </a:lnTo>
                  <a:lnTo>
                    <a:pt x="926" y="3336"/>
                  </a:lnTo>
                  <a:lnTo>
                    <a:pt x="926" y="3341"/>
                  </a:lnTo>
                  <a:lnTo>
                    <a:pt x="926" y="3344"/>
                  </a:lnTo>
                  <a:lnTo>
                    <a:pt x="943" y="3365"/>
                  </a:lnTo>
                  <a:lnTo>
                    <a:pt x="943" y="3376"/>
                  </a:lnTo>
                  <a:lnTo>
                    <a:pt x="972" y="3402"/>
                  </a:lnTo>
                  <a:lnTo>
                    <a:pt x="972" y="3443"/>
                  </a:lnTo>
                  <a:lnTo>
                    <a:pt x="981" y="3451"/>
                  </a:lnTo>
                  <a:lnTo>
                    <a:pt x="981" y="3460"/>
                  </a:lnTo>
                  <a:lnTo>
                    <a:pt x="993" y="3469"/>
                  </a:lnTo>
                  <a:lnTo>
                    <a:pt x="993" y="3489"/>
                  </a:lnTo>
                  <a:lnTo>
                    <a:pt x="1001" y="3498"/>
                  </a:lnTo>
                  <a:lnTo>
                    <a:pt x="1001" y="3509"/>
                  </a:lnTo>
                  <a:lnTo>
                    <a:pt x="1010" y="3518"/>
                  </a:lnTo>
                  <a:lnTo>
                    <a:pt x="1022" y="3518"/>
                  </a:lnTo>
                  <a:lnTo>
                    <a:pt x="1039" y="3538"/>
                  </a:lnTo>
                  <a:lnTo>
                    <a:pt x="1039" y="3544"/>
                  </a:lnTo>
                  <a:lnTo>
                    <a:pt x="1039" y="3547"/>
                  </a:lnTo>
                  <a:lnTo>
                    <a:pt x="1059" y="3567"/>
                  </a:lnTo>
                  <a:lnTo>
                    <a:pt x="1059" y="3596"/>
                  </a:lnTo>
                  <a:lnTo>
                    <a:pt x="1039" y="3613"/>
                  </a:lnTo>
                  <a:lnTo>
                    <a:pt x="1039" y="3625"/>
                  </a:lnTo>
                  <a:lnTo>
                    <a:pt x="1030" y="3634"/>
                  </a:lnTo>
                  <a:lnTo>
                    <a:pt x="1030" y="3663"/>
                  </a:lnTo>
                  <a:lnTo>
                    <a:pt x="1030" y="3691"/>
                  </a:lnTo>
                  <a:lnTo>
                    <a:pt x="1022" y="3700"/>
                  </a:lnTo>
                  <a:lnTo>
                    <a:pt x="1022" y="3741"/>
                  </a:lnTo>
                  <a:lnTo>
                    <a:pt x="1010" y="3749"/>
                  </a:lnTo>
                  <a:lnTo>
                    <a:pt x="1010" y="3770"/>
                  </a:lnTo>
                  <a:lnTo>
                    <a:pt x="1001" y="3778"/>
                  </a:lnTo>
                  <a:lnTo>
                    <a:pt x="1001" y="3784"/>
                  </a:lnTo>
                  <a:lnTo>
                    <a:pt x="1001" y="3787"/>
                  </a:lnTo>
                  <a:lnTo>
                    <a:pt x="993" y="3799"/>
                  </a:lnTo>
                  <a:lnTo>
                    <a:pt x="993" y="3807"/>
                  </a:lnTo>
                  <a:lnTo>
                    <a:pt x="981" y="3816"/>
                  </a:lnTo>
                  <a:lnTo>
                    <a:pt x="981" y="3827"/>
                  </a:lnTo>
                  <a:lnTo>
                    <a:pt x="972" y="3836"/>
                  </a:lnTo>
                  <a:lnTo>
                    <a:pt x="972" y="3845"/>
                  </a:lnTo>
                  <a:lnTo>
                    <a:pt x="949" y="3871"/>
                  </a:lnTo>
                  <a:lnTo>
                    <a:pt x="926" y="3894"/>
                  </a:lnTo>
                  <a:lnTo>
                    <a:pt x="920" y="3894"/>
                  </a:lnTo>
                  <a:lnTo>
                    <a:pt x="915" y="3894"/>
                  </a:lnTo>
                  <a:lnTo>
                    <a:pt x="906" y="3903"/>
                  </a:lnTo>
                  <a:lnTo>
                    <a:pt x="894" y="3903"/>
                  </a:lnTo>
                  <a:lnTo>
                    <a:pt x="886" y="3911"/>
                  </a:lnTo>
                  <a:lnTo>
                    <a:pt x="877" y="3911"/>
                  </a:lnTo>
                  <a:lnTo>
                    <a:pt x="848" y="3940"/>
                  </a:lnTo>
                  <a:lnTo>
                    <a:pt x="848" y="3952"/>
                  </a:lnTo>
                  <a:lnTo>
                    <a:pt x="839" y="3961"/>
                  </a:lnTo>
                  <a:lnTo>
                    <a:pt x="839" y="4027"/>
                  </a:lnTo>
                  <a:lnTo>
                    <a:pt x="906" y="4096"/>
                  </a:lnTo>
                  <a:lnTo>
                    <a:pt x="906" y="4105"/>
                  </a:lnTo>
                  <a:lnTo>
                    <a:pt x="915" y="4114"/>
                  </a:lnTo>
                  <a:lnTo>
                    <a:pt x="915" y="4120"/>
                  </a:lnTo>
                  <a:lnTo>
                    <a:pt x="915" y="4123"/>
                  </a:lnTo>
                  <a:lnTo>
                    <a:pt x="926" y="4134"/>
                  </a:lnTo>
                  <a:lnTo>
                    <a:pt x="926" y="4143"/>
                  </a:lnTo>
                  <a:lnTo>
                    <a:pt x="935" y="4154"/>
                  </a:lnTo>
                  <a:lnTo>
                    <a:pt x="935" y="4172"/>
                  </a:lnTo>
                  <a:lnTo>
                    <a:pt x="943" y="4180"/>
                  </a:lnTo>
                  <a:lnTo>
                    <a:pt x="943" y="4192"/>
                  </a:lnTo>
                  <a:lnTo>
                    <a:pt x="952" y="4201"/>
                  </a:lnTo>
                  <a:lnTo>
                    <a:pt x="952" y="4230"/>
                  </a:lnTo>
                  <a:lnTo>
                    <a:pt x="943" y="4238"/>
                  </a:lnTo>
                  <a:lnTo>
                    <a:pt x="943" y="4279"/>
                  </a:lnTo>
                  <a:lnTo>
                    <a:pt x="935" y="4287"/>
                  </a:lnTo>
                  <a:lnTo>
                    <a:pt x="935" y="4299"/>
                  </a:lnTo>
                  <a:lnTo>
                    <a:pt x="894" y="4334"/>
                  </a:lnTo>
                  <a:lnTo>
                    <a:pt x="894" y="4345"/>
                  </a:lnTo>
                  <a:lnTo>
                    <a:pt x="877" y="4366"/>
                  </a:lnTo>
                  <a:lnTo>
                    <a:pt x="877" y="4374"/>
                  </a:lnTo>
                  <a:lnTo>
                    <a:pt x="779" y="4470"/>
                  </a:lnTo>
                  <a:lnTo>
                    <a:pt x="779" y="4481"/>
                  </a:lnTo>
                  <a:lnTo>
                    <a:pt x="761" y="4499"/>
                  </a:lnTo>
                  <a:lnTo>
                    <a:pt x="761" y="4557"/>
                  </a:lnTo>
                  <a:lnTo>
                    <a:pt x="767" y="4562"/>
                  </a:lnTo>
                  <a:lnTo>
                    <a:pt x="770" y="4568"/>
                  </a:lnTo>
                  <a:lnTo>
                    <a:pt x="770" y="4623"/>
                  </a:lnTo>
                  <a:lnTo>
                    <a:pt x="779" y="4632"/>
                  </a:lnTo>
                  <a:lnTo>
                    <a:pt x="779" y="4701"/>
                  </a:lnTo>
                  <a:lnTo>
                    <a:pt x="784" y="4707"/>
                  </a:lnTo>
                  <a:lnTo>
                    <a:pt x="790" y="4710"/>
                  </a:lnTo>
                  <a:lnTo>
                    <a:pt x="784" y="4716"/>
                  </a:lnTo>
                  <a:lnTo>
                    <a:pt x="779" y="4721"/>
                  </a:lnTo>
                  <a:lnTo>
                    <a:pt x="779" y="4739"/>
                  </a:lnTo>
                  <a:lnTo>
                    <a:pt x="761" y="4759"/>
                  </a:lnTo>
                  <a:lnTo>
                    <a:pt x="761" y="4797"/>
                  </a:lnTo>
                  <a:lnTo>
                    <a:pt x="767" y="4802"/>
                  </a:lnTo>
                  <a:lnTo>
                    <a:pt x="770" y="4808"/>
                  </a:lnTo>
                  <a:lnTo>
                    <a:pt x="770" y="4834"/>
                  </a:lnTo>
                  <a:lnTo>
                    <a:pt x="779" y="4846"/>
                  </a:lnTo>
                  <a:lnTo>
                    <a:pt x="779" y="4855"/>
                  </a:lnTo>
                  <a:lnTo>
                    <a:pt x="790" y="4863"/>
                  </a:lnTo>
                  <a:lnTo>
                    <a:pt x="790" y="4875"/>
                  </a:lnTo>
                  <a:lnTo>
                    <a:pt x="799" y="4883"/>
                  </a:lnTo>
                  <a:lnTo>
                    <a:pt x="799" y="4892"/>
                  </a:lnTo>
                  <a:lnTo>
                    <a:pt x="805" y="4898"/>
                  </a:lnTo>
                  <a:lnTo>
                    <a:pt x="807" y="4904"/>
                  </a:lnTo>
                  <a:lnTo>
                    <a:pt x="807" y="4912"/>
                  </a:lnTo>
                  <a:lnTo>
                    <a:pt x="828" y="4933"/>
                  </a:lnTo>
                  <a:lnTo>
                    <a:pt x="828" y="4941"/>
                  </a:lnTo>
                  <a:lnTo>
                    <a:pt x="886" y="4999"/>
                  </a:lnTo>
                  <a:lnTo>
                    <a:pt x="906" y="4999"/>
                  </a:lnTo>
                  <a:lnTo>
                    <a:pt x="915" y="5008"/>
                  </a:lnTo>
                  <a:lnTo>
                    <a:pt x="964" y="5008"/>
                  </a:lnTo>
                  <a:lnTo>
                    <a:pt x="972" y="5019"/>
                  </a:lnTo>
                  <a:lnTo>
                    <a:pt x="981" y="5019"/>
                  </a:lnTo>
                  <a:lnTo>
                    <a:pt x="993" y="5028"/>
                  </a:lnTo>
                  <a:lnTo>
                    <a:pt x="1001" y="5028"/>
                  </a:lnTo>
                  <a:lnTo>
                    <a:pt x="1030" y="5057"/>
                  </a:lnTo>
                  <a:lnTo>
                    <a:pt x="1039" y="5057"/>
                  </a:lnTo>
                  <a:lnTo>
                    <a:pt x="1059" y="5077"/>
                  </a:lnTo>
                  <a:lnTo>
                    <a:pt x="1071" y="5077"/>
                  </a:lnTo>
                  <a:lnTo>
                    <a:pt x="1137" y="5144"/>
                  </a:lnTo>
                  <a:lnTo>
                    <a:pt x="1137" y="5153"/>
                  </a:lnTo>
                  <a:lnTo>
                    <a:pt x="1146" y="5161"/>
                  </a:lnTo>
                  <a:lnTo>
                    <a:pt x="1146" y="5173"/>
                  </a:lnTo>
                  <a:lnTo>
                    <a:pt x="1158" y="5181"/>
                  </a:lnTo>
                  <a:lnTo>
                    <a:pt x="1158" y="5190"/>
                  </a:lnTo>
                  <a:lnTo>
                    <a:pt x="1166" y="5202"/>
                  </a:lnTo>
                  <a:lnTo>
                    <a:pt x="1166" y="5231"/>
                  </a:lnTo>
                  <a:lnTo>
                    <a:pt x="1175" y="5239"/>
                  </a:lnTo>
                  <a:lnTo>
                    <a:pt x="1175" y="5260"/>
                  </a:lnTo>
                  <a:lnTo>
                    <a:pt x="1184" y="5268"/>
                  </a:lnTo>
                  <a:lnTo>
                    <a:pt x="1184" y="5277"/>
                  </a:lnTo>
                  <a:lnTo>
                    <a:pt x="1204" y="5297"/>
                  </a:lnTo>
                  <a:lnTo>
                    <a:pt x="1213" y="5297"/>
                  </a:lnTo>
                  <a:lnTo>
                    <a:pt x="1224" y="5297"/>
                  </a:lnTo>
                  <a:lnTo>
                    <a:pt x="1233" y="5309"/>
                  </a:lnTo>
                  <a:lnTo>
                    <a:pt x="1241" y="5309"/>
                  </a:lnTo>
                  <a:lnTo>
                    <a:pt x="1262" y="5288"/>
                  </a:lnTo>
                  <a:lnTo>
                    <a:pt x="1268" y="5288"/>
                  </a:lnTo>
                  <a:lnTo>
                    <a:pt x="1270" y="5288"/>
                  </a:lnTo>
                  <a:lnTo>
                    <a:pt x="1270" y="5277"/>
                  </a:lnTo>
                  <a:lnTo>
                    <a:pt x="1282" y="5268"/>
                  </a:lnTo>
                  <a:lnTo>
                    <a:pt x="1282" y="5251"/>
                  </a:lnTo>
                  <a:lnTo>
                    <a:pt x="1285" y="5245"/>
                  </a:lnTo>
                  <a:lnTo>
                    <a:pt x="1291" y="5239"/>
                  </a:lnTo>
                  <a:lnTo>
                    <a:pt x="1291" y="5222"/>
                  </a:lnTo>
                  <a:lnTo>
                    <a:pt x="1320" y="5190"/>
                  </a:lnTo>
                  <a:lnTo>
                    <a:pt x="1340" y="5190"/>
                  </a:lnTo>
                  <a:lnTo>
                    <a:pt x="1357" y="5190"/>
                  </a:lnTo>
                  <a:lnTo>
                    <a:pt x="1377" y="5210"/>
                  </a:lnTo>
                  <a:lnTo>
                    <a:pt x="1377" y="5222"/>
                  </a:lnTo>
                  <a:lnTo>
                    <a:pt x="1386" y="5231"/>
                  </a:lnTo>
                  <a:lnTo>
                    <a:pt x="1386" y="5251"/>
                  </a:lnTo>
                  <a:lnTo>
                    <a:pt x="1392" y="5254"/>
                  </a:lnTo>
                  <a:lnTo>
                    <a:pt x="1398" y="5260"/>
                  </a:lnTo>
                  <a:lnTo>
                    <a:pt x="1398" y="5277"/>
                  </a:lnTo>
                  <a:lnTo>
                    <a:pt x="1415" y="5297"/>
                  </a:lnTo>
                  <a:lnTo>
                    <a:pt x="1427" y="5297"/>
                  </a:lnTo>
                  <a:lnTo>
                    <a:pt x="1435" y="5309"/>
                  </a:lnTo>
                  <a:lnTo>
                    <a:pt x="1485" y="5309"/>
                  </a:lnTo>
                  <a:lnTo>
                    <a:pt x="1493" y="5297"/>
                  </a:lnTo>
                  <a:lnTo>
                    <a:pt x="1502" y="5297"/>
                  </a:lnTo>
                  <a:lnTo>
                    <a:pt x="1513" y="5288"/>
                  </a:lnTo>
                  <a:lnTo>
                    <a:pt x="1522" y="5288"/>
                  </a:lnTo>
                  <a:lnTo>
                    <a:pt x="1522" y="5268"/>
                  </a:lnTo>
                  <a:lnTo>
                    <a:pt x="1493" y="5239"/>
                  </a:lnTo>
                  <a:lnTo>
                    <a:pt x="1493" y="5231"/>
                  </a:lnTo>
                  <a:lnTo>
                    <a:pt x="1435" y="5173"/>
                  </a:lnTo>
                  <a:lnTo>
                    <a:pt x="1441" y="5167"/>
                  </a:lnTo>
                  <a:lnTo>
                    <a:pt x="1444" y="5161"/>
                  </a:lnTo>
                  <a:lnTo>
                    <a:pt x="1444" y="5153"/>
                  </a:lnTo>
                  <a:lnTo>
                    <a:pt x="1456" y="5144"/>
                  </a:lnTo>
                  <a:lnTo>
                    <a:pt x="1485" y="5144"/>
                  </a:lnTo>
                  <a:lnTo>
                    <a:pt x="1502" y="5124"/>
                  </a:lnTo>
                  <a:lnTo>
                    <a:pt x="1502" y="5115"/>
                  </a:lnTo>
                  <a:lnTo>
                    <a:pt x="1513" y="5106"/>
                  </a:lnTo>
                  <a:lnTo>
                    <a:pt x="1513" y="5098"/>
                  </a:lnTo>
                  <a:lnTo>
                    <a:pt x="1502" y="5086"/>
                  </a:lnTo>
                  <a:lnTo>
                    <a:pt x="1493" y="5086"/>
                  </a:lnTo>
                  <a:lnTo>
                    <a:pt x="1493" y="5077"/>
                  </a:lnTo>
                  <a:lnTo>
                    <a:pt x="1499" y="5072"/>
                  </a:lnTo>
                  <a:lnTo>
                    <a:pt x="1502" y="5066"/>
                  </a:lnTo>
                  <a:lnTo>
                    <a:pt x="1502" y="5057"/>
                  </a:lnTo>
                  <a:lnTo>
                    <a:pt x="1531" y="5057"/>
                  </a:lnTo>
                  <a:lnTo>
                    <a:pt x="1531" y="5028"/>
                  </a:lnTo>
                  <a:lnTo>
                    <a:pt x="1539" y="5019"/>
                  </a:lnTo>
                  <a:lnTo>
                    <a:pt x="1513" y="4990"/>
                  </a:lnTo>
                  <a:lnTo>
                    <a:pt x="1502" y="4990"/>
                  </a:lnTo>
                  <a:lnTo>
                    <a:pt x="1502" y="4941"/>
                  </a:lnTo>
                  <a:lnTo>
                    <a:pt x="1493" y="4941"/>
                  </a:lnTo>
                  <a:lnTo>
                    <a:pt x="1485" y="4933"/>
                  </a:lnTo>
                  <a:lnTo>
                    <a:pt x="1485" y="4921"/>
                  </a:lnTo>
                  <a:lnTo>
                    <a:pt x="1493" y="4912"/>
                  </a:lnTo>
                  <a:lnTo>
                    <a:pt x="1597" y="4912"/>
                  </a:lnTo>
                  <a:lnTo>
                    <a:pt x="1597" y="4855"/>
                  </a:lnTo>
                  <a:lnTo>
                    <a:pt x="1609" y="4846"/>
                  </a:lnTo>
                  <a:lnTo>
                    <a:pt x="1609" y="4826"/>
                  </a:lnTo>
                  <a:lnTo>
                    <a:pt x="1589" y="4808"/>
                  </a:lnTo>
                  <a:lnTo>
                    <a:pt x="1589" y="4788"/>
                  </a:lnTo>
                  <a:lnTo>
                    <a:pt x="1580" y="4779"/>
                  </a:lnTo>
                  <a:lnTo>
                    <a:pt x="1580" y="4721"/>
                  </a:lnTo>
                  <a:lnTo>
                    <a:pt x="1589" y="4710"/>
                  </a:lnTo>
                  <a:lnTo>
                    <a:pt x="1589" y="4681"/>
                  </a:lnTo>
                  <a:lnTo>
                    <a:pt x="1597" y="4672"/>
                  </a:lnTo>
                  <a:lnTo>
                    <a:pt x="1589" y="4664"/>
                  </a:lnTo>
                  <a:lnTo>
                    <a:pt x="1589" y="4643"/>
                  </a:lnTo>
                  <a:lnTo>
                    <a:pt x="1594" y="4638"/>
                  </a:lnTo>
                  <a:lnTo>
                    <a:pt x="1597" y="4632"/>
                  </a:lnTo>
                  <a:lnTo>
                    <a:pt x="1597" y="4614"/>
                  </a:lnTo>
                  <a:lnTo>
                    <a:pt x="1609" y="4614"/>
                  </a:lnTo>
                  <a:lnTo>
                    <a:pt x="1618" y="4606"/>
                  </a:lnTo>
                  <a:lnTo>
                    <a:pt x="1647" y="4606"/>
                  </a:lnTo>
                  <a:lnTo>
                    <a:pt x="1658" y="4597"/>
                  </a:lnTo>
                  <a:lnTo>
                    <a:pt x="1667" y="4597"/>
                  </a:lnTo>
                  <a:lnTo>
                    <a:pt x="1687" y="4577"/>
                  </a:lnTo>
                  <a:lnTo>
                    <a:pt x="1696" y="4577"/>
                  </a:lnTo>
                  <a:lnTo>
                    <a:pt x="1762" y="4510"/>
                  </a:lnTo>
                  <a:lnTo>
                    <a:pt x="1771" y="4519"/>
                  </a:lnTo>
                  <a:lnTo>
                    <a:pt x="1771" y="4528"/>
                  </a:lnTo>
                  <a:lnTo>
                    <a:pt x="1777" y="4533"/>
                  </a:lnTo>
                  <a:lnTo>
                    <a:pt x="1783" y="4539"/>
                  </a:lnTo>
                  <a:lnTo>
                    <a:pt x="1783" y="4548"/>
                  </a:lnTo>
                  <a:lnTo>
                    <a:pt x="1811" y="4548"/>
                  </a:lnTo>
                  <a:lnTo>
                    <a:pt x="1820" y="4539"/>
                  </a:lnTo>
                  <a:lnTo>
                    <a:pt x="1820" y="4519"/>
                  </a:lnTo>
                  <a:lnTo>
                    <a:pt x="1849" y="4519"/>
                  </a:lnTo>
                  <a:lnTo>
                    <a:pt x="1861" y="4528"/>
                  </a:lnTo>
                  <a:lnTo>
                    <a:pt x="1861" y="4533"/>
                  </a:lnTo>
                  <a:lnTo>
                    <a:pt x="1861" y="4539"/>
                  </a:lnTo>
                  <a:lnTo>
                    <a:pt x="1869" y="4548"/>
                  </a:lnTo>
                  <a:lnTo>
                    <a:pt x="1892" y="4548"/>
                  </a:lnTo>
                  <a:lnTo>
                    <a:pt x="1918" y="4548"/>
                  </a:lnTo>
                  <a:lnTo>
                    <a:pt x="1918" y="4568"/>
                  </a:lnTo>
                  <a:lnTo>
                    <a:pt x="1927" y="4577"/>
                  </a:lnTo>
                  <a:lnTo>
                    <a:pt x="1956" y="4577"/>
                  </a:lnTo>
                  <a:lnTo>
                    <a:pt x="1965" y="4585"/>
                  </a:lnTo>
                  <a:lnTo>
                    <a:pt x="1973" y="4585"/>
                  </a:lnTo>
                  <a:lnTo>
                    <a:pt x="1994" y="4606"/>
                  </a:lnTo>
                  <a:lnTo>
                    <a:pt x="1994" y="4623"/>
                  </a:lnTo>
                  <a:lnTo>
                    <a:pt x="1985" y="4632"/>
                  </a:lnTo>
                  <a:lnTo>
                    <a:pt x="1985" y="4652"/>
                  </a:lnTo>
                  <a:lnTo>
                    <a:pt x="1965" y="4652"/>
                  </a:lnTo>
                  <a:lnTo>
                    <a:pt x="1956" y="4643"/>
                  </a:lnTo>
                  <a:lnTo>
                    <a:pt x="1927" y="4643"/>
                  </a:lnTo>
                  <a:lnTo>
                    <a:pt x="1927" y="4664"/>
                  </a:lnTo>
                  <a:lnTo>
                    <a:pt x="1930" y="4666"/>
                  </a:lnTo>
                  <a:lnTo>
                    <a:pt x="1936" y="4672"/>
                  </a:lnTo>
                  <a:lnTo>
                    <a:pt x="1936" y="4681"/>
                  </a:lnTo>
                  <a:lnTo>
                    <a:pt x="1973" y="4681"/>
                  </a:lnTo>
                  <a:lnTo>
                    <a:pt x="1985" y="4672"/>
                  </a:lnTo>
                  <a:lnTo>
                    <a:pt x="2002" y="4672"/>
                  </a:lnTo>
                  <a:lnTo>
                    <a:pt x="2014" y="4664"/>
                  </a:lnTo>
                  <a:lnTo>
                    <a:pt x="2031" y="4664"/>
                  </a:lnTo>
                  <a:lnTo>
                    <a:pt x="2043" y="4652"/>
                  </a:lnTo>
                  <a:lnTo>
                    <a:pt x="2072" y="4652"/>
                  </a:lnTo>
                  <a:lnTo>
                    <a:pt x="2081" y="4643"/>
                  </a:lnTo>
                  <a:lnTo>
                    <a:pt x="2081" y="4638"/>
                  </a:lnTo>
                  <a:lnTo>
                    <a:pt x="2081" y="4632"/>
                  </a:lnTo>
                  <a:lnTo>
                    <a:pt x="2060" y="4614"/>
                  </a:lnTo>
                  <a:lnTo>
                    <a:pt x="2081" y="4597"/>
                  </a:lnTo>
                  <a:lnTo>
                    <a:pt x="2072" y="4585"/>
                  </a:lnTo>
                  <a:lnTo>
                    <a:pt x="2072" y="4568"/>
                  </a:lnTo>
                  <a:lnTo>
                    <a:pt x="2072" y="4562"/>
                  </a:lnTo>
                  <a:lnTo>
                    <a:pt x="2072" y="4557"/>
                  </a:lnTo>
                  <a:lnTo>
                    <a:pt x="2060" y="4548"/>
                  </a:lnTo>
                  <a:lnTo>
                    <a:pt x="2057" y="4548"/>
                  </a:lnTo>
                  <a:lnTo>
                    <a:pt x="2052" y="4548"/>
                  </a:lnTo>
                  <a:lnTo>
                    <a:pt x="2052" y="4539"/>
                  </a:lnTo>
                  <a:lnTo>
                    <a:pt x="2072" y="4519"/>
                  </a:lnTo>
                  <a:lnTo>
                    <a:pt x="2072" y="4499"/>
                  </a:lnTo>
                  <a:lnTo>
                    <a:pt x="2075" y="4496"/>
                  </a:lnTo>
                  <a:lnTo>
                    <a:pt x="2081" y="4490"/>
                  </a:lnTo>
                  <a:lnTo>
                    <a:pt x="2052" y="4461"/>
                  </a:lnTo>
                  <a:lnTo>
                    <a:pt x="2046" y="4464"/>
                  </a:lnTo>
                  <a:lnTo>
                    <a:pt x="2043" y="4470"/>
                  </a:lnTo>
                  <a:lnTo>
                    <a:pt x="2043" y="4481"/>
                  </a:lnTo>
                  <a:lnTo>
                    <a:pt x="2037" y="4481"/>
                  </a:lnTo>
                  <a:lnTo>
                    <a:pt x="2031" y="4481"/>
                  </a:lnTo>
                  <a:lnTo>
                    <a:pt x="2014" y="4499"/>
                  </a:lnTo>
                  <a:lnTo>
                    <a:pt x="1985" y="4470"/>
                  </a:lnTo>
                  <a:lnTo>
                    <a:pt x="2031" y="4421"/>
                  </a:lnTo>
                  <a:lnTo>
                    <a:pt x="2043" y="4421"/>
                  </a:lnTo>
                  <a:lnTo>
                    <a:pt x="2052" y="4412"/>
                  </a:lnTo>
                  <a:lnTo>
                    <a:pt x="2052" y="4403"/>
                  </a:lnTo>
                  <a:lnTo>
                    <a:pt x="2081" y="4374"/>
                  </a:lnTo>
                  <a:lnTo>
                    <a:pt x="2086" y="4374"/>
                  </a:lnTo>
                  <a:lnTo>
                    <a:pt x="2092" y="4374"/>
                  </a:lnTo>
                  <a:lnTo>
                    <a:pt x="2109" y="4354"/>
                  </a:lnTo>
                  <a:lnTo>
                    <a:pt x="2109" y="4316"/>
                  </a:lnTo>
                  <a:lnTo>
                    <a:pt x="2081" y="4287"/>
                  </a:lnTo>
                  <a:lnTo>
                    <a:pt x="2072" y="4287"/>
                  </a:lnTo>
                  <a:lnTo>
                    <a:pt x="2072" y="4250"/>
                  </a:lnTo>
                  <a:lnTo>
                    <a:pt x="2092" y="4230"/>
                  </a:lnTo>
                  <a:lnTo>
                    <a:pt x="2118" y="4230"/>
                  </a:lnTo>
                  <a:lnTo>
                    <a:pt x="2130" y="4238"/>
                  </a:lnTo>
                  <a:lnTo>
                    <a:pt x="2150" y="4238"/>
                  </a:lnTo>
                  <a:lnTo>
                    <a:pt x="2150" y="4215"/>
                  </a:lnTo>
                  <a:lnTo>
                    <a:pt x="2150" y="4192"/>
                  </a:lnTo>
                  <a:lnTo>
                    <a:pt x="2159" y="4180"/>
                  </a:lnTo>
                  <a:lnTo>
                    <a:pt x="2159" y="4163"/>
                  </a:lnTo>
                  <a:lnTo>
                    <a:pt x="2138" y="4143"/>
                  </a:lnTo>
                  <a:lnTo>
                    <a:pt x="2138" y="4123"/>
                  </a:lnTo>
                  <a:lnTo>
                    <a:pt x="2118" y="4105"/>
                  </a:lnTo>
                  <a:lnTo>
                    <a:pt x="2118" y="4096"/>
                  </a:lnTo>
                  <a:lnTo>
                    <a:pt x="2115" y="4091"/>
                  </a:lnTo>
                  <a:lnTo>
                    <a:pt x="2109" y="4085"/>
                  </a:lnTo>
                  <a:lnTo>
                    <a:pt x="2109" y="4068"/>
                  </a:lnTo>
                  <a:lnTo>
                    <a:pt x="2101" y="4056"/>
                  </a:lnTo>
                  <a:lnTo>
                    <a:pt x="2101" y="4047"/>
                  </a:lnTo>
                  <a:lnTo>
                    <a:pt x="2101" y="4039"/>
                  </a:lnTo>
                  <a:lnTo>
                    <a:pt x="2109" y="4027"/>
                  </a:lnTo>
                  <a:lnTo>
                    <a:pt x="2109" y="3998"/>
                  </a:lnTo>
                  <a:lnTo>
                    <a:pt x="2115" y="3995"/>
                  </a:lnTo>
                  <a:lnTo>
                    <a:pt x="2118" y="3989"/>
                  </a:lnTo>
                  <a:lnTo>
                    <a:pt x="2118" y="3969"/>
                  </a:lnTo>
                  <a:lnTo>
                    <a:pt x="2138" y="3952"/>
                  </a:lnTo>
                  <a:lnTo>
                    <a:pt x="2138" y="3940"/>
                  </a:lnTo>
                  <a:lnTo>
                    <a:pt x="2144" y="3937"/>
                  </a:lnTo>
                  <a:lnTo>
                    <a:pt x="2150" y="3932"/>
                  </a:lnTo>
                  <a:lnTo>
                    <a:pt x="2188" y="3932"/>
                  </a:lnTo>
                  <a:lnTo>
                    <a:pt x="2196" y="3940"/>
                  </a:lnTo>
                  <a:lnTo>
                    <a:pt x="2216" y="3940"/>
                  </a:lnTo>
                  <a:lnTo>
                    <a:pt x="2225" y="3932"/>
                  </a:lnTo>
                  <a:lnTo>
                    <a:pt x="2254" y="3932"/>
                  </a:lnTo>
                  <a:lnTo>
                    <a:pt x="2254" y="3903"/>
                  </a:lnTo>
                  <a:lnTo>
                    <a:pt x="2263" y="3903"/>
                  </a:lnTo>
                  <a:lnTo>
                    <a:pt x="2274" y="3911"/>
                  </a:lnTo>
                  <a:lnTo>
                    <a:pt x="2283" y="3911"/>
                  </a:lnTo>
                  <a:lnTo>
                    <a:pt x="2289" y="3908"/>
                  </a:lnTo>
                  <a:lnTo>
                    <a:pt x="2292" y="3903"/>
                  </a:lnTo>
                  <a:lnTo>
                    <a:pt x="2292" y="3865"/>
                  </a:lnTo>
                  <a:lnTo>
                    <a:pt x="2283" y="3856"/>
                  </a:lnTo>
                  <a:lnTo>
                    <a:pt x="2283" y="3836"/>
                  </a:lnTo>
                  <a:lnTo>
                    <a:pt x="2274" y="3827"/>
                  </a:lnTo>
                  <a:lnTo>
                    <a:pt x="2274" y="3799"/>
                  </a:lnTo>
                  <a:lnTo>
                    <a:pt x="2263" y="3787"/>
                  </a:lnTo>
                  <a:lnTo>
                    <a:pt x="2263" y="3758"/>
                  </a:lnTo>
                  <a:lnTo>
                    <a:pt x="2254" y="3749"/>
                  </a:lnTo>
                  <a:lnTo>
                    <a:pt x="2254" y="3729"/>
                  </a:lnTo>
                  <a:lnTo>
                    <a:pt x="2251" y="3726"/>
                  </a:lnTo>
                  <a:lnTo>
                    <a:pt x="2245" y="3720"/>
                  </a:lnTo>
                  <a:lnTo>
                    <a:pt x="2245" y="3680"/>
                  </a:lnTo>
                  <a:lnTo>
                    <a:pt x="2234" y="3674"/>
                  </a:lnTo>
                  <a:lnTo>
                    <a:pt x="2234" y="3642"/>
                  </a:lnTo>
                  <a:lnTo>
                    <a:pt x="2225" y="3634"/>
                  </a:lnTo>
                  <a:lnTo>
                    <a:pt x="2225" y="3605"/>
                  </a:lnTo>
                  <a:lnTo>
                    <a:pt x="2216" y="3596"/>
                  </a:lnTo>
                  <a:lnTo>
                    <a:pt x="2216" y="3587"/>
                  </a:lnTo>
                  <a:lnTo>
                    <a:pt x="2234" y="3587"/>
                  </a:lnTo>
                  <a:lnTo>
                    <a:pt x="2234" y="3567"/>
                  </a:lnTo>
                  <a:lnTo>
                    <a:pt x="2225" y="3558"/>
                  </a:lnTo>
                  <a:lnTo>
                    <a:pt x="2216" y="3558"/>
                  </a:lnTo>
                  <a:lnTo>
                    <a:pt x="2167" y="3509"/>
                  </a:lnTo>
                  <a:lnTo>
                    <a:pt x="2167" y="3498"/>
                  </a:lnTo>
                  <a:lnTo>
                    <a:pt x="2159" y="3489"/>
                  </a:lnTo>
                  <a:lnTo>
                    <a:pt x="2159" y="3480"/>
                  </a:lnTo>
                  <a:lnTo>
                    <a:pt x="2153" y="3474"/>
                  </a:lnTo>
                  <a:lnTo>
                    <a:pt x="2150" y="3469"/>
                  </a:lnTo>
                  <a:lnTo>
                    <a:pt x="2150" y="3457"/>
                  </a:lnTo>
                  <a:lnTo>
                    <a:pt x="2150" y="3443"/>
                  </a:lnTo>
                  <a:lnTo>
                    <a:pt x="2159" y="3431"/>
                  </a:lnTo>
                  <a:lnTo>
                    <a:pt x="2162" y="3437"/>
                  </a:lnTo>
                  <a:lnTo>
                    <a:pt x="2167" y="3443"/>
                  </a:lnTo>
                  <a:lnTo>
                    <a:pt x="2176" y="3443"/>
                  </a:lnTo>
                  <a:lnTo>
                    <a:pt x="2188" y="3451"/>
                  </a:lnTo>
                  <a:lnTo>
                    <a:pt x="2196" y="3443"/>
                  </a:lnTo>
                  <a:lnTo>
                    <a:pt x="2205" y="3443"/>
                  </a:lnTo>
                  <a:lnTo>
                    <a:pt x="2211" y="3437"/>
                  </a:lnTo>
                  <a:lnTo>
                    <a:pt x="2216" y="3431"/>
                  </a:lnTo>
                  <a:lnTo>
                    <a:pt x="2225" y="3431"/>
                  </a:lnTo>
                  <a:lnTo>
                    <a:pt x="2234" y="3422"/>
                  </a:lnTo>
                  <a:lnTo>
                    <a:pt x="2245" y="3422"/>
                  </a:lnTo>
                  <a:lnTo>
                    <a:pt x="2254" y="3411"/>
                  </a:lnTo>
                  <a:lnTo>
                    <a:pt x="2263" y="3411"/>
                  </a:lnTo>
                  <a:lnTo>
                    <a:pt x="2283" y="3431"/>
                  </a:lnTo>
                  <a:lnTo>
                    <a:pt x="2289" y="3431"/>
                  </a:lnTo>
                  <a:lnTo>
                    <a:pt x="2292" y="3431"/>
                  </a:lnTo>
                  <a:lnTo>
                    <a:pt x="2298" y="3437"/>
                  </a:lnTo>
                  <a:lnTo>
                    <a:pt x="2303" y="3443"/>
                  </a:lnTo>
                  <a:lnTo>
                    <a:pt x="2312" y="3443"/>
                  </a:lnTo>
                  <a:lnTo>
                    <a:pt x="2321" y="3451"/>
                  </a:lnTo>
                  <a:lnTo>
                    <a:pt x="2332" y="3451"/>
                  </a:lnTo>
                  <a:lnTo>
                    <a:pt x="2335" y="3454"/>
                  </a:lnTo>
                  <a:lnTo>
                    <a:pt x="2341" y="3460"/>
                  </a:lnTo>
                  <a:lnTo>
                    <a:pt x="2350" y="3460"/>
                  </a:lnTo>
                  <a:lnTo>
                    <a:pt x="2355" y="3457"/>
                  </a:lnTo>
                  <a:lnTo>
                    <a:pt x="2361" y="3451"/>
                  </a:lnTo>
                  <a:lnTo>
                    <a:pt x="2361" y="3327"/>
                  </a:lnTo>
                  <a:lnTo>
                    <a:pt x="2341" y="3327"/>
                  </a:lnTo>
                  <a:lnTo>
                    <a:pt x="2332" y="3336"/>
                  </a:lnTo>
                  <a:lnTo>
                    <a:pt x="2321" y="3336"/>
                  </a:lnTo>
                  <a:lnTo>
                    <a:pt x="2318" y="3333"/>
                  </a:lnTo>
                  <a:lnTo>
                    <a:pt x="2312" y="3327"/>
                  </a:lnTo>
                  <a:lnTo>
                    <a:pt x="2312" y="3315"/>
                  </a:lnTo>
                  <a:lnTo>
                    <a:pt x="2321" y="3307"/>
                  </a:lnTo>
                  <a:lnTo>
                    <a:pt x="2321" y="3278"/>
                  </a:lnTo>
                  <a:lnTo>
                    <a:pt x="2318" y="3272"/>
                  </a:lnTo>
                  <a:lnTo>
                    <a:pt x="2312" y="3269"/>
                  </a:lnTo>
                  <a:lnTo>
                    <a:pt x="2312" y="3240"/>
                  </a:lnTo>
                  <a:lnTo>
                    <a:pt x="2298" y="3240"/>
                  </a:lnTo>
                  <a:lnTo>
                    <a:pt x="2283" y="3240"/>
                  </a:lnTo>
                  <a:lnTo>
                    <a:pt x="2263" y="3220"/>
                  </a:lnTo>
                  <a:lnTo>
                    <a:pt x="2263" y="3200"/>
                  </a:lnTo>
                  <a:lnTo>
                    <a:pt x="2254" y="3191"/>
                  </a:lnTo>
                  <a:lnTo>
                    <a:pt x="2254" y="3162"/>
                  </a:lnTo>
                  <a:lnTo>
                    <a:pt x="2225" y="3162"/>
                  </a:lnTo>
                  <a:lnTo>
                    <a:pt x="2216" y="3174"/>
                  </a:lnTo>
                  <a:lnTo>
                    <a:pt x="2196" y="3174"/>
                  </a:lnTo>
                  <a:lnTo>
                    <a:pt x="2196" y="3162"/>
                  </a:lnTo>
                  <a:lnTo>
                    <a:pt x="2188" y="3153"/>
                  </a:lnTo>
                  <a:lnTo>
                    <a:pt x="2188" y="3145"/>
                  </a:lnTo>
                  <a:lnTo>
                    <a:pt x="2167" y="3145"/>
                  </a:lnTo>
                  <a:lnTo>
                    <a:pt x="2159" y="3153"/>
                  </a:lnTo>
                  <a:lnTo>
                    <a:pt x="2138" y="3153"/>
                  </a:lnTo>
                  <a:lnTo>
                    <a:pt x="2130" y="3162"/>
                  </a:lnTo>
                  <a:lnTo>
                    <a:pt x="2118" y="3162"/>
                  </a:lnTo>
                  <a:lnTo>
                    <a:pt x="2115" y="3156"/>
                  </a:lnTo>
                  <a:lnTo>
                    <a:pt x="2109" y="3153"/>
                  </a:lnTo>
                  <a:lnTo>
                    <a:pt x="2109" y="3145"/>
                  </a:lnTo>
                  <a:lnTo>
                    <a:pt x="2107" y="3139"/>
                  </a:lnTo>
                  <a:lnTo>
                    <a:pt x="2101" y="3133"/>
                  </a:lnTo>
                  <a:lnTo>
                    <a:pt x="2101" y="3124"/>
                  </a:lnTo>
                  <a:lnTo>
                    <a:pt x="2092" y="3116"/>
                  </a:lnTo>
                  <a:lnTo>
                    <a:pt x="2092" y="3095"/>
                  </a:lnTo>
                  <a:lnTo>
                    <a:pt x="2072" y="3075"/>
                  </a:lnTo>
                  <a:lnTo>
                    <a:pt x="2072" y="3072"/>
                  </a:lnTo>
                  <a:lnTo>
                    <a:pt x="2072" y="3067"/>
                  </a:lnTo>
                  <a:lnTo>
                    <a:pt x="2060" y="3058"/>
                  </a:lnTo>
                  <a:lnTo>
                    <a:pt x="2060" y="3038"/>
                  </a:lnTo>
                  <a:lnTo>
                    <a:pt x="2072" y="3029"/>
                  </a:lnTo>
                  <a:lnTo>
                    <a:pt x="2072" y="3017"/>
                  </a:lnTo>
                  <a:lnTo>
                    <a:pt x="2081" y="3009"/>
                  </a:lnTo>
                  <a:lnTo>
                    <a:pt x="2081" y="2988"/>
                  </a:lnTo>
                  <a:lnTo>
                    <a:pt x="2086" y="2986"/>
                  </a:lnTo>
                  <a:lnTo>
                    <a:pt x="2092" y="2980"/>
                  </a:lnTo>
                  <a:lnTo>
                    <a:pt x="2092" y="2962"/>
                  </a:lnTo>
                  <a:lnTo>
                    <a:pt x="2101" y="2951"/>
                  </a:lnTo>
                  <a:lnTo>
                    <a:pt x="2101" y="2942"/>
                  </a:lnTo>
                  <a:lnTo>
                    <a:pt x="2109" y="2931"/>
                  </a:lnTo>
                  <a:lnTo>
                    <a:pt x="2109" y="2922"/>
                  </a:lnTo>
                  <a:lnTo>
                    <a:pt x="2118" y="2913"/>
                  </a:lnTo>
                  <a:lnTo>
                    <a:pt x="2118" y="2893"/>
                  </a:lnTo>
                  <a:lnTo>
                    <a:pt x="2138" y="2876"/>
                  </a:lnTo>
                  <a:lnTo>
                    <a:pt x="2138" y="2864"/>
                  </a:lnTo>
                  <a:lnTo>
                    <a:pt x="2144" y="2858"/>
                  </a:lnTo>
                  <a:lnTo>
                    <a:pt x="2150" y="2855"/>
                  </a:lnTo>
                  <a:lnTo>
                    <a:pt x="2150" y="2847"/>
                  </a:lnTo>
                  <a:lnTo>
                    <a:pt x="2176" y="2815"/>
                  </a:lnTo>
                  <a:lnTo>
                    <a:pt x="2188" y="2815"/>
                  </a:lnTo>
                  <a:lnTo>
                    <a:pt x="2196" y="2806"/>
                  </a:lnTo>
                  <a:lnTo>
                    <a:pt x="2216" y="2806"/>
                  </a:lnTo>
                  <a:lnTo>
                    <a:pt x="2225" y="2797"/>
                  </a:lnTo>
                  <a:lnTo>
                    <a:pt x="2263" y="2797"/>
                  </a:lnTo>
                  <a:lnTo>
                    <a:pt x="2283" y="2777"/>
                  </a:lnTo>
                  <a:lnTo>
                    <a:pt x="2283" y="2769"/>
                  </a:lnTo>
                  <a:lnTo>
                    <a:pt x="2289" y="2763"/>
                  </a:lnTo>
                  <a:lnTo>
                    <a:pt x="2292" y="2757"/>
                  </a:lnTo>
                  <a:lnTo>
                    <a:pt x="2292" y="2740"/>
                  </a:lnTo>
                  <a:lnTo>
                    <a:pt x="2303" y="2731"/>
                  </a:lnTo>
                  <a:lnTo>
                    <a:pt x="2303" y="2719"/>
                  </a:lnTo>
                  <a:lnTo>
                    <a:pt x="2312" y="2711"/>
                  </a:lnTo>
                  <a:lnTo>
                    <a:pt x="2312" y="2699"/>
                  </a:lnTo>
                  <a:lnTo>
                    <a:pt x="2321" y="2690"/>
                  </a:lnTo>
                  <a:lnTo>
                    <a:pt x="2318" y="2688"/>
                  </a:lnTo>
                  <a:lnTo>
                    <a:pt x="2312" y="2682"/>
                  </a:lnTo>
                  <a:lnTo>
                    <a:pt x="2303" y="2682"/>
                  </a:lnTo>
                  <a:lnTo>
                    <a:pt x="2292" y="2670"/>
                  </a:lnTo>
                  <a:lnTo>
                    <a:pt x="2283" y="2670"/>
                  </a:lnTo>
                  <a:lnTo>
                    <a:pt x="2274" y="2661"/>
                  </a:lnTo>
                  <a:lnTo>
                    <a:pt x="2263" y="2661"/>
                  </a:lnTo>
                  <a:lnTo>
                    <a:pt x="2254" y="2653"/>
                  </a:lnTo>
                  <a:lnTo>
                    <a:pt x="2251" y="2653"/>
                  </a:lnTo>
                  <a:lnTo>
                    <a:pt x="2245" y="2653"/>
                  </a:lnTo>
                  <a:lnTo>
                    <a:pt x="2225" y="2633"/>
                  </a:lnTo>
                  <a:lnTo>
                    <a:pt x="2205" y="2633"/>
                  </a:lnTo>
                  <a:lnTo>
                    <a:pt x="2196" y="2624"/>
                  </a:lnTo>
                  <a:lnTo>
                    <a:pt x="2188" y="2624"/>
                  </a:lnTo>
                  <a:lnTo>
                    <a:pt x="2182" y="2618"/>
                  </a:lnTo>
                  <a:lnTo>
                    <a:pt x="2176" y="2615"/>
                  </a:lnTo>
                  <a:lnTo>
                    <a:pt x="2176" y="2575"/>
                  </a:lnTo>
                  <a:lnTo>
                    <a:pt x="2167" y="2566"/>
                  </a:lnTo>
                  <a:lnTo>
                    <a:pt x="2167" y="2528"/>
                  </a:lnTo>
                  <a:lnTo>
                    <a:pt x="2130" y="2528"/>
                  </a:lnTo>
                  <a:lnTo>
                    <a:pt x="2130" y="2517"/>
                  </a:lnTo>
                  <a:lnTo>
                    <a:pt x="2138" y="2508"/>
                  </a:lnTo>
                  <a:lnTo>
                    <a:pt x="2138" y="2450"/>
                  </a:lnTo>
                  <a:lnTo>
                    <a:pt x="2144" y="2447"/>
                  </a:lnTo>
                  <a:lnTo>
                    <a:pt x="2150" y="2442"/>
                  </a:lnTo>
                  <a:lnTo>
                    <a:pt x="2150" y="2363"/>
                  </a:lnTo>
                  <a:lnTo>
                    <a:pt x="2159" y="2355"/>
                  </a:lnTo>
                  <a:lnTo>
                    <a:pt x="2159" y="2335"/>
                  </a:lnTo>
                  <a:lnTo>
                    <a:pt x="2153" y="2332"/>
                  </a:lnTo>
                  <a:lnTo>
                    <a:pt x="2150" y="2326"/>
                  </a:lnTo>
                  <a:lnTo>
                    <a:pt x="2150" y="2317"/>
                  </a:lnTo>
                  <a:lnTo>
                    <a:pt x="2159" y="2306"/>
                  </a:lnTo>
                  <a:lnTo>
                    <a:pt x="2188" y="2306"/>
                  </a:lnTo>
                  <a:lnTo>
                    <a:pt x="2216" y="2277"/>
                  </a:lnTo>
                  <a:lnTo>
                    <a:pt x="2254" y="2277"/>
                  </a:lnTo>
                  <a:lnTo>
                    <a:pt x="2263" y="2288"/>
                  </a:lnTo>
                  <a:lnTo>
                    <a:pt x="2263" y="2306"/>
                  </a:lnTo>
                  <a:lnTo>
                    <a:pt x="2283" y="2326"/>
                  </a:lnTo>
                  <a:lnTo>
                    <a:pt x="2312" y="2326"/>
                  </a:lnTo>
                  <a:lnTo>
                    <a:pt x="2321" y="2335"/>
                  </a:lnTo>
                  <a:lnTo>
                    <a:pt x="2361" y="2335"/>
                  </a:lnTo>
                  <a:lnTo>
                    <a:pt x="2370" y="2346"/>
                  </a:lnTo>
                  <a:lnTo>
                    <a:pt x="2381" y="2335"/>
                  </a:lnTo>
                  <a:lnTo>
                    <a:pt x="2387" y="2335"/>
                  </a:lnTo>
                  <a:lnTo>
                    <a:pt x="2399" y="2346"/>
                  </a:lnTo>
                  <a:lnTo>
                    <a:pt x="2419" y="2346"/>
                  </a:lnTo>
                  <a:lnTo>
                    <a:pt x="2428" y="2335"/>
                  </a:lnTo>
                  <a:lnTo>
                    <a:pt x="2428" y="2332"/>
                  </a:lnTo>
                  <a:lnTo>
                    <a:pt x="2428" y="2326"/>
                  </a:lnTo>
                  <a:lnTo>
                    <a:pt x="2407" y="2306"/>
                  </a:lnTo>
                  <a:lnTo>
                    <a:pt x="2407" y="2297"/>
                  </a:lnTo>
                  <a:lnTo>
                    <a:pt x="2419" y="2297"/>
                  </a:lnTo>
                  <a:lnTo>
                    <a:pt x="2436" y="2277"/>
                  </a:lnTo>
                  <a:lnTo>
                    <a:pt x="2436" y="2239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9025D94-DB3C-495B-89E7-3C58C71F4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0513" y="1782763"/>
              <a:ext cx="1876425" cy="1712913"/>
            </a:xfrm>
            <a:custGeom>
              <a:avLst/>
              <a:gdLst>
                <a:gd name="T0" fmla="*/ 2358 w 4971"/>
                <a:gd name="T1" fmla="*/ 2441 h 4536"/>
                <a:gd name="T2" fmla="*/ 2358 w 4971"/>
                <a:gd name="T3" fmla="*/ 2181 h 4536"/>
                <a:gd name="T4" fmla="*/ 2138 w 4971"/>
                <a:gd name="T5" fmla="*/ 1958 h 4536"/>
                <a:gd name="T6" fmla="*/ 2057 w 4971"/>
                <a:gd name="T7" fmla="*/ 1600 h 4536"/>
                <a:gd name="T8" fmla="*/ 2118 w 4971"/>
                <a:gd name="T9" fmla="*/ 1374 h 4536"/>
                <a:gd name="T10" fmla="*/ 1924 w 4971"/>
                <a:gd name="T11" fmla="*/ 1221 h 4536"/>
                <a:gd name="T12" fmla="*/ 1626 w 4971"/>
                <a:gd name="T13" fmla="*/ 1221 h 4536"/>
                <a:gd name="T14" fmla="*/ 1386 w 4971"/>
                <a:gd name="T15" fmla="*/ 1333 h 4536"/>
                <a:gd name="T16" fmla="*/ 1022 w 4971"/>
                <a:gd name="T17" fmla="*/ 1362 h 4536"/>
                <a:gd name="T18" fmla="*/ 1007 w 4971"/>
                <a:gd name="T19" fmla="*/ 1032 h 4536"/>
                <a:gd name="T20" fmla="*/ 654 w 4971"/>
                <a:gd name="T21" fmla="*/ 980 h 4536"/>
                <a:gd name="T22" fmla="*/ 240 w 4971"/>
                <a:gd name="T23" fmla="*/ 816 h 4536"/>
                <a:gd name="T24" fmla="*/ 38 w 4971"/>
                <a:gd name="T25" fmla="*/ 584 h 4536"/>
                <a:gd name="T26" fmla="*/ 345 w 4971"/>
                <a:gd name="T27" fmla="*/ 480 h 4536"/>
                <a:gd name="T28" fmla="*/ 721 w 4971"/>
                <a:gd name="T29" fmla="*/ 353 h 4536"/>
                <a:gd name="T30" fmla="*/ 1059 w 4971"/>
                <a:gd name="T31" fmla="*/ 324 h 4536"/>
                <a:gd name="T32" fmla="*/ 1270 w 4971"/>
                <a:gd name="T33" fmla="*/ 211 h 4536"/>
                <a:gd name="T34" fmla="*/ 1493 w 4971"/>
                <a:gd name="T35" fmla="*/ 269 h 4536"/>
                <a:gd name="T36" fmla="*/ 1907 w 4971"/>
                <a:gd name="T37" fmla="*/ 220 h 4536"/>
                <a:gd name="T38" fmla="*/ 2130 w 4971"/>
                <a:gd name="T39" fmla="*/ 124 h 4536"/>
                <a:gd name="T40" fmla="*/ 2321 w 4971"/>
                <a:gd name="T41" fmla="*/ 75 h 4536"/>
                <a:gd name="T42" fmla="*/ 2639 w 4971"/>
                <a:gd name="T43" fmla="*/ 248 h 4536"/>
                <a:gd name="T44" fmla="*/ 2977 w 4971"/>
                <a:gd name="T45" fmla="*/ 295 h 4536"/>
                <a:gd name="T46" fmla="*/ 3203 w 4971"/>
                <a:gd name="T47" fmla="*/ 60 h 4536"/>
                <a:gd name="T48" fmla="*/ 3411 w 4971"/>
                <a:gd name="T49" fmla="*/ 95 h 4536"/>
                <a:gd name="T50" fmla="*/ 3524 w 4971"/>
                <a:gd name="T51" fmla="*/ 382 h 4536"/>
                <a:gd name="T52" fmla="*/ 3747 w 4971"/>
                <a:gd name="T53" fmla="*/ 680 h 4536"/>
                <a:gd name="T54" fmla="*/ 3950 w 4971"/>
                <a:gd name="T55" fmla="*/ 1527 h 4536"/>
                <a:gd name="T56" fmla="*/ 3978 w 4971"/>
                <a:gd name="T57" fmla="*/ 1854 h 4536"/>
                <a:gd name="T58" fmla="*/ 4094 w 4971"/>
                <a:gd name="T59" fmla="*/ 2036 h 4536"/>
                <a:gd name="T60" fmla="*/ 4207 w 4971"/>
                <a:gd name="T61" fmla="*/ 2256 h 4536"/>
                <a:gd name="T62" fmla="*/ 4355 w 4971"/>
                <a:gd name="T63" fmla="*/ 2499 h 4536"/>
                <a:gd name="T64" fmla="*/ 4682 w 4971"/>
                <a:gd name="T65" fmla="*/ 2488 h 4536"/>
                <a:gd name="T66" fmla="*/ 4835 w 4971"/>
                <a:gd name="T67" fmla="*/ 2670 h 4536"/>
                <a:gd name="T68" fmla="*/ 4930 w 4971"/>
                <a:gd name="T69" fmla="*/ 2823 h 4536"/>
                <a:gd name="T70" fmla="*/ 4719 w 4971"/>
                <a:gd name="T71" fmla="*/ 2980 h 4536"/>
                <a:gd name="T72" fmla="*/ 4326 w 4971"/>
                <a:gd name="T73" fmla="*/ 2939 h 4536"/>
                <a:gd name="T74" fmla="*/ 4094 w 4971"/>
                <a:gd name="T75" fmla="*/ 2959 h 4536"/>
                <a:gd name="T76" fmla="*/ 3799 w 4971"/>
                <a:gd name="T77" fmla="*/ 2925 h 4536"/>
                <a:gd name="T78" fmla="*/ 3640 w 4971"/>
                <a:gd name="T79" fmla="*/ 3220 h 4536"/>
                <a:gd name="T80" fmla="*/ 3594 w 4971"/>
                <a:gd name="T81" fmla="*/ 3555 h 4536"/>
                <a:gd name="T82" fmla="*/ 3342 w 4971"/>
                <a:gd name="T83" fmla="*/ 3651 h 4536"/>
                <a:gd name="T84" fmla="*/ 3333 w 4971"/>
                <a:gd name="T85" fmla="*/ 3958 h 4536"/>
                <a:gd name="T86" fmla="*/ 3139 w 4971"/>
                <a:gd name="T87" fmla="*/ 4102 h 4536"/>
                <a:gd name="T88" fmla="*/ 2980 w 4971"/>
                <a:gd name="T89" fmla="*/ 4157 h 4536"/>
                <a:gd name="T90" fmla="*/ 2937 w 4971"/>
                <a:gd name="T91" fmla="*/ 4325 h 4536"/>
                <a:gd name="T92" fmla="*/ 2668 w 4971"/>
                <a:gd name="T93" fmla="*/ 4334 h 4536"/>
                <a:gd name="T94" fmla="*/ 2529 w 4971"/>
                <a:gd name="T95" fmla="*/ 4348 h 4536"/>
                <a:gd name="T96" fmla="*/ 2292 w 4971"/>
                <a:gd name="T97" fmla="*/ 4432 h 4536"/>
                <a:gd name="T98" fmla="*/ 2002 w 4971"/>
                <a:gd name="T99" fmla="*/ 4441 h 4536"/>
                <a:gd name="T100" fmla="*/ 1809 w 4971"/>
                <a:gd name="T101" fmla="*/ 4507 h 4536"/>
                <a:gd name="T102" fmla="*/ 1453 w 4971"/>
                <a:gd name="T103" fmla="*/ 4499 h 4536"/>
                <a:gd name="T104" fmla="*/ 1395 w 4971"/>
                <a:gd name="T105" fmla="*/ 4180 h 4536"/>
                <a:gd name="T106" fmla="*/ 1406 w 4971"/>
                <a:gd name="T107" fmla="*/ 4015 h 4536"/>
                <a:gd name="T108" fmla="*/ 1485 w 4971"/>
                <a:gd name="T109" fmla="*/ 3903 h 4536"/>
                <a:gd name="T110" fmla="*/ 1279 w 4971"/>
                <a:gd name="T111" fmla="*/ 3755 h 4536"/>
                <a:gd name="T112" fmla="*/ 1262 w 4971"/>
                <a:gd name="T113" fmla="*/ 3544 h 4536"/>
                <a:gd name="T114" fmla="*/ 1453 w 4971"/>
                <a:gd name="T115" fmla="*/ 3333 h 4536"/>
                <a:gd name="T116" fmla="*/ 1337 w 4971"/>
                <a:gd name="T117" fmla="*/ 3211 h 4536"/>
                <a:gd name="T118" fmla="*/ 1415 w 4971"/>
                <a:gd name="T119" fmla="*/ 2873 h 4536"/>
                <a:gd name="T120" fmla="*/ 1577 w 4971"/>
                <a:gd name="T121" fmla="*/ 2893 h 4536"/>
                <a:gd name="T122" fmla="*/ 1791 w 4971"/>
                <a:gd name="T123" fmla="*/ 2441 h 4536"/>
                <a:gd name="T124" fmla="*/ 2031 w 4971"/>
                <a:gd name="T125" fmla="*/ 2653 h 4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971" h="4536">
                  <a:moveTo>
                    <a:pt x="2292" y="2661"/>
                  </a:moveTo>
                  <a:lnTo>
                    <a:pt x="2292" y="2641"/>
                  </a:lnTo>
                  <a:lnTo>
                    <a:pt x="2303" y="2632"/>
                  </a:lnTo>
                  <a:lnTo>
                    <a:pt x="2303" y="2624"/>
                  </a:lnTo>
                  <a:lnTo>
                    <a:pt x="2312" y="2612"/>
                  </a:lnTo>
                  <a:lnTo>
                    <a:pt x="2312" y="2595"/>
                  </a:lnTo>
                  <a:lnTo>
                    <a:pt x="2321" y="2583"/>
                  </a:lnTo>
                  <a:lnTo>
                    <a:pt x="2321" y="2560"/>
                  </a:lnTo>
                  <a:lnTo>
                    <a:pt x="2321" y="2534"/>
                  </a:lnTo>
                  <a:lnTo>
                    <a:pt x="2326" y="2531"/>
                  </a:lnTo>
                  <a:lnTo>
                    <a:pt x="2332" y="2525"/>
                  </a:lnTo>
                  <a:lnTo>
                    <a:pt x="2332" y="2522"/>
                  </a:lnTo>
                  <a:lnTo>
                    <a:pt x="2332" y="2517"/>
                  </a:lnTo>
                  <a:lnTo>
                    <a:pt x="2335" y="2514"/>
                  </a:lnTo>
                  <a:lnTo>
                    <a:pt x="2341" y="2508"/>
                  </a:lnTo>
                  <a:lnTo>
                    <a:pt x="2341" y="2479"/>
                  </a:lnTo>
                  <a:lnTo>
                    <a:pt x="2344" y="2473"/>
                  </a:lnTo>
                  <a:lnTo>
                    <a:pt x="2350" y="2468"/>
                  </a:lnTo>
                  <a:lnTo>
                    <a:pt x="2350" y="2459"/>
                  </a:lnTo>
                  <a:lnTo>
                    <a:pt x="2358" y="2450"/>
                  </a:lnTo>
                  <a:lnTo>
                    <a:pt x="2358" y="2441"/>
                  </a:lnTo>
                  <a:lnTo>
                    <a:pt x="2350" y="2430"/>
                  </a:lnTo>
                  <a:lnTo>
                    <a:pt x="2350" y="2401"/>
                  </a:lnTo>
                  <a:lnTo>
                    <a:pt x="2347" y="2398"/>
                  </a:lnTo>
                  <a:lnTo>
                    <a:pt x="2341" y="2392"/>
                  </a:lnTo>
                  <a:lnTo>
                    <a:pt x="2341" y="2372"/>
                  </a:lnTo>
                  <a:lnTo>
                    <a:pt x="2332" y="2363"/>
                  </a:lnTo>
                  <a:lnTo>
                    <a:pt x="2332" y="2334"/>
                  </a:lnTo>
                  <a:lnTo>
                    <a:pt x="2326" y="2329"/>
                  </a:lnTo>
                  <a:lnTo>
                    <a:pt x="2321" y="2323"/>
                  </a:lnTo>
                  <a:lnTo>
                    <a:pt x="2312" y="2323"/>
                  </a:lnTo>
                  <a:lnTo>
                    <a:pt x="2312" y="2306"/>
                  </a:lnTo>
                  <a:lnTo>
                    <a:pt x="2303" y="2297"/>
                  </a:lnTo>
                  <a:lnTo>
                    <a:pt x="2303" y="2236"/>
                  </a:lnTo>
                  <a:lnTo>
                    <a:pt x="2306" y="2233"/>
                  </a:lnTo>
                  <a:lnTo>
                    <a:pt x="2312" y="2227"/>
                  </a:lnTo>
                  <a:lnTo>
                    <a:pt x="2321" y="2227"/>
                  </a:lnTo>
                  <a:lnTo>
                    <a:pt x="2329" y="2219"/>
                  </a:lnTo>
                  <a:lnTo>
                    <a:pt x="2341" y="2210"/>
                  </a:lnTo>
                  <a:lnTo>
                    <a:pt x="2341" y="2190"/>
                  </a:lnTo>
                  <a:lnTo>
                    <a:pt x="2350" y="2181"/>
                  </a:lnTo>
                  <a:lnTo>
                    <a:pt x="2358" y="2181"/>
                  </a:lnTo>
                  <a:lnTo>
                    <a:pt x="2358" y="2170"/>
                  </a:lnTo>
                  <a:lnTo>
                    <a:pt x="2370" y="2161"/>
                  </a:lnTo>
                  <a:lnTo>
                    <a:pt x="2379" y="2152"/>
                  </a:lnTo>
                  <a:lnTo>
                    <a:pt x="2428" y="2152"/>
                  </a:lnTo>
                  <a:lnTo>
                    <a:pt x="2428" y="2103"/>
                  </a:lnTo>
                  <a:lnTo>
                    <a:pt x="2416" y="2094"/>
                  </a:lnTo>
                  <a:lnTo>
                    <a:pt x="2416" y="2036"/>
                  </a:lnTo>
                  <a:lnTo>
                    <a:pt x="2399" y="2036"/>
                  </a:lnTo>
                  <a:lnTo>
                    <a:pt x="2370" y="2008"/>
                  </a:lnTo>
                  <a:lnTo>
                    <a:pt x="2332" y="2008"/>
                  </a:lnTo>
                  <a:lnTo>
                    <a:pt x="2321" y="1999"/>
                  </a:lnTo>
                  <a:lnTo>
                    <a:pt x="2243" y="1999"/>
                  </a:lnTo>
                  <a:lnTo>
                    <a:pt x="2234" y="1990"/>
                  </a:lnTo>
                  <a:lnTo>
                    <a:pt x="2205" y="1990"/>
                  </a:lnTo>
                  <a:lnTo>
                    <a:pt x="2199" y="1984"/>
                  </a:lnTo>
                  <a:lnTo>
                    <a:pt x="2196" y="1979"/>
                  </a:lnTo>
                  <a:lnTo>
                    <a:pt x="2167" y="1979"/>
                  </a:lnTo>
                  <a:lnTo>
                    <a:pt x="2156" y="1970"/>
                  </a:lnTo>
                  <a:lnTo>
                    <a:pt x="2138" y="1970"/>
                  </a:lnTo>
                  <a:lnTo>
                    <a:pt x="2138" y="1964"/>
                  </a:lnTo>
                  <a:lnTo>
                    <a:pt x="2138" y="1958"/>
                  </a:lnTo>
                  <a:lnTo>
                    <a:pt x="2118" y="1941"/>
                  </a:lnTo>
                  <a:lnTo>
                    <a:pt x="2118" y="1929"/>
                  </a:lnTo>
                  <a:lnTo>
                    <a:pt x="2109" y="1921"/>
                  </a:lnTo>
                  <a:lnTo>
                    <a:pt x="2109" y="1912"/>
                  </a:lnTo>
                  <a:lnTo>
                    <a:pt x="2101" y="1912"/>
                  </a:lnTo>
                  <a:lnTo>
                    <a:pt x="2089" y="1900"/>
                  </a:lnTo>
                  <a:lnTo>
                    <a:pt x="2089" y="1788"/>
                  </a:lnTo>
                  <a:lnTo>
                    <a:pt x="2081" y="1776"/>
                  </a:lnTo>
                  <a:lnTo>
                    <a:pt x="2081" y="1759"/>
                  </a:lnTo>
                  <a:lnTo>
                    <a:pt x="2081" y="1738"/>
                  </a:lnTo>
                  <a:lnTo>
                    <a:pt x="2089" y="1730"/>
                  </a:lnTo>
                  <a:lnTo>
                    <a:pt x="2089" y="1710"/>
                  </a:lnTo>
                  <a:lnTo>
                    <a:pt x="2101" y="1701"/>
                  </a:lnTo>
                  <a:lnTo>
                    <a:pt x="2101" y="1672"/>
                  </a:lnTo>
                  <a:lnTo>
                    <a:pt x="2109" y="1660"/>
                  </a:lnTo>
                  <a:lnTo>
                    <a:pt x="2109" y="1634"/>
                  </a:lnTo>
                  <a:lnTo>
                    <a:pt x="2109" y="1602"/>
                  </a:lnTo>
                  <a:lnTo>
                    <a:pt x="2089" y="1602"/>
                  </a:lnTo>
                  <a:lnTo>
                    <a:pt x="2081" y="1594"/>
                  </a:lnTo>
                  <a:lnTo>
                    <a:pt x="2060" y="1594"/>
                  </a:lnTo>
                  <a:lnTo>
                    <a:pt x="2057" y="1600"/>
                  </a:lnTo>
                  <a:lnTo>
                    <a:pt x="2052" y="1602"/>
                  </a:lnTo>
                  <a:lnTo>
                    <a:pt x="2031" y="1602"/>
                  </a:lnTo>
                  <a:lnTo>
                    <a:pt x="2023" y="1594"/>
                  </a:lnTo>
                  <a:lnTo>
                    <a:pt x="2011" y="1594"/>
                  </a:lnTo>
                  <a:lnTo>
                    <a:pt x="2008" y="1591"/>
                  </a:lnTo>
                  <a:lnTo>
                    <a:pt x="2002" y="1585"/>
                  </a:lnTo>
                  <a:lnTo>
                    <a:pt x="2002" y="1545"/>
                  </a:lnTo>
                  <a:lnTo>
                    <a:pt x="1994" y="1536"/>
                  </a:lnTo>
                  <a:lnTo>
                    <a:pt x="1994" y="1507"/>
                  </a:lnTo>
                  <a:lnTo>
                    <a:pt x="2002" y="1498"/>
                  </a:lnTo>
                  <a:lnTo>
                    <a:pt x="2002" y="1469"/>
                  </a:lnTo>
                  <a:lnTo>
                    <a:pt x="2011" y="1461"/>
                  </a:lnTo>
                  <a:lnTo>
                    <a:pt x="2011" y="1449"/>
                  </a:lnTo>
                  <a:lnTo>
                    <a:pt x="2052" y="1412"/>
                  </a:lnTo>
                  <a:lnTo>
                    <a:pt x="2060" y="1412"/>
                  </a:lnTo>
                  <a:lnTo>
                    <a:pt x="2072" y="1403"/>
                  </a:lnTo>
                  <a:lnTo>
                    <a:pt x="2081" y="1403"/>
                  </a:lnTo>
                  <a:lnTo>
                    <a:pt x="2101" y="1383"/>
                  </a:lnTo>
                  <a:lnTo>
                    <a:pt x="2109" y="1383"/>
                  </a:lnTo>
                  <a:lnTo>
                    <a:pt x="2112" y="1380"/>
                  </a:lnTo>
                  <a:lnTo>
                    <a:pt x="2118" y="1374"/>
                  </a:lnTo>
                  <a:lnTo>
                    <a:pt x="2127" y="1374"/>
                  </a:lnTo>
                  <a:lnTo>
                    <a:pt x="2147" y="1354"/>
                  </a:lnTo>
                  <a:lnTo>
                    <a:pt x="2156" y="1354"/>
                  </a:lnTo>
                  <a:lnTo>
                    <a:pt x="2167" y="1345"/>
                  </a:lnTo>
                  <a:lnTo>
                    <a:pt x="2167" y="1313"/>
                  </a:lnTo>
                  <a:lnTo>
                    <a:pt x="2138" y="1287"/>
                  </a:lnTo>
                  <a:lnTo>
                    <a:pt x="2130" y="1287"/>
                  </a:lnTo>
                  <a:lnTo>
                    <a:pt x="2109" y="1267"/>
                  </a:lnTo>
                  <a:lnTo>
                    <a:pt x="2089" y="1267"/>
                  </a:lnTo>
                  <a:lnTo>
                    <a:pt x="2081" y="1258"/>
                  </a:lnTo>
                  <a:lnTo>
                    <a:pt x="2060" y="1258"/>
                  </a:lnTo>
                  <a:lnTo>
                    <a:pt x="2057" y="1252"/>
                  </a:lnTo>
                  <a:lnTo>
                    <a:pt x="2052" y="1247"/>
                  </a:lnTo>
                  <a:lnTo>
                    <a:pt x="2031" y="1247"/>
                  </a:lnTo>
                  <a:lnTo>
                    <a:pt x="2023" y="1238"/>
                  </a:lnTo>
                  <a:lnTo>
                    <a:pt x="1994" y="1238"/>
                  </a:lnTo>
                  <a:lnTo>
                    <a:pt x="1988" y="1235"/>
                  </a:lnTo>
                  <a:lnTo>
                    <a:pt x="1982" y="1226"/>
                  </a:lnTo>
                  <a:lnTo>
                    <a:pt x="1973" y="1226"/>
                  </a:lnTo>
                  <a:lnTo>
                    <a:pt x="1965" y="1221"/>
                  </a:lnTo>
                  <a:lnTo>
                    <a:pt x="1924" y="1221"/>
                  </a:lnTo>
                  <a:lnTo>
                    <a:pt x="1921" y="1223"/>
                  </a:lnTo>
                  <a:lnTo>
                    <a:pt x="1916" y="1226"/>
                  </a:lnTo>
                  <a:lnTo>
                    <a:pt x="1869" y="1226"/>
                  </a:lnTo>
                  <a:lnTo>
                    <a:pt x="1858" y="1238"/>
                  </a:lnTo>
                  <a:lnTo>
                    <a:pt x="1855" y="1235"/>
                  </a:lnTo>
                  <a:lnTo>
                    <a:pt x="1849" y="1226"/>
                  </a:lnTo>
                  <a:lnTo>
                    <a:pt x="1843" y="1226"/>
                  </a:lnTo>
                  <a:lnTo>
                    <a:pt x="1840" y="1226"/>
                  </a:lnTo>
                  <a:lnTo>
                    <a:pt x="1829" y="1221"/>
                  </a:lnTo>
                  <a:lnTo>
                    <a:pt x="1820" y="1221"/>
                  </a:lnTo>
                  <a:lnTo>
                    <a:pt x="1809" y="1209"/>
                  </a:lnTo>
                  <a:lnTo>
                    <a:pt x="1791" y="1209"/>
                  </a:lnTo>
                  <a:lnTo>
                    <a:pt x="1762" y="1180"/>
                  </a:lnTo>
                  <a:lnTo>
                    <a:pt x="1742" y="1180"/>
                  </a:lnTo>
                  <a:lnTo>
                    <a:pt x="1733" y="1192"/>
                  </a:lnTo>
                  <a:lnTo>
                    <a:pt x="1684" y="1192"/>
                  </a:lnTo>
                  <a:lnTo>
                    <a:pt x="1675" y="1200"/>
                  </a:lnTo>
                  <a:lnTo>
                    <a:pt x="1655" y="1200"/>
                  </a:lnTo>
                  <a:lnTo>
                    <a:pt x="1647" y="1209"/>
                  </a:lnTo>
                  <a:lnTo>
                    <a:pt x="1638" y="1209"/>
                  </a:lnTo>
                  <a:lnTo>
                    <a:pt x="1626" y="1221"/>
                  </a:lnTo>
                  <a:lnTo>
                    <a:pt x="1603" y="1221"/>
                  </a:lnTo>
                  <a:lnTo>
                    <a:pt x="1577" y="1221"/>
                  </a:lnTo>
                  <a:lnTo>
                    <a:pt x="1568" y="1226"/>
                  </a:lnTo>
                  <a:lnTo>
                    <a:pt x="1568" y="1238"/>
                  </a:lnTo>
                  <a:lnTo>
                    <a:pt x="1551" y="1258"/>
                  </a:lnTo>
                  <a:lnTo>
                    <a:pt x="1531" y="1258"/>
                  </a:lnTo>
                  <a:lnTo>
                    <a:pt x="1531" y="1267"/>
                  </a:lnTo>
                  <a:lnTo>
                    <a:pt x="1522" y="1278"/>
                  </a:lnTo>
                  <a:lnTo>
                    <a:pt x="1522" y="1287"/>
                  </a:lnTo>
                  <a:lnTo>
                    <a:pt x="1511" y="1287"/>
                  </a:lnTo>
                  <a:lnTo>
                    <a:pt x="1508" y="1290"/>
                  </a:lnTo>
                  <a:lnTo>
                    <a:pt x="1502" y="1296"/>
                  </a:lnTo>
                  <a:lnTo>
                    <a:pt x="1493" y="1296"/>
                  </a:lnTo>
                  <a:lnTo>
                    <a:pt x="1485" y="1304"/>
                  </a:lnTo>
                  <a:lnTo>
                    <a:pt x="1453" y="1304"/>
                  </a:lnTo>
                  <a:lnTo>
                    <a:pt x="1453" y="1313"/>
                  </a:lnTo>
                  <a:lnTo>
                    <a:pt x="1435" y="1333"/>
                  </a:lnTo>
                  <a:lnTo>
                    <a:pt x="1424" y="1333"/>
                  </a:lnTo>
                  <a:lnTo>
                    <a:pt x="1415" y="1345"/>
                  </a:lnTo>
                  <a:lnTo>
                    <a:pt x="1395" y="1345"/>
                  </a:lnTo>
                  <a:lnTo>
                    <a:pt x="1386" y="1333"/>
                  </a:lnTo>
                  <a:lnTo>
                    <a:pt x="1346" y="1333"/>
                  </a:lnTo>
                  <a:lnTo>
                    <a:pt x="1343" y="1330"/>
                  </a:lnTo>
                  <a:lnTo>
                    <a:pt x="1337" y="1325"/>
                  </a:lnTo>
                  <a:lnTo>
                    <a:pt x="1291" y="1325"/>
                  </a:lnTo>
                  <a:lnTo>
                    <a:pt x="1285" y="1319"/>
                  </a:lnTo>
                  <a:lnTo>
                    <a:pt x="1279" y="1313"/>
                  </a:lnTo>
                  <a:lnTo>
                    <a:pt x="1213" y="1313"/>
                  </a:lnTo>
                  <a:lnTo>
                    <a:pt x="1210" y="1319"/>
                  </a:lnTo>
                  <a:lnTo>
                    <a:pt x="1204" y="1325"/>
                  </a:lnTo>
                  <a:lnTo>
                    <a:pt x="1198" y="1325"/>
                  </a:lnTo>
                  <a:lnTo>
                    <a:pt x="1192" y="1325"/>
                  </a:lnTo>
                  <a:lnTo>
                    <a:pt x="1184" y="1333"/>
                  </a:lnTo>
                  <a:lnTo>
                    <a:pt x="1155" y="1333"/>
                  </a:lnTo>
                  <a:lnTo>
                    <a:pt x="1146" y="1345"/>
                  </a:lnTo>
                  <a:lnTo>
                    <a:pt x="1134" y="1345"/>
                  </a:lnTo>
                  <a:lnTo>
                    <a:pt x="1126" y="1354"/>
                  </a:lnTo>
                  <a:lnTo>
                    <a:pt x="1117" y="1362"/>
                  </a:lnTo>
                  <a:lnTo>
                    <a:pt x="1097" y="1362"/>
                  </a:lnTo>
                  <a:lnTo>
                    <a:pt x="1088" y="1374"/>
                  </a:lnTo>
                  <a:lnTo>
                    <a:pt x="1030" y="1374"/>
                  </a:lnTo>
                  <a:lnTo>
                    <a:pt x="1022" y="1362"/>
                  </a:lnTo>
                  <a:lnTo>
                    <a:pt x="1022" y="1354"/>
                  </a:lnTo>
                  <a:lnTo>
                    <a:pt x="1010" y="1345"/>
                  </a:lnTo>
                  <a:lnTo>
                    <a:pt x="1010" y="1313"/>
                  </a:lnTo>
                  <a:lnTo>
                    <a:pt x="1007" y="1310"/>
                  </a:lnTo>
                  <a:lnTo>
                    <a:pt x="1001" y="1304"/>
                  </a:lnTo>
                  <a:lnTo>
                    <a:pt x="1001" y="1221"/>
                  </a:lnTo>
                  <a:lnTo>
                    <a:pt x="981" y="1200"/>
                  </a:lnTo>
                  <a:lnTo>
                    <a:pt x="981" y="1192"/>
                  </a:lnTo>
                  <a:lnTo>
                    <a:pt x="972" y="1180"/>
                  </a:lnTo>
                  <a:lnTo>
                    <a:pt x="972" y="1171"/>
                  </a:lnTo>
                  <a:lnTo>
                    <a:pt x="1001" y="1142"/>
                  </a:lnTo>
                  <a:lnTo>
                    <a:pt x="1001" y="1134"/>
                  </a:lnTo>
                  <a:lnTo>
                    <a:pt x="1010" y="1122"/>
                  </a:lnTo>
                  <a:lnTo>
                    <a:pt x="1010" y="1102"/>
                  </a:lnTo>
                  <a:lnTo>
                    <a:pt x="1022" y="1093"/>
                  </a:lnTo>
                  <a:lnTo>
                    <a:pt x="1022" y="1085"/>
                  </a:lnTo>
                  <a:lnTo>
                    <a:pt x="1025" y="1079"/>
                  </a:lnTo>
                  <a:lnTo>
                    <a:pt x="1030" y="1073"/>
                  </a:lnTo>
                  <a:lnTo>
                    <a:pt x="1030" y="1035"/>
                  </a:lnTo>
                  <a:lnTo>
                    <a:pt x="1010" y="1035"/>
                  </a:lnTo>
                  <a:lnTo>
                    <a:pt x="1007" y="1032"/>
                  </a:lnTo>
                  <a:lnTo>
                    <a:pt x="1001" y="1027"/>
                  </a:lnTo>
                  <a:lnTo>
                    <a:pt x="990" y="1027"/>
                  </a:lnTo>
                  <a:lnTo>
                    <a:pt x="981" y="1015"/>
                  </a:lnTo>
                  <a:lnTo>
                    <a:pt x="944" y="1015"/>
                  </a:lnTo>
                  <a:lnTo>
                    <a:pt x="938" y="1012"/>
                  </a:lnTo>
                  <a:lnTo>
                    <a:pt x="932" y="1006"/>
                  </a:lnTo>
                  <a:lnTo>
                    <a:pt x="923" y="1006"/>
                  </a:lnTo>
                  <a:lnTo>
                    <a:pt x="915" y="998"/>
                  </a:lnTo>
                  <a:lnTo>
                    <a:pt x="906" y="998"/>
                  </a:lnTo>
                  <a:lnTo>
                    <a:pt x="897" y="989"/>
                  </a:lnTo>
                  <a:lnTo>
                    <a:pt x="886" y="989"/>
                  </a:lnTo>
                  <a:lnTo>
                    <a:pt x="862" y="966"/>
                  </a:lnTo>
                  <a:lnTo>
                    <a:pt x="836" y="940"/>
                  </a:lnTo>
                  <a:lnTo>
                    <a:pt x="828" y="940"/>
                  </a:lnTo>
                  <a:lnTo>
                    <a:pt x="819" y="949"/>
                  </a:lnTo>
                  <a:lnTo>
                    <a:pt x="808" y="949"/>
                  </a:lnTo>
                  <a:lnTo>
                    <a:pt x="790" y="969"/>
                  </a:lnTo>
                  <a:lnTo>
                    <a:pt x="779" y="969"/>
                  </a:lnTo>
                  <a:lnTo>
                    <a:pt x="770" y="980"/>
                  </a:lnTo>
                  <a:lnTo>
                    <a:pt x="712" y="980"/>
                  </a:lnTo>
                  <a:lnTo>
                    <a:pt x="654" y="980"/>
                  </a:lnTo>
                  <a:lnTo>
                    <a:pt x="646" y="969"/>
                  </a:lnTo>
                  <a:lnTo>
                    <a:pt x="596" y="969"/>
                  </a:lnTo>
                  <a:lnTo>
                    <a:pt x="588" y="960"/>
                  </a:lnTo>
                  <a:lnTo>
                    <a:pt x="576" y="960"/>
                  </a:lnTo>
                  <a:lnTo>
                    <a:pt x="567" y="949"/>
                  </a:lnTo>
                  <a:lnTo>
                    <a:pt x="463" y="949"/>
                  </a:lnTo>
                  <a:lnTo>
                    <a:pt x="457" y="946"/>
                  </a:lnTo>
                  <a:lnTo>
                    <a:pt x="452" y="940"/>
                  </a:lnTo>
                  <a:lnTo>
                    <a:pt x="423" y="940"/>
                  </a:lnTo>
                  <a:lnTo>
                    <a:pt x="420" y="937"/>
                  </a:lnTo>
                  <a:lnTo>
                    <a:pt x="414" y="931"/>
                  </a:lnTo>
                  <a:lnTo>
                    <a:pt x="394" y="931"/>
                  </a:lnTo>
                  <a:lnTo>
                    <a:pt x="374" y="911"/>
                  </a:lnTo>
                  <a:lnTo>
                    <a:pt x="365" y="911"/>
                  </a:lnTo>
                  <a:lnTo>
                    <a:pt x="345" y="891"/>
                  </a:lnTo>
                  <a:lnTo>
                    <a:pt x="336" y="891"/>
                  </a:lnTo>
                  <a:lnTo>
                    <a:pt x="307" y="862"/>
                  </a:lnTo>
                  <a:lnTo>
                    <a:pt x="298" y="862"/>
                  </a:lnTo>
                  <a:lnTo>
                    <a:pt x="269" y="833"/>
                  </a:lnTo>
                  <a:lnTo>
                    <a:pt x="261" y="833"/>
                  </a:lnTo>
                  <a:lnTo>
                    <a:pt x="240" y="816"/>
                  </a:lnTo>
                  <a:lnTo>
                    <a:pt x="232" y="816"/>
                  </a:lnTo>
                  <a:lnTo>
                    <a:pt x="226" y="810"/>
                  </a:lnTo>
                  <a:lnTo>
                    <a:pt x="220" y="804"/>
                  </a:lnTo>
                  <a:lnTo>
                    <a:pt x="212" y="804"/>
                  </a:lnTo>
                  <a:lnTo>
                    <a:pt x="183" y="778"/>
                  </a:lnTo>
                  <a:lnTo>
                    <a:pt x="174" y="778"/>
                  </a:lnTo>
                  <a:lnTo>
                    <a:pt x="162" y="766"/>
                  </a:lnTo>
                  <a:lnTo>
                    <a:pt x="154" y="766"/>
                  </a:lnTo>
                  <a:lnTo>
                    <a:pt x="125" y="737"/>
                  </a:lnTo>
                  <a:lnTo>
                    <a:pt x="116" y="737"/>
                  </a:lnTo>
                  <a:lnTo>
                    <a:pt x="96" y="720"/>
                  </a:lnTo>
                  <a:lnTo>
                    <a:pt x="87" y="720"/>
                  </a:lnTo>
                  <a:lnTo>
                    <a:pt x="55" y="691"/>
                  </a:lnTo>
                  <a:lnTo>
                    <a:pt x="50" y="691"/>
                  </a:lnTo>
                  <a:lnTo>
                    <a:pt x="9" y="651"/>
                  </a:lnTo>
                  <a:lnTo>
                    <a:pt x="9" y="642"/>
                  </a:lnTo>
                  <a:lnTo>
                    <a:pt x="0" y="633"/>
                  </a:lnTo>
                  <a:lnTo>
                    <a:pt x="9" y="622"/>
                  </a:lnTo>
                  <a:lnTo>
                    <a:pt x="9" y="604"/>
                  </a:lnTo>
                  <a:lnTo>
                    <a:pt x="29" y="584"/>
                  </a:lnTo>
                  <a:lnTo>
                    <a:pt x="38" y="584"/>
                  </a:lnTo>
                  <a:lnTo>
                    <a:pt x="50" y="575"/>
                  </a:lnTo>
                  <a:lnTo>
                    <a:pt x="55" y="575"/>
                  </a:lnTo>
                  <a:lnTo>
                    <a:pt x="55" y="567"/>
                  </a:lnTo>
                  <a:lnTo>
                    <a:pt x="67" y="555"/>
                  </a:lnTo>
                  <a:lnTo>
                    <a:pt x="96" y="555"/>
                  </a:lnTo>
                  <a:lnTo>
                    <a:pt x="104" y="546"/>
                  </a:lnTo>
                  <a:lnTo>
                    <a:pt x="116" y="546"/>
                  </a:lnTo>
                  <a:lnTo>
                    <a:pt x="125" y="535"/>
                  </a:lnTo>
                  <a:lnTo>
                    <a:pt x="142" y="535"/>
                  </a:lnTo>
                  <a:lnTo>
                    <a:pt x="154" y="526"/>
                  </a:lnTo>
                  <a:lnTo>
                    <a:pt x="174" y="526"/>
                  </a:lnTo>
                  <a:lnTo>
                    <a:pt x="183" y="518"/>
                  </a:lnTo>
                  <a:lnTo>
                    <a:pt x="203" y="518"/>
                  </a:lnTo>
                  <a:lnTo>
                    <a:pt x="212" y="506"/>
                  </a:lnTo>
                  <a:lnTo>
                    <a:pt x="240" y="506"/>
                  </a:lnTo>
                  <a:lnTo>
                    <a:pt x="249" y="500"/>
                  </a:lnTo>
                  <a:lnTo>
                    <a:pt x="269" y="500"/>
                  </a:lnTo>
                  <a:lnTo>
                    <a:pt x="278" y="489"/>
                  </a:lnTo>
                  <a:lnTo>
                    <a:pt x="298" y="489"/>
                  </a:lnTo>
                  <a:lnTo>
                    <a:pt x="307" y="480"/>
                  </a:lnTo>
                  <a:lnTo>
                    <a:pt x="345" y="480"/>
                  </a:lnTo>
                  <a:lnTo>
                    <a:pt x="365" y="460"/>
                  </a:lnTo>
                  <a:lnTo>
                    <a:pt x="385" y="439"/>
                  </a:lnTo>
                  <a:lnTo>
                    <a:pt x="443" y="439"/>
                  </a:lnTo>
                  <a:lnTo>
                    <a:pt x="452" y="431"/>
                  </a:lnTo>
                  <a:lnTo>
                    <a:pt x="472" y="431"/>
                  </a:lnTo>
                  <a:lnTo>
                    <a:pt x="481" y="422"/>
                  </a:lnTo>
                  <a:lnTo>
                    <a:pt x="492" y="422"/>
                  </a:lnTo>
                  <a:lnTo>
                    <a:pt x="498" y="422"/>
                  </a:lnTo>
                  <a:lnTo>
                    <a:pt x="504" y="416"/>
                  </a:lnTo>
                  <a:lnTo>
                    <a:pt x="510" y="410"/>
                  </a:lnTo>
                  <a:lnTo>
                    <a:pt x="576" y="410"/>
                  </a:lnTo>
                  <a:lnTo>
                    <a:pt x="596" y="393"/>
                  </a:lnTo>
                  <a:lnTo>
                    <a:pt x="634" y="393"/>
                  </a:lnTo>
                  <a:lnTo>
                    <a:pt x="646" y="382"/>
                  </a:lnTo>
                  <a:lnTo>
                    <a:pt x="666" y="382"/>
                  </a:lnTo>
                  <a:lnTo>
                    <a:pt x="674" y="373"/>
                  </a:lnTo>
                  <a:lnTo>
                    <a:pt x="692" y="373"/>
                  </a:lnTo>
                  <a:lnTo>
                    <a:pt x="698" y="367"/>
                  </a:lnTo>
                  <a:lnTo>
                    <a:pt x="700" y="364"/>
                  </a:lnTo>
                  <a:lnTo>
                    <a:pt x="712" y="364"/>
                  </a:lnTo>
                  <a:lnTo>
                    <a:pt x="721" y="353"/>
                  </a:lnTo>
                  <a:lnTo>
                    <a:pt x="761" y="353"/>
                  </a:lnTo>
                  <a:lnTo>
                    <a:pt x="799" y="353"/>
                  </a:lnTo>
                  <a:lnTo>
                    <a:pt x="808" y="364"/>
                  </a:lnTo>
                  <a:lnTo>
                    <a:pt x="836" y="364"/>
                  </a:lnTo>
                  <a:lnTo>
                    <a:pt x="842" y="370"/>
                  </a:lnTo>
                  <a:lnTo>
                    <a:pt x="848" y="373"/>
                  </a:lnTo>
                  <a:lnTo>
                    <a:pt x="857" y="373"/>
                  </a:lnTo>
                  <a:lnTo>
                    <a:pt x="865" y="382"/>
                  </a:lnTo>
                  <a:lnTo>
                    <a:pt x="897" y="382"/>
                  </a:lnTo>
                  <a:lnTo>
                    <a:pt x="906" y="373"/>
                  </a:lnTo>
                  <a:lnTo>
                    <a:pt x="932" y="373"/>
                  </a:lnTo>
                  <a:lnTo>
                    <a:pt x="938" y="367"/>
                  </a:lnTo>
                  <a:lnTo>
                    <a:pt x="944" y="364"/>
                  </a:lnTo>
                  <a:lnTo>
                    <a:pt x="952" y="364"/>
                  </a:lnTo>
                  <a:lnTo>
                    <a:pt x="972" y="344"/>
                  </a:lnTo>
                  <a:lnTo>
                    <a:pt x="1001" y="344"/>
                  </a:lnTo>
                  <a:lnTo>
                    <a:pt x="1007" y="338"/>
                  </a:lnTo>
                  <a:lnTo>
                    <a:pt x="1010" y="335"/>
                  </a:lnTo>
                  <a:lnTo>
                    <a:pt x="1039" y="335"/>
                  </a:lnTo>
                  <a:lnTo>
                    <a:pt x="1051" y="324"/>
                  </a:lnTo>
                  <a:lnTo>
                    <a:pt x="1059" y="324"/>
                  </a:lnTo>
                  <a:lnTo>
                    <a:pt x="1065" y="321"/>
                  </a:lnTo>
                  <a:lnTo>
                    <a:pt x="1068" y="315"/>
                  </a:lnTo>
                  <a:lnTo>
                    <a:pt x="1074" y="315"/>
                  </a:lnTo>
                  <a:lnTo>
                    <a:pt x="1079" y="315"/>
                  </a:lnTo>
                  <a:lnTo>
                    <a:pt x="1088" y="306"/>
                  </a:lnTo>
                  <a:lnTo>
                    <a:pt x="1097" y="306"/>
                  </a:lnTo>
                  <a:lnTo>
                    <a:pt x="1108" y="295"/>
                  </a:lnTo>
                  <a:lnTo>
                    <a:pt x="1117" y="295"/>
                  </a:lnTo>
                  <a:lnTo>
                    <a:pt x="1134" y="277"/>
                  </a:lnTo>
                  <a:lnTo>
                    <a:pt x="1155" y="277"/>
                  </a:lnTo>
                  <a:lnTo>
                    <a:pt x="1175" y="257"/>
                  </a:lnTo>
                  <a:lnTo>
                    <a:pt x="1184" y="257"/>
                  </a:lnTo>
                  <a:lnTo>
                    <a:pt x="1192" y="248"/>
                  </a:lnTo>
                  <a:lnTo>
                    <a:pt x="1198" y="248"/>
                  </a:lnTo>
                  <a:lnTo>
                    <a:pt x="1204" y="248"/>
                  </a:lnTo>
                  <a:lnTo>
                    <a:pt x="1210" y="243"/>
                  </a:lnTo>
                  <a:lnTo>
                    <a:pt x="1213" y="237"/>
                  </a:lnTo>
                  <a:lnTo>
                    <a:pt x="1221" y="237"/>
                  </a:lnTo>
                  <a:lnTo>
                    <a:pt x="1242" y="220"/>
                  </a:lnTo>
                  <a:lnTo>
                    <a:pt x="1262" y="220"/>
                  </a:lnTo>
                  <a:lnTo>
                    <a:pt x="1270" y="211"/>
                  </a:lnTo>
                  <a:lnTo>
                    <a:pt x="1279" y="199"/>
                  </a:lnTo>
                  <a:lnTo>
                    <a:pt x="1299" y="199"/>
                  </a:lnTo>
                  <a:lnTo>
                    <a:pt x="1305" y="193"/>
                  </a:lnTo>
                  <a:lnTo>
                    <a:pt x="1311" y="191"/>
                  </a:lnTo>
                  <a:lnTo>
                    <a:pt x="1320" y="191"/>
                  </a:lnTo>
                  <a:lnTo>
                    <a:pt x="1337" y="211"/>
                  </a:lnTo>
                  <a:lnTo>
                    <a:pt x="1337" y="220"/>
                  </a:lnTo>
                  <a:lnTo>
                    <a:pt x="1343" y="225"/>
                  </a:lnTo>
                  <a:lnTo>
                    <a:pt x="1346" y="228"/>
                  </a:lnTo>
                  <a:lnTo>
                    <a:pt x="1357" y="228"/>
                  </a:lnTo>
                  <a:lnTo>
                    <a:pt x="1363" y="234"/>
                  </a:lnTo>
                  <a:lnTo>
                    <a:pt x="1366" y="237"/>
                  </a:lnTo>
                  <a:lnTo>
                    <a:pt x="1377" y="237"/>
                  </a:lnTo>
                  <a:lnTo>
                    <a:pt x="1386" y="228"/>
                  </a:lnTo>
                  <a:lnTo>
                    <a:pt x="1392" y="234"/>
                  </a:lnTo>
                  <a:lnTo>
                    <a:pt x="1395" y="237"/>
                  </a:lnTo>
                  <a:lnTo>
                    <a:pt x="1406" y="237"/>
                  </a:lnTo>
                  <a:lnTo>
                    <a:pt x="1424" y="257"/>
                  </a:lnTo>
                  <a:lnTo>
                    <a:pt x="1444" y="257"/>
                  </a:lnTo>
                  <a:lnTo>
                    <a:pt x="1453" y="269"/>
                  </a:lnTo>
                  <a:lnTo>
                    <a:pt x="1493" y="269"/>
                  </a:lnTo>
                  <a:lnTo>
                    <a:pt x="1502" y="277"/>
                  </a:lnTo>
                  <a:lnTo>
                    <a:pt x="1528" y="277"/>
                  </a:lnTo>
                  <a:lnTo>
                    <a:pt x="1551" y="277"/>
                  </a:lnTo>
                  <a:lnTo>
                    <a:pt x="1560" y="269"/>
                  </a:lnTo>
                  <a:lnTo>
                    <a:pt x="1568" y="269"/>
                  </a:lnTo>
                  <a:lnTo>
                    <a:pt x="1574" y="263"/>
                  </a:lnTo>
                  <a:lnTo>
                    <a:pt x="1577" y="257"/>
                  </a:lnTo>
                  <a:lnTo>
                    <a:pt x="1675" y="257"/>
                  </a:lnTo>
                  <a:lnTo>
                    <a:pt x="1771" y="257"/>
                  </a:lnTo>
                  <a:lnTo>
                    <a:pt x="1777" y="251"/>
                  </a:lnTo>
                  <a:lnTo>
                    <a:pt x="1780" y="248"/>
                  </a:lnTo>
                  <a:lnTo>
                    <a:pt x="1820" y="248"/>
                  </a:lnTo>
                  <a:lnTo>
                    <a:pt x="1849" y="248"/>
                  </a:lnTo>
                  <a:lnTo>
                    <a:pt x="1852" y="243"/>
                  </a:lnTo>
                  <a:lnTo>
                    <a:pt x="1858" y="237"/>
                  </a:lnTo>
                  <a:lnTo>
                    <a:pt x="1869" y="237"/>
                  </a:lnTo>
                  <a:lnTo>
                    <a:pt x="1872" y="234"/>
                  </a:lnTo>
                  <a:lnTo>
                    <a:pt x="1878" y="228"/>
                  </a:lnTo>
                  <a:lnTo>
                    <a:pt x="1898" y="228"/>
                  </a:lnTo>
                  <a:lnTo>
                    <a:pt x="1901" y="225"/>
                  </a:lnTo>
                  <a:lnTo>
                    <a:pt x="1907" y="220"/>
                  </a:lnTo>
                  <a:lnTo>
                    <a:pt x="1924" y="220"/>
                  </a:lnTo>
                  <a:lnTo>
                    <a:pt x="1936" y="211"/>
                  </a:lnTo>
                  <a:lnTo>
                    <a:pt x="1956" y="211"/>
                  </a:lnTo>
                  <a:lnTo>
                    <a:pt x="1965" y="199"/>
                  </a:lnTo>
                  <a:lnTo>
                    <a:pt x="1973" y="199"/>
                  </a:lnTo>
                  <a:lnTo>
                    <a:pt x="1982" y="191"/>
                  </a:lnTo>
                  <a:lnTo>
                    <a:pt x="1994" y="191"/>
                  </a:lnTo>
                  <a:lnTo>
                    <a:pt x="2011" y="170"/>
                  </a:lnTo>
                  <a:lnTo>
                    <a:pt x="2017" y="170"/>
                  </a:lnTo>
                  <a:lnTo>
                    <a:pt x="2023" y="170"/>
                  </a:lnTo>
                  <a:lnTo>
                    <a:pt x="2028" y="167"/>
                  </a:lnTo>
                  <a:lnTo>
                    <a:pt x="2031" y="162"/>
                  </a:lnTo>
                  <a:lnTo>
                    <a:pt x="2052" y="162"/>
                  </a:lnTo>
                  <a:lnTo>
                    <a:pt x="2054" y="159"/>
                  </a:lnTo>
                  <a:lnTo>
                    <a:pt x="2060" y="153"/>
                  </a:lnTo>
                  <a:lnTo>
                    <a:pt x="2072" y="153"/>
                  </a:lnTo>
                  <a:lnTo>
                    <a:pt x="2081" y="141"/>
                  </a:lnTo>
                  <a:lnTo>
                    <a:pt x="2101" y="141"/>
                  </a:lnTo>
                  <a:lnTo>
                    <a:pt x="2109" y="133"/>
                  </a:lnTo>
                  <a:lnTo>
                    <a:pt x="2118" y="133"/>
                  </a:lnTo>
                  <a:lnTo>
                    <a:pt x="2130" y="124"/>
                  </a:lnTo>
                  <a:lnTo>
                    <a:pt x="2138" y="124"/>
                  </a:lnTo>
                  <a:lnTo>
                    <a:pt x="2147" y="112"/>
                  </a:lnTo>
                  <a:lnTo>
                    <a:pt x="2156" y="112"/>
                  </a:lnTo>
                  <a:lnTo>
                    <a:pt x="2176" y="95"/>
                  </a:lnTo>
                  <a:lnTo>
                    <a:pt x="2196" y="95"/>
                  </a:lnTo>
                  <a:lnTo>
                    <a:pt x="2205" y="84"/>
                  </a:lnTo>
                  <a:lnTo>
                    <a:pt x="2214" y="84"/>
                  </a:lnTo>
                  <a:lnTo>
                    <a:pt x="2225" y="75"/>
                  </a:lnTo>
                  <a:lnTo>
                    <a:pt x="2234" y="75"/>
                  </a:lnTo>
                  <a:lnTo>
                    <a:pt x="2243" y="66"/>
                  </a:lnTo>
                  <a:lnTo>
                    <a:pt x="2254" y="66"/>
                  </a:lnTo>
                  <a:lnTo>
                    <a:pt x="2263" y="55"/>
                  </a:lnTo>
                  <a:lnTo>
                    <a:pt x="2269" y="60"/>
                  </a:lnTo>
                  <a:lnTo>
                    <a:pt x="2271" y="66"/>
                  </a:lnTo>
                  <a:lnTo>
                    <a:pt x="2286" y="66"/>
                  </a:lnTo>
                  <a:lnTo>
                    <a:pt x="2303" y="66"/>
                  </a:lnTo>
                  <a:lnTo>
                    <a:pt x="2312" y="55"/>
                  </a:lnTo>
                  <a:lnTo>
                    <a:pt x="2315" y="60"/>
                  </a:lnTo>
                  <a:lnTo>
                    <a:pt x="2321" y="66"/>
                  </a:lnTo>
                  <a:lnTo>
                    <a:pt x="2321" y="69"/>
                  </a:lnTo>
                  <a:lnTo>
                    <a:pt x="2321" y="75"/>
                  </a:lnTo>
                  <a:lnTo>
                    <a:pt x="2370" y="75"/>
                  </a:lnTo>
                  <a:lnTo>
                    <a:pt x="2379" y="66"/>
                  </a:lnTo>
                  <a:lnTo>
                    <a:pt x="2416" y="66"/>
                  </a:lnTo>
                  <a:lnTo>
                    <a:pt x="2428" y="55"/>
                  </a:lnTo>
                  <a:lnTo>
                    <a:pt x="2457" y="55"/>
                  </a:lnTo>
                  <a:lnTo>
                    <a:pt x="2465" y="46"/>
                  </a:lnTo>
                  <a:lnTo>
                    <a:pt x="2465" y="37"/>
                  </a:lnTo>
                  <a:lnTo>
                    <a:pt x="2486" y="37"/>
                  </a:lnTo>
                  <a:lnTo>
                    <a:pt x="2515" y="66"/>
                  </a:lnTo>
                  <a:lnTo>
                    <a:pt x="2523" y="66"/>
                  </a:lnTo>
                  <a:lnTo>
                    <a:pt x="2569" y="112"/>
                  </a:lnTo>
                  <a:lnTo>
                    <a:pt x="2569" y="124"/>
                  </a:lnTo>
                  <a:lnTo>
                    <a:pt x="2581" y="133"/>
                  </a:lnTo>
                  <a:lnTo>
                    <a:pt x="2581" y="141"/>
                  </a:lnTo>
                  <a:lnTo>
                    <a:pt x="2590" y="153"/>
                  </a:lnTo>
                  <a:lnTo>
                    <a:pt x="2601" y="153"/>
                  </a:lnTo>
                  <a:lnTo>
                    <a:pt x="2627" y="182"/>
                  </a:lnTo>
                  <a:lnTo>
                    <a:pt x="2627" y="191"/>
                  </a:lnTo>
                  <a:lnTo>
                    <a:pt x="2633" y="196"/>
                  </a:lnTo>
                  <a:lnTo>
                    <a:pt x="2639" y="199"/>
                  </a:lnTo>
                  <a:lnTo>
                    <a:pt x="2639" y="248"/>
                  </a:lnTo>
                  <a:lnTo>
                    <a:pt x="2677" y="286"/>
                  </a:lnTo>
                  <a:lnTo>
                    <a:pt x="2697" y="286"/>
                  </a:lnTo>
                  <a:lnTo>
                    <a:pt x="2703" y="292"/>
                  </a:lnTo>
                  <a:lnTo>
                    <a:pt x="2705" y="295"/>
                  </a:lnTo>
                  <a:lnTo>
                    <a:pt x="2726" y="295"/>
                  </a:lnTo>
                  <a:lnTo>
                    <a:pt x="2732" y="301"/>
                  </a:lnTo>
                  <a:lnTo>
                    <a:pt x="2734" y="306"/>
                  </a:lnTo>
                  <a:lnTo>
                    <a:pt x="2746" y="306"/>
                  </a:lnTo>
                  <a:lnTo>
                    <a:pt x="2763" y="324"/>
                  </a:lnTo>
                  <a:lnTo>
                    <a:pt x="2813" y="324"/>
                  </a:lnTo>
                  <a:lnTo>
                    <a:pt x="2821" y="315"/>
                  </a:lnTo>
                  <a:lnTo>
                    <a:pt x="2841" y="315"/>
                  </a:lnTo>
                  <a:lnTo>
                    <a:pt x="2850" y="324"/>
                  </a:lnTo>
                  <a:lnTo>
                    <a:pt x="2870" y="324"/>
                  </a:lnTo>
                  <a:lnTo>
                    <a:pt x="2879" y="335"/>
                  </a:lnTo>
                  <a:lnTo>
                    <a:pt x="2920" y="335"/>
                  </a:lnTo>
                  <a:lnTo>
                    <a:pt x="2928" y="324"/>
                  </a:lnTo>
                  <a:lnTo>
                    <a:pt x="2937" y="324"/>
                  </a:lnTo>
                  <a:lnTo>
                    <a:pt x="2957" y="306"/>
                  </a:lnTo>
                  <a:lnTo>
                    <a:pt x="2966" y="306"/>
                  </a:lnTo>
                  <a:lnTo>
                    <a:pt x="2977" y="295"/>
                  </a:lnTo>
                  <a:lnTo>
                    <a:pt x="2977" y="286"/>
                  </a:lnTo>
                  <a:lnTo>
                    <a:pt x="3015" y="248"/>
                  </a:lnTo>
                  <a:lnTo>
                    <a:pt x="3015" y="237"/>
                  </a:lnTo>
                  <a:lnTo>
                    <a:pt x="3024" y="228"/>
                  </a:lnTo>
                  <a:lnTo>
                    <a:pt x="3024" y="220"/>
                  </a:lnTo>
                  <a:lnTo>
                    <a:pt x="3032" y="211"/>
                  </a:lnTo>
                  <a:lnTo>
                    <a:pt x="3032" y="205"/>
                  </a:lnTo>
                  <a:lnTo>
                    <a:pt x="3032" y="199"/>
                  </a:lnTo>
                  <a:lnTo>
                    <a:pt x="3073" y="162"/>
                  </a:lnTo>
                  <a:lnTo>
                    <a:pt x="3073" y="153"/>
                  </a:lnTo>
                  <a:lnTo>
                    <a:pt x="3090" y="133"/>
                  </a:lnTo>
                  <a:lnTo>
                    <a:pt x="3090" y="124"/>
                  </a:lnTo>
                  <a:lnTo>
                    <a:pt x="3111" y="104"/>
                  </a:lnTo>
                  <a:lnTo>
                    <a:pt x="3111" y="95"/>
                  </a:lnTo>
                  <a:lnTo>
                    <a:pt x="3131" y="75"/>
                  </a:lnTo>
                  <a:lnTo>
                    <a:pt x="3137" y="75"/>
                  </a:lnTo>
                  <a:lnTo>
                    <a:pt x="3139" y="75"/>
                  </a:lnTo>
                  <a:lnTo>
                    <a:pt x="3145" y="69"/>
                  </a:lnTo>
                  <a:lnTo>
                    <a:pt x="3148" y="66"/>
                  </a:lnTo>
                  <a:lnTo>
                    <a:pt x="3197" y="66"/>
                  </a:lnTo>
                  <a:lnTo>
                    <a:pt x="3203" y="60"/>
                  </a:lnTo>
                  <a:lnTo>
                    <a:pt x="3206" y="55"/>
                  </a:lnTo>
                  <a:lnTo>
                    <a:pt x="3226" y="55"/>
                  </a:lnTo>
                  <a:lnTo>
                    <a:pt x="3226" y="46"/>
                  </a:lnTo>
                  <a:lnTo>
                    <a:pt x="3235" y="37"/>
                  </a:lnTo>
                  <a:lnTo>
                    <a:pt x="3235" y="26"/>
                  </a:lnTo>
                  <a:lnTo>
                    <a:pt x="3246" y="17"/>
                  </a:lnTo>
                  <a:lnTo>
                    <a:pt x="3246" y="8"/>
                  </a:lnTo>
                  <a:lnTo>
                    <a:pt x="3252" y="3"/>
                  </a:lnTo>
                  <a:lnTo>
                    <a:pt x="3255" y="0"/>
                  </a:lnTo>
                  <a:lnTo>
                    <a:pt x="3284" y="0"/>
                  </a:lnTo>
                  <a:lnTo>
                    <a:pt x="3284" y="8"/>
                  </a:lnTo>
                  <a:lnTo>
                    <a:pt x="3293" y="17"/>
                  </a:lnTo>
                  <a:lnTo>
                    <a:pt x="3293" y="26"/>
                  </a:lnTo>
                  <a:lnTo>
                    <a:pt x="3313" y="46"/>
                  </a:lnTo>
                  <a:lnTo>
                    <a:pt x="3333" y="46"/>
                  </a:lnTo>
                  <a:lnTo>
                    <a:pt x="3342" y="55"/>
                  </a:lnTo>
                  <a:lnTo>
                    <a:pt x="3348" y="55"/>
                  </a:lnTo>
                  <a:lnTo>
                    <a:pt x="3351" y="55"/>
                  </a:lnTo>
                  <a:lnTo>
                    <a:pt x="3362" y="66"/>
                  </a:lnTo>
                  <a:lnTo>
                    <a:pt x="3382" y="66"/>
                  </a:lnTo>
                  <a:lnTo>
                    <a:pt x="3411" y="95"/>
                  </a:lnTo>
                  <a:lnTo>
                    <a:pt x="3417" y="95"/>
                  </a:lnTo>
                  <a:lnTo>
                    <a:pt x="3446" y="124"/>
                  </a:lnTo>
                  <a:lnTo>
                    <a:pt x="3446" y="133"/>
                  </a:lnTo>
                  <a:lnTo>
                    <a:pt x="3478" y="162"/>
                  </a:lnTo>
                  <a:lnTo>
                    <a:pt x="3487" y="162"/>
                  </a:lnTo>
                  <a:lnTo>
                    <a:pt x="3492" y="167"/>
                  </a:lnTo>
                  <a:lnTo>
                    <a:pt x="3495" y="170"/>
                  </a:lnTo>
                  <a:lnTo>
                    <a:pt x="3507" y="170"/>
                  </a:lnTo>
                  <a:lnTo>
                    <a:pt x="3516" y="182"/>
                  </a:lnTo>
                  <a:lnTo>
                    <a:pt x="3544" y="182"/>
                  </a:lnTo>
                  <a:lnTo>
                    <a:pt x="3553" y="191"/>
                  </a:lnTo>
                  <a:lnTo>
                    <a:pt x="3553" y="199"/>
                  </a:lnTo>
                  <a:lnTo>
                    <a:pt x="3565" y="211"/>
                  </a:lnTo>
                  <a:lnTo>
                    <a:pt x="3536" y="237"/>
                  </a:lnTo>
                  <a:lnTo>
                    <a:pt x="3536" y="243"/>
                  </a:lnTo>
                  <a:lnTo>
                    <a:pt x="3536" y="248"/>
                  </a:lnTo>
                  <a:lnTo>
                    <a:pt x="3507" y="277"/>
                  </a:lnTo>
                  <a:lnTo>
                    <a:pt x="3507" y="373"/>
                  </a:lnTo>
                  <a:lnTo>
                    <a:pt x="3516" y="382"/>
                  </a:lnTo>
                  <a:lnTo>
                    <a:pt x="3521" y="382"/>
                  </a:lnTo>
                  <a:lnTo>
                    <a:pt x="3524" y="382"/>
                  </a:lnTo>
                  <a:lnTo>
                    <a:pt x="3553" y="410"/>
                  </a:lnTo>
                  <a:lnTo>
                    <a:pt x="3553" y="460"/>
                  </a:lnTo>
                  <a:lnTo>
                    <a:pt x="3594" y="460"/>
                  </a:lnTo>
                  <a:lnTo>
                    <a:pt x="3594" y="500"/>
                  </a:lnTo>
                  <a:lnTo>
                    <a:pt x="3582" y="506"/>
                  </a:lnTo>
                  <a:lnTo>
                    <a:pt x="3582" y="604"/>
                  </a:lnTo>
                  <a:lnTo>
                    <a:pt x="3588" y="610"/>
                  </a:lnTo>
                  <a:lnTo>
                    <a:pt x="3594" y="613"/>
                  </a:lnTo>
                  <a:lnTo>
                    <a:pt x="3594" y="622"/>
                  </a:lnTo>
                  <a:lnTo>
                    <a:pt x="3582" y="633"/>
                  </a:lnTo>
                  <a:lnTo>
                    <a:pt x="3582" y="642"/>
                  </a:lnTo>
                  <a:lnTo>
                    <a:pt x="3573" y="651"/>
                  </a:lnTo>
                  <a:lnTo>
                    <a:pt x="3573" y="691"/>
                  </a:lnTo>
                  <a:lnTo>
                    <a:pt x="3565" y="700"/>
                  </a:lnTo>
                  <a:lnTo>
                    <a:pt x="3565" y="711"/>
                  </a:lnTo>
                  <a:lnTo>
                    <a:pt x="3602" y="711"/>
                  </a:lnTo>
                  <a:lnTo>
                    <a:pt x="3614" y="700"/>
                  </a:lnTo>
                  <a:lnTo>
                    <a:pt x="3669" y="700"/>
                  </a:lnTo>
                  <a:lnTo>
                    <a:pt x="3678" y="691"/>
                  </a:lnTo>
                  <a:lnTo>
                    <a:pt x="3738" y="691"/>
                  </a:lnTo>
                  <a:lnTo>
                    <a:pt x="3747" y="680"/>
                  </a:lnTo>
                  <a:lnTo>
                    <a:pt x="4181" y="680"/>
                  </a:lnTo>
                  <a:lnTo>
                    <a:pt x="4181" y="920"/>
                  </a:lnTo>
                  <a:lnTo>
                    <a:pt x="4181" y="1163"/>
                  </a:lnTo>
                  <a:lnTo>
                    <a:pt x="4169" y="1163"/>
                  </a:lnTo>
                  <a:lnTo>
                    <a:pt x="4161" y="1151"/>
                  </a:lnTo>
                  <a:lnTo>
                    <a:pt x="4152" y="1151"/>
                  </a:lnTo>
                  <a:lnTo>
                    <a:pt x="4152" y="1163"/>
                  </a:lnTo>
                  <a:lnTo>
                    <a:pt x="4161" y="1171"/>
                  </a:lnTo>
                  <a:lnTo>
                    <a:pt x="4152" y="1180"/>
                  </a:lnTo>
                  <a:lnTo>
                    <a:pt x="3970" y="1180"/>
                  </a:lnTo>
                  <a:lnTo>
                    <a:pt x="3970" y="1287"/>
                  </a:lnTo>
                  <a:lnTo>
                    <a:pt x="3958" y="1296"/>
                  </a:lnTo>
                  <a:lnTo>
                    <a:pt x="3958" y="1313"/>
                  </a:lnTo>
                  <a:lnTo>
                    <a:pt x="3955" y="1319"/>
                  </a:lnTo>
                  <a:lnTo>
                    <a:pt x="3950" y="1325"/>
                  </a:lnTo>
                  <a:lnTo>
                    <a:pt x="3950" y="1412"/>
                  </a:lnTo>
                  <a:lnTo>
                    <a:pt x="3950" y="1420"/>
                  </a:lnTo>
                  <a:lnTo>
                    <a:pt x="3938" y="1432"/>
                  </a:lnTo>
                  <a:lnTo>
                    <a:pt x="3938" y="1478"/>
                  </a:lnTo>
                  <a:lnTo>
                    <a:pt x="3938" y="1516"/>
                  </a:lnTo>
                  <a:lnTo>
                    <a:pt x="3950" y="1527"/>
                  </a:lnTo>
                  <a:lnTo>
                    <a:pt x="3955" y="1527"/>
                  </a:lnTo>
                  <a:lnTo>
                    <a:pt x="3958" y="1527"/>
                  </a:lnTo>
                  <a:lnTo>
                    <a:pt x="4036" y="1602"/>
                  </a:lnTo>
                  <a:lnTo>
                    <a:pt x="4028" y="1614"/>
                  </a:lnTo>
                  <a:lnTo>
                    <a:pt x="4028" y="1643"/>
                  </a:lnTo>
                  <a:lnTo>
                    <a:pt x="3987" y="1681"/>
                  </a:lnTo>
                  <a:lnTo>
                    <a:pt x="3929" y="1681"/>
                  </a:lnTo>
                  <a:lnTo>
                    <a:pt x="3924" y="1686"/>
                  </a:lnTo>
                  <a:lnTo>
                    <a:pt x="3921" y="1689"/>
                  </a:lnTo>
                  <a:lnTo>
                    <a:pt x="3892" y="1689"/>
                  </a:lnTo>
                  <a:lnTo>
                    <a:pt x="3892" y="1710"/>
                  </a:lnTo>
                  <a:lnTo>
                    <a:pt x="3863" y="1710"/>
                  </a:lnTo>
                  <a:lnTo>
                    <a:pt x="3863" y="1767"/>
                  </a:lnTo>
                  <a:lnTo>
                    <a:pt x="3892" y="1796"/>
                  </a:lnTo>
                  <a:lnTo>
                    <a:pt x="3921" y="1796"/>
                  </a:lnTo>
                  <a:lnTo>
                    <a:pt x="3950" y="1825"/>
                  </a:lnTo>
                  <a:lnTo>
                    <a:pt x="3950" y="1843"/>
                  </a:lnTo>
                  <a:lnTo>
                    <a:pt x="3955" y="1843"/>
                  </a:lnTo>
                  <a:lnTo>
                    <a:pt x="3958" y="1843"/>
                  </a:lnTo>
                  <a:lnTo>
                    <a:pt x="3970" y="1854"/>
                  </a:lnTo>
                  <a:lnTo>
                    <a:pt x="3978" y="1854"/>
                  </a:lnTo>
                  <a:lnTo>
                    <a:pt x="3984" y="1860"/>
                  </a:lnTo>
                  <a:lnTo>
                    <a:pt x="3987" y="1863"/>
                  </a:lnTo>
                  <a:lnTo>
                    <a:pt x="4007" y="1863"/>
                  </a:lnTo>
                  <a:lnTo>
                    <a:pt x="4028" y="1883"/>
                  </a:lnTo>
                  <a:lnTo>
                    <a:pt x="4036" y="1883"/>
                  </a:lnTo>
                  <a:lnTo>
                    <a:pt x="4045" y="1892"/>
                  </a:lnTo>
                  <a:lnTo>
                    <a:pt x="4065" y="1892"/>
                  </a:lnTo>
                  <a:lnTo>
                    <a:pt x="4074" y="1900"/>
                  </a:lnTo>
                  <a:lnTo>
                    <a:pt x="4080" y="1900"/>
                  </a:lnTo>
                  <a:lnTo>
                    <a:pt x="4083" y="1900"/>
                  </a:lnTo>
                  <a:lnTo>
                    <a:pt x="4083" y="1950"/>
                  </a:lnTo>
                  <a:lnTo>
                    <a:pt x="4074" y="1958"/>
                  </a:lnTo>
                  <a:lnTo>
                    <a:pt x="4074" y="1979"/>
                  </a:lnTo>
                  <a:lnTo>
                    <a:pt x="4065" y="1990"/>
                  </a:lnTo>
                  <a:lnTo>
                    <a:pt x="4065" y="1999"/>
                  </a:lnTo>
                  <a:lnTo>
                    <a:pt x="4059" y="2002"/>
                  </a:lnTo>
                  <a:lnTo>
                    <a:pt x="4057" y="2008"/>
                  </a:lnTo>
                  <a:lnTo>
                    <a:pt x="4054" y="2025"/>
                  </a:lnTo>
                  <a:lnTo>
                    <a:pt x="4074" y="2025"/>
                  </a:lnTo>
                  <a:lnTo>
                    <a:pt x="4083" y="2036"/>
                  </a:lnTo>
                  <a:lnTo>
                    <a:pt x="4094" y="2036"/>
                  </a:lnTo>
                  <a:lnTo>
                    <a:pt x="4103" y="2045"/>
                  </a:lnTo>
                  <a:lnTo>
                    <a:pt x="4112" y="2045"/>
                  </a:lnTo>
                  <a:lnTo>
                    <a:pt x="4132" y="2065"/>
                  </a:lnTo>
                  <a:lnTo>
                    <a:pt x="4140" y="2065"/>
                  </a:lnTo>
                  <a:lnTo>
                    <a:pt x="4152" y="2074"/>
                  </a:lnTo>
                  <a:lnTo>
                    <a:pt x="4161" y="2074"/>
                  </a:lnTo>
                  <a:lnTo>
                    <a:pt x="4169" y="2083"/>
                  </a:lnTo>
                  <a:lnTo>
                    <a:pt x="4181" y="2083"/>
                  </a:lnTo>
                  <a:lnTo>
                    <a:pt x="4187" y="2089"/>
                  </a:lnTo>
                  <a:lnTo>
                    <a:pt x="4190" y="2094"/>
                  </a:lnTo>
                  <a:lnTo>
                    <a:pt x="4190" y="2123"/>
                  </a:lnTo>
                  <a:lnTo>
                    <a:pt x="4181" y="2132"/>
                  </a:lnTo>
                  <a:lnTo>
                    <a:pt x="4181" y="2152"/>
                  </a:lnTo>
                  <a:lnTo>
                    <a:pt x="4175" y="2158"/>
                  </a:lnTo>
                  <a:lnTo>
                    <a:pt x="4169" y="2161"/>
                  </a:lnTo>
                  <a:lnTo>
                    <a:pt x="4169" y="2181"/>
                  </a:lnTo>
                  <a:lnTo>
                    <a:pt x="4190" y="2201"/>
                  </a:lnTo>
                  <a:lnTo>
                    <a:pt x="4190" y="2248"/>
                  </a:lnTo>
                  <a:lnTo>
                    <a:pt x="4198" y="2256"/>
                  </a:lnTo>
                  <a:lnTo>
                    <a:pt x="4204" y="2256"/>
                  </a:lnTo>
                  <a:lnTo>
                    <a:pt x="4207" y="2256"/>
                  </a:lnTo>
                  <a:lnTo>
                    <a:pt x="4219" y="2268"/>
                  </a:lnTo>
                  <a:lnTo>
                    <a:pt x="4227" y="2268"/>
                  </a:lnTo>
                  <a:lnTo>
                    <a:pt x="4239" y="2277"/>
                  </a:lnTo>
                  <a:lnTo>
                    <a:pt x="4248" y="2277"/>
                  </a:lnTo>
                  <a:lnTo>
                    <a:pt x="4259" y="2285"/>
                  </a:lnTo>
                  <a:lnTo>
                    <a:pt x="4268" y="2285"/>
                  </a:lnTo>
                  <a:lnTo>
                    <a:pt x="4276" y="2285"/>
                  </a:lnTo>
                  <a:lnTo>
                    <a:pt x="4276" y="2323"/>
                  </a:lnTo>
                  <a:lnTo>
                    <a:pt x="4271" y="2329"/>
                  </a:lnTo>
                  <a:lnTo>
                    <a:pt x="4268" y="2334"/>
                  </a:lnTo>
                  <a:lnTo>
                    <a:pt x="4268" y="2401"/>
                  </a:lnTo>
                  <a:lnTo>
                    <a:pt x="4285" y="2401"/>
                  </a:lnTo>
                  <a:lnTo>
                    <a:pt x="4294" y="2413"/>
                  </a:lnTo>
                  <a:lnTo>
                    <a:pt x="4300" y="2413"/>
                  </a:lnTo>
                  <a:lnTo>
                    <a:pt x="4305" y="2413"/>
                  </a:lnTo>
                  <a:lnTo>
                    <a:pt x="4326" y="2430"/>
                  </a:lnTo>
                  <a:lnTo>
                    <a:pt x="4343" y="2430"/>
                  </a:lnTo>
                  <a:lnTo>
                    <a:pt x="4363" y="2450"/>
                  </a:lnTo>
                  <a:lnTo>
                    <a:pt x="4363" y="2459"/>
                  </a:lnTo>
                  <a:lnTo>
                    <a:pt x="4355" y="2468"/>
                  </a:lnTo>
                  <a:lnTo>
                    <a:pt x="4355" y="2499"/>
                  </a:lnTo>
                  <a:lnTo>
                    <a:pt x="4372" y="2499"/>
                  </a:lnTo>
                  <a:lnTo>
                    <a:pt x="4392" y="2499"/>
                  </a:lnTo>
                  <a:lnTo>
                    <a:pt x="4401" y="2508"/>
                  </a:lnTo>
                  <a:lnTo>
                    <a:pt x="4421" y="2508"/>
                  </a:lnTo>
                  <a:lnTo>
                    <a:pt x="4430" y="2517"/>
                  </a:lnTo>
                  <a:lnTo>
                    <a:pt x="4436" y="2517"/>
                  </a:lnTo>
                  <a:lnTo>
                    <a:pt x="4441" y="2517"/>
                  </a:lnTo>
                  <a:lnTo>
                    <a:pt x="4441" y="2508"/>
                  </a:lnTo>
                  <a:lnTo>
                    <a:pt x="4450" y="2499"/>
                  </a:lnTo>
                  <a:lnTo>
                    <a:pt x="4459" y="2508"/>
                  </a:lnTo>
                  <a:lnTo>
                    <a:pt x="4479" y="2508"/>
                  </a:lnTo>
                  <a:lnTo>
                    <a:pt x="4488" y="2499"/>
                  </a:lnTo>
                  <a:lnTo>
                    <a:pt x="4493" y="2499"/>
                  </a:lnTo>
                  <a:lnTo>
                    <a:pt x="4496" y="2499"/>
                  </a:lnTo>
                  <a:lnTo>
                    <a:pt x="4496" y="2479"/>
                  </a:lnTo>
                  <a:lnTo>
                    <a:pt x="4525" y="2479"/>
                  </a:lnTo>
                  <a:lnTo>
                    <a:pt x="4537" y="2488"/>
                  </a:lnTo>
                  <a:lnTo>
                    <a:pt x="4641" y="2488"/>
                  </a:lnTo>
                  <a:lnTo>
                    <a:pt x="4653" y="2479"/>
                  </a:lnTo>
                  <a:lnTo>
                    <a:pt x="4661" y="2488"/>
                  </a:lnTo>
                  <a:lnTo>
                    <a:pt x="4682" y="2488"/>
                  </a:lnTo>
                  <a:lnTo>
                    <a:pt x="4690" y="2479"/>
                  </a:lnTo>
                  <a:lnTo>
                    <a:pt x="4710" y="2479"/>
                  </a:lnTo>
                  <a:lnTo>
                    <a:pt x="4719" y="2468"/>
                  </a:lnTo>
                  <a:lnTo>
                    <a:pt x="4728" y="2468"/>
                  </a:lnTo>
                  <a:lnTo>
                    <a:pt x="4734" y="2473"/>
                  </a:lnTo>
                  <a:lnTo>
                    <a:pt x="4739" y="2479"/>
                  </a:lnTo>
                  <a:lnTo>
                    <a:pt x="4757" y="2479"/>
                  </a:lnTo>
                  <a:lnTo>
                    <a:pt x="4777" y="2499"/>
                  </a:lnTo>
                  <a:lnTo>
                    <a:pt x="4797" y="2499"/>
                  </a:lnTo>
                  <a:lnTo>
                    <a:pt x="4797" y="2517"/>
                  </a:lnTo>
                  <a:lnTo>
                    <a:pt x="4791" y="2522"/>
                  </a:lnTo>
                  <a:lnTo>
                    <a:pt x="4789" y="2525"/>
                  </a:lnTo>
                  <a:lnTo>
                    <a:pt x="4789" y="2554"/>
                  </a:lnTo>
                  <a:lnTo>
                    <a:pt x="4777" y="2566"/>
                  </a:lnTo>
                  <a:lnTo>
                    <a:pt x="4777" y="2604"/>
                  </a:lnTo>
                  <a:lnTo>
                    <a:pt x="4783" y="2609"/>
                  </a:lnTo>
                  <a:lnTo>
                    <a:pt x="4789" y="2612"/>
                  </a:lnTo>
                  <a:lnTo>
                    <a:pt x="4797" y="2612"/>
                  </a:lnTo>
                  <a:lnTo>
                    <a:pt x="4806" y="2624"/>
                  </a:lnTo>
                  <a:lnTo>
                    <a:pt x="4806" y="2641"/>
                  </a:lnTo>
                  <a:lnTo>
                    <a:pt x="4835" y="2670"/>
                  </a:lnTo>
                  <a:lnTo>
                    <a:pt x="4835" y="2676"/>
                  </a:lnTo>
                  <a:lnTo>
                    <a:pt x="4835" y="2682"/>
                  </a:lnTo>
                  <a:lnTo>
                    <a:pt x="4846" y="2690"/>
                  </a:lnTo>
                  <a:lnTo>
                    <a:pt x="4852" y="2699"/>
                  </a:lnTo>
                  <a:lnTo>
                    <a:pt x="4864" y="2699"/>
                  </a:lnTo>
                  <a:lnTo>
                    <a:pt x="4872" y="2711"/>
                  </a:lnTo>
                  <a:lnTo>
                    <a:pt x="4893" y="2711"/>
                  </a:lnTo>
                  <a:lnTo>
                    <a:pt x="4904" y="2719"/>
                  </a:lnTo>
                  <a:lnTo>
                    <a:pt x="4904" y="2728"/>
                  </a:lnTo>
                  <a:lnTo>
                    <a:pt x="4907" y="2734"/>
                  </a:lnTo>
                  <a:lnTo>
                    <a:pt x="4913" y="2737"/>
                  </a:lnTo>
                  <a:lnTo>
                    <a:pt x="4913" y="2748"/>
                  </a:lnTo>
                  <a:lnTo>
                    <a:pt x="4916" y="2748"/>
                  </a:lnTo>
                  <a:lnTo>
                    <a:pt x="4922" y="2748"/>
                  </a:lnTo>
                  <a:lnTo>
                    <a:pt x="4930" y="2757"/>
                  </a:lnTo>
                  <a:lnTo>
                    <a:pt x="4930" y="2766"/>
                  </a:lnTo>
                  <a:lnTo>
                    <a:pt x="4913" y="2786"/>
                  </a:lnTo>
                  <a:lnTo>
                    <a:pt x="4913" y="2815"/>
                  </a:lnTo>
                  <a:lnTo>
                    <a:pt x="4916" y="2820"/>
                  </a:lnTo>
                  <a:lnTo>
                    <a:pt x="4922" y="2823"/>
                  </a:lnTo>
                  <a:lnTo>
                    <a:pt x="4930" y="2823"/>
                  </a:lnTo>
                  <a:lnTo>
                    <a:pt x="4942" y="2835"/>
                  </a:lnTo>
                  <a:lnTo>
                    <a:pt x="4948" y="2835"/>
                  </a:lnTo>
                  <a:lnTo>
                    <a:pt x="4951" y="2835"/>
                  </a:lnTo>
                  <a:lnTo>
                    <a:pt x="4951" y="2852"/>
                  </a:lnTo>
                  <a:lnTo>
                    <a:pt x="4971" y="2852"/>
                  </a:lnTo>
                  <a:lnTo>
                    <a:pt x="4971" y="2864"/>
                  </a:lnTo>
                  <a:lnTo>
                    <a:pt x="4913" y="2922"/>
                  </a:lnTo>
                  <a:lnTo>
                    <a:pt x="4913" y="2930"/>
                  </a:lnTo>
                  <a:lnTo>
                    <a:pt x="4904" y="2930"/>
                  </a:lnTo>
                  <a:lnTo>
                    <a:pt x="4893" y="2939"/>
                  </a:lnTo>
                  <a:lnTo>
                    <a:pt x="4884" y="2948"/>
                  </a:lnTo>
                  <a:lnTo>
                    <a:pt x="4878" y="2948"/>
                  </a:lnTo>
                  <a:lnTo>
                    <a:pt x="4872" y="2948"/>
                  </a:lnTo>
                  <a:lnTo>
                    <a:pt x="4864" y="2959"/>
                  </a:lnTo>
                  <a:lnTo>
                    <a:pt x="4818" y="2959"/>
                  </a:lnTo>
                  <a:lnTo>
                    <a:pt x="4812" y="2965"/>
                  </a:lnTo>
                  <a:lnTo>
                    <a:pt x="4806" y="2968"/>
                  </a:lnTo>
                  <a:lnTo>
                    <a:pt x="4768" y="2968"/>
                  </a:lnTo>
                  <a:lnTo>
                    <a:pt x="4757" y="2980"/>
                  </a:lnTo>
                  <a:lnTo>
                    <a:pt x="4739" y="2980"/>
                  </a:lnTo>
                  <a:lnTo>
                    <a:pt x="4719" y="2980"/>
                  </a:lnTo>
                  <a:lnTo>
                    <a:pt x="4710" y="2988"/>
                  </a:lnTo>
                  <a:lnTo>
                    <a:pt x="4699" y="2988"/>
                  </a:lnTo>
                  <a:lnTo>
                    <a:pt x="4690" y="2997"/>
                  </a:lnTo>
                  <a:lnTo>
                    <a:pt x="4682" y="2997"/>
                  </a:lnTo>
                  <a:lnTo>
                    <a:pt x="4673" y="2988"/>
                  </a:lnTo>
                  <a:lnTo>
                    <a:pt x="4661" y="2988"/>
                  </a:lnTo>
                  <a:lnTo>
                    <a:pt x="4603" y="2930"/>
                  </a:lnTo>
                  <a:lnTo>
                    <a:pt x="4566" y="2930"/>
                  </a:lnTo>
                  <a:lnTo>
                    <a:pt x="4560" y="2925"/>
                  </a:lnTo>
                  <a:lnTo>
                    <a:pt x="4557" y="2922"/>
                  </a:lnTo>
                  <a:lnTo>
                    <a:pt x="4508" y="2922"/>
                  </a:lnTo>
                  <a:lnTo>
                    <a:pt x="4496" y="2910"/>
                  </a:lnTo>
                  <a:lnTo>
                    <a:pt x="4421" y="2910"/>
                  </a:lnTo>
                  <a:lnTo>
                    <a:pt x="4412" y="2902"/>
                  </a:lnTo>
                  <a:lnTo>
                    <a:pt x="4401" y="2902"/>
                  </a:lnTo>
                  <a:lnTo>
                    <a:pt x="4392" y="2893"/>
                  </a:lnTo>
                  <a:lnTo>
                    <a:pt x="4363" y="2893"/>
                  </a:lnTo>
                  <a:lnTo>
                    <a:pt x="4355" y="2902"/>
                  </a:lnTo>
                  <a:lnTo>
                    <a:pt x="4334" y="2902"/>
                  </a:lnTo>
                  <a:lnTo>
                    <a:pt x="4334" y="2930"/>
                  </a:lnTo>
                  <a:lnTo>
                    <a:pt x="4326" y="2939"/>
                  </a:lnTo>
                  <a:lnTo>
                    <a:pt x="4326" y="2959"/>
                  </a:lnTo>
                  <a:lnTo>
                    <a:pt x="4314" y="2968"/>
                  </a:lnTo>
                  <a:lnTo>
                    <a:pt x="4314" y="2980"/>
                  </a:lnTo>
                  <a:lnTo>
                    <a:pt x="4305" y="2988"/>
                  </a:lnTo>
                  <a:lnTo>
                    <a:pt x="4305" y="3017"/>
                  </a:lnTo>
                  <a:lnTo>
                    <a:pt x="4259" y="3017"/>
                  </a:lnTo>
                  <a:lnTo>
                    <a:pt x="4248" y="3009"/>
                  </a:lnTo>
                  <a:lnTo>
                    <a:pt x="4239" y="3009"/>
                  </a:lnTo>
                  <a:lnTo>
                    <a:pt x="4227" y="2997"/>
                  </a:lnTo>
                  <a:lnTo>
                    <a:pt x="4227" y="2988"/>
                  </a:lnTo>
                  <a:lnTo>
                    <a:pt x="4219" y="2988"/>
                  </a:lnTo>
                  <a:lnTo>
                    <a:pt x="4207" y="2980"/>
                  </a:lnTo>
                  <a:lnTo>
                    <a:pt x="4198" y="2980"/>
                  </a:lnTo>
                  <a:lnTo>
                    <a:pt x="4190" y="2980"/>
                  </a:lnTo>
                  <a:lnTo>
                    <a:pt x="4181" y="2968"/>
                  </a:lnTo>
                  <a:lnTo>
                    <a:pt x="4152" y="2968"/>
                  </a:lnTo>
                  <a:lnTo>
                    <a:pt x="4140" y="2959"/>
                  </a:lnTo>
                  <a:lnTo>
                    <a:pt x="4123" y="2959"/>
                  </a:lnTo>
                  <a:lnTo>
                    <a:pt x="4112" y="2948"/>
                  </a:lnTo>
                  <a:lnTo>
                    <a:pt x="4103" y="2948"/>
                  </a:lnTo>
                  <a:lnTo>
                    <a:pt x="4094" y="2959"/>
                  </a:lnTo>
                  <a:lnTo>
                    <a:pt x="4074" y="2959"/>
                  </a:lnTo>
                  <a:lnTo>
                    <a:pt x="4062" y="2968"/>
                  </a:lnTo>
                  <a:lnTo>
                    <a:pt x="4059" y="2965"/>
                  </a:lnTo>
                  <a:lnTo>
                    <a:pt x="4054" y="2959"/>
                  </a:lnTo>
                  <a:lnTo>
                    <a:pt x="4054" y="2939"/>
                  </a:lnTo>
                  <a:lnTo>
                    <a:pt x="4045" y="2930"/>
                  </a:lnTo>
                  <a:lnTo>
                    <a:pt x="4045" y="2922"/>
                  </a:lnTo>
                  <a:lnTo>
                    <a:pt x="4054" y="2910"/>
                  </a:lnTo>
                  <a:lnTo>
                    <a:pt x="4054" y="2893"/>
                  </a:lnTo>
                  <a:lnTo>
                    <a:pt x="4016" y="2893"/>
                  </a:lnTo>
                  <a:lnTo>
                    <a:pt x="4016" y="2910"/>
                  </a:lnTo>
                  <a:lnTo>
                    <a:pt x="3970" y="2910"/>
                  </a:lnTo>
                  <a:lnTo>
                    <a:pt x="3958" y="2902"/>
                  </a:lnTo>
                  <a:lnTo>
                    <a:pt x="3950" y="2902"/>
                  </a:lnTo>
                  <a:lnTo>
                    <a:pt x="3909" y="2939"/>
                  </a:lnTo>
                  <a:lnTo>
                    <a:pt x="3892" y="2939"/>
                  </a:lnTo>
                  <a:lnTo>
                    <a:pt x="3880" y="2930"/>
                  </a:lnTo>
                  <a:lnTo>
                    <a:pt x="3834" y="2930"/>
                  </a:lnTo>
                  <a:lnTo>
                    <a:pt x="3825" y="2922"/>
                  </a:lnTo>
                  <a:lnTo>
                    <a:pt x="3805" y="2922"/>
                  </a:lnTo>
                  <a:lnTo>
                    <a:pt x="3799" y="2925"/>
                  </a:lnTo>
                  <a:lnTo>
                    <a:pt x="3793" y="2930"/>
                  </a:lnTo>
                  <a:lnTo>
                    <a:pt x="3756" y="2930"/>
                  </a:lnTo>
                  <a:lnTo>
                    <a:pt x="3747" y="2939"/>
                  </a:lnTo>
                  <a:lnTo>
                    <a:pt x="3747" y="3009"/>
                  </a:lnTo>
                  <a:lnTo>
                    <a:pt x="3738" y="3017"/>
                  </a:lnTo>
                  <a:lnTo>
                    <a:pt x="3738" y="3046"/>
                  </a:lnTo>
                  <a:lnTo>
                    <a:pt x="3718" y="3064"/>
                  </a:lnTo>
                  <a:lnTo>
                    <a:pt x="3718" y="3084"/>
                  </a:lnTo>
                  <a:lnTo>
                    <a:pt x="3698" y="3104"/>
                  </a:lnTo>
                  <a:lnTo>
                    <a:pt x="3698" y="3133"/>
                  </a:lnTo>
                  <a:lnTo>
                    <a:pt x="3689" y="3142"/>
                  </a:lnTo>
                  <a:lnTo>
                    <a:pt x="3689" y="3147"/>
                  </a:lnTo>
                  <a:lnTo>
                    <a:pt x="3689" y="3150"/>
                  </a:lnTo>
                  <a:lnTo>
                    <a:pt x="3678" y="3162"/>
                  </a:lnTo>
                  <a:lnTo>
                    <a:pt x="3678" y="3171"/>
                  </a:lnTo>
                  <a:lnTo>
                    <a:pt x="3669" y="3179"/>
                  </a:lnTo>
                  <a:lnTo>
                    <a:pt x="3660" y="3179"/>
                  </a:lnTo>
                  <a:lnTo>
                    <a:pt x="3654" y="3185"/>
                  </a:lnTo>
                  <a:lnTo>
                    <a:pt x="3649" y="3191"/>
                  </a:lnTo>
                  <a:lnTo>
                    <a:pt x="3649" y="3211"/>
                  </a:lnTo>
                  <a:lnTo>
                    <a:pt x="3640" y="3220"/>
                  </a:lnTo>
                  <a:lnTo>
                    <a:pt x="3631" y="3228"/>
                  </a:lnTo>
                  <a:lnTo>
                    <a:pt x="3631" y="3237"/>
                  </a:lnTo>
                  <a:lnTo>
                    <a:pt x="3544" y="3237"/>
                  </a:lnTo>
                  <a:lnTo>
                    <a:pt x="3544" y="3333"/>
                  </a:lnTo>
                  <a:lnTo>
                    <a:pt x="3550" y="3333"/>
                  </a:lnTo>
                  <a:lnTo>
                    <a:pt x="3553" y="3333"/>
                  </a:lnTo>
                  <a:lnTo>
                    <a:pt x="3559" y="3338"/>
                  </a:lnTo>
                  <a:lnTo>
                    <a:pt x="3565" y="3344"/>
                  </a:lnTo>
                  <a:lnTo>
                    <a:pt x="3565" y="3347"/>
                  </a:lnTo>
                  <a:lnTo>
                    <a:pt x="3565" y="3353"/>
                  </a:lnTo>
                  <a:lnTo>
                    <a:pt x="3573" y="3362"/>
                  </a:lnTo>
                  <a:lnTo>
                    <a:pt x="3573" y="3382"/>
                  </a:lnTo>
                  <a:lnTo>
                    <a:pt x="3582" y="3393"/>
                  </a:lnTo>
                  <a:lnTo>
                    <a:pt x="3582" y="3402"/>
                  </a:lnTo>
                  <a:lnTo>
                    <a:pt x="3594" y="3411"/>
                  </a:lnTo>
                  <a:lnTo>
                    <a:pt x="3594" y="3431"/>
                  </a:lnTo>
                  <a:lnTo>
                    <a:pt x="3602" y="3440"/>
                  </a:lnTo>
                  <a:lnTo>
                    <a:pt x="3602" y="3469"/>
                  </a:lnTo>
                  <a:lnTo>
                    <a:pt x="3614" y="3477"/>
                  </a:lnTo>
                  <a:lnTo>
                    <a:pt x="3614" y="3555"/>
                  </a:lnTo>
                  <a:lnTo>
                    <a:pt x="3594" y="3555"/>
                  </a:lnTo>
                  <a:lnTo>
                    <a:pt x="3588" y="3561"/>
                  </a:lnTo>
                  <a:lnTo>
                    <a:pt x="3582" y="3564"/>
                  </a:lnTo>
                  <a:lnTo>
                    <a:pt x="3573" y="3555"/>
                  </a:lnTo>
                  <a:lnTo>
                    <a:pt x="3565" y="3555"/>
                  </a:lnTo>
                  <a:lnTo>
                    <a:pt x="3553" y="3564"/>
                  </a:lnTo>
                  <a:lnTo>
                    <a:pt x="3530" y="3564"/>
                  </a:lnTo>
                  <a:lnTo>
                    <a:pt x="3507" y="3564"/>
                  </a:lnTo>
                  <a:lnTo>
                    <a:pt x="3495" y="3555"/>
                  </a:lnTo>
                  <a:lnTo>
                    <a:pt x="3417" y="3555"/>
                  </a:lnTo>
                  <a:lnTo>
                    <a:pt x="3414" y="3550"/>
                  </a:lnTo>
                  <a:lnTo>
                    <a:pt x="3411" y="3544"/>
                  </a:lnTo>
                  <a:lnTo>
                    <a:pt x="3400" y="3544"/>
                  </a:lnTo>
                  <a:lnTo>
                    <a:pt x="3391" y="3555"/>
                  </a:lnTo>
                  <a:lnTo>
                    <a:pt x="3391" y="3564"/>
                  </a:lnTo>
                  <a:lnTo>
                    <a:pt x="3371" y="3564"/>
                  </a:lnTo>
                  <a:lnTo>
                    <a:pt x="3362" y="3576"/>
                  </a:lnTo>
                  <a:lnTo>
                    <a:pt x="3362" y="3613"/>
                  </a:lnTo>
                  <a:lnTo>
                    <a:pt x="3351" y="3622"/>
                  </a:lnTo>
                  <a:lnTo>
                    <a:pt x="3351" y="3642"/>
                  </a:lnTo>
                  <a:lnTo>
                    <a:pt x="3348" y="3645"/>
                  </a:lnTo>
                  <a:lnTo>
                    <a:pt x="3342" y="3651"/>
                  </a:lnTo>
                  <a:lnTo>
                    <a:pt x="3342" y="3700"/>
                  </a:lnTo>
                  <a:lnTo>
                    <a:pt x="3371" y="3700"/>
                  </a:lnTo>
                  <a:lnTo>
                    <a:pt x="3437" y="3767"/>
                  </a:lnTo>
                  <a:lnTo>
                    <a:pt x="3446" y="3767"/>
                  </a:lnTo>
                  <a:lnTo>
                    <a:pt x="3507" y="3824"/>
                  </a:lnTo>
                  <a:lnTo>
                    <a:pt x="3495" y="3833"/>
                  </a:lnTo>
                  <a:lnTo>
                    <a:pt x="3495" y="3845"/>
                  </a:lnTo>
                  <a:lnTo>
                    <a:pt x="3478" y="3845"/>
                  </a:lnTo>
                  <a:lnTo>
                    <a:pt x="3458" y="3862"/>
                  </a:lnTo>
                  <a:lnTo>
                    <a:pt x="3437" y="3862"/>
                  </a:lnTo>
                  <a:lnTo>
                    <a:pt x="3435" y="3868"/>
                  </a:lnTo>
                  <a:lnTo>
                    <a:pt x="3429" y="3874"/>
                  </a:lnTo>
                  <a:lnTo>
                    <a:pt x="3411" y="3874"/>
                  </a:lnTo>
                  <a:lnTo>
                    <a:pt x="3411" y="3882"/>
                  </a:lnTo>
                  <a:lnTo>
                    <a:pt x="3400" y="3891"/>
                  </a:lnTo>
                  <a:lnTo>
                    <a:pt x="3400" y="3903"/>
                  </a:lnTo>
                  <a:lnTo>
                    <a:pt x="3371" y="3931"/>
                  </a:lnTo>
                  <a:lnTo>
                    <a:pt x="3371" y="3940"/>
                  </a:lnTo>
                  <a:lnTo>
                    <a:pt x="3362" y="3949"/>
                  </a:lnTo>
                  <a:lnTo>
                    <a:pt x="3362" y="3958"/>
                  </a:lnTo>
                  <a:lnTo>
                    <a:pt x="3333" y="3958"/>
                  </a:lnTo>
                  <a:lnTo>
                    <a:pt x="3313" y="3978"/>
                  </a:lnTo>
                  <a:lnTo>
                    <a:pt x="3304" y="3978"/>
                  </a:lnTo>
                  <a:lnTo>
                    <a:pt x="3284" y="3998"/>
                  </a:lnTo>
                  <a:lnTo>
                    <a:pt x="3284" y="4007"/>
                  </a:lnTo>
                  <a:lnTo>
                    <a:pt x="3281" y="4012"/>
                  </a:lnTo>
                  <a:lnTo>
                    <a:pt x="3275" y="4015"/>
                  </a:lnTo>
                  <a:lnTo>
                    <a:pt x="3275" y="4027"/>
                  </a:lnTo>
                  <a:lnTo>
                    <a:pt x="3255" y="4044"/>
                  </a:lnTo>
                  <a:lnTo>
                    <a:pt x="3255" y="4056"/>
                  </a:lnTo>
                  <a:lnTo>
                    <a:pt x="3252" y="4059"/>
                  </a:lnTo>
                  <a:lnTo>
                    <a:pt x="3246" y="4065"/>
                  </a:lnTo>
                  <a:lnTo>
                    <a:pt x="3246" y="4085"/>
                  </a:lnTo>
                  <a:lnTo>
                    <a:pt x="3226" y="4102"/>
                  </a:lnTo>
                  <a:lnTo>
                    <a:pt x="3215" y="4102"/>
                  </a:lnTo>
                  <a:lnTo>
                    <a:pt x="3212" y="4108"/>
                  </a:lnTo>
                  <a:lnTo>
                    <a:pt x="3206" y="4114"/>
                  </a:lnTo>
                  <a:lnTo>
                    <a:pt x="3203" y="4114"/>
                  </a:lnTo>
                  <a:lnTo>
                    <a:pt x="3197" y="4114"/>
                  </a:lnTo>
                  <a:lnTo>
                    <a:pt x="3189" y="4122"/>
                  </a:lnTo>
                  <a:lnTo>
                    <a:pt x="3160" y="4122"/>
                  </a:lnTo>
                  <a:lnTo>
                    <a:pt x="3139" y="4102"/>
                  </a:lnTo>
                  <a:lnTo>
                    <a:pt x="3139" y="4094"/>
                  </a:lnTo>
                  <a:lnTo>
                    <a:pt x="3160" y="4073"/>
                  </a:lnTo>
                  <a:lnTo>
                    <a:pt x="3160" y="4044"/>
                  </a:lnTo>
                  <a:lnTo>
                    <a:pt x="3119" y="4007"/>
                  </a:lnTo>
                  <a:lnTo>
                    <a:pt x="3096" y="4030"/>
                  </a:lnTo>
                  <a:lnTo>
                    <a:pt x="3073" y="4056"/>
                  </a:lnTo>
                  <a:lnTo>
                    <a:pt x="3067" y="4056"/>
                  </a:lnTo>
                  <a:lnTo>
                    <a:pt x="3061" y="4056"/>
                  </a:lnTo>
                  <a:lnTo>
                    <a:pt x="3058" y="4059"/>
                  </a:lnTo>
                  <a:lnTo>
                    <a:pt x="3053" y="4065"/>
                  </a:lnTo>
                  <a:lnTo>
                    <a:pt x="3044" y="4065"/>
                  </a:lnTo>
                  <a:lnTo>
                    <a:pt x="3003" y="4102"/>
                  </a:lnTo>
                  <a:lnTo>
                    <a:pt x="2995" y="4102"/>
                  </a:lnTo>
                  <a:lnTo>
                    <a:pt x="2986" y="4114"/>
                  </a:lnTo>
                  <a:lnTo>
                    <a:pt x="2977" y="4114"/>
                  </a:lnTo>
                  <a:lnTo>
                    <a:pt x="2966" y="4122"/>
                  </a:lnTo>
                  <a:lnTo>
                    <a:pt x="2966" y="4131"/>
                  </a:lnTo>
                  <a:lnTo>
                    <a:pt x="2972" y="4137"/>
                  </a:lnTo>
                  <a:lnTo>
                    <a:pt x="2977" y="4143"/>
                  </a:lnTo>
                  <a:lnTo>
                    <a:pt x="2977" y="4151"/>
                  </a:lnTo>
                  <a:lnTo>
                    <a:pt x="2980" y="4157"/>
                  </a:lnTo>
                  <a:lnTo>
                    <a:pt x="2986" y="4160"/>
                  </a:lnTo>
                  <a:lnTo>
                    <a:pt x="2986" y="4169"/>
                  </a:lnTo>
                  <a:lnTo>
                    <a:pt x="3003" y="4189"/>
                  </a:lnTo>
                  <a:lnTo>
                    <a:pt x="3015" y="4189"/>
                  </a:lnTo>
                  <a:lnTo>
                    <a:pt x="3032" y="4209"/>
                  </a:lnTo>
                  <a:lnTo>
                    <a:pt x="3032" y="4221"/>
                  </a:lnTo>
                  <a:lnTo>
                    <a:pt x="3038" y="4224"/>
                  </a:lnTo>
                  <a:lnTo>
                    <a:pt x="3044" y="4229"/>
                  </a:lnTo>
                  <a:lnTo>
                    <a:pt x="3038" y="4232"/>
                  </a:lnTo>
                  <a:lnTo>
                    <a:pt x="3032" y="4238"/>
                  </a:lnTo>
                  <a:lnTo>
                    <a:pt x="3024" y="4238"/>
                  </a:lnTo>
                  <a:lnTo>
                    <a:pt x="3024" y="4276"/>
                  </a:lnTo>
                  <a:lnTo>
                    <a:pt x="3015" y="4284"/>
                  </a:lnTo>
                  <a:lnTo>
                    <a:pt x="3015" y="4296"/>
                  </a:lnTo>
                  <a:lnTo>
                    <a:pt x="2995" y="4313"/>
                  </a:lnTo>
                  <a:lnTo>
                    <a:pt x="2995" y="4325"/>
                  </a:lnTo>
                  <a:lnTo>
                    <a:pt x="2986" y="4325"/>
                  </a:lnTo>
                  <a:lnTo>
                    <a:pt x="2977" y="4334"/>
                  </a:lnTo>
                  <a:lnTo>
                    <a:pt x="2948" y="4334"/>
                  </a:lnTo>
                  <a:lnTo>
                    <a:pt x="2943" y="4331"/>
                  </a:lnTo>
                  <a:lnTo>
                    <a:pt x="2937" y="4325"/>
                  </a:lnTo>
                  <a:lnTo>
                    <a:pt x="2928" y="4334"/>
                  </a:lnTo>
                  <a:lnTo>
                    <a:pt x="2920" y="4334"/>
                  </a:lnTo>
                  <a:lnTo>
                    <a:pt x="2908" y="4342"/>
                  </a:lnTo>
                  <a:lnTo>
                    <a:pt x="2908" y="4354"/>
                  </a:lnTo>
                  <a:lnTo>
                    <a:pt x="2891" y="4354"/>
                  </a:lnTo>
                  <a:lnTo>
                    <a:pt x="2879" y="4363"/>
                  </a:lnTo>
                  <a:lnTo>
                    <a:pt x="2841" y="4363"/>
                  </a:lnTo>
                  <a:lnTo>
                    <a:pt x="2841" y="4354"/>
                  </a:lnTo>
                  <a:lnTo>
                    <a:pt x="2833" y="4342"/>
                  </a:lnTo>
                  <a:lnTo>
                    <a:pt x="2821" y="4342"/>
                  </a:lnTo>
                  <a:lnTo>
                    <a:pt x="2821" y="4334"/>
                  </a:lnTo>
                  <a:lnTo>
                    <a:pt x="2801" y="4313"/>
                  </a:lnTo>
                  <a:lnTo>
                    <a:pt x="2746" y="4313"/>
                  </a:lnTo>
                  <a:lnTo>
                    <a:pt x="2734" y="4325"/>
                  </a:lnTo>
                  <a:lnTo>
                    <a:pt x="2726" y="4325"/>
                  </a:lnTo>
                  <a:lnTo>
                    <a:pt x="2717" y="4334"/>
                  </a:lnTo>
                  <a:lnTo>
                    <a:pt x="2705" y="4334"/>
                  </a:lnTo>
                  <a:lnTo>
                    <a:pt x="2703" y="4339"/>
                  </a:lnTo>
                  <a:lnTo>
                    <a:pt x="2697" y="4342"/>
                  </a:lnTo>
                  <a:lnTo>
                    <a:pt x="2688" y="4334"/>
                  </a:lnTo>
                  <a:lnTo>
                    <a:pt x="2668" y="4334"/>
                  </a:lnTo>
                  <a:lnTo>
                    <a:pt x="2659" y="4342"/>
                  </a:lnTo>
                  <a:lnTo>
                    <a:pt x="2648" y="4342"/>
                  </a:lnTo>
                  <a:lnTo>
                    <a:pt x="2639" y="4354"/>
                  </a:lnTo>
                  <a:lnTo>
                    <a:pt x="2639" y="4371"/>
                  </a:lnTo>
                  <a:lnTo>
                    <a:pt x="2633" y="4377"/>
                  </a:lnTo>
                  <a:lnTo>
                    <a:pt x="2627" y="4383"/>
                  </a:lnTo>
                  <a:lnTo>
                    <a:pt x="2627" y="4392"/>
                  </a:lnTo>
                  <a:lnTo>
                    <a:pt x="2590" y="4392"/>
                  </a:lnTo>
                  <a:lnTo>
                    <a:pt x="2587" y="4389"/>
                  </a:lnTo>
                  <a:lnTo>
                    <a:pt x="2581" y="4383"/>
                  </a:lnTo>
                  <a:lnTo>
                    <a:pt x="2581" y="4371"/>
                  </a:lnTo>
                  <a:lnTo>
                    <a:pt x="2569" y="4363"/>
                  </a:lnTo>
                  <a:lnTo>
                    <a:pt x="2569" y="4354"/>
                  </a:lnTo>
                  <a:lnTo>
                    <a:pt x="2581" y="4342"/>
                  </a:lnTo>
                  <a:lnTo>
                    <a:pt x="2581" y="4334"/>
                  </a:lnTo>
                  <a:lnTo>
                    <a:pt x="2569" y="4325"/>
                  </a:lnTo>
                  <a:lnTo>
                    <a:pt x="2543" y="4325"/>
                  </a:lnTo>
                  <a:lnTo>
                    <a:pt x="2538" y="4331"/>
                  </a:lnTo>
                  <a:lnTo>
                    <a:pt x="2535" y="4334"/>
                  </a:lnTo>
                  <a:lnTo>
                    <a:pt x="2535" y="4342"/>
                  </a:lnTo>
                  <a:lnTo>
                    <a:pt x="2529" y="4348"/>
                  </a:lnTo>
                  <a:lnTo>
                    <a:pt x="2523" y="4354"/>
                  </a:lnTo>
                  <a:lnTo>
                    <a:pt x="2515" y="4354"/>
                  </a:lnTo>
                  <a:lnTo>
                    <a:pt x="2503" y="4342"/>
                  </a:lnTo>
                  <a:lnTo>
                    <a:pt x="2494" y="4342"/>
                  </a:lnTo>
                  <a:lnTo>
                    <a:pt x="2486" y="4334"/>
                  </a:lnTo>
                  <a:lnTo>
                    <a:pt x="2474" y="4334"/>
                  </a:lnTo>
                  <a:lnTo>
                    <a:pt x="2471" y="4328"/>
                  </a:lnTo>
                  <a:lnTo>
                    <a:pt x="2465" y="4325"/>
                  </a:lnTo>
                  <a:lnTo>
                    <a:pt x="2436" y="4325"/>
                  </a:lnTo>
                  <a:lnTo>
                    <a:pt x="2407" y="4354"/>
                  </a:lnTo>
                  <a:lnTo>
                    <a:pt x="2407" y="4371"/>
                  </a:lnTo>
                  <a:lnTo>
                    <a:pt x="2387" y="4371"/>
                  </a:lnTo>
                  <a:lnTo>
                    <a:pt x="2387" y="4383"/>
                  </a:lnTo>
                  <a:lnTo>
                    <a:pt x="2384" y="4389"/>
                  </a:lnTo>
                  <a:lnTo>
                    <a:pt x="2379" y="4392"/>
                  </a:lnTo>
                  <a:lnTo>
                    <a:pt x="2341" y="4392"/>
                  </a:lnTo>
                  <a:lnTo>
                    <a:pt x="2335" y="4397"/>
                  </a:lnTo>
                  <a:lnTo>
                    <a:pt x="2332" y="4400"/>
                  </a:lnTo>
                  <a:lnTo>
                    <a:pt x="2332" y="4420"/>
                  </a:lnTo>
                  <a:lnTo>
                    <a:pt x="2303" y="4420"/>
                  </a:lnTo>
                  <a:lnTo>
                    <a:pt x="2292" y="4432"/>
                  </a:lnTo>
                  <a:lnTo>
                    <a:pt x="2225" y="4432"/>
                  </a:lnTo>
                  <a:lnTo>
                    <a:pt x="2225" y="4426"/>
                  </a:lnTo>
                  <a:lnTo>
                    <a:pt x="2225" y="4420"/>
                  </a:lnTo>
                  <a:lnTo>
                    <a:pt x="2205" y="4400"/>
                  </a:lnTo>
                  <a:lnTo>
                    <a:pt x="2196" y="4400"/>
                  </a:lnTo>
                  <a:lnTo>
                    <a:pt x="2188" y="4400"/>
                  </a:lnTo>
                  <a:lnTo>
                    <a:pt x="2188" y="4432"/>
                  </a:lnTo>
                  <a:lnTo>
                    <a:pt x="2196" y="4441"/>
                  </a:lnTo>
                  <a:lnTo>
                    <a:pt x="2190" y="4446"/>
                  </a:lnTo>
                  <a:lnTo>
                    <a:pt x="2188" y="4449"/>
                  </a:lnTo>
                  <a:lnTo>
                    <a:pt x="2188" y="4455"/>
                  </a:lnTo>
                  <a:lnTo>
                    <a:pt x="2188" y="4458"/>
                  </a:lnTo>
                  <a:lnTo>
                    <a:pt x="2182" y="4464"/>
                  </a:lnTo>
                  <a:lnTo>
                    <a:pt x="2176" y="4467"/>
                  </a:lnTo>
                  <a:lnTo>
                    <a:pt x="2167" y="4467"/>
                  </a:lnTo>
                  <a:lnTo>
                    <a:pt x="2162" y="4473"/>
                  </a:lnTo>
                  <a:lnTo>
                    <a:pt x="2156" y="4478"/>
                  </a:lnTo>
                  <a:lnTo>
                    <a:pt x="2081" y="4478"/>
                  </a:lnTo>
                  <a:lnTo>
                    <a:pt x="2052" y="4449"/>
                  </a:lnTo>
                  <a:lnTo>
                    <a:pt x="2011" y="4449"/>
                  </a:lnTo>
                  <a:lnTo>
                    <a:pt x="2002" y="4441"/>
                  </a:lnTo>
                  <a:lnTo>
                    <a:pt x="1973" y="4441"/>
                  </a:lnTo>
                  <a:lnTo>
                    <a:pt x="1965" y="4432"/>
                  </a:lnTo>
                  <a:lnTo>
                    <a:pt x="1956" y="4432"/>
                  </a:lnTo>
                  <a:lnTo>
                    <a:pt x="1950" y="4435"/>
                  </a:lnTo>
                  <a:lnTo>
                    <a:pt x="1945" y="4441"/>
                  </a:lnTo>
                  <a:lnTo>
                    <a:pt x="1924" y="4441"/>
                  </a:lnTo>
                  <a:lnTo>
                    <a:pt x="1921" y="4435"/>
                  </a:lnTo>
                  <a:lnTo>
                    <a:pt x="1916" y="4432"/>
                  </a:lnTo>
                  <a:lnTo>
                    <a:pt x="1913" y="4432"/>
                  </a:lnTo>
                  <a:lnTo>
                    <a:pt x="1907" y="4432"/>
                  </a:lnTo>
                  <a:lnTo>
                    <a:pt x="1901" y="4435"/>
                  </a:lnTo>
                  <a:lnTo>
                    <a:pt x="1898" y="4441"/>
                  </a:lnTo>
                  <a:lnTo>
                    <a:pt x="1878" y="4441"/>
                  </a:lnTo>
                  <a:lnTo>
                    <a:pt x="1858" y="4458"/>
                  </a:lnTo>
                  <a:lnTo>
                    <a:pt x="1855" y="4458"/>
                  </a:lnTo>
                  <a:lnTo>
                    <a:pt x="1849" y="4458"/>
                  </a:lnTo>
                  <a:lnTo>
                    <a:pt x="1843" y="4464"/>
                  </a:lnTo>
                  <a:lnTo>
                    <a:pt x="1840" y="4467"/>
                  </a:lnTo>
                  <a:lnTo>
                    <a:pt x="1840" y="4487"/>
                  </a:lnTo>
                  <a:lnTo>
                    <a:pt x="1829" y="4487"/>
                  </a:lnTo>
                  <a:lnTo>
                    <a:pt x="1809" y="4507"/>
                  </a:lnTo>
                  <a:lnTo>
                    <a:pt x="1800" y="4507"/>
                  </a:lnTo>
                  <a:lnTo>
                    <a:pt x="1780" y="4525"/>
                  </a:lnTo>
                  <a:lnTo>
                    <a:pt x="1675" y="4525"/>
                  </a:lnTo>
                  <a:lnTo>
                    <a:pt x="1667" y="4516"/>
                  </a:lnTo>
                  <a:lnTo>
                    <a:pt x="1647" y="4516"/>
                  </a:lnTo>
                  <a:lnTo>
                    <a:pt x="1626" y="4499"/>
                  </a:lnTo>
                  <a:lnTo>
                    <a:pt x="1609" y="4499"/>
                  </a:lnTo>
                  <a:lnTo>
                    <a:pt x="1600" y="4507"/>
                  </a:lnTo>
                  <a:lnTo>
                    <a:pt x="1589" y="4516"/>
                  </a:lnTo>
                  <a:lnTo>
                    <a:pt x="1583" y="4516"/>
                  </a:lnTo>
                  <a:lnTo>
                    <a:pt x="1577" y="4516"/>
                  </a:lnTo>
                  <a:lnTo>
                    <a:pt x="1568" y="4525"/>
                  </a:lnTo>
                  <a:lnTo>
                    <a:pt x="1560" y="4525"/>
                  </a:lnTo>
                  <a:lnTo>
                    <a:pt x="1551" y="4536"/>
                  </a:lnTo>
                  <a:lnTo>
                    <a:pt x="1531" y="4536"/>
                  </a:lnTo>
                  <a:lnTo>
                    <a:pt x="1511" y="4516"/>
                  </a:lnTo>
                  <a:lnTo>
                    <a:pt x="1502" y="4516"/>
                  </a:lnTo>
                  <a:lnTo>
                    <a:pt x="1493" y="4507"/>
                  </a:lnTo>
                  <a:lnTo>
                    <a:pt x="1473" y="4507"/>
                  </a:lnTo>
                  <a:lnTo>
                    <a:pt x="1464" y="4499"/>
                  </a:lnTo>
                  <a:lnTo>
                    <a:pt x="1453" y="4499"/>
                  </a:lnTo>
                  <a:lnTo>
                    <a:pt x="1453" y="4458"/>
                  </a:lnTo>
                  <a:lnTo>
                    <a:pt x="1450" y="4455"/>
                  </a:lnTo>
                  <a:lnTo>
                    <a:pt x="1444" y="4449"/>
                  </a:lnTo>
                  <a:lnTo>
                    <a:pt x="1444" y="4432"/>
                  </a:lnTo>
                  <a:lnTo>
                    <a:pt x="1435" y="4420"/>
                  </a:lnTo>
                  <a:lnTo>
                    <a:pt x="1435" y="4392"/>
                  </a:lnTo>
                  <a:lnTo>
                    <a:pt x="1430" y="4389"/>
                  </a:lnTo>
                  <a:lnTo>
                    <a:pt x="1424" y="4383"/>
                  </a:lnTo>
                  <a:lnTo>
                    <a:pt x="1424" y="4354"/>
                  </a:lnTo>
                  <a:lnTo>
                    <a:pt x="1415" y="4342"/>
                  </a:lnTo>
                  <a:lnTo>
                    <a:pt x="1415" y="4325"/>
                  </a:lnTo>
                  <a:lnTo>
                    <a:pt x="1406" y="4313"/>
                  </a:lnTo>
                  <a:lnTo>
                    <a:pt x="1406" y="4276"/>
                  </a:lnTo>
                  <a:lnTo>
                    <a:pt x="1395" y="4267"/>
                  </a:lnTo>
                  <a:lnTo>
                    <a:pt x="1395" y="4238"/>
                  </a:lnTo>
                  <a:lnTo>
                    <a:pt x="1386" y="4229"/>
                  </a:lnTo>
                  <a:lnTo>
                    <a:pt x="1386" y="4201"/>
                  </a:lnTo>
                  <a:lnTo>
                    <a:pt x="1383" y="4195"/>
                  </a:lnTo>
                  <a:lnTo>
                    <a:pt x="1377" y="4189"/>
                  </a:lnTo>
                  <a:lnTo>
                    <a:pt x="1377" y="4180"/>
                  </a:lnTo>
                  <a:lnTo>
                    <a:pt x="1395" y="4180"/>
                  </a:lnTo>
                  <a:lnTo>
                    <a:pt x="1395" y="4160"/>
                  </a:lnTo>
                  <a:lnTo>
                    <a:pt x="1386" y="4151"/>
                  </a:lnTo>
                  <a:lnTo>
                    <a:pt x="1377" y="4151"/>
                  </a:lnTo>
                  <a:lnTo>
                    <a:pt x="1354" y="4128"/>
                  </a:lnTo>
                  <a:lnTo>
                    <a:pt x="1328" y="4102"/>
                  </a:lnTo>
                  <a:lnTo>
                    <a:pt x="1328" y="4094"/>
                  </a:lnTo>
                  <a:lnTo>
                    <a:pt x="1320" y="4085"/>
                  </a:lnTo>
                  <a:lnTo>
                    <a:pt x="1320" y="4073"/>
                  </a:lnTo>
                  <a:lnTo>
                    <a:pt x="1311" y="4065"/>
                  </a:lnTo>
                  <a:lnTo>
                    <a:pt x="1311" y="4036"/>
                  </a:lnTo>
                  <a:lnTo>
                    <a:pt x="1320" y="4027"/>
                  </a:lnTo>
                  <a:lnTo>
                    <a:pt x="1328" y="4036"/>
                  </a:lnTo>
                  <a:lnTo>
                    <a:pt x="1337" y="4036"/>
                  </a:lnTo>
                  <a:lnTo>
                    <a:pt x="1346" y="4044"/>
                  </a:lnTo>
                  <a:lnTo>
                    <a:pt x="1357" y="4036"/>
                  </a:lnTo>
                  <a:lnTo>
                    <a:pt x="1366" y="4036"/>
                  </a:lnTo>
                  <a:lnTo>
                    <a:pt x="1377" y="4027"/>
                  </a:lnTo>
                  <a:lnTo>
                    <a:pt x="1386" y="4027"/>
                  </a:lnTo>
                  <a:lnTo>
                    <a:pt x="1392" y="4021"/>
                  </a:lnTo>
                  <a:lnTo>
                    <a:pt x="1395" y="4015"/>
                  </a:lnTo>
                  <a:lnTo>
                    <a:pt x="1406" y="4015"/>
                  </a:lnTo>
                  <a:lnTo>
                    <a:pt x="1415" y="4007"/>
                  </a:lnTo>
                  <a:lnTo>
                    <a:pt x="1424" y="4007"/>
                  </a:lnTo>
                  <a:lnTo>
                    <a:pt x="1444" y="4027"/>
                  </a:lnTo>
                  <a:lnTo>
                    <a:pt x="1450" y="4027"/>
                  </a:lnTo>
                  <a:lnTo>
                    <a:pt x="1453" y="4027"/>
                  </a:lnTo>
                  <a:lnTo>
                    <a:pt x="1464" y="4036"/>
                  </a:lnTo>
                  <a:lnTo>
                    <a:pt x="1473" y="4036"/>
                  </a:lnTo>
                  <a:lnTo>
                    <a:pt x="1479" y="4041"/>
                  </a:lnTo>
                  <a:lnTo>
                    <a:pt x="1485" y="4044"/>
                  </a:lnTo>
                  <a:lnTo>
                    <a:pt x="1493" y="4044"/>
                  </a:lnTo>
                  <a:lnTo>
                    <a:pt x="1502" y="4056"/>
                  </a:lnTo>
                  <a:lnTo>
                    <a:pt x="1511" y="4056"/>
                  </a:lnTo>
                  <a:lnTo>
                    <a:pt x="1522" y="4044"/>
                  </a:lnTo>
                  <a:lnTo>
                    <a:pt x="1522" y="3920"/>
                  </a:lnTo>
                  <a:lnTo>
                    <a:pt x="1502" y="3920"/>
                  </a:lnTo>
                  <a:lnTo>
                    <a:pt x="1493" y="3931"/>
                  </a:lnTo>
                  <a:lnTo>
                    <a:pt x="1485" y="3931"/>
                  </a:lnTo>
                  <a:lnTo>
                    <a:pt x="1473" y="3920"/>
                  </a:lnTo>
                  <a:lnTo>
                    <a:pt x="1473" y="3911"/>
                  </a:lnTo>
                  <a:lnTo>
                    <a:pt x="1479" y="3905"/>
                  </a:lnTo>
                  <a:lnTo>
                    <a:pt x="1485" y="3903"/>
                  </a:lnTo>
                  <a:lnTo>
                    <a:pt x="1485" y="3874"/>
                  </a:lnTo>
                  <a:lnTo>
                    <a:pt x="1473" y="3862"/>
                  </a:lnTo>
                  <a:lnTo>
                    <a:pt x="1473" y="3833"/>
                  </a:lnTo>
                  <a:lnTo>
                    <a:pt x="1444" y="3833"/>
                  </a:lnTo>
                  <a:lnTo>
                    <a:pt x="1424" y="3816"/>
                  </a:lnTo>
                  <a:lnTo>
                    <a:pt x="1424" y="3795"/>
                  </a:lnTo>
                  <a:lnTo>
                    <a:pt x="1415" y="3787"/>
                  </a:lnTo>
                  <a:lnTo>
                    <a:pt x="1415" y="3755"/>
                  </a:lnTo>
                  <a:lnTo>
                    <a:pt x="1386" y="3755"/>
                  </a:lnTo>
                  <a:lnTo>
                    <a:pt x="1377" y="3767"/>
                  </a:lnTo>
                  <a:lnTo>
                    <a:pt x="1357" y="3767"/>
                  </a:lnTo>
                  <a:lnTo>
                    <a:pt x="1357" y="3761"/>
                  </a:lnTo>
                  <a:lnTo>
                    <a:pt x="1357" y="3755"/>
                  </a:lnTo>
                  <a:lnTo>
                    <a:pt x="1346" y="3746"/>
                  </a:lnTo>
                  <a:lnTo>
                    <a:pt x="1346" y="3743"/>
                  </a:lnTo>
                  <a:lnTo>
                    <a:pt x="1346" y="3738"/>
                  </a:lnTo>
                  <a:lnTo>
                    <a:pt x="1328" y="3738"/>
                  </a:lnTo>
                  <a:lnTo>
                    <a:pt x="1320" y="3746"/>
                  </a:lnTo>
                  <a:lnTo>
                    <a:pt x="1299" y="3746"/>
                  </a:lnTo>
                  <a:lnTo>
                    <a:pt x="1291" y="3755"/>
                  </a:lnTo>
                  <a:lnTo>
                    <a:pt x="1279" y="3755"/>
                  </a:lnTo>
                  <a:lnTo>
                    <a:pt x="1276" y="3752"/>
                  </a:lnTo>
                  <a:lnTo>
                    <a:pt x="1270" y="3746"/>
                  </a:lnTo>
                  <a:lnTo>
                    <a:pt x="1270" y="3743"/>
                  </a:lnTo>
                  <a:lnTo>
                    <a:pt x="1270" y="3738"/>
                  </a:lnTo>
                  <a:lnTo>
                    <a:pt x="1262" y="3729"/>
                  </a:lnTo>
                  <a:lnTo>
                    <a:pt x="1262" y="3720"/>
                  </a:lnTo>
                  <a:lnTo>
                    <a:pt x="1253" y="3709"/>
                  </a:lnTo>
                  <a:lnTo>
                    <a:pt x="1253" y="3691"/>
                  </a:lnTo>
                  <a:lnTo>
                    <a:pt x="1233" y="3671"/>
                  </a:lnTo>
                  <a:lnTo>
                    <a:pt x="1233" y="3662"/>
                  </a:lnTo>
                  <a:lnTo>
                    <a:pt x="1221" y="3651"/>
                  </a:lnTo>
                  <a:lnTo>
                    <a:pt x="1221" y="3633"/>
                  </a:lnTo>
                  <a:lnTo>
                    <a:pt x="1233" y="3622"/>
                  </a:lnTo>
                  <a:lnTo>
                    <a:pt x="1233" y="3619"/>
                  </a:lnTo>
                  <a:lnTo>
                    <a:pt x="1233" y="3613"/>
                  </a:lnTo>
                  <a:lnTo>
                    <a:pt x="1242" y="3605"/>
                  </a:lnTo>
                  <a:lnTo>
                    <a:pt x="1242" y="3584"/>
                  </a:lnTo>
                  <a:lnTo>
                    <a:pt x="1253" y="3576"/>
                  </a:lnTo>
                  <a:lnTo>
                    <a:pt x="1253" y="3555"/>
                  </a:lnTo>
                  <a:lnTo>
                    <a:pt x="1256" y="3550"/>
                  </a:lnTo>
                  <a:lnTo>
                    <a:pt x="1262" y="3544"/>
                  </a:lnTo>
                  <a:lnTo>
                    <a:pt x="1262" y="3535"/>
                  </a:lnTo>
                  <a:lnTo>
                    <a:pt x="1270" y="3526"/>
                  </a:lnTo>
                  <a:lnTo>
                    <a:pt x="1270" y="3518"/>
                  </a:lnTo>
                  <a:lnTo>
                    <a:pt x="1279" y="3509"/>
                  </a:lnTo>
                  <a:lnTo>
                    <a:pt x="1279" y="3489"/>
                  </a:lnTo>
                  <a:lnTo>
                    <a:pt x="1299" y="3469"/>
                  </a:lnTo>
                  <a:lnTo>
                    <a:pt x="1299" y="3457"/>
                  </a:lnTo>
                  <a:lnTo>
                    <a:pt x="1305" y="3454"/>
                  </a:lnTo>
                  <a:lnTo>
                    <a:pt x="1311" y="3451"/>
                  </a:lnTo>
                  <a:lnTo>
                    <a:pt x="1311" y="3440"/>
                  </a:lnTo>
                  <a:lnTo>
                    <a:pt x="1337" y="3411"/>
                  </a:lnTo>
                  <a:lnTo>
                    <a:pt x="1346" y="3411"/>
                  </a:lnTo>
                  <a:lnTo>
                    <a:pt x="1357" y="3402"/>
                  </a:lnTo>
                  <a:lnTo>
                    <a:pt x="1377" y="3402"/>
                  </a:lnTo>
                  <a:lnTo>
                    <a:pt x="1386" y="3393"/>
                  </a:lnTo>
                  <a:lnTo>
                    <a:pt x="1424" y="3393"/>
                  </a:lnTo>
                  <a:lnTo>
                    <a:pt x="1444" y="3373"/>
                  </a:lnTo>
                  <a:lnTo>
                    <a:pt x="1444" y="3362"/>
                  </a:lnTo>
                  <a:lnTo>
                    <a:pt x="1450" y="3359"/>
                  </a:lnTo>
                  <a:lnTo>
                    <a:pt x="1453" y="3353"/>
                  </a:lnTo>
                  <a:lnTo>
                    <a:pt x="1453" y="3333"/>
                  </a:lnTo>
                  <a:lnTo>
                    <a:pt x="1464" y="3324"/>
                  </a:lnTo>
                  <a:lnTo>
                    <a:pt x="1464" y="3315"/>
                  </a:lnTo>
                  <a:lnTo>
                    <a:pt x="1467" y="3309"/>
                  </a:lnTo>
                  <a:lnTo>
                    <a:pt x="1473" y="3304"/>
                  </a:lnTo>
                  <a:lnTo>
                    <a:pt x="1473" y="3295"/>
                  </a:lnTo>
                  <a:lnTo>
                    <a:pt x="1479" y="3292"/>
                  </a:lnTo>
                  <a:lnTo>
                    <a:pt x="1485" y="3286"/>
                  </a:lnTo>
                  <a:lnTo>
                    <a:pt x="1473" y="3278"/>
                  </a:lnTo>
                  <a:lnTo>
                    <a:pt x="1464" y="3278"/>
                  </a:lnTo>
                  <a:lnTo>
                    <a:pt x="1453" y="3266"/>
                  </a:lnTo>
                  <a:lnTo>
                    <a:pt x="1444" y="3266"/>
                  </a:lnTo>
                  <a:lnTo>
                    <a:pt x="1435" y="3257"/>
                  </a:lnTo>
                  <a:lnTo>
                    <a:pt x="1424" y="3257"/>
                  </a:lnTo>
                  <a:lnTo>
                    <a:pt x="1415" y="3246"/>
                  </a:lnTo>
                  <a:lnTo>
                    <a:pt x="1406" y="3246"/>
                  </a:lnTo>
                  <a:lnTo>
                    <a:pt x="1386" y="3228"/>
                  </a:lnTo>
                  <a:lnTo>
                    <a:pt x="1366" y="3228"/>
                  </a:lnTo>
                  <a:lnTo>
                    <a:pt x="1357" y="3220"/>
                  </a:lnTo>
                  <a:lnTo>
                    <a:pt x="1346" y="3220"/>
                  </a:lnTo>
                  <a:lnTo>
                    <a:pt x="1343" y="3214"/>
                  </a:lnTo>
                  <a:lnTo>
                    <a:pt x="1337" y="3211"/>
                  </a:lnTo>
                  <a:lnTo>
                    <a:pt x="1337" y="3171"/>
                  </a:lnTo>
                  <a:lnTo>
                    <a:pt x="1334" y="3168"/>
                  </a:lnTo>
                  <a:lnTo>
                    <a:pt x="1328" y="3162"/>
                  </a:lnTo>
                  <a:lnTo>
                    <a:pt x="1328" y="3121"/>
                  </a:lnTo>
                  <a:lnTo>
                    <a:pt x="1291" y="3121"/>
                  </a:lnTo>
                  <a:lnTo>
                    <a:pt x="1291" y="3118"/>
                  </a:lnTo>
                  <a:lnTo>
                    <a:pt x="1291" y="3113"/>
                  </a:lnTo>
                  <a:lnTo>
                    <a:pt x="1299" y="3104"/>
                  </a:lnTo>
                  <a:lnTo>
                    <a:pt x="1299" y="3046"/>
                  </a:lnTo>
                  <a:lnTo>
                    <a:pt x="1305" y="3040"/>
                  </a:lnTo>
                  <a:lnTo>
                    <a:pt x="1311" y="3035"/>
                  </a:lnTo>
                  <a:lnTo>
                    <a:pt x="1311" y="2959"/>
                  </a:lnTo>
                  <a:lnTo>
                    <a:pt x="1320" y="2951"/>
                  </a:lnTo>
                  <a:lnTo>
                    <a:pt x="1320" y="2930"/>
                  </a:lnTo>
                  <a:lnTo>
                    <a:pt x="1311" y="2922"/>
                  </a:lnTo>
                  <a:lnTo>
                    <a:pt x="1311" y="2910"/>
                  </a:lnTo>
                  <a:lnTo>
                    <a:pt x="1314" y="2907"/>
                  </a:lnTo>
                  <a:lnTo>
                    <a:pt x="1320" y="2902"/>
                  </a:lnTo>
                  <a:lnTo>
                    <a:pt x="1346" y="2902"/>
                  </a:lnTo>
                  <a:lnTo>
                    <a:pt x="1377" y="2873"/>
                  </a:lnTo>
                  <a:lnTo>
                    <a:pt x="1415" y="2873"/>
                  </a:lnTo>
                  <a:lnTo>
                    <a:pt x="1421" y="2878"/>
                  </a:lnTo>
                  <a:lnTo>
                    <a:pt x="1424" y="2881"/>
                  </a:lnTo>
                  <a:lnTo>
                    <a:pt x="1424" y="2902"/>
                  </a:lnTo>
                  <a:lnTo>
                    <a:pt x="1444" y="2922"/>
                  </a:lnTo>
                  <a:lnTo>
                    <a:pt x="1473" y="2922"/>
                  </a:lnTo>
                  <a:lnTo>
                    <a:pt x="1479" y="2925"/>
                  </a:lnTo>
                  <a:lnTo>
                    <a:pt x="1485" y="2930"/>
                  </a:lnTo>
                  <a:lnTo>
                    <a:pt x="1522" y="2930"/>
                  </a:lnTo>
                  <a:lnTo>
                    <a:pt x="1525" y="2936"/>
                  </a:lnTo>
                  <a:lnTo>
                    <a:pt x="1531" y="2939"/>
                  </a:lnTo>
                  <a:lnTo>
                    <a:pt x="1542" y="2930"/>
                  </a:lnTo>
                  <a:lnTo>
                    <a:pt x="1545" y="2930"/>
                  </a:lnTo>
                  <a:lnTo>
                    <a:pt x="1551" y="2930"/>
                  </a:lnTo>
                  <a:lnTo>
                    <a:pt x="1554" y="2936"/>
                  </a:lnTo>
                  <a:lnTo>
                    <a:pt x="1560" y="2939"/>
                  </a:lnTo>
                  <a:lnTo>
                    <a:pt x="1577" y="2939"/>
                  </a:lnTo>
                  <a:lnTo>
                    <a:pt x="1589" y="2930"/>
                  </a:lnTo>
                  <a:lnTo>
                    <a:pt x="1589" y="2922"/>
                  </a:lnTo>
                  <a:lnTo>
                    <a:pt x="1568" y="2902"/>
                  </a:lnTo>
                  <a:lnTo>
                    <a:pt x="1568" y="2893"/>
                  </a:lnTo>
                  <a:lnTo>
                    <a:pt x="1577" y="2893"/>
                  </a:lnTo>
                  <a:lnTo>
                    <a:pt x="1597" y="2873"/>
                  </a:lnTo>
                  <a:lnTo>
                    <a:pt x="1597" y="2835"/>
                  </a:lnTo>
                  <a:lnTo>
                    <a:pt x="1597" y="2797"/>
                  </a:lnTo>
                  <a:lnTo>
                    <a:pt x="1609" y="2786"/>
                  </a:lnTo>
                  <a:lnTo>
                    <a:pt x="1609" y="2748"/>
                  </a:lnTo>
                  <a:lnTo>
                    <a:pt x="1597" y="2737"/>
                  </a:lnTo>
                  <a:lnTo>
                    <a:pt x="1597" y="2711"/>
                  </a:lnTo>
                  <a:lnTo>
                    <a:pt x="1597" y="2682"/>
                  </a:lnTo>
                  <a:lnTo>
                    <a:pt x="1609" y="2670"/>
                  </a:lnTo>
                  <a:lnTo>
                    <a:pt x="1609" y="2653"/>
                  </a:lnTo>
                  <a:lnTo>
                    <a:pt x="1638" y="2624"/>
                  </a:lnTo>
                  <a:lnTo>
                    <a:pt x="1638" y="2612"/>
                  </a:lnTo>
                  <a:lnTo>
                    <a:pt x="1647" y="2604"/>
                  </a:lnTo>
                  <a:lnTo>
                    <a:pt x="1647" y="2583"/>
                  </a:lnTo>
                  <a:lnTo>
                    <a:pt x="1655" y="2575"/>
                  </a:lnTo>
                  <a:lnTo>
                    <a:pt x="1655" y="2554"/>
                  </a:lnTo>
                  <a:lnTo>
                    <a:pt x="1725" y="2488"/>
                  </a:lnTo>
                  <a:lnTo>
                    <a:pt x="1733" y="2488"/>
                  </a:lnTo>
                  <a:lnTo>
                    <a:pt x="1762" y="2459"/>
                  </a:lnTo>
                  <a:lnTo>
                    <a:pt x="1771" y="2459"/>
                  </a:lnTo>
                  <a:lnTo>
                    <a:pt x="1791" y="2441"/>
                  </a:lnTo>
                  <a:lnTo>
                    <a:pt x="1800" y="2441"/>
                  </a:lnTo>
                  <a:lnTo>
                    <a:pt x="1820" y="2459"/>
                  </a:lnTo>
                  <a:lnTo>
                    <a:pt x="1840" y="2459"/>
                  </a:lnTo>
                  <a:lnTo>
                    <a:pt x="1849" y="2468"/>
                  </a:lnTo>
                  <a:lnTo>
                    <a:pt x="1858" y="2468"/>
                  </a:lnTo>
                  <a:lnTo>
                    <a:pt x="1869" y="2479"/>
                  </a:lnTo>
                  <a:lnTo>
                    <a:pt x="1898" y="2479"/>
                  </a:lnTo>
                  <a:lnTo>
                    <a:pt x="1907" y="2488"/>
                  </a:lnTo>
                  <a:lnTo>
                    <a:pt x="1916" y="2488"/>
                  </a:lnTo>
                  <a:lnTo>
                    <a:pt x="1921" y="2494"/>
                  </a:lnTo>
                  <a:lnTo>
                    <a:pt x="1924" y="2499"/>
                  </a:lnTo>
                  <a:lnTo>
                    <a:pt x="1965" y="2499"/>
                  </a:lnTo>
                  <a:lnTo>
                    <a:pt x="1982" y="2517"/>
                  </a:lnTo>
                  <a:lnTo>
                    <a:pt x="2011" y="2517"/>
                  </a:lnTo>
                  <a:lnTo>
                    <a:pt x="2011" y="2525"/>
                  </a:lnTo>
                  <a:lnTo>
                    <a:pt x="1994" y="2546"/>
                  </a:lnTo>
                  <a:lnTo>
                    <a:pt x="1994" y="2566"/>
                  </a:lnTo>
                  <a:lnTo>
                    <a:pt x="2002" y="2575"/>
                  </a:lnTo>
                  <a:lnTo>
                    <a:pt x="2002" y="2632"/>
                  </a:lnTo>
                  <a:lnTo>
                    <a:pt x="2023" y="2653"/>
                  </a:lnTo>
                  <a:lnTo>
                    <a:pt x="2031" y="2653"/>
                  </a:lnTo>
                  <a:lnTo>
                    <a:pt x="2040" y="2641"/>
                  </a:lnTo>
                  <a:lnTo>
                    <a:pt x="2147" y="2641"/>
                  </a:lnTo>
                  <a:lnTo>
                    <a:pt x="2156" y="2632"/>
                  </a:lnTo>
                  <a:lnTo>
                    <a:pt x="2188" y="2632"/>
                  </a:lnTo>
                  <a:lnTo>
                    <a:pt x="2190" y="2638"/>
                  </a:lnTo>
                  <a:lnTo>
                    <a:pt x="2196" y="2641"/>
                  </a:lnTo>
                  <a:lnTo>
                    <a:pt x="2234" y="2641"/>
                  </a:lnTo>
                  <a:lnTo>
                    <a:pt x="2243" y="2653"/>
                  </a:lnTo>
                  <a:lnTo>
                    <a:pt x="2263" y="2653"/>
                  </a:lnTo>
                  <a:lnTo>
                    <a:pt x="2269" y="2656"/>
                  </a:lnTo>
                  <a:lnTo>
                    <a:pt x="2271" y="2661"/>
                  </a:lnTo>
                  <a:lnTo>
                    <a:pt x="2292" y="2661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77C0451-D2A7-4047-90B7-1DE8D9940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6250" y="1590676"/>
              <a:ext cx="1508125" cy="1716088"/>
            </a:xfrm>
            <a:custGeom>
              <a:avLst/>
              <a:gdLst>
                <a:gd name="T0" fmla="*/ 3845 w 3995"/>
                <a:gd name="T1" fmla="*/ 4086 h 4543"/>
                <a:gd name="T2" fmla="*/ 3851 w 3995"/>
                <a:gd name="T3" fmla="*/ 4300 h 4543"/>
                <a:gd name="T4" fmla="*/ 3802 w 3995"/>
                <a:gd name="T5" fmla="*/ 4485 h 4543"/>
                <a:gd name="T6" fmla="*/ 3521 w 3995"/>
                <a:gd name="T7" fmla="*/ 4543 h 4543"/>
                <a:gd name="T8" fmla="*/ 3628 w 3995"/>
                <a:gd name="T9" fmla="*/ 4415 h 4543"/>
                <a:gd name="T10" fmla="*/ 3541 w 3995"/>
                <a:gd name="T11" fmla="*/ 4233 h 4543"/>
                <a:gd name="T12" fmla="*/ 3211 w 3995"/>
                <a:gd name="T13" fmla="*/ 4204 h 4543"/>
                <a:gd name="T14" fmla="*/ 3067 w 3995"/>
                <a:gd name="T15" fmla="*/ 4276 h 4543"/>
                <a:gd name="T16" fmla="*/ 2905 w 3995"/>
                <a:gd name="T17" fmla="*/ 4395 h 4543"/>
                <a:gd name="T18" fmla="*/ 2740 w 3995"/>
                <a:gd name="T19" fmla="*/ 4424 h 4543"/>
                <a:gd name="T20" fmla="*/ 2583 w 3995"/>
                <a:gd name="T21" fmla="*/ 4329 h 4543"/>
                <a:gd name="T22" fmla="*/ 2346 w 3995"/>
                <a:gd name="T23" fmla="*/ 4129 h 4543"/>
                <a:gd name="T24" fmla="*/ 2190 w 3995"/>
                <a:gd name="T25" fmla="*/ 3857 h 4543"/>
                <a:gd name="T26" fmla="*/ 1930 w 3995"/>
                <a:gd name="T27" fmla="*/ 3819 h 4543"/>
                <a:gd name="T28" fmla="*/ 1773 w 3995"/>
                <a:gd name="T29" fmla="*/ 3724 h 4543"/>
                <a:gd name="T30" fmla="*/ 1484 w 3995"/>
                <a:gd name="T31" fmla="*/ 3675 h 4543"/>
                <a:gd name="T32" fmla="*/ 1227 w 3995"/>
                <a:gd name="T33" fmla="*/ 3617 h 4543"/>
                <a:gd name="T34" fmla="*/ 1108 w 3995"/>
                <a:gd name="T35" fmla="*/ 3368 h 4543"/>
                <a:gd name="T36" fmla="*/ 1041 w 3995"/>
                <a:gd name="T37" fmla="*/ 3223 h 4543"/>
                <a:gd name="T38" fmla="*/ 934 w 3995"/>
                <a:gd name="T39" fmla="*/ 3001 h 4543"/>
                <a:gd name="T40" fmla="*/ 599 w 3995"/>
                <a:gd name="T41" fmla="*/ 3012 h 4543"/>
                <a:gd name="T42" fmla="*/ 425 w 3995"/>
                <a:gd name="T43" fmla="*/ 2905 h 4543"/>
                <a:gd name="T44" fmla="*/ 309 w 3995"/>
                <a:gd name="T45" fmla="*/ 2685 h 4543"/>
                <a:gd name="T46" fmla="*/ 223 w 3995"/>
                <a:gd name="T47" fmla="*/ 2541 h 4543"/>
                <a:gd name="T48" fmla="*/ 127 w 3995"/>
                <a:gd name="T49" fmla="*/ 2367 h 4543"/>
                <a:gd name="T50" fmla="*/ 173 w 3995"/>
                <a:gd name="T51" fmla="*/ 2107 h 4543"/>
                <a:gd name="T52" fmla="*/ 289 w 3995"/>
                <a:gd name="T53" fmla="*/ 1664 h 4543"/>
                <a:gd name="T54" fmla="*/ 613 w 3995"/>
                <a:gd name="T55" fmla="*/ 1016 h 4543"/>
                <a:gd name="T56" fmla="*/ 712 w 3995"/>
                <a:gd name="T57" fmla="*/ 845 h 4543"/>
                <a:gd name="T58" fmla="*/ 830 w 3995"/>
                <a:gd name="T59" fmla="*/ 643 h 4543"/>
                <a:gd name="T60" fmla="*/ 969 w 3995"/>
                <a:gd name="T61" fmla="*/ 495 h 4543"/>
                <a:gd name="T62" fmla="*/ 926 w 3995"/>
                <a:gd name="T63" fmla="*/ 307 h 4543"/>
                <a:gd name="T64" fmla="*/ 1024 w 3995"/>
                <a:gd name="T65" fmla="*/ 133 h 4543"/>
                <a:gd name="T66" fmla="*/ 1282 w 3995"/>
                <a:gd name="T67" fmla="*/ 87 h 4543"/>
                <a:gd name="T68" fmla="*/ 1582 w 3995"/>
                <a:gd name="T69" fmla="*/ 154 h 4543"/>
                <a:gd name="T70" fmla="*/ 2103 w 3995"/>
                <a:gd name="T71" fmla="*/ 107 h 4543"/>
                <a:gd name="T72" fmla="*/ 2404 w 3995"/>
                <a:gd name="T73" fmla="*/ 116 h 4543"/>
                <a:gd name="T74" fmla="*/ 2812 w 3995"/>
                <a:gd name="T75" fmla="*/ 90 h 4543"/>
                <a:gd name="T76" fmla="*/ 3203 w 3995"/>
                <a:gd name="T77" fmla="*/ 96 h 4543"/>
                <a:gd name="T78" fmla="*/ 3425 w 3995"/>
                <a:gd name="T79" fmla="*/ 154 h 4543"/>
                <a:gd name="T80" fmla="*/ 3541 w 3995"/>
                <a:gd name="T81" fmla="*/ 327 h 4543"/>
                <a:gd name="T82" fmla="*/ 3396 w 3995"/>
                <a:gd name="T83" fmla="*/ 530 h 4543"/>
                <a:gd name="T84" fmla="*/ 3434 w 3995"/>
                <a:gd name="T85" fmla="*/ 894 h 4543"/>
                <a:gd name="T86" fmla="*/ 3385 w 3995"/>
                <a:gd name="T87" fmla="*/ 1077 h 4543"/>
                <a:gd name="T88" fmla="*/ 3590 w 3995"/>
                <a:gd name="T89" fmla="*/ 1346 h 4543"/>
                <a:gd name="T90" fmla="*/ 3590 w 3995"/>
                <a:gd name="T91" fmla="*/ 1560 h 4543"/>
                <a:gd name="T92" fmla="*/ 3767 w 3995"/>
                <a:gd name="T93" fmla="*/ 1756 h 4543"/>
                <a:gd name="T94" fmla="*/ 3666 w 3995"/>
                <a:gd name="T95" fmla="*/ 2000 h 4543"/>
                <a:gd name="T96" fmla="*/ 3859 w 3995"/>
                <a:gd name="T97" fmla="*/ 2185 h 4543"/>
                <a:gd name="T98" fmla="*/ 3909 w 3995"/>
                <a:gd name="T99" fmla="*/ 2387 h 4543"/>
                <a:gd name="T100" fmla="*/ 3955 w 3995"/>
                <a:gd name="T101" fmla="*/ 2665 h 4543"/>
                <a:gd name="T102" fmla="*/ 3888 w 3995"/>
                <a:gd name="T103" fmla="*/ 2656 h 4543"/>
                <a:gd name="T104" fmla="*/ 3984 w 3995"/>
                <a:gd name="T105" fmla="*/ 2830 h 4543"/>
                <a:gd name="T106" fmla="*/ 3859 w 3995"/>
                <a:gd name="T107" fmla="*/ 2917 h 4543"/>
                <a:gd name="T108" fmla="*/ 3715 w 3995"/>
                <a:gd name="T109" fmla="*/ 2992 h 4543"/>
                <a:gd name="T110" fmla="*/ 3558 w 3995"/>
                <a:gd name="T111" fmla="*/ 2798 h 4543"/>
                <a:gd name="T112" fmla="*/ 3434 w 3995"/>
                <a:gd name="T113" fmla="*/ 2896 h 4543"/>
                <a:gd name="T114" fmla="*/ 3463 w 3995"/>
                <a:gd name="T115" fmla="*/ 3029 h 4543"/>
                <a:gd name="T116" fmla="*/ 3590 w 3995"/>
                <a:gd name="T117" fmla="*/ 3174 h 4543"/>
                <a:gd name="T118" fmla="*/ 3706 w 3995"/>
                <a:gd name="T119" fmla="*/ 3310 h 4543"/>
                <a:gd name="T120" fmla="*/ 3984 w 3995"/>
                <a:gd name="T121" fmla="*/ 3443 h 4543"/>
                <a:gd name="T122" fmla="*/ 3914 w 3995"/>
                <a:gd name="T123" fmla="*/ 3637 h 4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95" h="4543">
                  <a:moveTo>
                    <a:pt x="3851" y="3840"/>
                  </a:moveTo>
                  <a:lnTo>
                    <a:pt x="3851" y="3906"/>
                  </a:lnTo>
                  <a:lnTo>
                    <a:pt x="3845" y="3912"/>
                  </a:lnTo>
                  <a:lnTo>
                    <a:pt x="3839" y="3915"/>
                  </a:lnTo>
                  <a:lnTo>
                    <a:pt x="3839" y="3935"/>
                  </a:lnTo>
                  <a:lnTo>
                    <a:pt x="3851" y="3944"/>
                  </a:lnTo>
                  <a:lnTo>
                    <a:pt x="3851" y="3964"/>
                  </a:lnTo>
                  <a:lnTo>
                    <a:pt x="3859" y="3964"/>
                  </a:lnTo>
                  <a:lnTo>
                    <a:pt x="3877" y="3984"/>
                  </a:lnTo>
                  <a:lnTo>
                    <a:pt x="3877" y="3993"/>
                  </a:lnTo>
                  <a:lnTo>
                    <a:pt x="3883" y="3999"/>
                  </a:lnTo>
                  <a:lnTo>
                    <a:pt x="3888" y="4002"/>
                  </a:lnTo>
                  <a:lnTo>
                    <a:pt x="3877" y="4013"/>
                  </a:lnTo>
                  <a:lnTo>
                    <a:pt x="3877" y="4031"/>
                  </a:lnTo>
                  <a:lnTo>
                    <a:pt x="3862" y="4045"/>
                  </a:lnTo>
                  <a:lnTo>
                    <a:pt x="3851" y="4059"/>
                  </a:lnTo>
                  <a:lnTo>
                    <a:pt x="3851" y="4080"/>
                  </a:lnTo>
                  <a:lnTo>
                    <a:pt x="3845" y="4086"/>
                  </a:lnTo>
                  <a:lnTo>
                    <a:pt x="3839" y="4088"/>
                  </a:lnTo>
                  <a:lnTo>
                    <a:pt x="3839" y="4097"/>
                  </a:lnTo>
                  <a:lnTo>
                    <a:pt x="3851" y="4109"/>
                  </a:lnTo>
                  <a:lnTo>
                    <a:pt x="3851" y="4129"/>
                  </a:lnTo>
                  <a:lnTo>
                    <a:pt x="3868" y="4129"/>
                  </a:lnTo>
                  <a:lnTo>
                    <a:pt x="3868" y="4138"/>
                  </a:lnTo>
                  <a:lnTo>
                    <a:pt x="3877" y="4146"/>
                  </a:lnTo>
                  <a:lnTo>
                    <a:pt x="3877" y="4175"/>
                  </a:lnTo>
                  <a:lnTo>
                    <a:pt x="3868" y="4184"/>
                  </a:lnTo>
                  <a:lnTo>
                    <a:pt x="3888" y="4204"/>
                  </a:lnTo>
                  <a:lnTo>
                    <a:pt x="3877" y="4213"/>
                  </a:lnTo>
                  <a:lnTo>
                    <a:pt x="3877" y="4224"/>
                  </a:lnTo>
                  <a:lnTo>
                    <a:pt x="3883" y="4227"/>
                  </a:lnTo>
                  <a:lnTo>
                    <a:pt x="3888" y="4233"/>
                  </a:lnTo>
                  <a:lnTo>
                    <a:pt x="3888" y="4291"/>
                  </a:lnTo>
                  <a:lnTo>
                    <a:pt x="3877" y="4300"/>
                  </a:lnTo>
                  <a:lnTo>
                    <a:pt x="3862" y="4300"/>
                  </a:lnTo>
                  <a:lnTo>
                    <a:pt x="3851" y="4300"/>
                  </a:lnTo>
                  <a:lnTo>
                    <a:pt x="3845" y="4297"/>
                  </a:lnTo>
                  <a:lnTo>
                    <a:pt x="3839" y="4291"/>
                  </a:lnTo>
                  <a:lnTo>
                    <a:pt x="3830" y="4291"/>
                  </a:lnTo>
                  <a:lnTo>
                    <a:pt x="3830" y="4320"/>
                  </a:lnTo>
                  <a:lnTo>
                    <a:pt x="3839" y="4329"/>
                  </a:lnTo>
                  <a:lnTo>
                    <a:pt x="3839" y="4340"/>
                  </a:lnTo>
                  <a:lnTo>
                    <a:pt x="3830" y="4349"/>
                  </a:lnTo>
                  <a:lnTo>
                    <a:pt x="3830" y="4357"/>
                  </a:lnTo>
                  <a:lnTo>
                    <a:pt x="3825" y="4363"/>
                  </a:lnTo>
                  <a:lnTo>
                    <a:pt x="3822" y="4366"/>
                  </a:lnTo>
                  <a:lnTo>
                    <a:pt x="3822" y="4378"/>
                  </a:lnTo>
                  <a:lnTo>
                    <a:pt x="3802" y="4395"/>
                  </a:lnTo>
                  <a:lnTo>
                    <a:pt x="3802" y="4444"/>
                  </a:lnTo>
                  <a:lnTo>
                    <a:pt x="3807" y="4450"/>
                  </a:lnTo>
                  <a:lnTo>
                    <a:pt x="3810" y="4456"/>
                  </a:lnTo>
                  <a:lnTo>
                    <a:pt x="3810" y="4485"/>
                  </a:lnTo>
                  <a:lnTo>
                    <a:pt x="3807" y="4485"/>
                  </a:lnTo>
                  <a:lnTo>
                    <a:pt x="3802" y="4485"/>
                  </a:lnTo>
                  <a:lnTo>
                    <a:pt x="3796" y="4488"/>
                  </a:lnTo>
                  <a:lnTo>
                    <a:pt x="3793" y="4493"/>
                  </a:lnTo>
                  <a:lnTo>
                    <a:pt x="3761" y="4493"/>
                  </a:lnTo>
                  <a:lnTo>
                    <a:pt x="3752" y="4502"/>
                  </a:lnTo>
                  <a:lnTo>
                    <a:pt x="3732" y="4502"/>
                  </a:lnTo>
                  <a:lnTo>
                    <a:pt x="3723" y="4511"/>
                  </a:lnTo>
                  <a:lnTo>
                    <a:pt x="3697" y="4511"/>
                  </a:lnTo>
                  <a:lnTo>
                    <a:pt x="3686" y="4522"/>
                  </a:lnTo>
                  <a:lnTo>
                    <a:pt x="3657" y="4522"/>
                  </a:lnTo>
                  <a:lnTo>
                    <a:pt x="3645" y="4531"/>
                  </a:lnTo>
                  <a:lnTo>
                    <a:pt x="3642" y="4531"/>
                  </a:lnTo>
                  <a:lnTo>
                    <a:pt x="3637" y="4531"/>
                  </a:lnTo>
                  <a:lnTo>
                    <a:pt x="3628" y="4522"/>
                  </a:lnTo>
                  <a:lnTo>
                    <a:pt x="3608" y="4522"/>
                  </a:lnTo>
                  <a:lnTo>
                    <a:pt x="3599" y="4531"/>
                  </a:lnTo>
                  <a:lnTo>
                    <a:pt x="3530" y="4531"/>
                  </a:lnTo>
                  <a:lnTo>
                    <a:pt x="3527" y="4537"/>
                  </a:lnTo>
                  <a:lnTo>
                    <a:pt x="3521" y="4543"/>
                  </a:lnTo>
                  <a:lnTo>
                    <a:pt x="3512" y="4543"/>
                  </a:lnTo>
                  <a:lnTo>
                    <a:pt x="3501" y="4531"/>
                  </a:lnTo>
                  <a:lnTo>
                    <a:pt x="3475" y="4531"/>
                  </a:lnTo>
                  <a:lnTo>
                    <a:pt x="3475" y="4511"/>
                  </a:lnTo>
                  <a:lnTo>
                    <a:pt x="3501" y="4485"/>
                  </a:lnTo>
                  <a:lnTo>
                    <a:pt x="3530" y="4485"/>
                  </a:lnTo>
                  <a:lnTo>
                    <a:pt x="3535" y="4479"/>
                  </a:lnTo>
                  <a:lnTo>
                    <a:pt x="3541" y="4473"/>
                  </a:lnTo>
                  <a:lnTo>
                    <a:pt x="3558" y="4473"/>
                  </a:lnTo>
                  <a:lnTo>
                    <a:pt x="3579" y="4456"/>
                  </a:lnTo>
                  <a:lnTo>
                    <a:pt x="3590" y="4456"/>
                  </a:lnTo>
                  <a:lnTo>
                    <a:pt x="3593" y="4450"/>
                  </a:lnTo>
                  <a:lnTo>
                    <a:pt x="3599" y="4444"/>
                  </a:lnTo>
                  <a:lnTo>
                    <a:pt x="3602" y="4444"/>
                  </a:lnTo>
                  <a:lnTo>
                    <a:pt x="3608" y="4444"/>
                  </a:lnTo>
                  <a:lnTo>
                    <a:pt x="3619" y="4436"/>
                  </a:lnTo>
                  <a:lnTo>
                    <a:pt x="3628" y="4424"/>
                  </a:lnTo>
                  <a:lnTo>
                    <a:pt x="3628" y="4415"/>
                  </a:lnTo>
                  <a:lnTo>
                    <a:pt x="3619" y="4407"/>
                  </a:lnTo>
                  <a:lnTo>
                    <a:pt x="3619" y="4386"/>
                  </a:lnTo>
                  <a:lnTo>
                    <a:pt x="3637" y="4366"/>
                  </a:lnTo>
                  <a:lnTo>
                    <a:pt x="3634" y="4363"/>
                  </a:lnTo>
                  <a:lnTo>
                    <a:pt x="3628" y="4357"/>
                  </a:lnTo>
                  <a:lnTo>
                    <a:pt x="3628" y="4311"/>
                  </a:lnTo>
                  <a:lnTo>
                    <a:pt x="3634" y="4305"/>
                  </a:lnTo>
                  <a:lnTo>
                    <a:pt x="3637" y="4300"/>
                  </a:lnTo>
                  <a:lnTo>
                    <a:pt x="3637" y="4282"/>
                  </a:lnTo>
                  <a:lnTo>
                    <a:pt x="3628" y="4282"/>
                  </a:lnTo>
                  <a:lnTo>
                    <a:pt x="3619" y="4271"/>
                  </a:lnTo>
                  <a:lnTo>
                    <a:pt x="3599" y="4271"/>
                  </a:lnTo>
                  <a:lnTo>
                    <a:pt x="3599" y="4262"/>
                  </a:lnTo>
                  <a:lnTo>
                    <a:pt x="3579" y="4242"/>
                  </a:lnTo>
                  <a:lnTo>
                    <a:pt x="3570" y="4242"/>
                  </a:lnTo>
                  <a:lnTo>
                    <a:pt x="3564" y="4239"/>
                  </a:lnTo>
                  <a:lnTo>
                    <a:pt x="3558" y="4233"/>
                  </a:lnTo>
                  <a:lnTo>
                    <a:pt x="3541" y="4233"/>
                  </a:lnTo>
                  <a:lnTo>
                    <a:pt x="3530" y="4242"/>
                  </a:lnTo>
                  <a:lnTo>
                    <a:pt x="3527" y="4239"/>
                  </a:lnTo>
                  <a:lnTo>
                    <a:pt x="3521" y="4233"/>
                  </a:lnTo>
                  <a:lnTo>
                    <a:pt x="3521" y="4213"/>
                  </a:lnTo>
                  <a:lnTo>
                    <a:pt x="3512" y="4204"/>
                  </a:lnTo>
                  <a:lnTo>
                    <a:pt x="3512" y="4181"/>
                  </a:lnTo>
                  <a:lnTo>
                    <a:pt x="3512" y="4155"/>
                  </a:lnTo>
                  <a:lnTo>
                    <a:pt x="3368" y="4155"/>
                  </a:lnTo>
                  <a:lnTo>
                    <a:pt x="3356" y="4167"/>
                  </a:lnTo>
                  <a:lnTo>
                    <a:pt x="3289" y="4167"/>
                  </a:lnTo>
                  <a:lnTo>
                    <a:pt x="3289" y="4175"/>
                  </a:lnTo>
                  <a:lnTo>
                    <a:pt x="3287" y="4181"/>
                  </a:lnTo>
                  <a:lnTo>
                    <a:pt x="3281" y="4184"/>
                  </a:lnTo>
                  <a:lnTo>
                    <a:pt x="3260" y="4184"/>
                  </a:lnTo>
                  <a:lnTo>
                    <a:pt x="3252" y="4195"/>
                  </a:lnTo>
                  <a:lnTo>
                    <a:pt x="3223" y="4195"/>
                  </a:lnTo>
                  <a:lnTo>
                    <a:pt x="3217" y="4198"/>
                  </a:lnTo>
                  <a:lnTo>
                    <a:pt x="3211" y="4204"/>
                  </a:lnTo>
                  <a:lnTo>
                    <a:pt x="3203" y="4204"/>
                  </a:lnTo>
                  <a:lnTo>
                    <a:pt x="3200" y="4210"/>
                  </a:lnTo>
                  <a:lnTo>
                    <a:pt x="3194" y="4213"/>
                  </a:lnTo>
                  <a:lnTo>
                    <a:pt x="3182" y="4213"/>
                  </a:lnTo>
                  <a:lnTo>
                    <a:pt x="3174" y="4224"/>
                  </a:lnTo>
                  <a:lnTo>
                    <a:pt x="3165" y="4224"/>
                  </a:lnTo>
                  <a:lnTo>
                    <a:pt x="3159" y="4227"/>
                  </a:lnTo>
                  <a:lnTo>
                    <a:pt x="3153" y="4233"/>
                  </a:lnTo>
                  <a:lnTo>
                    <a:pt x="3136" y="4233"/>
                  </a:lnTo>
                  <a:lnTo>
                    <a:pt x="3127" y="4242"/>
                  </a:lnTo>
                  <a:lnTo>
                    <a:pt x="3116" y="4242"/>
                  </a:lnTo>
                  <a:lnTo>
                    <a:pt x="3107" y="4253"/>
                  </a:lnTo>
                  <a:lnTo>
                    <a:pt x="3098" y="4253"/>
                  </a:lnTo>
                  <a:lnTo>
                    <a:pt x="3093" y="4256"/>
                  </a:lnTo>
                  <a:lnTo>
                    <a:pt x="3087" y="4262"/>
                  </a:lnTo>
                  <a:lnTo>
                    <a:pt x="3078" y="4262"/>
                  </a:lnTo>
                  <a:lnTo>
                    <a:pt x="3067" y="4271"/>
                  </a:lnTo>
                  <a:lnTo>
                    <a:pt x="3067" y="4276"/>
                  </a:lnTo>
                  <a:lnTo>
                    <a:pt x="3067" y="4282"/>
                  </a:lnTo>
                  <a:lnTo>
                    <a:pt x="3078" y="4291"/>
                  </a:lnTo>
                  <a:lnTo>
                    <a:pt x="3078" y="4311"/>
                  </a:lnTo>
                  <a:lnTo>
                    <a:pt x="3067" y="4311"/>
                  </a:lnTo>
                  <a:lnTo>
                    <a:pt x="3058" y="4320"/>
                  </a:lnTo>
                  <a:lnTo>
                    <a:pt x="3038" y="4320"/>
                  </a:lnTo>
                  <a:lnTo>
                    <a:pt x="3020" y="4340"/>
                  </a:lnTo>
                  <a:lnTo>
                    <a:pt x="3009" y="4340"/>
                  </a:lnTo>
                  <a:lnTo>
                    <a:pt x="3000" y="4349"/>
                  </a:lnTo>
                  <a:lnTo>
                    <a:pt x="2997" y="4349"/>
                  </a:lnTo>
                  <a:lnTo>
                    <a:pt x="2991" y="4349"/>
                  </a:lnTo>
                  <a:lnTo>
                    <a:pt x="2983" y="4357"/>
                  </a:lnTo>
                  <a:lnTo>
                    <a:pt x="2971" y="4357"/>
                  </a:lnTo>
                  <a:lnTo>
                    <a:pt x="2951" y="4378"/>
                  </a:lnTo>
                  <a:lnTo>
                    <a:pt x="2942" y="4378"/>
                  </a:lnTo>
                  <a:lnTo>
                    <a:pt x="2934" y="4386"/>
                  </a:lnTo>
                  <a:lnTo>
                    <a:pt x="2913" y="4386"/>
                  </a:lnTo>
                  <a:lnTo>
                    <a:pt x="2905" y="4395"/>
                  </a:lnTo>
                  <a:lnTo>
                    <a:pt x="2896" y="4395"/>
                  </a:lnTo>
                  <a:lnTo>
                    <a:pt x="2890" y="4401"/>
                  </a:lnTo>
                  <a:lnTo>
                    <a:pt x="2884" y="4407"/>
                  </a:lnTo>
                  <a:lnTo>
                    <a:pt x="2876" y="4407"/>
                  </a:lnTo>
                  <a:lnTo>
                    <a:pt x="2870" y="4410"/>
                  </a:lnTo>
                  <a:lnTo>
                    <a:pt x="2864" y="4415"/>
                  </a:lnTo>
                  <a:lnTo>
                    <a:pt x="2855" y="4415"/>
                  </a:lnTo>
                  <a:lnTo>
                    <a:pt x="2847" y="4424"/>
                  </a:lnTo>
                  <a:lnTo>
                    <a:pt x="2832" y="4424"/>
                  </a:lnTo>
                  <a:lnTo>
                    <a:pt x="2818" y="4424"/>
                  </a:lnTo>
                  <a:lnTo>
                    <a:pt x="2806" y="4415"/>
                  </a:lnTo>
                  <a:lnTo>
                    <a:pt x="2798" y="4415"/>
                  </a:lnTo>
                  <a:lnTo>
                    <a:pt x="2789" y="4407"/>
                  </a:lnTo>
                  <a:lnTo>
                    <a:pt x="2783" y="4410"/>
                  </a:lnTo>
                  <a:lnTo>
                    <a:pt x="2777" y="4415"/>
                  </a:lnTo>
                  <a:lnTo>
                    <a:pt x="2769" y="4415"/>
                  </a:lnTo>
                  <a:lnTo>
                    <a:pt x="2760" y="4424"/>
                  </a:lnTo>
                  <a:lnTo>
                    <a:pt x="2740" y="4424"/>
                  </a:lnTo>
                  <a:lnTo>
                    <a:pt x="2731" y="4436"/>
                  </a:lnTo>
                  <a:lnTo>
                    <a:pt x="2711" y="4415"/>
                  </a:lnTo>
                  <a:lnTo>
                    <a:pt x="2702" y="4415"/>
                  </a:lnTo>
                  <a:lnTo>
                    <a:pt x="2691" y="4407"/>
                  </a:lnTo>
                  <a:lnTo>
                    <a:pt x="2682" y="4407"/>
                  </a:lnTo>
                  <a:lnTo>
                    <a:pt x="2676" y="4410"/>
                  </a:lnTo>
                  <a:lnTo>
                    <a:pt x="2673" y="4415"/>
                  </a:lnTo>
                  <a:lnTo>
                    <a:pt x="2662" y="4415"/>
                  </a:lnTo>
                  <a:lnTo>
                    <a:pt x="2653" y="4407"/>
                  </a:lnTo>
                  <a:lnTo>
                    <a:pt x="2653" y="4395"/>
                  </a:lnTo>
                  <a:lnTo>
                    <a:pt x="2650" y="4392"/>
                  </a:lnTo>
                  <a:lnTo>
                    <a:pt x="2644" y="4386"/>
                  </a:lnTo>
                  <a:lnTo>
                    <a:pt x="2644" y="4366"/>
                  </a:lnTo>
                  <a:lnTo>
                    <a:pt x="2615" y="4340"/>
                  </a:lnTo>
                  <a:lnTo>
                    <a:pt x="2604" y="4340"/>
                  </a:lnTo>
                  <a:lnTo>
                    <a:pt x="2595" y="4329"/>
                  </a:lnTo>
                  <a:lnTo>
                    <a:pt x="2589" y="4329"/>
                  </a:lnTo>
                  <a:lnTo>
                    <a:pt x="2583" y="4329"/>
                  </a:lnTo>
                  <a:lnTo>
                    <a:pt x="2575" y="4320"/>
                  </a:lnTo>
                  <a:lnTo>
                    <a:pt x="2566" y="4320"/>
                  </a:lnTo>
                  <a:lnTo>
                    <a:pt x="2549" y="4300"/>
                  </a:lnTo>
                  <a:lnTo>
                    <a:pt x="2517" y="4300"/>
                  </a:lnTo>
                  <a:lnTo>
                    <a:pt x="2514" y="4297"/>
                  </a:lnTo>
                  <a:lnTo>
                    <a:pt x="2508" y="4291"/>
                  </a:lnTo>
                  <a:lnTo>
                    <a:pt x="2500" y="4291"/>
                  </a:lnTo>
                  <a:lnTo>
                    <a:pt x="2479" y="4271"/>
                  </a:lnTo>
                  <a:lnTo>
                    <a:pt x="2471" y="4271"/>
                  </a:lnTo>
                  <a:lnTo>
                    <a:pt x="2450" y="4253"/>
                  </a:lnTo>
                  <a:lnTo>
                    <a:pt x="2421" y="4253"/>
                  </a:lnTo>
                  <a:lnTo>
                    <a:pt x="2372" y="4204"/>
                  </a:lnTo>
                  <a:lnTo>
                    <a:pt x="2364" y="4204"/>
                  </a:lnTo>
                  <a:lnTo>
                    <a:pt x="2346" y="4184"/>
                  </a:lnTo>
                  <a:lnTo>
                    <a:pt x="2346" y="4175"/>
                  </a:lnTo>
                  <a:lnTo>
                    <a:pt x="2352" y="4167"/>
                  </a:lnTo>
                  <a:lnTo>
                    <a:pt x="2352" y="4138"/>
                  </a:lnTo>
                  <a:lnTo>
                    <a:pt x="2346" y="4129"/>
                  </a:lnTo>
                  <a:lnTo>
                    <a:pt x="2346" y="4117"/>
                  </a:lnTo>
                  <a:lnTo>
                    <a:pt x="2320" y="4094"/>
                  </a:lnTo>
                  <a:lnTo>
                    <a:pt x="2297" y="4068"/>
                  </a:lnTo>
                  <a:lnTo>
                    <a:pt x="2268" y="4068"/>
                  </a:lnTo>
                  <a:lnTo>
                    <a:pt x="2257" y="4059"/>
                  </a:lnTo>
                  <a:lnTo>
                    <a:pt x="2248" y="4059"/>
                  </a:lnTo>
                  <a:lnTo>
                    <a:pt x="2228" y="4080"/>
                  </a:lnTo>
                  <a:lnTo>
                    <a:pt x="2207" y="4080"/>
                  </a:lnTo>
                  <a:lnTo>
                    <a:pt x="2207" y="4068"/>
                  </a:lnTo>
                  <a:lnTo>
                    <a:pt x="2204" y="4065"/>
                  </a:lnTo>
                  <a:lnTo>
                    <a:pt x="2199" y="4059"/>
                  </a:lnTo>
                  <a:lnTo>
                    <a:pt x="2199" y="4051"/>
                  </a:lnTo>
                  <a:lnTo>
                    <a:pt x="2207" y="4042"/>
                  </a:lnTo>
                  <a:lnTo>
                    <a:pt x="2204" y="4036"/>
                  </a:lnTo>
                  <a:lnTo>
                    <a:pt x="2199" y="4031"/>
                  </a:lnTo>
                  <a:lnTo>
                    <a:pt x="2199" y="3886"/>
                  </a:lnTo>
                  <a:lnTo>
                    <a:pt x="2190" y="3877"/>
                  </a:lnTo>
                  <a:lnTo>
                    <a:pt x="2190" y="3857"/>
                  </a:lnTo>
                  <a:lnTo>
                    <a:pt x="2181" y="3860"/>
                  </a:lnTo>
                  <a:lnTo>
                    <a:pt x="2170" y="3866"/>
                  </a:lnTo>
                  <a:lnTo>
                    <a:pt x="2161" y="3866"/>
                  </a:lnTo>
                  <a:lnTo>
                    <a:pt x="2152" y="3860"/>
                  </a:lnTo>
                  <a:lnTo>
                    <a:pt x="2132" y="3860"/>
                  </a:lnTo>
                  <a:lnTo>
                    <a:pt x="2123" y="3848"/>
                  </a:lnTo>
                  <a:lnTo>
                    <a:pt x="2095" y="3848"/>
                  </a:lnTo>
                  <a:lnTo>
                    <a:pt x="2083" y="3840"/>
                  </a:lnTo>
                  <a:lnTo>
                    <a:pt x="2063" y="3840"/>
                  </a:lnTo>
                  <a:lnTo>
                    <a:pt x="2054" y="3848"/>
                  </a:lnTo>
                  <a:lnTo>
                    <a:pt x="2031" y="3848"/>
                  </a:lnTo>
                  <a:lnTo>
                    <a:pt x="2005" y="3848"/>
                  </a:lnTo>
                  <a:lnTo>
                    <a:pt x="1996" y="3840"/>
                  </a:lnTo>
                  <a:lnTo>
                    <a:pt x="1987" y="3840"/>
                  </a:lnTo>
                  <a:lnTo>
                    <a:pt x="1979" y="3831"/>
                  </a:lnTo>
                  <a:lnTo>
                    <a:pt x="1979" y="3819"/>
                  </a:lnTo>
                  <a:lnTo>
                    <a:pt x="1953" y="3819"/>
                  </a:lnTo>
                  <a:lnTo>
                    <a:pt x="1930" y="3819"/>
                  </a:lnTo>
                  <a:lnTo>
                    <a:pt x="1909" y="3840"/>
                  </a:lnTo>
                  <a:lnTo>
                    <a:pt x="1880" y="3840"/>
                  </a:lnTo>
                  <a:lnTo>
                    <a:pt x="1872" y="3848"/>
                  </a:lnTo>
                  <a:lnTo>
                    <a:pt x="1866" y="3848"/>
                  </a:lnTo>
                  <a:lnTo>
                    <a:pt x="1860" y="3848"/>
                  </a:lnTo>
                  <a:lnTo>
                    <a:pt x="1834" y="3819"/>
                  </a:lnTo>
                  <a:lnTo>
                    <a:pt x="1852" y="3799"/>
                  </a:lnTo>
                  <a:lnTo>
                    <a:pt x="1849" y="3796"/>
                  </a:lnTo>
                  <a:lnTo>
                    <a:pt x="1843" y="3790"/>
                  </a:lnTo>
                  <a:lnTo>
                    <a:pt x="1852" y="3782"/>
                  </a:lnTo>
                  <a:lnTo>
                    <a:pt x="1852" y="3770"/>
                  </a:lnTo>
                  <a:lnTo>
                    <a:pt x="1843" y="3770"/>
                  </a:lnTo>
                  <a:lnTo>
                    <a:pt x="1814" y="3741"/>
                  </a:lnTo>
                  <a:lnTo>
                    <a:pt x="1805" y="3741"/>
                  </a:lnTo>
                  <a:lnTo>
                    <a:pt x="1794" y="3733"/>
                  </a:lnTo>
                  <a:lnTo>
                    <a:pt x="1785" y="3733"/>
                  </a:lnTo>
                  <a:lnTo>
                    <a:pt x="1779" y="3730"/>
                  </a:lnTo>
                  <a:lnTo>
                    <a:pt x="1773" y="3724"/>
                  </a:lnTo>
                  <a:lnTo>
                    <a:pt x="1765" y="3724"/>
                  </a:lnTo>
                  <a:lnTo>
                    <a:pt x="1756" y="3733"/>
                  </a:lnTo>
                  <a:lnTo>
                    <a:pt x="1750" y="3730"/>
                  </a:lnTo>
                  <a:lnTo>
                    <a:pt x="1747" y="3724"/>
                  </a:lnTo>
                  <a:lnTo>
                    <a:pt x="1716" y="3724"/>
                  </a:lnTo>
                  <a:lnTo>
                    <a:pt x="1713" y="3718"/>
                  </a:lnTo>
                  <a:lnTo>
                    <a:pt x="1707" y="3712"/>
                  </a:lnTo>
                  <a:lnTo>
                    <a:pt x="1698" y="3712"/>
                  </a:lnTo>
                  <a:lnTo>
                    <a:pt x="1689" y="3712"/>
                  </a:lnTo>
                  <a:lnTo>
                    <a:pt x="1678" y="3704"/>
                  </a:lnTo>
                  <a:lnTo>
                    <a:pt x="1603" y="3704"/>
                  </a:lnTo>
                  <a:lnTo>
                    <a:pt x="1591" y="3695"/>
                  </a:lnTo>
                  <a:lnTo>
                    <a:pt x="1562" y="3695"/>
                  </a:lnTo>
                  <a:lnTo>
                    <a:pt x="1559" y="3689"/>
                  </a:lnTo>
                  <a:lnTo>
                    <a:pt x="1553" y="3683"/>
                  </a:lnTo>
                  <a:lnTo>
                    <a:pt x="1525" y="3683"/>
                  </a:lnTo>
                  <a:lnTo>
                    <a:pt x="1513" y="3675"/>
                  </a:lnTo>
                  <a:lnTo>
                    <a:pt x="1484" y="3675"/>
                  </a:lnTo>
                  <a:lnTo>
                    <a:pt x="1475" y="3666"/>
                  </a:lnTo>
                  <a:lnTo>
                    <a:pt x="1458" y="3666"/>
                  </a:lnTo>
                  <a:lnTo>
                    <a:pt x="1446" y="3654"/>
                  </a:lnTo>
                  <a:lnTo>
                    <a:pt x="1426" y="3654"/>
                  </a:lnTo>
                  <a:lnTo>
                    <a:pt x="1423" y="3652"/>
                  </a:lnTo>
                  <a:lnTo>
                    <a:pt x="1418" y="3646"/>
                  </a:lnTo>
                  <a:lnTo>
                    <a:pt x="1409" y="3646"/>
                  </a:lnTo>
                  <a:lnTo>
                    <a:pt x="1400" y="3637"/>
                  </a:lnTo>
                  <a:lnTo>
                    <a:pt x="1400" y="3608"/>
                  </a:lnTo>
                  <a:lnTo>
                    <a:pt x="1389" y="3608"/>
                  </a:lnTo>
                  <a:lnTo>
                    <a:pt x="1380" y="3599"/>
                  </a:lnTo>
                  <a:lnTo>
                    <a:pt x="1380" y="3588"/>
                  </a:lnTo>
                  <a:lnTo>
                    <a:pt x="1322" y="3588"/>
                  </a:lnTo>
                  <a:lnTo>
                    <a:pt x="1310" y="3599"/>
                  </a:lnTo>
                  <a:lnTo>
                    <a:pt x="1293" y="3599"/>
                  </a:lnTo>
                  <a:lnTo>
                    <a:pt x="1282" y="3608"/>
                  </a:lnTo>
                  <a:lnTo>
                    <a:pt x="1235" y="3608"/>
                  </a:lnTo>
                  <a:lnTo>
                    <a:pt x="1227" y="3617"/>
                  </a:lnTo>
                  <a:lnTo>
                    <a:pt x="1166" y="3617"/>
                  </a:lnTo>
                  <a:lnTo>
                    <a:pt x="1157" y="3628"/>
                  </a:lnTo>
                  <a:lnTo>
                    <a:pt x="1137" y="3628"/>
                  </a:lnTo>
                  <a:lnTo>
                    <a:pt x="1137" y="3550"/>
                  </a:lnTo>
                  <a:lnTo>
                    <a:pt x="1120" y="3530"/>
                  </a:lnTo>
                  <a:lnTo>
                    <a:pt x="1079" y="3530"/>
                  </a:lnTo>
                  <a:lnTo>
                    <a:pt x="1070" y="3542"/>
                  </a:lnTo>
                  <a:lnTo>
                    <a:pt x="1050" y="3542"/>
                  </a:lnTo>
                  <a:lnTo>
                    <a:pt x="1041" y="3530"/>
                  </a:lnTo>
                  <a:lnTo>
                    <a:pt x="1041" y="3513"/>
                  </a:lnTo>
                  <a:lnTo>
                    <a:pt x="1033" y="3501"/>
                  </a:lnTo>
                  <a:lnTo>
                    <a:pt x="1033" y="3484"/>
                  </a:lnTo>
                  <a:lnTo>
                    <a:pt x="1024" y="3472"/>
                  </a:lnTo>
                  <a:lnTo>
                    <a:pt x="1024" y="3452"/>
                  </a:lnTo>
                  <a:lnTo>
                    <a:pt x="1041" y="3435"/>
                  </a:lnTo>
                  <a:lnTo>
                    <a:pt x="1050" y="3435"/>
                  </a:lnTo>
                  <a:lnTo>
                    <a:pt x="1050" y="3426"/>
                  </a:lnTo>
                  <a:lnTo>
                    <a:pt x="1108" y="3368"/>
                  </a:lnTo>
                  <a:lnTo>
                    <a:pt x="1108" y="3359"/>
                  </a:lnTo>
                  <a:lnTo>
                    <a:pt x="1091" y="3359"/>
                  </a:lnTo>
                  <a:lnTo>
                    <a:pt x="1091" y="3339"/>
                  </a:lnTo>
                  <a:lnTo>
                    <a:pt x="1079" y="3339"/>
                  </a:lnTo>
                  <a:lnTo>
                    <a:pt x="1070" y="3330"/>
                  </a:lnTo>
                  <a:lnTo>
                    <a:pt x="1059" y="3330"/>
                  </a:lnTo>
                  <a:lnTo>
                    <a:pt x="1056" y="3325"/>
                  </a:lnTo>
                  <a:lnTo>
                    <a:pt x="1050" y="3319"/>
                  </a:lnTo>
                  <a:lnTo>
                    <a:pt x="1050" y="3290"/>
                  </a:lnTo>
                  <a:lnTo>
                    <a:pt x="1070" y="3270"/>
                  </a:lnTo>
                  <a:lnTo>
                    <a:pt x="1070" y="3261"/>
                  </a:lnTo>
                  <a:lnTo>
                    <a:pt x="1059" y="3252"/>
                  </a:lnTo>
                  <a:lnTo>
                    <a:pt x="1056" y="3252"/>
                  </a:lnTo>
                  <a:lnTo>
                    <a:pt x="1050" y="3252"/>
                  </a:lnTo>
                  <a:lnTo>
                    <a:pt x="1050" y="3246"/>
                  </a:lnTo>
                  <a:lnTo>
                    <a:pt x="1050" y="3241"/>
                  </a:lnTo>
                  <a:lnTo>
                    <a:pt x="1041" y="3232"/>
                  </a:lnTo>
                  <a:lnTo>
                    <a:pt x="1041" y="3223"/>
                  </a:lnTo>
                  <a:lnTo>
                    <a:pt x="1033" y="3215"/>
                  </a:lnTo>
                  <a:lnTo>
                    <a:pt x="1012" y="3215"/>
                  </a:lnTo>
                  <a:lnTo>
                    <a:pt x="1004" y="3203"/>
                  </a:lnTo>
                  <a:lnTo>
                    <a:pt x="992" y="3203"/>
                  </a:lnTo>
                  <a:lnTo>
                    <a:pt x="984" y="3194"/>
                  </a:lnTo>
                  <a:lnTo>
                    <a:pt x="975" y="3186"/>
                  </a:lnTo>
                  <a:lnTo>
                    <a:pt x="975" y="3174"/>
                  </a:lnTo>
                  <a:lnTo>
                    <a:pt x="960" y="3160"/>
                  </a:lnTo>
                  <a:lnTo>
                    <a:pt x="946" y="3145"/>
                  </a:lnTo>
                  <a:lnTo>
                    <a:pt x="946" y="3128"/>
                  </a:lnTo>
                  <a:lnTo>
                    <a:pt x="934" y="3116"/>
                  </a:lnTo>
                  <a:lnTo>
                    <a:pt x="926" y="3116"/>
                  </a:lnTo>
                  <a:lnTo>
                    <a:pt x="914" y="3108"/>
                  </a:lnTo>
                  <a:lnTo>
                    <a:pt x="914" y="3070"/>
                  </a:lnTo>
                  <a:lnTo>
                    <a:pt x="926" y="3058"/>
                  </a:lnTo>
                  <a:lnTo>
                    <a:pt x="926" y="3029"/>
                  </a:lnTo>
                  <a:lnTo>
                    <a:pt x="934" y="3021"/>
                  </a:lnTo>
                  <a:lnTo>
                    <a:pt x="934" y="3001"/>
                  </a:lnTo>
                  <a:lnTo>
                    <a:pt x="914" y="3001"/>
                  </a:lnTo>
                  <a:lnTo>
                    <a:pt x="897" y="2983"/>
                  </a:lnTo>
                  <a:lnTo>
                    <a:pt x="876" y="2983"/>
                  </a:lnTo>
                  <a:lnTo>
                    <a:pt x="868" y="2972"/>
                  </a:lnTo>
                  <a:lnTo>
                    <a:pt x="859" y="2972"/>
                  </a:lnTo>
                  <a:lnTo>
                    <a:pt x="848" y="2983"/>
                  </a:lnTo>
                  <a:lnTo>
                    <a:pt x="830" y="2983"/>
                  </a:lnTo>
                  <a:lnTo>
                    <a:pt x="819" y="2992"/>
                  </a:lnTo>
                  <a:lnTo>
                    <a:pt x="801" y="2992"/>
                  </a:lnTo>
                  <a:lnTo>
                    <a:pt x="790" y="2983"/>
                  </a:lnTo>
                  <a:lnTo>
                    <a:pt x="781" y="2992"/>
                  </a:lnTo>
                  <a:lnTo>
                    <a:pt x="677" y="2992"/>
                  </a:lnTo>
                  <a:lnTo>
                    <a:pt x="665" y="2983"/>
                  </a:lnTo>
                  <a:lnTo>
                    <a:pt x="636" y="2983"/>
                  </a:lnTo>
                  <a:lnTo>
                    <a:pt x="636" y="3001"/>
                  </a:lnTo>
                  <a:lnTo>
                    <a:pt x="628" y="3001"/>
                  </a:lnTo>
                  <a:lnTo>
                    <a:pt x="616" y="3012"/>
                  </a:lnTo>
                  <a:lnTo>
                    <a:pt x="599" y="3012"/>
                  </a:lnTo>
                  <a:lnTo>
                    <a:pt x="587" y="3001"/>
                  </a:lnTo>
                  <a:lnTo>
                    <a:pt x="578" y="3012"/>
                  </a:lnTo>
                  <a:lnTo>
                    <a:pt x="578" y="3021"/>
                  </a:lnTo>
                  <a:lnTo>
                    <a:pt x="570" y="3021"/>
                  </a:lnTo>
                  <a:lnTo>
                    <a:pt x="564" y="3018"/>
                  </a:lnTo>
                  <a:lnTo>
                    <a:pt x="558" y="3012"/>
                  </a:lnTo>
                  <a:lnTo>
                    <a:pt x="541" y="3012"/>
                  </a:lnTo>
                  <a:lnTo>
                    <a:pt x="529" y="3001"/>
                  </a:lnTo>
                  <a:lnTo>
                    <a:pt x="492" y="3001"/>
                  </a:lnTo>
                  <a:lnTo>
                    <a:pt x="492" y="2972"/>
                  </a:lnTo>
                  <a:lnTo>
                    <a:pt x="500" y="2963"/>
                  </a:lnTo>
                  <a:lnTo>
                    <a:pt x="500" y="2954"/>
                  </a:lnTo>
                  <a:lnTo>
                    <a:pt x="483" y="2934"/>
                  </a:lnTo>
                  <a:lnTo>
                    <a:pt x="463" y="2934"/>
                  </a:lnTo>
                  <a:lnTo>
                    <a:pt x="443" y="2917"/>
                  </a:lnTo>
                  <a:lnTo>
                    <a:pt x="434" y="2917"/>
                  </a:lnTo>
                  <a:lnTo>
                    <a:pt x="431" y="2911"/>
                  </a:lnTo>
                  <a:lnTo>
                    <a:pt x="425" y="2905"/>
                  </a:lnTo>
                  <a:lnTo>
                    <a:pt x="405" y="2905"/>
                  </a:lnTo>
                  <a:lnTo>
                    <a:pt x="405" y="2839"/>
                  </a:lnTo>
                  <a:lnTo>
                    <a:pt x="408" y="2833"/>
                  </a:lnTo>
                  <a:lnTo>
                    <a:pt x="414" y="2830"/>
                  </a:lnTo>
                  <a:lnTo>
                    <a:pt x="414" y="2789"/>
                  </a:lnTo>
                  <a:lnTo>
                    <a:pt x="396" y="2789"/>
                  </a:lnTo>
                  <a:lnTo>
                    <a:pt x="390" y="2786"/>
                  </a:lnTo>
                  <a:lnTo>
                    <a:pt x="385" y="2781"/>
                  </a:lnTo>
                  <a:lnTo>
                    <a:pt x="376" y="2781"/>
                  </a:lnTo>
                  <a:lnTo>
                    <a:pt x="370" y="2775"/>
                  </a:lnTo>
                  <a:lnTo>
                    <a:pt x="364" y="2769"/>
                  </a:lnTo>
                  <a:lnTo>
                    <a:pt x="356" y="2769"/>
                  </a:lnTo>
                  <a:lnTo>
                    <a:pt x="347" y="2760"/>
                  </a:lnTo>
                  <a:lnTo>
                    <a:pt x="338" y="2760"/>
                  </a:lnTo>
                  <a:lnTo>
                    <a:pt x="330" y="2752"/>
                  </a:lnTo>
                  <a:lnTo>
                    <a:pt x="330" y="2729"/>
                  </a:lnTo>
                  <a:lnTo>
                    <a:pt x="330" y="2703"/>
                  </a:lnTo>
                  <a:lnTo>
                    <a:pt x="309" y="2685"/>
                  </a:lnTo>
                  <a:lnTo>
                    <a:pt x="309" y="2665"/>
                  </a:lnTo>
                  <a:lnTo>
                    <a:pt x="318" y="2656"/>
                  </a:lnTo>
                  <a:lnTo>
                    <a:pt x="318" y="2636"/>
                  </a:lnTo>
                  <a:lnTo>
                    <a:pt x="330" y="2627"/>
                  </a:lnTo>
                  <a:lnTo>
                    <a:pt x="330" y="2598"/>
                  </a:lnTo>
                  <a:lnTo>
                    <a:pt x="318" y="2587"/>
                  </a:lnTo>
                  <a:lnTo>
                    <a:pt x="309" y="2587"/>
                  </a:lnTo>
                  <a:lnTo>
                    <a:pt x="304" y="2584"/>
                  </a:lnTo>
                  <a:lnTo>
                    <a:pt x="298" y="2578"/>
                  </a:lnTo>
                  <a:lnTo>
                    <a:pt x="289" y="2578"/>
                  </a:lnTo>
                  <a:lnTo>
                    <a:pt x="283" y="2575"/>
                  </a:lnTo>
                  <a:lnTo>
                    <a:pt x="280" y="2569"/>
                  </a:lnTo>
                  <a:lnTo>
                    <a:pt x="269" y="2569"/>
                  </a:lnTo>
                  <a:lnTo>
                    <a:pt x="252" y="2549"/>
                  </a:lnTo>
                  <a:lnTo>
                    <a:pt x="240" y="2549"/>
                  </a:lnTo>
                  <a:lnTo>
                    <a:pt x="237" y="2546"/>
                  </a:lnTo>
                  <a:lnTo>
                    <a:pt x="231" y="2541"/>
                  </a:lnTo>
                  <a:lnTo>
                    <a:pt x="223" y="2541"/>
                  </a:lnTo>
                  <a:lnTo>
                    <a:pt x="211" y="2529"/>
                  </a:lnTo>
                  <a:lnTo>
                    <a:pt x="194" y="2529"/>
                  </a:lnTo>
                  <a:lnTo>
                    <a:pt x="194" y="2512"/>
                  </a:lnTo>
                  <a:lnTo>
                    <a:pt x="197" y="2506"/>
                  </a:lnTo>
                  <a:lnTo>
                    <a:pt x="202" y="2500"/>
                  </a:lnTo>
                  <a:lnTo>
                    <a:pt x="202" y="2497"/>
                  </a:lnTo>
                  <a:lnTo>
                    <a:pt x="202" y="2491"/>
                  </a:lnTo>
                  <a:lnTo>
                    <a:pt x="211" y="2483"/>
                  </a:lnTo>
                  <a:lnTo>
                    <a:pt x="211" y="2462"/>
                  </a:lnTo>
                  <a:lnTo>
                    <a:pt x="223" y="2454"/>
                  </a:lnTo>
                  <a:lnTo>
                    <a:pt x="223" y="2405"/>
                  </a:lnTo>
                  <a:lnTo>
                    <a:pt x="211" y="2405"/>
                  </a:lnTo>
                  <a:lnTo>
                    <a:pt x="202" y="2396"/>
                  </a:lnTo>
                  <a:lnTo>
                    <a:pt x="182" y="2396"/>
                  </a:lnTo>
                  <a:lnTo>
                    <a:pt x="173" y="2387"/>
                  </a:lnTo>
                  <a:lnTo>
                    <a:pt x="165" y="2387"/>
                  </a:lnTo>
                  <a:lnTo>
                    <a:pt x="145" y="2367"/>
                  </a:lnTo>
                  <a:lnTo>
                    <a:pt x="127" y="2367"/>
                  </a:lnTo>
                  <a:lnTo>
                    <a:pt x="116" y="2358"/>
                  </a:lnTo>
                  <a:lnTo>
                    <a:pt x="107" y="2358"/>
                  </a:lnTo>
                  <a:lnTo>
                    <a:pt x="95" y="2347"/>
                  </a:lnTo>
                  <a:lnTo>
                    <a:pt x="87" y="2347"/>
                  </a:lnTo>
                  <a:lnTo>
                    <a:pt x="87" y="2326"/>
                  </a:lnTo>
                  <a:lnTo>
                    <a:pt x="58" y="2298"/>
                  </a:lnTo>
                  <a:lnTo>
                    <a:pt x="29" y="2298"/>
                  </a:lnTo>
                  <a:lnTo>
                    <a:pt x="0" y="2271"/>
                  </a:lnTo>
                  <a:lnTo>
                    <a:pt x="0" y="2211"/>
                  </a:lnTo>
                  <a:lnTo>
                    <a:pt x="29" y="2211"/>
                  </a:lnTo>
                  <a:lnTo>
                    <a:pt x="29" y="2202"/>
                  </a:lnTo>
                  <a:lnTo>
                    <a:pt x="29" y="2193"/>
                  </a:lnTo>
                  <a:lnTo>
                    <a:pt x="58" y="2193"/>
                  </a:lnTo>
                  <a:lnTo>
                    <a:pt x="66" y="2185"/>
                  </a:lnTo>
                  <a:lnTo>
                    <a:pt x="127" y="2185"/>
                  </a:lnTo>
                  <a:lnTo>
                    <a:pt x="165" y="2144"/>
                  </a:lnTo>
                  <a:lnTo>
                    <a:pt x="165" y="2115"/>
                  </a:lnTo>
                  <a:lnTo>
                    <a:pt x="173" y="2107"/>
                  </a:lnTo>
                  <a:lnTo>
                    <a:pt x="95" y="2028"/>
                  </a:lnTo>
                  <a:lnTo>
                    <a:pt x="87" y="2028"/>
                  </a:lnTo>
                  <a:lnTo>
                    <a:pt x="78" y="2020"/>
                  </a:lnTo>
                  <a:lnTo>
                    <a:pt x="78" y="1982"/>
                  </a:lnTo>
                  <a:lnTo>
                    <a:pt x="78" y="1959"/>
                  </a:lnTo>
                  <a:lnTo>
                    <a:pt x="78" y="1933"/>
                  </a:lnTo>
                  <a:lnTo>
                    <a:pt x="81" y="1930"/>
                  </a:lnTo>
                  <a:lnTo>
                    <a:pt x="87" y="1924"/>
                  </a:lnTo>
                  <a:lnTo>
                    <a:pt x="87" y="1916"/>
                  </a:lnTo>
                  <a:lnTo>
                    <a:pt x="87" y="1829"/>
                  </a:lnTo>
                  <a:lnTo>
                    <a:pt x="90" y="1823"/>
                  </a:lnTo>
                  <a:lnTo>
                    <a:pt x="95" y="1817"/>
                  </a:lnTo>
                  <a:lnTo>
                    <a:pt x="95" y="1797"/>
                  </a:lnTo>
                  <a:lnTo>
                    <a:pt x="107" y="1788"/>
                  </a:lnTo>
                  <a:lnTo>
                    <a:pt x="107" y="1684"/>
                  </a:lnTo>
                  <a:lnTo>
                    <a:pt x="289" y="1684"/>
                  </a:lnTo>
                  <a:lnTo>
                    <a:pt x="298" y="1673"/>
                  </a:lnTo>
                  <a:lnTo>
                    <a:pt x="289" y="1664"/>
                  </a:lnTo>
                  <a:lnTo>
                    <a:pt x="289" y="1661"/>
                  </a:lnTo>
                  <a:lnTo>
                    <a:pt x="289" y="1655"/>
                  </a:lnTo>
                  <a:lnTo>
                    <a:pt x="298" y="1655"/>
                  </a:lnTo>
                  <a:lnTo>
                    <a:pt x="309" y="1664"/>
                  </a:lnTo>
                  <a:lnTo>
                    <a:pt x="318" y="1664"/>
                  </a:lnTo>
                  <a:lnTo>
                    <a:pt x="318" y="1424"/>
                  </a:lnTo>
                  <a:lnTo>
                    <a:pt x="318" y="1184"/>
                  </a:lnTo>
                  <a:lnTo>
                    <a:pt x="457" y="1184"/>
                  </a:lnTo>
                  <a:lnTo>
                    <a:pt x="599" y="1184"/>
                  </a:lnTo>
                  <a:lnTo>
                    <a:pt x="599" y="1163"/>
                  </a:lnTo>
                  <a:lnTo>
                    <a:pt x="593" y="1160"/>
                  </a:lnTo>
                  <a:lnTo>
                    <a:pt x="587" y="1155"/>
                  </a:lnTo>
                  <a:lnTo>
                    <a:pt x="587" y="1068"/>
                  </a:lnTo>
                  <a:lnTo>
                    <a:pt x="599" y="1059"/>
                  </a:lnTo>
                  <a:lnTo>
                    <a:pt x="599" y="1051"/>
                  </a:lnTo>
                  <a:lnTo>
                    <a:pt x="607" y="1039"/>
                  </a:lnTo>
                  <a:lnTo>
                    <a:pt x="607" y="1019"/>
                  </a:lnTo>
                  <a:lnTo>
                    <a:pt x="613" y="1016"/>
                  </a:lnTo>
                  <a:lnTo>
                    <a:pt x="616" y="1010"/>
                  </a:lnTo>
                  <a:lnTo>
                    <a:pt x="616" y="1001"/>
                  </a:lnTo>
                  <a:lnTo>
                    <a:pt x="628" y="990"/>
                  </a:lnTo>
                  <a:lnTo>
                    <a:pt x="628" y="981"/>
                  </a:lnTo>
                  <a:lnTo>
                    <a:pt x="636" y="972"/>
                  </a:lnTo>
                  <a:lnTo>
                    <a:pt x="636" y="961"/>
                  </a:lnTo>
                  <a:lnTo>
                    <a:pt x="645" y="952"/>
                  </a:lnTo>
                  <a:lnTo>
                    <a:pt x="657" y="952"/>
                  </a:lnTo>
                  <a:lnTo>
                    <a:pt x="657" y="949"/>
                  </a:lnTo>
                  <a:lnTo>
                    <a:pt x="657" y="943"/>
                  </a:lnTo>
                  <a:lnTo>
                    <a:pt x="677" y="923"/>
                  </a:lnTo>
                  <a:lnTo>
                    <a:pt x="677" y="915"/>
                  </a:lnTo>
                  <a:lnTo>
                    <a:pt x="686" y="906"/>
                  </a:lnTo>
                  <a:lnTo>
                    <a:pt x="686" y="894"/>
                  </a:lnTo>
                  <a:lnTo>
                    <a:pt x="694" y="886"/>
                  </a:lnTo>
                  <a:lnTo>
                    <a:pt x="703" y="886"/>
                  </a:lnTo>
                  <a:lnTo>
                    <a:pt x="703" y="854"/>
                  </a:lnTo>
                  <a:lnTo>
                    <a:pt x="712" y="845"/>
                  </a:lnTo>
                  <a:lnTo>
                    <a:pt x="712" y="836"/>
                  </a:lnTo>
                  <a:lnTo>
                    <a:pt x="723" y="828"/>
                  </a:lnTo>
                  <a:lnTo>
                    <a:pt x="723" y="808"/>
                  </a:lnTo>
                  <a:lnTo>
                    <a:pt x="732" y="799"/>
                  </a:lnTo>
                  <a:lnTo>
                    <a:pt x="732" y="790"/>
                  </a:lnTo>
                  <a:lnTo>
                    <a:pt x="743" y="779"/>
                  </a:lnTo>
                  <a:lnTo>
                    <a:pt x="743" y="776"/>
                  </a:lnTo>
                  <a:lnTo>
                    <a:pt x="743" y="770"/>
                  </a:lnTo>
                  <a:lnTo>
                    <a:pt x="752" y="761"/>
                  </a:lnTo>
                  <a:lnTo>
                    <a:pt x="752" y="741"/>
                  </a:lnTo>
                  <a:lnTo>
                    <a:pt x="761" y="732"/>
                  </a:lnTo>
                  <a:lnTo>
                    <a:pt x="761" y="700"/>
                  </a:lnTo>
                  <a:lnTo>
                    <a:pt x="752" y="692"/>
                  </a:lnTo>
                  <a:lnTo>
                    <a:pt x="752" y="663"/>
                  </a:lnTo>
                  <a:lnTo>
                    <a:pt x="801" y="663"/>
                  </a:lnTo>
                  <a:lnTo>
                    <a:pt x="810" y="654"/>
                  </a:lnTo>
                  <a:lnTo>
                    <a:pt x="819" y="654"/>
                  </a:lnTo>
                  <a:lnTo>
                    <a:pt x="830" y="643"/>
                  </a:lnTo>
                  <a:lnTo>
                    <a:pt x="830" y="640"/>
                  </a:lnTo>
                  <a:lnTo>
                    <a:pt x="830" y="634"/>
                  </a:lnTo>
                  <a:lnTo>
                    <a:pt x="839" y="625"/>
                  </a:lnTo>
                  <a:lnTo>
                    <a:pt x="839" y="617"/>
                  </a:lnTo>
                  <a:lnTo>
                    <a:pt x="845" y="611"/>
                  </a:lnTo>
                  <a:lnTo>
                    <a:pt x="850" y="608"/>
                  </a:lnTo>
                  <a:lnTo>
                    <a:pt x="850" y="588"/>
                  </a:lnTo>
                  <a:lnTo>
                    <a:pt x="868" y="567"/>
                  </a:lnTo>
                  <a:lnTo>
                    <a:pt x="876" y="567"/>
                  </a:lnTo>
                  <a:lnTo>
                    <a:pt x="876" y="559"/>
                  </a:lnTo>
                  <a:lnTo>
                    <a:pt x="917" y="518"/>
                  </a:lnTo>
                  <a:lnTo>
                    <a:pt x="926" y="518"/>
                  </a:lnTo>
                  <a:lnTo>
                    <a:pt x="931" y="515"/>
                  </a:lnTo>
                  <a:lnTo>
                    <a:pt x="934" y="510"/>
                  </a:lnTo>
                  <a:lnTo>
                    <a:pt x="946" y="510"/>
                  </a:lnTo>
                  <a:lnTo>
                    <a:pt x="955" y="501"/>
                  </a:lnTo>
                  <a:lnTo>
                    <a:pt x="963" y="501"/>
                  </a:lnTo>
                  <a:lnTo>
                    <a:pt x="969" y="495"/>
                  </a:lnTo>
                  <a:lnTo>
                    <a:pt x="975" y="489"/>
                  </a:lnTo>
                  <a:lnTo>
                    <a:pt x="984" y="489"/>
                  </a:lnTo>
                  <a:lnTo>
                    <a:pt x="992" y="489"/>
                  </a:lnTo>
                  <a:lnTo>
                    <a:pt x="1004" y="481"/>
                  </a:lnTo>
                  <a:lnTo>
                    <a:pt x="1004" y="452"/>
                  </a:lnTo>
                  <a:lnTo>
                    <a:pt x="998" y="449"/>
                  </a:lnTo>
                  <a:lnTo>
                    <a:pt x="992" y="443"/>
                  </a:lnTo>
                  <a:lnTo>
                    <a:pt x="955" y="443"/>
                  </a:lnTo>
                  <a:lnTo>
                    <a:pt x="934" y="423"/>
                  </a:lnTo>
                  <a:lnTo>
                    <a:pt x="926" y="423"/>
                  </a:lnTo>
                  <a:lnTo>
                    <a:pt x="917" y="414"/>
                  </a:lnTo>
                  <a:lnTo>
                    <a:pt x="917" y="405"/>
                  </a:lnTo>
                  <a:lnTo>
                    <a:pt x="908" y="394"/>
                  </a:lnTo>
                  <a:lnTo>
                    <a:pt x="908" y="385"/>
                  </a:lnTo>
                  <a:lnTo>
                    <a:pt x="897" y="376"/>
                  </a:lnTo>
                  <a:lnTo>
                    <a:pt x="897" y="347"/>
                  </a:lnTo>
                  <a:lnTo>
                    <a:pt x="926" y="319"/>
                  </a:lnTo>
                  <a:lnTo>
                    <a:pt x="926" y="307"/>
                  </a:lnTo>
                  <a:lnTo>
                    <a:pt x="897" y="278"/>
                  </a:lnTo>
                  <a:lnTo>
                    <a:pt x="897" y="249"/>
                  </a:lnTo>
                  <a:lnTo>
                    <a:pt x="897" y="220"/>
                  </a:lnTo>
                  <a:lnTo>
                    <a:pt x="888" y="212"/>
                  </a:lnTo>
                  <a:lnTo>
                    <a:pt x="888" y="162"/>
                  </a:lnTo>
                  <a:lnTo>
                    <a:pt x="897" y="154"/>
                  </a:lnTo>
                  <a:lnTo>
                    <a:pt x="897" y="125"/>
                  </a:lnTo>
                  <a:lnTo>
                    <a:pt x="908" y="116"/>
                  </a:lnTo>
                  <a:lnTo>
                    <a:pt x="908" y="107"/>
                  </a:lnTo>
                  <a:lnTo>
                    <a:pt x="926" y="87"/>
                  </a:lnTo>
                  <a:lnTo>
                    <a:pt x="946" y="87"/>
                  </a:lnTo>
                  <a:lnTo>
                    <a:pt x="963" y="107"/>
                  </a:lnTo>
                  <a:lnTo>
                    <a:pt x="975" y="107"/>
                  </a:lnTo>
                  <a:lnTo>
                    <a:pt x="975" y="145"/>
                  </a:lnTo>
                  <a:lnTo>
                    <a:pt x="1004" y="145"/>
                  </a:lnTo>
                  <a:lnTo>
                    <a:pt x="1012" y="133"/>
                  </a:lnTo>
                  <a:lnTo>
                    <a:pt x="1018" y="133"/>
                  </a:lnTo>
                  <a:lnTo>
                    <a:pt x="1024" y="133"/>
                  </a:lnTo>
                  <a:lnTo>
                    <a:pt x="1033" y="125"/>
                  </a:lnTo>
                  <a:lnTo>
                    <a:pt x="1041" y="125"/>
                  </a:lnTo>
                  <a:lnTo>
                    <a:pt x="1053" y="116"/>
                  </a:lnTo>
                  <a:lnTo>
                    <a:pt x="1062" y="116"/>
                  </a:lnTo>
                  <a:lnTo>
                    <a:pt x="1070" y="107"/>
                  </a:lnTo>
                  <a:lnTo>
                    <a:pt x="1091" y="107"/>
                  </a:lnTo>
                  <a:lnTo>
                    <a:pt x="1096" y="102"/>
                  </a:lnTo>
                  <a:lnTo>
                    <a:pt x="1099" y="96"/>
                  </a:lnTo>
                  <a:lnTo>
                    <a:pt x="1137" y="96"/>
                  </a:lnTo>
                  <a:lnTo>
                    <a:pt x="1148" y="87"/>
                  </a:lnTo>
                  <a:lnTo>
                    <a:pt x="1166" y="87"/>
                  </a:lnTo>
                  <a:lnTo>
                    <a:pt x="1166" y="107"/>
                  </a:lnTo>
                  <a:lnTo>
                    <a:pt x="1186" y="107"/>
                  </a:lnTo>
                  <a:lnTo>
                    <a:pt x="1186" y="87"/>
                  </a:lnTo>
                  <a:lnTo>
                    <a:pt x="1198" y="78"/>
                  </a:lnTo>
                  <a:lnTo>
                    <a:pt x="1235" y="78"/>
                  </a:lnTo>
                  <a:lnTo>
                    <a:pt x="1244" y="87"/>
                  </a:lnTo>
                  <a:lnTo>
                    <a:pt x="1282" y="87"/>
                  </a:lnTo>
                  <a:lnTo>
                    <a:pt x="1287" y="93"/>
                  </a:lnTo>
                  <a:lnTo>
                    <a:pt x="1293" y="96"/>
                  </a:lnTo>
                  <a:lnTo>
                    <a:pt x="1322" y="96"/>
                  </a:lnTo>
                  <a:lnTo>
                    <a:pt x="1331" y="87"/>
                  </a:lnTo>
                  <a:lnTo>
                    <a:pt x="1371" y="87"/>
                  </a:lnTo>
                  <a:lnTo>
                    <a:pt x="1380" y="96"/>
                  </a:lnTo>
                  <a:lnTo>
                    <a:pt x="1409" y="96"/>
                  </a:lnTo>
                  <a:lnTo>
                    <a:pt x="1418" y="107"/>
                  </a:lnTo>
                  <a:lnTo>
                    <a:pt x="1458" y="107"/>
                  </a:lnTo>
                  <a:lnTo>
                    <a:pt x="1467" y="116"/>
                  </a:lnTo>
                  <a:lnTo>
                    <a:pt x="1487" y="116"/>
                  </a:lnTo>
                  <a:lnTo>
                    <a:pt x="1496" y="125"/>
                  </a:lnTo>
                  <a:lnTo>
                    <a:pt x="1504" y="125"/>
                  </a:lnTo>
                  <a:lnTo>
                    <a:pt x="1510" y="131"/>
                  </a:lnTo>
                  <a:lnTo>
                    <a:pt x="1513" y="133"/>
                  </a:lnTo>
                  <a:lnTo>
                    <a:pt x="1539" y="133"/>
                  </a:lnTo>
                  <a:lnTo>
                    <a:pt x="1562" y="133"/>
                  </a:lnTo>
                  <a:lnTo>
                    <a:pt x="1582" y="154"/>
                  </a:lnTo>
                  <a:lnTo>
                    <a:pt x="1716" y="154"/>
                  </a:lnTo>
                  <a:lnTo>
                    <a:pt x="1721" y="159"/>
                  </a:lnTo>
                  <a:lnTo>
                    <a:pt x="1727" y="162"/>
                  </a:lnTo>
                  <a:lnTo>
                    <a:pt x="1765" y="162"/>
                  </a:lnTo>
                  <a:lnTo>
                    <a:pt x="1776" y="174"/>
                  </a:lnTo>
                  <a:lnTo>
                    <a:pt x="1794" y="174"/>
                  </a:lnTo>
                  <a:lnTo>
                    <a:pt x="1805" y="183"/>
                  </a:lnTo>
                  <a:lnTo>
                    <a:pt x="1901" y="183"/>
                  </a:lnTo>
                  <a:lnTo>
                    <a:pt x="1909" y="174"/>
                  </a:lnTo>
                  <a:lnTo>
                    <a:pt x="1996" y="174"/>
                  </a:lnTo>
                  <a:lnTo>
                    <a:pt x="2002" y="168"/>
                  </a:lnTo>
                  <a:lnTo>
                    <a:pt x="2005" y="162"/>
                  </a:lnTo>
                  <a:lnTo>
                    <a:pt x="2037" y="162"/>
                  </a:lnTo>
                  <a:lnTo>
                    <a:pt x="2045" y="154"/>
                  </a:lnTo>
                  <a:lnTo>
                    <a:pt x="2054" y="154"/>
                  </a:lnTo>
                  <a:lnTo>
                    <a:pt x="2054" y="145"/>
                  </a:lnTo>
                  <a:lnTo>
                    <a:pt x="2095" y="107"/>
                  </a:lnTo>
                  <a:lnTo>
                    <a:pt x="2103" y="107"/>
                  </a:lnTo>
                  <a:lnTo>
                    <a:pt x="2123" y="87"/>
                  </a:lnTo>
                  <a:lnTo>
                    <a:pt x="2132" y="87"/>
                  </a:lnTo>
                  <a:lnTo>
                    <a:pt x="2161" y="58"/>
                  </a:lnTo>
                  <a:lnTo>
                    <a:pt x="2190" y="58"/>
                  </a:lnTo>
                  <a:lnTo>
                    <a:pt x="2202" y="47"/>
                  </a:lnTo>
                  <a:lnTo>
                    <a:pt x="2210" y="47"/>
                  </a:lnTo>
                  <a:lnTo>
                    <a:pt x="2233" y="23"/>
                  </a:lnTo>
                  <a:lnTo>
                    <a:pt x="2257" y="0"/>
                  </a:lnTo>
                  <a:lnTo>
                    <a:pt x="2268" y="0"/>
                  </a:lnTo>
                  <a:lnTo>
                    <a:pt x="2268" y="9"/>
                  </a:lnTo>
                  <a:lnTo>
                    <a:pt x="2277" y="18"/>
                  </a:lnTo>
                  <a:lnTo>
                    <a:pt x="2277" y="29"/>
                  </a:lnTo>
                  <a:lnTo>
                    <a:pt x="2335" y="87"/>
                  </a:lnTo>
                  <a:lnTo>
                    <a:pt x="2346" y="87"/>
                  </a:lnTo>
                  <a:lnTo>
                    <a:pt x="2364" y="107"/>
                  </a:lnTo>
                  <a:lnTo>
                    <a:pt x="2372" y="107"/>
                  </a:lnTo>
                  <a:lnTo>
                    <a:pt x="2384" y="116"/>
                  </a:lnTo>
                  <a:lnTo>
                    <a:pt x="2404" y="116"/>
                  </a:lnTo>
                  <a:lnTo>
                    <a:pt x="2413" y="125"/>
                  </a:lnTo>
                  <a:lnTo>
                    <a:pt x="2430" y="125"/>
                  </a:lnTo>
                  <a:lnTo>
                    <a:pt x="2436" y="131"/>
                  </a:lnTo>
                  <a:lnTo>
                    <a:pt x="2442" y="133"/>
                  </a:lnTo>
                  <a:lnTo>
                    <a:pt x="2537" y="133"/>
                  </a:lnTo>
                  <a:lnTo>
                    <a:pt x="2633" y="133"/>
                  </a:lnTo>
                  <a:lnTo>
                    <a:pt x="2638" y="131"/>
                  </a:lnTo>
                  <a:lnTo>
                    <a:pt x="2644" y="125"/>
                  </a:lnTo>
                  <a:lnTo>
                    <a:pt x="2711" y="125"/>
                  </a:lnTo>
                  <a:lnTo>
                    <a:pt x="2717" y="119"/>
                  </a:lnTo>
                  <a:lnTo>
                    <a:pt x="2719" y="116"/>
                  </a:lnTo>
                  <a:lnTo>
                    <a:pt x="2740" y="116"/>
                  </a:lnTo>
                  <a:lnTo>
                    <a:pt x="2751" y="107"/>
                  </a:lnTo>
                  <a:lnTo>
                    <a:pt x="2789" y="107"/>
                  </a:lnTo>
                  <a:lnTo>
                    <a:pt x="2795" y="102"/>
                  </a:lnTo>
                  <a:lnTo>
                    <a:pt x="2798" y="96"/>
                  </a:lnTo>
                  <a:lnTo>
                    <a:pt x="2806" y="96"/>
                  </a:lnTo>
                  <a:lnTo>
                    <a:pt x="2812" y="90"/>
                  </a:lnTo>
                  <a:lnTo>
                    <a:pt x="2818" y="87"/>
                  </a:lnTo>
                  <a:lnTo>
                    <a:pt x="2835" y="87"/>
                  </a:lnTo>
                  <a:lnTo>
                    <a:pt x="2847" y="78"/>
                  </a:lnTo>
                  <a:lnTo>
                    <a:pt x="2876" y="78"/>
                  </a:lnTo>
                  <a:lnTo>
                    <a:pt x="2884" y="67"/>
                  </a:lnTo>
                  <a:lnTo>
                    <a:pt x="2942" y="67"/>
                  </a:lnTo>
                  <a:lnTo>
                    <a:pt x="2951" y="58"/>
                  </a:lnTo>
                  <a:lnTo>
                    <a:pt x="3020" y="58"/>
                  </a:lnTo>
                  <a:lnTo>
                    <a:pt x="3026" y="52"/>
                  </a:lnTo>
                  <a:lnTo>
                    <a:pt x="3029" y="47"/>
                  </a:lnTo>
                  <a:lnTo>
                    <a:pt x="3049" y="47"/>
                  </a:lnTo>
                  <a:lnTo>
                    <a:pt x="3058" y="38"/>
                  </a:lnTo>
                  <a:lnTo>
                    <a:pt x="3127" y="38"/>
                  </a:lnTo>
                  <a:lnTo>
                    <a:pt x="3136" y="47"/>
                  </a:lnTo>
                  <a:lnTo>
                    <a:pt x="3145" y="47"/>
                  </a:lnTo>
                  <a:lnTo>
                    <a:pt x="3171" y="73"/>
                  </a:lnTo>
                  <a:lnTo>
                    <a:pt x="3194" y="96"/>
                  </a:lnTo>
                  <a:lnTo>
                    <a:pt x="3203" y="96"/>
                  </a:lnTo>
                  <a:lnTo>
                    <a:pt x="3211" y="107"/>
                  </a:lnTo>
                  <a:lnTo>
                    <a:pt x="3217" y="107"/>
                  </a:lnTo>
                  <a:lnTo>
                    <a:pt x="3223" y="107"/>
                  </a:lnTo>
                  <a:lnTo>
                    <a:pt x="3229" y="110"/>
                  </a:lnTo>
                  <a:lnTo>
                    <a:pt x="3232" y="116"/>
                  </a:lnTo>
                  <a:lnTo>
                    <a:pt x="3252" y="116"/>
                  </a:lnTo>
                  <a:lnTo>
                    <a:pt x="3272" y="133"/>
                  </a:lnTo>
                  <a:lnTo>
                    <a:pt x="3281" y="133"/>
                  </a:lnTo>
                  <a:lnTo>
                    <a:pt x="3289" y="145"/>
                  </a:lnTo>
                  <a:lnTo>
                    <a:pt x="3298" y="154"/>
                  </a:lnTo>
                  <a:lnTo>
                    <a:pt x="3310" y="154"/>
                  </a:lnTo>
                  <a:lnTo>
                    <a:pt x="3318" y="162"/>
                  </a:lnTo>
                  <a:lnTo>
                    <a:pt x="3350" y="162"/>
                  </a:lnTo>
                  <a:lnTo>
                    <a:pt x="3359" y="174"/>
                  </a:lnTo>
                  <a:lnTo>
                    <a:pt x="3368" y="183"/>
                  </a:lnTo>
                  <a:lnTo>
                    <a:pt x="3385" y="183"/>
                  </a:lnTo>
                  <a:lnTo>
                    <a:pt x="3417" y="154"/>
                  </a:lnTo>
                  <a:lnTo>
                    <a:pt x="3425" y="154"/>
                  </a:lnTo>
                  <a:lnTo>
                    <a:pt x="3434" y="145"/>
                  </a:lnTo>
                  <a:lnTo>
                    <a:pt x="3446" y="145"/>
                  </a:lnTo>
                  <a:lnTo>
                    <a:pt x="3454" y="133"/>
                  </a:lnTo>
                  <a:lnTo>
                    <a:pt x="3463" y="133"/>
                  </a:lnTo>
                  <a:lnTo>
                    <a:pt x="3475" y="145"/>
                  </a:lnTo>
                  <a:lnTo>
                    <a:pt x="3475" y="174"/>
                  </a:lnTo>
                  <a:lnTo>
                    <a:pt x="3483" y="183"/>
                  </a:lnTo>
                  <a:lnTo>
                    <a:pt x="3483" y="200"/>
                  </a:lnTo>
                  <a:lnTo>
                    <a:pt x="3489" y="206"/>
                  </a:lnTo>
                  <a:lnTo>
                    <a:pt x="3492" y="212"/>
                  </a:lnTo>
                  <a:lnTo>
                    <a:pt x="3492" y="232"/>
                  </a:lnTo>
                  <a:lnTo>
                    <a:pt x="3512" y="249"/>
                  </a:lnTo>
                  <a:lnTo>
                    <a:pt x="3512" y="261"/>
                  </a:lnTo>
                  <a:lnTo>
                    <a:pt x="3521" y="269"/>
                  </a:lnTo>
                  <a:lnTo>
                    <a:pt x="3521" y="290"/>
                  </a:lnTo>
                  <a:lnTo>
                    <a:pt x="3530" y="298"/>
                  </a:lnTo>
                  <a:lnTo>
                    <a:pt x="3530" y="319"/>
                  </a:lnTo>
                  <a:lnTo>
                    <a:pt x="3541" y="327"/>
                  </a:lnTo>
                  <a:lnTo>
                    <a:pt x="3541" y="365"/>
                  </a:lnTo>
                  <a:lnTo>
                    <a:pt x="3561" y="385"/>
                  </a:lnTo>
                  <a:lnTo>
                    <a:pt x="3561" y="405"/>
                  </a:lnTo>
                  <a:lnTo>
                    <a:pt x="3570" y="414"/>
                  </a:lnTo>
                  <a:lnTo>
                    <a:pt x="3570" y="530"/>
                  </a:lnTo>
                  <a:lnTo>
                    <a:pt x="3564" y="530"/>
                  </a:lnTo>
                  <a:lnTo>
                    <a:pt x="3561" y="530"/>
                  </a:lnTo>
                  <a:lnTo>
                    <a:pt x="3550" y="538"/>
                  </a:lnTo>
                  <a:lnTo>
                    <a:pt x="3512" y="538"/>
                  </a:lnTo>
                  <a:lnTo>
                    <a:pt x="3504" y="547"/>
                  </a:lnTo>
                  <a:lnTo>
                    <a:pt x="3477" y="547"/>
                  </a:lnTo>
                  <a:lnTo>
                    <a:pt x="3454" y="547"/>
                  </a:lnTo>
                  <a:lnTo>
                    <a:pt x="3446" y="559"/>
                  </a:lnTo>
                  <a:lnTo>
                    <a:pt x="3434" y="559"/>
                  </a:lnTo>
                  <a:lnTo>
                    <a:pt x="3428" y="553"/>
                  </a:lnTo>
                  <a:lnTo>
                    <a:pt x="3425" y="547"/>
                  </a:lnTo>
                  <a:lnTo>
                    <a:pt x="3417" y="547"/>
                  </a:lnTo>
                  <a:lnTo>
                    <a:pt x="3396" y="530"/>
                  </a:lnTo>
                  <a:lnTo>
                    <a:pt x="3385" y="538"/>
                  </a:lnTo>
                  <a:lnTo>
                    <a:pt x="3385" y="559"/>
                  </a:lnTo>
                  <a:lnTo>
                    <a:pt x="3368" y="576"/>
                  </a:lnTo>
                  <a:lnTo>
                    <a:pt x="3368" y="683"/>
                  </a:lnTo>
                  <a:lnTo>
                    <a:pt x="3356" y="692"/>
                  </a:lnTo>
                  <a:lnTo>
                    <a:pt x="3356" y="700"/>
                  </a:lnTo>
                  <a:lnTo>
                    <a:pt x="3353" y="706"/>
                  </a:lnTo>
                  <a:lnTo>
                    <a:pt x="3350" y="712"/>
                  </a:lnTo>
                  <a:lnTo>
                    <a:pt x="3339" y="712"/>
                  </a:lnTo>
                  <a:lnTo>
                    <a:pt x="3339" y="755"/>
                  </a:lnTo>
                  <a:lnTo>
                    <a:pt x="3339" y="799"/>
                  </a:lnTo>
                  <a:lnTo>
                    <a:pt x="3330" y="808"/>
                  </a:lnTo>
                  <a:lnTo>
                    <a:pt x="3330" y="828"/>
                  </a:lnTo>
                  <a:lnTo>
                    <a:pt x="3350" y="848"/>
                  </a:lnTo>
                  <a:lnTo>
                    <a:pt x="3434" y="848"/>
                  </a:lnTo>
                  <a:lnTo>
                    <a:pt x="3446" y="854"/>
                  </a:lnTo>
                  <a:lnTo>
                    <a:pt x="3446" y="886"/>
                  </a:lnTo>
                  <a:lnTo>
                    <a:pt x="3434" y="894"/>
                  </a:lnTo>
                  <a:lnTo>
                    <a:pt x="3434" y="923"/>
                  </a:lnTo>
                  <a:lnTo>
                    <a:pt x="3425" y="932"/>
                  </a:lnTo>
                  <a:lnTo>
                    <a:pt x="3425" y="952"/>
                  </a:lnTo>
                  <a:lnTo>
                    <a:pt x="3446" y="972"/>
                  </a:lnTo>
                  <a:lnTo>
                    <a:pt x="3454" y="972"/>
                  </a:lnTo>
                  <a:lnTo>
                    <a:pt x="3454" y="981"/>
                  </a:lnTo>
                  <a:lnTo>
                    <a:pt x="3463" y="990"/>
                  </a:lnTo>
                  <a:lnTo>
                    <a:pt x="3446" y="1010"/>
                  </a:lnTo>
                  <a:lnTo>
                    <a:pt x="3425" y="1010"/>
                  </a:lnTo>
                  <a:lnTo>
                    <a:pt x="3417" y="1001"/>
                  </a:lnTo>
                  <a:lnTo>
                    <a:pt x="3376" y="1001"/>
                  </a:lnTo>
                  <a:lnTo>
                    <a:pt x="3376" y="1010"/>
                  </a:lnTo>
                  <a:lnTo>
                    <a:pt x="3370" y="1016"/>
                  </a:lnTo>
                  <a:lnTo>
                    <a:pt x="3368" y="1019"/>
                  </a:lnTo>
                  <a:lnTo>
                    <a:pt x="3368" y="1051"/>
                  </a:lnTo>
                  <a:lnTo>
                    <a:pt x="3385" y="1068"/>
                  </a:lnTo>
                  <a:lnTo>
                    <a:pt x="3385" y="1074"/>
                  </a:lnTo>
                  <a:lnTo>
                    <a:pt x="3385" y="1077"/>
                  </a:lnTo>
                  <a:lnTo>
                    <a:pt x="3396" y="1085"/>
                  </a:lnTo>
                  <a:lnTo>
                    <a:pt x="3396" y="1091"/>
                  </a:lnTo>
                  <a:lnTo>
                    <a:pt x="3396" y="1097"/>
                  </a:lnTo>
                  <a:lnTo>
                    <a:pt x="3425" y="1126"/>
                  </a:lnTo>
                  <a:lnTo>
                    <a:pt x="3425" y="1134"/>
                  </a:lnTo>
                  <a:lnTo>
                    <a:pt x="3431" y="1140"/>
                  </a:lnTo>
                  <a:lnTo>
                    <a:pt x="3434" y="1143"/>
                  </a:lnTo>
                  <a:lnTo>
                    <a:pt x="3434" y="1172"/>
                  </a:lnTo>
                  <a:lnTo>
                    <a:pt x="3454" y="1172"/>
                  </a:lnTo>
                  <a:lnTo>
                    <a:pt x="3463" y="1184"/>
                  </a:lnTo>
                  <a:lnTo>
                    <a:pt x="3492" y="1184"/>
                  </a:lnTo>
                  <a:lnTo>
                    <a:pt x="3492" y="1270"/>
                  </a:lnTo>
                  <a:lnTo>
                    <a:pt x="3512" y="1288"/>
                  </a:lnTo>
                  <a:lnTo>
                    <a:pt x="3521" y="1288"/>
                  </a:lnTo>
                  <a:lnTo>
                    <a:pt x="3550" y="1320"/>
                  </a:lnTo>
                  <a:lnTo>
                    <a:pt x="3579" y="1320"/>
                  </a:lnTo>
                  <a:lnTo>
                    <a:pt x="3579" y="1346"/>
                  </a:lnTo>
                  <a:lnTo>
                    <a:pt x="3590" y="1346"/>
                  </a:lnTo>
                  <a:lnTo>
                    <a:pt x="3593" y="1351"/>
                  </a:lnTo>
                  <a:lnTo>
                    <a:pt x="3599" y="1354"/>
                  </a:lnTo>
                  <a:lnTo>
                    <a:pt x="3628" y="1354"/>
                  </a:lnTo>
                  <a:lnTo>
                    <a:pt x="3637" y="1366"/>
                  </a:lnTo>
                  <a:lnTo>
                    <a:pt x="3648" y="1366"/>
                  </a:lnTo>
                  <a:lnTo>
                    <a:pt x="3648" y="1386"/>
                  </a:lnTo>
                  <a:lnTo>
                    <a:pt x="3657" y="1395"/>
                  </a:lnTo>
                  <a:lnTo>
                    <a:pt x="3648" y="1404"/>
                  </a:lnTo>
                  <a:lnTo>
                    <a:pt x="3642" y="1404"/>
                  </a:lnTo>
                  <a:lnTo>
                    <a:pt x="3637" y="1404"/>
                  </a:lnTo>
                  <a:lnTo>
                    <a:pt x="3634" y="1409"/>
                  </a:lnTo>
                  <a:lnTo>
                    <a:pt x="3628" y="1415"/>
                  </a:lnTo>
                  <a:lnTo>
                    <a:pt x="3628" y="1453"/>
                  </a:lnTo>
                  <a:lnTo>
                    <a:pt x="3637" y="1461"/>
                  </a:lnTo>
                  <a:lnTo>
                    <a:pt x="3608" y="1490"/>
                  </a:lnTo>
                  <a:lnTo>
                    <a:pt x="3608" y="1519"/>
                  </a:lnTo>
                  <a:lnTo>
                    <a:pt x="3590" y="1539"/>
                  </a:lnTo>
                  <a:lnTo>
                    <a:pt x="3590" y="1560"/>
                  </a:lnTo>
                  <a:lnTo>
                    <a:pt x="3608" y="1577"/>
                  </a:lnTo>
                  <a:lnTo>
                    <a:pt x="3619" y="1577"/>
                  </a:lnTo>
                  <a:lnTo>
                    <a:pt x="3628" y="1586"/>
                  </a:lnTo>
                  <a:lnTo>
                    <a:pt x="3645" y="1586"/>
                  </a:lnTo>
                  <a:lnTo>
                    <a:pt x="3645" y="1597"/>
                  </a:lnTo>
                  <a:lnTo>
                    <a:pt x="3666" y="1615"/>
                  </a:lnTo>
                  <a:lnTo>
                    <a:pt x="3666" y="1626"/>
                  </a:lnTo>
                  <a:lnTo>
                    <a:pt x="3686" y="1644"/>
                  </a:lnTo>
                  <a:lnTo>
                    <a:pt x="3686" y="1655"/>
                  </a:lnTo>
                  <a:lnTo>
                    <a:pt x="3703" y="1673"/>
                  </a:lnTo>
                  <a:lnTo>
                    <a:pt x="3703" y="1722"/>
                  </a:lnTo>
                  <a:lnTo>
                    <a:pt x="3715" y="1722"/>
                  </a:lnTo>
                  <a:lnTo>
                    <a:pt x="3723" y="1730"/>
                  </a:lnTo>
                  <a:lnTo>
                    <a:pt x="3744" y="1730"/>
                  </a:lnTo>
                  <a:lnTo>
                    <a:pt x="3744" y="1742"/>
                  </a:lnTo>
                  <a:lnTo>
                    <a:pt x="3752" y="1751"/>
                  </a:lnTo>
                  <a:lnTo>
                    <a:pt x="3761" y="1751"/>
                  </a:lnTo>
                  <a:lnTo>
                    <a:pt x="3767" y="1756"/>
                  </a:lnTo>
                  <a:lnTo>
                    <a:pt x="3773" y="1762"/>
                  </a:lnTo>
                  <a:lnTo>
                    <a:pt x="3773" y="1771"/>
                  </a:lnTo>
                  <a:lnTo>
                    <a:pt x="3781" y="1771"/>
                  </a:lnTo>
                  <a:lnTo>
                    <a:pt x="3793" y="1780"/>
                  </a:lnTo>
                  <a:lnTo>
                    <a:pt x="3793" y="1788"/>
                  </a:lnTo>
                  <a:lnTo>
                    <a:pt x="3802" y="1797"/>
                  </a:lnTo>
                  <a:lnTo>
                    <a:pt x="3802" y="1829"/>
                  </a:lnTo>
                  <a:lnTo>
                    <a:pt x="3732" y="1895"/>
                  </a:lnTo>
                  <a:lnTo>
                    <a:pt x="3732" y="1904"/>
                  </a:lnTo>
                  <a:lnTo>
                    <a:pt x="3723" y="1916"/>
                  </a:lnTo>
                  <a:lnTo>
                    <a:pt x="3715" y="1916"/>
                  </a:lnTo>
                  <a:lnTo>
                    <a:pt x="3677" y="1953"/>
                  </a:lnTo>
                  <a:lnTo>
                    <a:pt x="3666" y="1953"/>
                  </a:lnTo>
                  <a:lnTo>
                    <a:pt x="3657" y="1962"/>
                  </a:lnTo>
                  <a:lnTo>
                    <a:pt x="3645" y="1962"/>
                  </a:lnTo>
                  <a:lnTo>
                    <a:pt x="3645" y="1991"/>
                  </a:lnTo>
                  <a:lnTo>
                    <a:pt x="3657" y="2000"/>
                  </a:lnTo>
                  <a:lnTo>
                    <a:pt x="3666" y="2000"/>
                  </a:lnTo>
                  <a:lnTo>
                    <a:pt x="3697" y="2028"/>
                  </a:lnTo>
                  <a:lnTo>
                    <a:pt x="3697" y="2049"/>
                  </a:lnTo>
                  <a:lnTo>
                    <a:pt x="3703" y="2057"/>
                  </a:lnTo>
                  <a:lnTo>
                    <a:pt x="3715" y="2069"/>
                  </a:lnTo>
                  <a:lnTo>
                    <a:pt x="3715" y="2078"/>
                  </a:lnTo>
                  <a:lnTo>
                    <a:pt x="3723" y="2086"/>
                  </a:lnTo>
                  <a:lnTo>
                    <a:pt x="3723" y="2098"/>
                  </a:lnTo>
                  <a:lnTo>
                    <a:pt x="3732" y="2107"/>
                  </a:lnTo>
                  <a:lnTo>
                    <a:pt x="3723" y="2115"/>
                  </a:lnTo>
                  <a:lnTo>
                    <a:pt x="3732" y="2127"/>
                  </a:lnTo>
                  <a:lnTo>
                    <a:pt x="3732" y="2130"/>
                  </a:lnTo>
                  <a:lnTo>
                    <a:pt x="3732" y="2135"/>
                  </a:lnTo>
                  <a:lnTo>
                    <a:pt x="3752" y="2135"/>
                  </a:lnTo>
                  <a:lnTo>
                    <a:pt x="3802" y="2185"/>
                  </a:lnTo>
                  <a:lnTo>
                    <a:pt x="3839" y="2185"/>
                  </a:lnTo>
                  <a:lnTo>
                    <a:pt x="3845" y="2188"/>
                  </a:lnTo>
                  <a:lnTo>
                    <a:pt x="3851" y="2193"/>
                  </a:lnTo>
                  <a:lnTo>
                    <a:pt x="3859" y="2185"/>
                  </a:lnTo>
                  <a:lnTo>
                    <a:pt x="3888" y="2185"/>
                  </a:lnTo>
                  <a:lnTo>
                    <a:pt x="3888" y="2222"/>
                  </a:lnTo>
                  <a:lnTo>
                    <a:pt x="3883" y="2228"/>
                  </a:lnTo>
                  <a:lnTo>
                    <a:pt x="3877" y="2231"/>
                  </a:lnTo>
                  <a:lnTo>
                    <a:pt x="3877" y="2243"/>
                  </a:lnTo>
                  <a:lnTo>
                    <a:pt x="3859" y="2243"/>
                  </a:lnTo>
                  <a:lnTo>
                    <a:pt x="3839" y="2260"/>
                  </a:lnTo>
                  <a:lnTo>
                    <a:pt x="3839" y="2271"/>
                  </a:lnTo>
                  <a:lnTo>
                    <a:pt x="3845" y="2274"/>
                  </a:lnTo>
                  <a:lnTo>
                    <a:pt x="3851" y="2280"/>
                  </a:lnTo>
                  <a:lnTo>
                    <a:pt x="3851" y="2318"/>
                  </a:lnTo>
                  <a:lnTo>
                    <a:pt x="3859" y="2326"/>
                  </a:lnTo>
                  <a:lnTo>
                    <a:pt x="3859" y="2338"/>
                  </a:lnTo>
                  <a:lnTo>
                    <a:pt x="3865" y="2341"/>
                  </a:lnTo>
                  <a:lnTo>
                    <a:pt x="3868" y="2347"/>
                  </a:lnTo>
                  <a:lnTo>
                    <a:pt x="3888" y="2347"/>
                  </a:lnTo>
                  <a:lnTo>
                    <a:pt x="3888" y="2367"/>
                  </a:lnTo>
                  <a:lnTo>
                    <a:pt x="3909" y="2387"/>
                  </a:lnTo>
                  <a:lnTo>
                    <a:pt x="3909" y="2396"/>
                  </a:lnTo>
                  <a:lnTo>
                    <a:pt x="3911" y="2399"/>
                  </a:lnTo>
                  <a:lnTo>
                    <a:pt x="3917" y="2405"/>
                  </a:lnTo>
                  <a:lnTo>
                    <a:pt x="3926" y="2405"/>
                  </a:lnTo>
                  <a:lnTo>
                    <a:pt x="3932" y="2410"/>
                  </a:lnTo>
                  <a:lnTo>
                    <a:pt x="3935" y="2416"/>
                  </a:lnTo>
                  <a:lnTo>
                    <a:pt x="3935" y="2425"/>
                  </a:lnTo>
                  <a:lnTo>
                    <a:pt x="3926" y="2433"/>
                  </a:lnTo>
                  <a:lnTo>
                    <a:pt x="3926" y="2491"/>
                  </a:lnTo>
                  <a:lnTo>
                    <a:pt x="3935" y="2500"/>
                  </a:lnTo>
                  <a:lnTo>
                    <a:pt x="3935" y="2520"/>
                  </a:lnTo>
                  <a:lnTo>
                    <a:pt x="3946" y="2529"/>
                  </a:lnTo>
                  <a:lnTo>
                    <a:pt x="3946" y="2558"/>
                  </a:lnTo>
                  <a:lnTo>
                    <a:pt x="3955" y="2558"/>
                  </a:lnTo>
                  <a:lnTo>
                    <a:pt x="3966" y="2569"/>
                  </a:lnTo>
                  <a:lnTo>
                    <a:pt x="3966" y="2645"/>
                  </a:lnTo>
                  <a:lnTo>
                    <a:pt x="3955" y="2656"/>
                  </a:lnTo>
                  <a:lnTo>
                    <a:pt x="3955" y="2665"/>
                  </a:lnTo>
                  <a:lnTo>
                    <a:pt x="3926" y="2665"/>
                  </a:lnTo>
                  <a:lnTo>
                    <a:pt x="3917" y="2656"/>
                  </a:lnTo>
                  <a:lnTo>
                    <a:pt x="3917" y="2645"/>
                  </a:lnTo>
                  <a:lnTo>
                    <a:pt x="3911" y="2642"/>
                  </a:lnTo>
                  <a:lnTo>
                    <a:pt x="3909" y="2636"/>
                  </a:lnTo>
                  <a:lnTo>
                    <a:pt x="3909" y="2627"/>
                  </a:lnTo>
                  <a:lnTo>
                    <a:pt x="3897" y="2616"/>
                  </a:lnTo>
                  <a:lnTo>
                    <a:pt x="3897" y="2607"/>
                  </a:lnTo>
                  <a:lnTo>
                    <a:pt x="3891" y="2601"/>
                  </a:lnTo>
                  <a:lnTo>
                    <a:pt x="3888" y="2598"/>
                  </a:lnTo>
                  <a:lnTo>
                    <a:pt x="3877" y="2598"/>
                  </a:lnTo>
                  <a:lnTo>
                    <a:pt x="3877" y="2607"/>
                  </a:lnTo>
                  <a:lnTo>
                    <a:pt x="3883" y="2613"/>
                  </a:lnTo>
                  <a:lnTo>
                    <a:pt x="3888" y="2616"/>
                  </a:lnTo>
                  <a:lnTo>
                    <a:pt x="3877" y="2627"/>
                  </a:lnTo>
                  <a:lnTo>
                    <a:pt x="3883" y="2630"/>
                  </a:lnTo>
                  <a:lnTo>
                    <a:pt x="3888" y="2636"/>
                  </a:lnTo>
                  <a:lnTo>
                    <a:pt x="3888" y="2656"/>
                  </a:lnTo>
                  <a:lnTo>
                    <a:pt x="3897" y="2656"/>
                  </a:lnTo>
                  <a:lnTo>
                    <a:pt x="3909" y="2662"/>
                  </a:lnTo>
                  <a:lnTo>
                    <a:pt x="3917" y="2668"/>
                  </a:lnTo>
                  <a:lnTo>
                    <a:pt x="3926" y="2671"/>
                  </a:lnTo>
                  <a:lnTo>
                    <a:pt x="3926" y="2677"/>
                  </a:lnTo>
                  <a:lnTo>
                    <a:pt x="3926" y="2685"/>
                  </a:lnTo>
                  <a:lnTo>
                    <a:pt x="3935" y="2694"/>
                  </a:lnTo>
                  <a:lnTo>
                    <a:pt x="3935" y="2705"/>
                  </a:lnTo>
                  <a:lnTo>
                    <a:pt x="3946" y="2705"/>
                  </a:lnTo>
                  <a:lnTo>
                    <a:pt x="3955" y="2711"/>
                  </a:lnTo>
                  <a:lnTo>
                    <a:pt x="3966" y="2711"/>
                  </a:lnTo>
                  <a:lnTo>
                    <a:pt x="3966" y="2772"/>
                  </a:lnTo>
                  <a:lnTo>
                    <a:pt x="3969" y="2775"/>
                  </a:lnTo>
                  <a:lnTo>
                    <a:pt x="3975" y="2781"/>
                  </a:lnTo>
                  <a:lnTo>
                    <a:pt x="3975" y="2789"/>
                  </a:lnTo>
                  <a:lnTo>
                    <a:pt x="3981" y="2795"/>
                  </a:lnTo>
                  <a:lnTo>
                    <a:pt x="3984" y="2798"/>
                  </a:lnTo>
                  <a:lnTo>
                    <a:pt x="3984" y="2830"/>
                  </a:lnTo>
                  <a:lnTo>
                    <a:pt x="3995" y="2839"/>
                  </a:lnTo>
                  <a:lnTo>
                    <a:pt x="3995" y="2841"/>
                  </a:lnTo>
                  <a:lnTo>
                    <a:pt x="3995" y="2847"/>
                  </a:lnTo>
                  <a:lnTo>
                    <a:pt x="3984" y="2847"/>
                  </a:lnTo>
                  <a:lnTo>
                    <a:pt x="3981" y="2853"/>
                  </a:lnTo>
                  <a:lnTo>
                    <a:pt x="3975" y="2859"/>
                  </a:lnTo>
                  <a:lnTo>
                    <a:pt x="3966" y="2859"/>
                  </a:lnTo>
                  <a:lnTo>
                    <a:pt x="3955" y="2867"/>
                  </a:lnTo>
                  <a:lnTo>
                    <a:pt x="3935" y="2867"/>
                  </a:lnTo>
                  <a:lnTo>
                    <a:pt x="3926" y="2876"/>
                  </a:lnTo>
                  <a:lnTo>
                    <a:pt x="3897" y="2876"/>
                  </a:lnTo>
                  <a:lnTo>
                    <a:pt x="3888" y="2888"/>
                  </a:lnTo>
                  <a:lnTo>
                    <a:pt x="3883" y="2888"/>
                  </a:lnTo>
                  <a:lnTo>
                    <a:pt x="3877" y="2888"/>
                  </a:lnTo>
                  <a:lnTo>
                    <a:pt x="3868" y="2896"/>
                  </a:lnTo>
                  <a:lnTo>
                    <a:pt x="3851" y="2896"/>
                  </a:lnTo>
                  <a:lnTo>
                    <a:pt x="3851" y="2905"/>
                  </a:lnTo>
                  <a:lnTo>
                    <a:pt x="3859" y="2917"/>
                  </a:lnTo>
                  <a:lnTo>
                    <a:pt x="3859" y="2954"/>
                  </a:lnTo>
                  <a:lnTo>
                    <a:pt x="3851" y="2963"/>
                  </a:lnTo>
                  <a:lnTo>
                    <a:pt x="3830" y="2963"/>
                  </a:lnTo>
                  <a:lnTo>
                    <a:pt x="3822" y="2972"/>
                  </a:lnTo>
                  <a:lnTo>
                    <a:pt x="3802" y="2972"/>
                  </a:lnTo>
                  <a:lnTo>
                    <a:pt x="3793" y="2963"/>
                  </a:lnTo>
                  <a:lnTo>
                    <a:pt x="3793" y="2954"/>
                  </a:lnTo>
                  <a:lnTo>
                    <a:pt x="3773" y="2934"/>
                  </a:lnTo>
                  <a:lnTo>
                    <a:pt x="3761" y="2934"/>
                  </a:lnTo>
                  <a:lnTo>
                    <a:pt x="3761" y="2917"/>
                  </a:lnTo>
                  <a:lnTo>
                    <a:pt x="3744" y="2917"/>
                  </a:lnTo>
                  <a:lnTo>
                    <a:pt x="3723" y="2934"/>
                  </a:lnTo>
                  <a:lnTo>
                    <a:pt x="3723" y="2943"/>
                  </a:lnTo>
                  <a:lnTo>
                    <a:pt x="3715" y="2954"/>
                  </a:lnTo>
                  <a:lnTo>
                    <a:pt x="3715" y="2963"/>
                  </a:lnTo>
                  <a:lnTo>
                    <a:pt x="3723" y="2972"/>
                  </a:lnTo>
                  <a:lnTo>
                    <a:pt x="3723" y="2992"/>
                  </a:lnTo>
                  <a:lnTo>
                    <a:pt x="3715" y="2992"/>
                  </a:lnTo>
                  <a:lnTo>
                    <a:pt x="3709" y="2998"/>
                  </a:lnTo>
                  <a:lnTo>
                    <a:pt x="3703" y="3001"/>
                  </a:lnTo>
                  <a:lnTo>
                    <a:pt x="3645" y="3001"/>
                  </a:lnTo>
                  <a:lnTo>
                    <a:pt x="3637" y="2992"/>
                  </a:lnTo>
                  <a:lnTo>
                    <a:pt x="3628" y="2983"/>
                  </a:lnTo>
                  <a:lnTo>
                    <a:pt x="3608" y="2983"/>
                  </a:lnTo>
                  <a:lnTo>
                    <a:pt x="3599" y="2972"/>
                  </a:lnTo>
                  <a:lnTo>
                    <a:pt x="3579" y="2972"/>
                  </a:lnTo>
                  <a:lnTo>
                    <a:pt x="3570" y="2963"/>
                  </a:lnTo>
                  <a:lnTo>
                    <a:pt x="3570" y="2954"/>
                  </a:lnTo>
                  <a:lnTo>
                    <a:pt x="3573" y="2948"/>
                  </a:lnTo>
                  <a:lnTo>
                    <a:pt x="3579" y="2943"/>
                  </a:lnTo>
                  <a:lnTo>
                    <a:pt x="3579" y="2859"/>
                  </a:lnTo>
                  <a:lnTo>
                    <a:pt x="3570" y="2847"/>
                  </a:lnTo>
                  <a:lnTo>
                    <a:pt x="3570" y="2830"/>
                  </a:lnTo>
                  <a:lnTo>
                    <a:pt x="3564" y="2824"/>
                  </a:lnTo>
                  <a:lnTo>
                    <a:pt x="3558" y="2818"/>
                  </a:lnTo>
                  <a:lnTo>
                    <a:pt x="3558" y="2798"/>
                  </a:lnTo>
                  <a:lnTo>
                    <a:pt x="3550" y="2789"/>
                  </a:lnTo>
                  <a:lnTo>
                    <a:pt x="3541" y="2789"/>
                  </a:lnTo>
                  <a:lnTo>
                    <a:pt x="3535" y="2795"/>
                  </a:lnTo>
                  <a:lnTo>
                    <a:pt x="3530" y="2798"/>
                  </a:lnTo>
                  <a:lnTo>
                    <a:pt x="3512" y="2798"/>
                  </a:lnTo>
                  <a:lnTo>
                    <a:pt x="3512" y="2810"/>
                  </a:lnTo>
                  <a:lnTo>
                    <a:pt x="3501" y="2818"/>
                  </a:lnTo>
                  <a:lnTo>
                    <a:pt x="3501" y="2830"/>
                  </a:lnTo>
                  <a:lnTo>
                    <a:pt x="3483" y="2830"/>
                  </a:lnTo>
                  <a:lnTo>
                    <a:pt x="3454" y="2859"/>
                  </a:lnTo>
                  <a:lnTo>
                    <a:pt x="3446" y="2859"/>
                  </a:lnTo>
                  <a:lnTo>
                    <a:pt x="3446" y="2862"/>
                  </a:lnTo>
                  <a:lnTo>
                    <a:pt x="3443" y="2867"/>
                  </a:lnTo>
                  <a:lnTo>
                    <a:pt x="3443" y="2873"/>
                  </a:lnTo>
                  <a:lnTo>
                    <a:pt x="3446" y="2876"/>
                  </a:lnTo>
                  <a:lnTo>
                    <a:pt x="3454" y="2888"/>
                  </a:lnTo>
                  <a:lnTo>
                    <a:pt x="3454" y="2896"/>
                  </a:lnTo>
                  <a:lnTo>
                    <a:pt x="3434" y="2896"/>
                  </a:lnTo>
                  <a:lnTo>
                    <a:pt x="3431" y="2891"/>
                  </a:lnTo>
                  <a:lnTo>
                    <a:pt x="3425" y="2888"/>
                  </a:lnTo>
                  <a:lnTo>
                    <a:pt x="3417" y="2876"/>
                  </a:lnTo>
                  <a:lnTo>
                    <a:pt x="3417" y="2859"/>
                  </a:lnTo>
                  <a:lnTo>
                    <a:pt x="3405" y="2859"/>
                  </a:lnTo>
                  <a:lnTo>
                    <a:pt x="3396" y="2859"/>
                  </a:lnTo>
                  <a:lnTo>
                    <a:pt x="3396" y="2896"/>
                  </a:lnTo>
                  <a:lnTo>
                    <a:pt x="3405" y="2905"/>
                  </a:lnTo>
                  <a:lnTo>
                    <a:pt x="3405" y="2943"/>
                  </a:lnTo>
                  <a:lnTo>
                    <a:pt x="3417" y="2943"/>
                  </a:lnTo>
                  <a:lnTo>
                    <a:pt x="3434" y="2963"/>
                  </a:lnTo>
                  <a:lnTo>
                    <a:pt x="3434" y="2983"/>
                  </a:lnTo>
                  <a:lnTo>
                    <a:pt x="3440" y="2983"/>
                  </a:lnTo>
                  <a:lnTo>
                    <a:pt x="3446" y="2983"/>
                  </a:lnTo>
                  <a:lnTo>
                    <a:pt x="3475" y="3012"/>
                  </a:lnTo>
                  <a:lnTo>
                    <a:pt x="3475" y="3018"/>
                  </a:lnTo>
                  <a:lnTo>
                    <a:pt x="3475" y="3021"/>
                  </a:lnTo>
                  <a:lnTo>
                    <a:pt x="3463" y="3029"/>
                  </a:lnTo>
                  <a:lnTo>
                    <a:pt x="3463" y="3041"/>
                  </a:lnTo>
                  <a:lnTo>
                    <a:pt x="3475" y="3041"/>
                  </a:lnTo>
                  <a:lnTo>
                    <a:pt x="3492" y="3058"/>
                  </a:lnTo>
                  <a:lnTo>
                    <a:pt x="3512" y="3058"/>
                  </a:lnTo>
                  <a:lnTo>
                    <a:pt x="3518" y="3056"/>
                  </a:lnTo>
                  <a:lnTo>
                    <a:pt x="3521" y="3050"/>
                  </a:lnTo>
                  <a:lnTo>
                    <a:pt x="3541" y="3050"/>
                  </a:lnTo>
                  <a:lnTo>
                    <a:pt x="3541" y="3070"/>
                  </a:lnTo>
                  <a:lnTo>
                    <a:pt x="3535" y="3070"/>
                  </a:lnTo>
                  <a:lnTo>
                    <a:pt x="3530" y="3070"/>
                  </a:lnTo>
                  <a:lnTo>
                    <a:pt x="3527" y="3076"/>
                  </a:lnTo>
                  <a:lnTo>
                    <a:pt x="3521" y="3079"/>
                  </a:lnTo>
                  <a:lnTo>
                    <a:pt x="3521" y="3099"/>
                  </a:lnTo>
                  <a:lnTo>
                    <a:pt x="3550" y="3128"/>
                  </a:lnTo>
                  <a:lnTo>
                    <a:pt x="3550" y="3145"/>
                  </a:lnTo>
                  <a:lnTo>
                    <a:pt x="3570" y="3165"/>
                  </a:lnTo>
                  <a:lnTo>
                    <a:pt x="3570" y="3174"/>
                  </a:lnTo>
                  <a:lnTo>
                    <a:pt x="3590" y="3174"/>
                  </a:lnTo>
                  <a:lnTo>
                    <a:pt x="3590" y="3186"/>
                  </a:lnTo>
                  <a:lnTo>
                    <a:pt x="3599" y="3194"/>
                  </a:lnTo>
                  <a:lnTo>
                    <a:pt x="3608" y="3194"/>
                  </a:lnTo>
                  <a:lnTo>
                    <a:pt x="3608" y="3212"/>
                  </a:lnTo>
                  <a:lnTo>
                    <a:pt x="3602" y="3218"/>
                  </a:lnTo>
                  <a:lnTo>
                    <a:pt x="3599" y="3223"/>
                  </a:lnTo>
                  <a:lnTo>
                    <a:pt x="3599" y="3241"/>
                  </a:lnTo>
                  <a:lnTo>
                    <a:pt x="3608" y="3252"/>
                  </a:lnTo>
                  <a:lnTo>
                    <a:pt x="3608" y="3261"/>
                  </a:lnTo>
                  <a:lnTo>
                    <a:pt x="3611" y="3267"/>
                  </a:lnTo>
                  <a:lnTo>
                    <a:pt x="3613" y="3275"/>
                  </a:lnTo>
                  <a:lnTo>
                    <a:pt x="3616" y="3281"/>
                  </a:lnTo>
                  <a:lnTo>
                    <a:pt x="3616" y="3287"/>
                  </a:lnTo>
                  <a:lnTo>
                    <a:pt x="3622" y="3293"/>
                  </a:lnTo>
                  <a:lnTo>
                    <a:pt x="3628" y="3299"/>
                  </a:lnTo>
                  <a:lnTo>
                    <a:pt x="3686" y="3299"/>
                  </a:lnTo>
                  <a:lnTo>
                    <a:pt x="3697" y="3310"/>
                  </a:lnTo>
                  <a:lnTo>
                    <a:pt x="3706" y="3310"/>
                  </a:lnTo>
                  <a:lnTo>
                    <a:pt x="3715" y="3310"/>
                  </a:lnTo>
                  <a:lnTo>
                    <a:pt x="3723" y="3299"/>
                  </a:lnTo>
                  <a:lnTo>
                    <a:pt x="3732" y="3299"/>
                  </a:lnTo>
                  <a:lnTo>
                    <a:pt x="3764" y="3330"/>
                  </a:lnTo>
                  <a:lnTo>
                    <a:pt x="3793" y="3356"/>
                  </a:lnTo>
                  <a:lnTo>
                    <a:pt x="3793" y="3368"/>
                  </a:lnTo>
                  <a:lnTo>
                    <a:pt x="3802" y="3377"/>
                  </a:lnTo>
                  <a:lnTo>
                    <a:pt x="3830" y="3377"/>
                  </a:lnTo>
                  <a:lnTo>
                    <a:pt x="3839" y="3385"/>
                  </a:lnTo>
                  <a:lnTo>
                    <a:pt x="3851" y="3385"/>
                  </a:lnTo>
                  <a:lnTo>
                    <a:pt x="3859" y="3397"/>
                  </a:lnTo>
                  <a:lnTo>
                    <a:pt x="3868" y="3397"/>
                  </a:lnTo>
                  <a:lnTo>
                    <a:pt x="3877" y="3406"/>
                  </a:lnTo>
                  <a:lnTo>
                    <a:pt x="3923" y="3406"/>
                  </a:lnTo>
                  <a:lnTo>
                    <a:pt x="3966" y="3406"/>
                  </a:lnTo>
                  <a:lnTo>
                    <a:pt x="3975" y="3417"/>
                  </a:lnTo>
                  <a:lnTo>
                    <a:pt x="3975" y="3435"/>
                  </a:lnTo>
                  <a:lnTo>
                    <a:pt x="3984" y="3443"/>
                  </a:lnTo>
                  <a:lnTo>
                    <a:pt x="3984" y="3463"/>
                  </a:lnTo>
                  <a:lnTo>
                    <a:pt x="3981" y="3469"/>
                  </a:lnTo>
                  <a:lnTo>
                    <a:pt x="3975" y="3472"/>
                  </a:lnTo>
                  <a:lnTo>
                    <a:pt x="3975" y="3484"/>
                  </a:lnTo>
                  <a:lnTo>
                    <a:pt x="3984" y="3492"/>
                  </a:lnTo>
                  <a:lnTo>
                    <a:pt x="3984" y="3521"/>
                  </a:lnTo>
                  <a:lnTo>
                    <a:pt x="3966" y="3542"/>
                  </a:lnTo>
                  <a:lnTo>
                    <a:pt x="3955" y="3542"/>
                  </a:lnTo>
                  <a:lnTo>
                    <a:pt x="3955" y="3550"/>
                  </a:lnTo>
                  <a:lnTo>
                    <a:pt x="3935" y="3571"/>
                  </a:lnTo>
                  <a:lnTo>
                    <a:pt x="3935" y="3579"/>
                  </a:lnTo>
                  <a:lnTo>
                    <a:pt x="3926" y="3588"/>
                  </a:lnTo>
                  <a:lnTo>
                    <a:pt x="3926" y="3594"/>
                  </a:lnTo>
                  <a:lnTo>
                    <a:pt x="3926" y="3599"/>
                  </a:lnTo>
                  <a:lnTo>
                    <a:pt x="3909" y="3617"/>
                  </a:lnTo>
                  <a:lnTo>
                    <a:pt x="3911" y="3623"/>
                  </a:lnTo>
                  <a:lnTo>
                    <a:pt x="3911" y="3631"/>
                  </a:lnTo>
                  <a:lnTo>
                    <a:pt x="3914" y="3637"/>
                  </a:lnTo>
                  <a:lnTo>
                    <a:pt x="3917" y="3643"/>
                  </a:lnTo>
                  <a:lnTo>
                    <a:pt x="3909" y="3654"/>
                  </a:lnTo>
                  <a:lnTo>
                    <a:pt x="3909" y="3683"/>
                  </a:lnTo>
                  <a:lnTo>
                    <a:pt x="3903" y="3686"/>
                  </a:lnTo>
                  <a:lnTo>
                    <a:pt x="3897" y="3692"/>
                  </a:lnTo>
                  <a:lnTo>
                    <a:pt x="3897" y="3750"/>
                  </a:lnTo>
                  <a:lnTo>
                    <a:pt x="3909" y="3759"/>
                  </a:lnTo>
                  <a:lnTo>
                    <a:pt x="3909" y="3828"/>
                  </a:lnTo>
                  <a:lnTo>
                    <a:pt x="3897" y="3837"/>
                  </a:lnTo>
                  <a:lnTo>
                    <a:pt x="3874" y="3837"/>
                  </a:lnTo>
                  <a:lnTo>
                    <a:pt x="3851" y="3840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291E709-02DD-4113-92BE-4EF3545AA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250" y="3416301"/>
              <a:ext cx="1838325" cy="1698625"/>
            </a:xfrm>
            <a:custGeom>
              <a:avLst/>
              <a:gdLst>
                <a:gd name="T0" fmla="*/ 2193 w 4869"/>
                <a:gd name="T1" fmla="*/ 3599 h 4499"/>
                <a:gd name="T2" fmla="*/ 1976 w 4869"/>
                <a:gd name="T3" fmla="*/ 3680 h 4499"/>
                <a:gd name="T4" fmla="*/ 1707 w 4869"/>
                <a:gd name="T5" fmla="*/ 3651 h 4499"/>
                <a:gd name="T6" fmla="*/ 1605 w 4869"/>
                <a:gd name="T7" fmla="*/ 3877 h 4499"/>
                <a:gd name="T8" fmla="*/ 1296 w 4869"/>
                <a:gd name="T9" fmla="*/ 3868 h 4499"/>
                <a:gd name="T10" fmla="*/ 1062 w 4869"/>
                <a:gd name="T11" fmla="*/ 3848 h 4499"/>
                <a:gd name="T12" fmla="*/ 1128 w 4869"/>
                <a:gd name="T13" fmla="*/ 3998 h 4499"/>
                <a:gd name="T14" fmla="*/ 917 w 4869"/>
                <a:gd name="T15" fmla="*/ 4102 h 4499"/>
                <a:gd name="T16" fmla="*/ 798 w 4869"/>
                <a:gd name="T17" fmla="*/ 4209 h 4499"/>
                <a:gd name="T18" fmla="*/ 558 w 4869"/>
                <a:gd name="T19" fmla="*/ 4450 h 4499"/>
                <a:gd name="T20" fmla="*/ 338 w 4869"/>
                <a:gd name="T21" fmla="*/ 4371 h 4499"/>
                <a:gd name="T22" fmla="*/ 75 w 4869"/>
                <a:gd name="T23" fmla="*/ 4230 h 4499"/>
                <a:gd name="T24" fmla="*/ 29 w 4869"/>
                <a:gd name="T25" fmla="*/ 3883 h 4499"/>
                <a:gd name="T26" fmla="*/ 153 w 4869"/>
                <a:gd name="T27" fmla="*/ 3845 h 4499"/>
                <a:gd name="T28" fmla="*/ 327 w 4869"/>
                <a:gd name="T29" fmla="*/ 3642 h 4499"/>
                <a:gd name="T30" fmla="*/ 492 w 4869"/>
                <a:gd name="T31" fmla="*/ 3440 h 4499"/>
                <a:gd name="T32" fmla="*/ 723 w 4869"/>
                <a:gd name="T33" fmla="*/ 3258 h 4499"/>
                <a:gd name="T34" fmla="*/ 818 w 4869"/>
                <a:gd name="T35" fmla="*/ 2960 h 4499"/>
                <a:gd name="T36" fmla="*/ 868 w 4869"/>
                <a:gd name="T37" fmla="*/ 2699 h 4499"/>
                <a:gd name="T38" fmla="*/ 960 w 4869"/>
                <a:gd name="T39" fmla="*/ 2320 h 4499"/>
                <a:gd name="T40" fmla="*/ 986 w 4869"/>
                <a:gd name="T41" fmla="*/ 2187 h 4499"/>
                <a:gd name="T42" fmla="*/ 1145 w 4869"/>
                <a:gd name="T43" fmla="*/ 1959 h 4499"/>
                <a:gd name="T44" fmla="*/ 1224 w 4869"/>
                <a:gd name="T45" fmla="*/ 1643 h 4499"/>
                <a:gd name="T46" fmla="*/ 1388 w 4869"/>
                <a:gd name="T47" fmla="*/ 1481 h 4499"/>
                <a:gd name="T48" fmla="*/ 1446 w 4869"/>
                <a:gd name="T49" fmla="*/ 1441 h 4499"/>
                <a:gd name="T50" fmla="*/ 1501 w 4869"/>
                <a:gd name="T51" fmla="*/ 1209 h 4499"/>
                <a:gd name="T52" fmla="*/ 1620 w 4869"/>
                <a:gd name="T53" fmla="*/ 882 h 4499"/>
                <a:gd name="T54" fmla="*/ 1927 w 4869"/>
                <a:gd name="T55" fmla="*/ 816 h 4499"/>
                <a:gd name="T56" fmla="*/ 2025 w 4869"/>
                <a:gd name="T57" fmla="*/ 931 h 4499"/>
                <a:gd name="T58" fmla="*/ 2077 w 4869"/>
                <a:gd name="T59" fmla="*/ 743 h 4499"/>
                <a:gd name="T60" fmla="*/ 2138 w 4869"/>
                <a:gd name="T61" fmla="*/ 509 h 4499"/>
                <a:gd name="T62" fmla="*/ 2149 w 4869"/>
                <a:gd name="T63" fmla="*/ 220 h 4499"/>
                <a:gd name="T64" fmla="*/ 2410 w 4869"/>
                <a:gd name="T65" fmla="*/ 202 h 4499"/>
                <a:gd name="T66" fmla="*/ 2766 w 4869"/>
                <a:gd name="T67" fmla="*/ 104 h 4499"/>
                <a:gd name="T68" fmla="*/ 3075 w 4869"/>
                <a:gd name="T69" fmla="*/ 95 h 4499"/>
                <a:gd name="T70" fmla="*/ 3365 w 4869"/>
                <a:gd name="T71" fmla="*/ 26 h 4499"/>
                <a:gd name="T72" fmla="*/ 3469 w 4869"/>
                <a:gd name="T73" fmla="*/ 124 h 4499"/>
                <a:gd name="T74" fmla="*/ 3683 w 4869"/>
                <a:gd name="T75" fmla="*/ 240 h 4499"/>
                <a:gd name="T76" fmla="*/ 4001 w 4869"/>
                <a:gd name="T77" fmla="*/ 211 h 4499"/>
                <a:gd name="T78" fmla="*/ 4250 w 4869"/>
                <a:gd name="T79" fmla="*/ 364 h 4499"/>
                <a:gd name="T80" fmla="*/ 4464 w 4869"/>
                <a:gd name="T81" fmla="*/ 315 h 4499"/>
                <a:gd name="T82" fmla="*/ 4762 w 4869"/>
                <a:gd name="T83" fmla="*/ 315 h 4499"/>
                <a:gd name="T84" fmla="*/ 4776 w 4869"/>
                <a:gd name="T85" fmla="*/ 599 h 4499"/>
                <a:gd name="T86" fmla="*/ 4704 w 4869"/>
                <a:gd name="T87" fmla="*/ 940 h 4499"/>
                <a:gd name="T88" fmla="*/ 4704 w 4869"/>
                <a:gd name="T89" fmla="*/ 1229 h 4499"/>
                <a:gd name="T90" fmla="*/ 4664 w 4869"/>
                <a:gd name="T91" fmla="*/ 1577 h 4499"/>
                <a:gd name="T92" fmla="*/ 4568 w 4869"/>
                <a:gd name="T93" fmla="*/ 1681 h 4499"/>
                <a:gd name="T94" fmla="*/ 4464 w 4869"/>
                <a:gd name="T95" fmla="*/ 1759 h 4499"/>
                <a:gd name="T96" fmla="*/ 4530 w 4869"/>
                <a:gd name="T97" fmla="*/ 2066 h 4499"/>
                <a:gd name="T98" fmla="*/ 4464 w 4869"/>
                <a:gd name="T99" fmla="*/ 2306 h 4499"/>
                <a:gd name="T100" fmla="*/ 4493 w 4869"/>
                <a:gd name="T101" fmla="*/ 2500 h 4499"/>
                <a:gd name="T102" fmla="*/ 4519 w 4869"/>
                <a:gd name="T103" fmla="*/ 2769 h 4499"/>
                <a:gd name="T104" fmla="*/ 4559 w 4869"/>
                <a:gd name="T105" fmla="*/ 2968 h 4499"/>
                <a:gd name="T106" fmla="*/ 4366 w 4869"/>
                <a:gd name="T107" fmla="*/ 3182 h 4499"/>
                <a:gd name="T108" fmla="*/ 4221 w 4869"/>
                <a:gd name="T109" fmla="*/ 3324 h 4499"/>
                <a:gd name="T110" fmla="*/ 3903 w 4869"/>
                <a:gd name="T111" fmla="*/ 3544 h 4499"/>
                <a:gd name="T112" fmla="*/ 3567 w 4869"/>
                <a:gd name="T113" fmla="*/ 3738 h 4499"/>
                <a:gd name="T114" fmla="*/ 3237 w 4869"/>
                <a:gd name="T115" fmla="*/ 3862 h 4499"/>
                <a:gd name="T116" fmla="*/ 2939 w 4869"/>
                <a:gd name="T117" fmla="*/ 3663 h 4499"/>
                <a:gd name="T118" fmla="*/ 2633 w 4869"/>
                <a:gd name="T119" fmla="*/ 3605 h 4499"/>
                <a:gd name="T120" fmla="*/ 2294 w 4869"/>
                <a:gd name="T121" fmla="*/ 3477 h 4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69" h="4499">
                  <a:moveTo>
                    <a:pt x="2277" y="3469"/>
                  </a:moveTo>
                  <a:lnTo>
                    <a:pt x="2265" y="3477"/>
                  </a:lnTo>
                  <a:lnTo>
                    <a:pt x="2256" y="3477"/>
                  </a:lnTo>
                  <a:lnTo>
                    <a:pt x="2245" y="3489"/>
                  </a:lnTo>
                  <a:lnTo>
                    <a:pt x="2236" y="3489"/>
                  </a:lnTo>
                  <a:lnTo>
                    <a:pt x="2227" y="3498"/>
                  </a:lnTo>
                  <a:lnTo>
                    <a:pt x="2216" y="3498"/>
                  </a:lnTo>
                  <a:lnTo>
                    <a:pt x="2213" y="3504"/>
                  </a:lnTo>
                  <a:lnTo>
                    <a:pt x="2207" y="3509"/>
                  </a:lnTo>
                  <a:lnTo>
                    <a:pt x="2199" y="3509"/>
                  </a:lnTo>
                  <a:lnTo>
                    <a:pt x="2187" y="3518"/>
                  </a:lnTo>
                  <a:lnTo>
                    <a:pt x="2178" y="3518"/>
                  </a:lnTo>
                  <a:lnTo>
                    <a:pt x="2170" y="3527"/>
                  </a:lnTo>
                  <a:lnTo>
                    <a:pt x="2158" y="3527"/>
                  </a:lnTo>
                  <a:lnTo>
                    <a:pt x="2158" y="3544"/>
                  </a:lnTo>
                  <a:lnTo>
                    <a:pt x="2178" y="3564"/>
                  </a:lnTo>
                  <a:lnTo>
                    <a:pt x="2178" y="3576"/>
                  </a:lnTo>
                  <a:lnTo>
                    <a:pt x="2184" y="3582"/>
                  </a:lnTo>
                  <a:lnTo>
                    <a:pt x="2187" y="3585"/>
                  </a:lnTo>
                  <a:lnTo>
                    <a:pt x="2187" y="3593"/>
                  </a:lnTo>
                  <a:lnTo>
                    <a:pt x="2193" y="3599"/>
                  </a:lnTo>
                  <a:lnTo>
                    <a:pt x="2199" y="3605"/>
                  </a:lnTo>
                  <a:lnTo>
                    <a:pt x="2199" y="3622"/>
                  </a:lnTo>
                  <a:lnTo>
                    <a:pt x="2187" y="3634"/>
                  </a:lnTo>
                  <a:lnTo>
                    <a:pt x="2178" y="3634"/>
                  </a:lnTo>
                  <a:lnTo>
                    <a:pt x="2170" y="3642"/>
                  </a:lnTo>
                  <a:lnTo>
                    <a:pt x="2155" y="3642"/>
                  </a:lnTo>
                  <a:lnTo>
                    <a:pt x="2141" y="3642"/>
                  </a:lnTo>
                  <a:lnTo>
                    <a:pt x="2129" y="3651"/>
                  </a:lnTo>
                  <a:lnTo>
                    <a:pt x="2120" y="3651"/>
                  </a:lnTo>
                  <a:lnTo>
                    <a:pt x="2112" y="3663"/>
                  </a:lnTo>
                  <a:lnTo>
                    <a:pt x="2092" y="3663"/>
                  </a:lnTo>
                  <a:lnTo>
                    <a:pt x="2080" y="3671"/>
                  </a:lnTo>
                  <a:lnTo>
                    <a:pt x="2063" y="3671"/>
                  </a:lnTo>
                  <a:lnTo>
                    <a:pt x="2057" y="3677"/>
                  </a:lnTo>
                  <a:lnTo>
                    <a:pt x="2054" y="3680"/>
                  </a:lnTo>
                  <a:lnTo>
                    <a:pt x="2034" y="3680"/>
                  </a:lnTo>
                  <a:lnTo>
                    <a:pt x="2025" y="3671"/>
                  </a:lnTo>
                  <a:lnTo>
                    <a:pt x="2005" y="3671"/>
                  </a:lnTo>
                  <a:lnTo>
                    <a:pt x="1999" y="3677"/>
                  </a:lnTo>
                  <a:lnTo>
                    <a:pt x="1996" y="3680"/>
                  </a:lnTo>
                  <a:lnTo>
                    <a:pt x="1976" y="3680"/>
                  </a:lnTo>
                  <a:lnTo>
                    <a:pt x="1970" y="3686"/>
                  </a:lnTo>
                  <a:lnTo>
                    <a:pt x="1967" y="3692"/>
                  </a:lnTo>
                  <a:lnTo>
                    <a:pt x="1935" y="3692"/>
                  </a:lnTo>
                  <a:lnTo>
                    <a:pt x="1932" y="3686"/>
                  </a:lnTo>
                  <a:lnTo>
                    <a:pt x="1927" y="3680"/>
                  </a:lnTo>
                  <a:lnTo>
                    <a:pt x="1909" y="3680"/>
                  </a:lnTo>
                  <a:lnTo>
                    <a:pt x="1851" y="3622"/>
                  </a:lnTo>
                  <a:lnTo>
                    <a:pt x="1840" y="3622"/>
                  </a:lnTo>
                  <a:lnTo>
                    <a:pt x="1822" y="3605"/>
                  </a:lnTo>
                  <a:lnTo>
                    <a:pt x="1811" y="3605"/>
                  </a:lnTo>
                  <a:lnTo>
                    <a:pt x="1773" y="3564"/>
                  </a:lnTo>
                  <a:lnTo>
                    <a:pt x="1765" y="3564"/>
                  </a:lnTo>
                  <a:lnTo>
                    <a:pt x="1739" y="3587"/>
                  </a:lnTo>
                  <a:lnTo>
                    <a:pt x="1715" y="3613"/>
                  </a:lnTo>
                  <a:lnTo>
                    <a:pt x="1715" y="3622"/>
                  </a:lnTo>
                  <a:lnTo>
                    <a:pt x="1698" y="3622"/>
                  </a:lnTo>
                  <a:lnTo>
                    <a:pt x="1698" y="3634"/>
                  </a:lnTo>
                  <a:lnTo>
                    <a:pt x="1701" y="3637"/>
                  </a:lnTo>
                  <a:lnTo>
                    <a:pt x="1707" y="3642"/>
                  </a:lnTo>
                  <a:lnTo>
                    <a:pt x="1707" y="3645"/>
                  </a:lnTo>
                  <a:lnTo>
                    <a:pt x="1707" y="3651"/>
                  </a:lnTo>
                  <a:lnTo>
                    <a:pt x="1710" y="3657"/>
                  </a:lnTo>
                  <a:lnTo>
                    <a:pt x="1715" y="3663"/>
                  </a:lnTo>
                  <a:lnTo>
                    <a:pt x="1715" y="3738"/>
                  </a:lnTo>
                  <a:lnTo>
                    <a:pt x="1724" y="3747"/>
                  </a:lnTo>
                  <a:lnTo>
                    <a:pt x="1724" y="3804"/>
                  </a:lnTo>
                  <a:lnTo>
                    <a:pt x="1733" y="3816"/>
                  </a:lnTo>
                  <a:lnTo>
                    <a:pt x="1733" y="3825"/>
                  </a:lnTo>
                  <a:lnTo>
                    <a:pt x="1744" y="3833"/>
                  </a:lnTo>
                  <a:lnTo>
                    <a:pt x="1744" y="3903"/>
                  </a:lnTo>
                  <a:lnTo>
                    <a:pt x="1715" y="3903"/>
                  </a:lnTo>
                  <a:lnTo>
                    <a:pt x="1707" y="3891"/>
                  </a:lnTo>
                  <a:lnTo>
                    <a:pt x="1684" y="3891"/>
                  </a:lnTo>
                  <a:lnTo>
                    <a:pt x="1658" y="3891"/>
                  </a:lnTo>
                  <a:lnTo>
                    <a:pt x="1652" y="3888"/>
                  </a:lnTo>
                  <a:lnTo>
                    <a:pt x="1649" y="3883"/>
                  </a:lnTo>
                  <a:lnTo>
                    <a:pt x="1640" y="3883"/>
                  </a:lnTo>
                  <a:lnTo>
                    <a:pt x="1629" y="3891"/>
                  </a:lnTo>
                  <a:lnTo>
                    <a:pt x="1626" y="3888"/>
                  </a:lnTo>
                  <a:lnTo>
                    <a:pt x="1620" y="3883"/>
                  </a:lnTo>
                  <a:lnTo>
                    <a:pt x="1608" y="3883"/>
                  </a:lnTo>
                  <a:lnTo>
                    <a:pt x="1605" y="3877"/>
                  </a:lnTo>
                  <a:lnTo>
                    <a:pt x="1600" y="3874"/>
                  </a:lnTo>
                  <a:lnTo>
                    <a:pt x="1579" y="3874"/>
                  </a:lnTo>
                  <a:lnTo>
                    <a:pt x="1571" y="3862"/>
                  </a:lnTo>
                  <a:lnTo>
                    <a:pt x="1562" y="3862"/>
                  </a:lnTo>
                  <a:lnTo>
                    <a:pt x="1550" y="3854"/>
                  </a:lnTo>
                  <a:lnTo>
                    <a:pt x="1542" y="3854"/>
                  </a:lnTo>
                  <a:lnTo>
                    <a:pt x="1513" y="3883"/>
                  </a:lnTo>
                  <a:lnTo>
                    <a:pt x="1504" y="3883"/>
                  </a:lnTo>
                  <a:lnTo>
                    <a:pt x="1496" y="3891"/>
                  </a:lnTo>
                  <a:lnTo>
                    <a:pt x="1475" y="3891"/>
                  </a:lnTo>
                  <a:lnTo>
                    <a:pt x="1467" y="3903"/>
                  </a:lnTo>
                  <a:lnTo>
                    <a:pt x="1388" y="3903"/>
                  </a:lnTo>
                  <a:lnTo>
                    <a:pt x="1377" y="3891"/>
                  </a:lnTo>
                  <a:lnTo>
                    <a:pt x="1348" y="3891"/>
                  </a:lnTo>
                  <a:lnTo>
                    <a:pt x="1345" y="3888"/>
                  </a:lnTo>
                  <a:lnTo>
                    <a:pt x="1339" y="3883"/>
                  </a:lnTo>
                  <a:lnTo>
                    <a:pt x="1331" y="3883"/>
                  </a:lnTo>
                  <a:lnTo>
                    <a:pt x="1325" y="3877"/>
                  </a:lnTo>
                  <a:lnTo>
                    <a:pt x="1319" y="3874"/>
                  </a:lnTo>
                  <a:lnTo>
                    <a:pt x="1299" y="3874"/>
                  </a:lnTo>
                  <a:lnTo>
                    <a:pt x="1296" y="3868"/>
                  </a:lnTo>
                  <a:lnTo>
                    <a:pt x="1290" y="3862"/>
                  </a:lnTo>
                  <a:lnTo>
                    <a:pt x="1281" y="3862"/>
                  </a:lnTo>
                  <a:lnTo>
                    <a:pt x="1273" y="3854"/>
                  </a:lnTo>
                  <a:lnTo>
                    <a:pt x="1273" y="3833"/>
                  </a:lnTo>
                  <a:lnTo>
                    <a:pt x="1264" y="3825"/>
                  </a:lnTo>
                  <a:lnTo>
                    <a:pt x="1264" y="3816"/>
                  </a:lnTo>
                  <a:lnTo>
                    <a:pt x="1258" y="3810"/>
                  </a:lnTo>
                  <a:lnTo>
                    <a:pt x="1252" y="3804"/>
                  </a:lnTo>
                  <a:lnTo>
                    <a:pt x="1244" y="3804"/>
                  </a:lnTo>
                  <a:lnTo>
                    <a:pt x="1232" y="3796"/>
                  </a:lnTo>
                  <a:lnTo>
                    <a:pt x="1195" y="3796"/>
                  </a:lnTo>
                  <a:lnTo>
                    <a:pt x="1186" y="3787"/>
                  </a:lnTo>
                  <a:lnTo>
                    <a:pt x="1174" y="3787"/>
                  </a:lnTo>
                  <a:lnTo>
                    <a:pt x="1166" y="3775"/>
                  </a:lnTo>
                  <a:lnTo>
                    <a:pt x="1157" y="3775"/>
                  </a:lnTo>
                  <a:lnTo>
                    <a:pt x="1145" y="3767"/>
                  </a:lnTo>
                  <a:lnTo>
                    <a:pt x="1137" y="3767"/>
                  </a:lnTo>
                  <a:lnTo>
                    <a:pt x="1137" y="3825"/>
                  </a:lnTo>
                  <a:lnTo>
                    <a:pt x="1079" y="3825"/>
                  </a:lnTo>
                  <a:lnTo>
                    <a:pt x="1062" y="3845"/>
                  </a:lnTo>
                  <a:lnTo>
                    <a:pt x="1062" y="3848"/>
                  </a:lnTo>
                  <a:lnTo>
                    <a:pt x="1062" y="3854"/>
                  </a:lnTo>
                  <a:lnTo>
                    <a:pt x="1064" y="3859"/>
                  </a:lnTo>
                  <a:lnTo>
                    <a:pt x="1070" y="3862"/>
                  </a:lnTo>
                  <a:lnTo>
                    <a:pt x="1079" y="3862"/>
                  </a:lnTo>
                  <a:lnTo>
                    <a:pt x="1088" y="3874"/>
                  </a:lnTo>
                  <a:lnTo>
                    <a:pt x="1088" y="3883"/>
                  </a:lnTo>
                  <a:lnTo>
                    <a:pt x="1088" y="3891"/>
                  </a:lnTo>
                  <a:lnTo>
                    <a:pt x="1085" y="3897"/>
                  </a:lnTo>
                  <a:lnTo>
                    <a:pt x="1079" y="3903"/>
                  </a:lnTo>
                  <a:lnTo>
                    <a:pt x="1108" y="3932"/>
                  </a:lnTo>
                  <a:lnTo>
                    <a:pt x="1157" y="3932"/>
                  </a:lnTo>
                  <a:lnTo>
                    <a:pt x="1166" y="3940"/>
                  </a:lnTo>
                  <a:lnTo>
                    <a:pt x="1174" y="3940"/>
                  </a:lnTo>
                  <a:lnTo>
                    <a:pt x="1195" y="3958"/>
                  </a:lnTo>
                  <a:lnTo>
                    <a:pt x="1195" y="3969"/>
                  </a:lnTo>
                  <a:lnTo>
                    <a:pt x="1203" y="3978"/>
                  </a:lnTo>
                  <a:lnTo>
                    <a:pt x="1203" y="3998"/>
                  </a:lnTo>
                  <a:lnTo>
                    <a:pt x="1174" y="3998"/>
                  </a:lnTo>
                  <a:lnTo>
                    <a:pt x="1166" y="3990"/>
                  </a:lnTo>
                  <a:lnTo>
                    <a:pt x="1137" y="3990"/>
                  </a:lnTo>
                  <a:lnTo>
                    <a:pt x="1128" y="3998"/>
                  </a:lnTo>
                  <a:lnTo>
                    <a:pt x="1012" y="3998"/>
                  </a:lnTo>
                  <a:lnTo>
                    <a:pt x="1001" y="3990"/>
                  </a:lnTo>
                  <a:lnTo>
                    <a:pt x="978" y="3990"/>
                  </a:lnTo>
                  <a:lnTo>
                    <a:pt x="954" y="3990"/>
                  </a:lnTo>
                  <a:lnTo>
                    <a:pt x="943" y="3978"/>
                  </a:lnTo>
                  <a:lnTo>
                    <a:pt x="926" y="3978"/>
                  </a:lnTo>
                  <a:lnTo>
                    <a:pt x="917" y="3969"/>
                  </a:lnTo>
                  <a:lnTo>
                    <a:pt x="897" y="3969"/>
                  </a:lnTo>
                  <a:lnTo>
                    <a:pt x="876" y="3969"/>
                  </a:lnTo>
                  <a:lnTo>
                    <a:pt x="868" y="3978"/>
                  </a:lnTo>
                  <a:lnTo>
                    <a:pt x="868" y="3998"/>
                  </a:lnTo>
                  <a:lnTo>
                    <a:pt x="876" y="4007"/>
                  </a:lnTo>
                  <a:lnTo>
                    <a:pt x="876" y="4019"/>
                  </a:lnTo>
                  <a:lnTo>
                    <a:pt x="885" y="4027"/>
                  </a:lnTo>
                  <a:lnTo>
                    <a:pt x="885" y="4042"/>
                  </a:lnTo>
                  <a:lnTo>
                    <a:pt x="885" y="4056"/>
                  </a:lnTo>
                  <a:lnTo>
                    <a:pt x="897" y="4065"/>
                  </a:lnTo>
                  <a:lnTo>
                    <a:pt x="897" y="4073"/>
                  </a:lnTo>
                  <a:lnTo>
                    <a:pt x="905" y="4085"/>
                  </a:lnTo>
                  <a:lnTo>
                    <a:pt x="905" y="4094"/>
                  </a:lnTo>
                  <a:lnTo>
                    <a:pt x="917" y="4102"/>
                  </a:lnTo>
                  <a:lnTo>
                    <a:pt x="917" y="4143"/>
                  </a:lnTo>
                  <a:lnTo>
                    <a:pt x="905" y="4152"/>
                  </a:lnTo>
                  <a:lnTo>
                    <a:pt x="905" y="4157"/>
                  </a:lnTo>
                  <a:lnTo>
                    <a:pt x="905" y="4160"/>
                  </a:lnTo>
                  <a:lnTo>
                    <a:pt x="917" y="4172"/>
                  </a:lnTo>
                  <a:lnTo>
                    <a:pt x="917" y="4189"/>
                  </a:lnTo>
                  <a:lnTo>
                    <a:pt x="905" y="4201"/>
                  </a:lnTo>
                  <a:lnTo>
                    <a:pt x="905" y="4209"/>
                  </a:lnTo>
                  <a:lnTo>
                    <a:pt x="934" y="4238"/>
                  </a:lnTo>
                  <a:lnTo>
                    <a:pt x="934" y="4256"/>
                  </a:lnTo>
                  <a:lnTo>
                    <a:pt x="926" y="4256"/>
                  </a:lnTo>
                  <a:lnTo>
                    <a:pt x="917" y="4267"/>
                  </a:lnTo>
                  <a:lnTo>
                    <a:pt x="897" y="4267"/>
                  </a:lnTo>
                  <a:lnTo>
                    <a:pt x="876" y="4267"/>
                  </a:lnTo>
                  <a:lnTo>
                    <a:pt x="873" y="4262"/>
                  </a:lnTo>
                  <a:lnTo>
                    <a:pt x="868" y="4256"/>
                  </a:lnTo>
                  <a:lnTo>
                    <a:pt x="847" y="4256"/>
                  </a:lnTo>
                  <a:lnTo>
                    <a:pt x="839" y="4247"/>
                  </a:lnTo>
                  <a:lnTo>
                    <a:pt x="818" y="4247"/>
                  </a:lnTo>
                  <a:lnTo>
                    <a:pt x="798" y="4230"/>
                  </a:lnTo>
                  <a:lnTo>
                    <a:pt x="798" y="4209"/>
                  </a:lnTo>
                  <a:lnTo>
                    <a:pt x="769" y="4209"/>
                  </a:lnTo>
                  <a:lnTo>
                    <a:pt x="761" y="4218"/>
                  </a:lnTo>
                  <a:lnTo>
                    <a:pt x="752" y="4218"/>
                  </a:lnTo>
                  <a:lnTo>
                    <a:pt x="746" y="4224"/>
                  </a:lnTo>
                  <a:lnTo>
                    <a:pt x="740" y="4230"/>
                  </a:lnTo>
                  <a:lnTo>
                    <a:pt x="723" y="4230"/>
                  </a:lnTo>
                  <a:lnTo>
                    <a:pt x="714" y="4238"/>
                  </a:lnTo>
                  <a:lnTo>
                    <a:pt x="654" y="4238"/>
                  </a:lnTo>
                  <a:lnTo>
                    <a:pt x="654" y="4267"/>
                  </a:lnTo>
                  <a:lnTo>
                    <a:pt x="651" y="4270"/>
                  </a:lnTo>
                  <a:lnTo>
                    <a:pt x="645" y="4276"/>
                  </a:lnTo>
                  <a:lnTo>
                    <a:pt x="645" y="4288"/>
                  </a:lnTo>
                  <a:lnTo>
                    <a:pt x="607" y="4325"/>
                  </a:lnTo>
                  <a:lnTo>
                    <a:pt x="607" y="4343"/>
                  </a:lnTo>
                  <a:lnTo>
                    <a:pt x="607" y="4363"/>
                  </a:lnTo>
                  <a:lnTo>
                    <a:pt x="602" y="4369"/>
                  </a:lnTo>
                  <a:lnTo>
                    <a:pt x="596" y="4371"/>
                  </a:lnTo>
                  <a:lnTo>
                    <a:pt x="596" y="4392"/>
                  </a:lnTo>
                  <a:lnTo>
                    <a:pt x="587" y="4400"/>
                  </a:lnTo>
                  <a:lnTo>
                    <a:pt x="587" y="4421"/>
                  </a:lnTo>
                  <a:lnTo>
                    <a:pt x="558" y="4450"/>
                  </a:lnTo>
                  <a:lnTo>
                    <a:pt x="529" y="4479"/>
                  </a:lnTo>
                  <a:lnTo>
                    <a:pt x="529" y="4487"/>
                  </a:lnTo>
                  <a:lnTo>
                    <a:pt x="521" y="4487"/>
                  </a:lnTo>
                  <a:lnTo>
                    <a:pt x="515" y="4493"/>
                  </a:lnTo>
                  <a:lnTo>
                    <a:pt x="509" y="4499"/>
                  </a:lnTo>
                  <a:lnTo>
                    <a:pt x="483" y="4499"/>
                  </a:lnTo>
                  <a:lnTo>
                    <a:pt x="463" y="4479"/>
                  </a:lnTo>
                  <a:lnTo>
                    <a:pt x="463" y="4458"/>
                  </a:lnTo>
                  <a:lnTo>
                    <a:pt x="454" y="4458"/>
                  </a:lnTo>
                  <a:lnTo>
                    <a:pt x="442" y="4470"/>
                  </a:lnTo>
                  <a:lnTo>
                    <a:pt x="439" y="4470"/>
                  </a:lnTo>
                  <a:lnTo>
                    <a:pt x="434" y="4470"/>
                  </a:lnTo>
                  <a:lnTo>
                    <a:pt x="425" y="4479"/>
                  </a:lnTo>
                  <a:lnTo>
                    <a:pt x="413" y="4479"/>
                  </a:lnTo>
                  <a:lnTo>
                    <a:pt x="405" y="4470"/>
                  </a:lnTo>
                  <a:lnTo>
                    <a:pt x="364" y="4470"/>
                  </a:lnTo>
                  <a:lnTo>
                    <a:pt x="356" y="4458"/>
                  </a:lnTo>
                  <a:lnTo>
                    <a:pt x="356" y="4429"/>
                  </a:lnTo>
                  <a:lnTo>
                    <a:pt x="347" y="4421"/>
                  </a:lnTo>
                  <a:lnTo>
                    <a:pt x="347" y="4383"/>
                  </a:lnTo>
                  <a:lnTo>
                    <a:pt x="338" y="4371"/>
                  </a:lnTo>
                  <a:lnTo>
                    <a:pt x="338" y="4363"/>
                  </a:lnTo>
                  <a:lnTo>
                    <a:pt x="327" y="4354"/>
                  </a:lnTo>
                  <a:lnTo>
                    <a:pt x="298" y="4354"/>
                  </a:lnTo>
                  <a:lnTo>
                    <a:pt x="289" y="4343"/>
                  </a:lnTo>
                  <a:lnTo>
                    <a:pt x="280" y="4343"/>
                  </a:lnTo>
                  <a:lnTo>
                    <a:pt x="280" y="4314"/>
                  </a:lnTo>
                  <a:lnTo>
                    <a:pt x="269" y="4305"/>
                  </a:lnTo>
                  <a:lnTo>
                    <a:pt x="202" y="4305"/>
                  </a:lnTo>
                  <a:lnTo>
                    <a:pt x="194" y="4296"/>
                  </a:lnTo>
                  <a:lnTo>
                    <a:pt x="173" y="4296"/>
                  </a:lnTo>
                  <a:lnTo>
                    <a:pt x="162" y="4288"/>
                  </a:lnTo>
                  <a:lnTo>
                    <a:pt x="153" y="4288"/>
                  </a:lnTo>
                  <a:lnTo>
                    <a:pt x="144" y="4276"/>
                  </a:lnTo>
                  <a:lnTo>
                    <a:pt x="144" y="4267"/>
                  </a:lnTo>
                  <a:lnTo>
                    <a:pt x="124" y="4267"/>
                  </a:lnTo>
                  <a:lnTo>
                    <a:pt x="115" y="4276"/>
                  </a:lnTo>
                  <a:lnTo>
                    <a:pt x="107" y="4267"/>
                  </a:lnTo>
                  <a:lnTo>
                    <a:pt x="101" y="4267"/>
                  </a:lnTo>
                  <a:lnTo>
                    <a:pt x="95" y="4267"/>
                  </a:lnTo>
                  <a:lnTo>
                    <a:pt x="75" y="4247"/>
                  </a:lnTo>
                  <a:lnTo>
                    <a:pt x="75" y="4230"/>
                  </a:lnTo>
                  <a:lnTo>
                    <a:pt x="66" y="4218"/>
                  </a:lnTo>
                  <a:lnTo>
                    <a:pt x="66" y="4181"/>
                  </a:lnTo>
                  <a:lnTo>
                    <a:pt x="58" y="4172"/>
                  </a:lnTo>
                  <a:lnTo>
                    <a:pt x="58" y="4152"/>
                  </a:lnTo>
                  <a:lnTo>
                    <a:pt x="49" y="4143"/>
                  </a:lnTo>
                  <a:lnTo>
                    <a:pt x="49" y="4123"/>
                  </a:lnTo>
                  <a:lnTo>
                    <a:pt x="29" y="4102"/>
                  </a:lnTo>
                  <a:lnTo>
                    <a:pt x="20" y="4102"/>
                  </a:lnTo>
                  <a:lnTo>
                    <a:pt x="0" y="4085"/>
                  </a:lnTo>
                  <a:lnTo>
                    <a:pt x="8" y="4073"/>
                  </a:lnTo>
                  <a:lnTo>
                    <a:pt x="8" y="4045"/>
                  </a:lnTo>
                  <a:lnTo>
                    <a:pt x="6" y="4042"/>
                  </a:lnTo>
                  <a:lnTo>
                    <a:pt x="0" y="4036"/>
                  </a:lnTo>
                  <a:lnTo>
                    <a:pt x="0" y="4027"/>
                  </a:lnTo>
                  <a:lnTo>
                    <a:pt x="29" y="3998"/>
                  </a:lnTo>
                  <a:lnTo>
                    <a:pt x="29" y="3978"/>
                  </a:lnTo>
                  <a:lnTo>
                    <a:pt x="20" y="3969"/>
                  </a:lnTo>
                  <a:lnTo>
                    <a:pt x="20" y="3932"/>
                  </a:lnTo>
                  <a:lnTo>
                    <a:pt x="8" y="3920"/>
                  </a:lnTo>
                  <a:lnTo>
                    <a:pt x="8" y="3903"/>
                  </a:lnTo>
                  <a:lnTo>
                    <a:pt x="29" y="3883"/>
                  </a:lnTo>
                  <a:lnTo>
                    <a:pt x="37" y="3883"/>
                  </a:lnTo>
                  <a:lnTo>
                    <a:pt x="58" y="3862"/>
                  </a:lnTo>
                  <a:lnTo>
                    <a:pt x="66" y="3874"/>
                  </a:lnTo>
                  <a:lnTo>
                    <a:pt x="66" y="3883"/>
                  </a:lnTo>
                  <a:lnTo>
                    <a:pt x="75" y="3891"/>
                  </a:lnTo>
                  <a:lnTo>
                    <a:pt x="87" y="3891"/>
                  </a:lnTo>
                  <a:lnTo>
                    <a:pt x="95" y="3903"/>
                  </a:lnTo>
                  <a:lnTo>
                    <a:pt x="115" y="3883"/>
                  </a:lnTo>
                  <a:lnTo>
                    <a:pt x="115" y="3868"/>
                  </a:lnTo>
                  <a:lnTo>
                    <a:pt x="115" y="3854"/>
                  </a:lnTo>
                  <a:lnTo>
                    <a:pt x="107" y="3845"/>
                  </a:lnTo>
                  <a:lnTo>
                    <a:pt x="107" y="3816"/>
                  </a:lnTo>
                  <a:lnTo>
                    <a:pt x="110" y="3810"/>
                  </a:lnTo>
                  <a:lnTo>
                    <a:pt x="115" y="3804"/>
                  </a:lnTo>
                  <a:lnTo>
                    <a:pt x="124" y="3804"/>
                  </a:lnTo>
                  <a:lnTo>
                    <a:pt x="124" y="3816"/>
                  </a:lnTo>
                  <a:lnTo>
                    <a:pt x="136" y="3825"/>
                  </a:lnTo>
                  <a:lnTo>
                    <a:pt x="136" y="3833"/>
                  </a:lnTo>
                  <a:lnTo>
                    <a:pt x="139" y="3839"/>
                  </a:lnTo>
                  <a:lnTo>
                    <a:pt x="144" y="3845"/>
                  </a:lnTo>
                  <a:lnTo>
                    <a:pt x="153" y="3845"/>
                  </a:lnTo>
                  <a:lnTo>
                    <a:pt x="162" y="3833"/>
                  </a:lnTo>
                  <a:lnTo>
                    <a:pt x="162" y="3825"/>
                  </a:lnTo>
                  <a:lnTo>
                    <a:pt x="153" y="3816"/>
                  </a:lnTo>
                  <a:lnTo>
                    <a:pt x="153" y="3810"/>
                  </a:lnTo>
                  <a:lnTo>
                    <a:pt x="153" y="3804"/>
                  </a:lnTo>
                  <a:lnTo>
                    <a:pt x="144" y="3796"/>
                  </a:lnTo>
                  <a:lnTo>
                    <a:pt x="144" y="3787"/>
                  </a:lnTo>
                  <a:lnTo>
                    <a:pt x="136" y="3775"/>
                  </a:lnTo>
                  <a:lnTo>
                    <a:pt x="136" y="3758"/>
                  </a:lnTo>
                  <a:lnTo>
                    <a:pt x="153" y="3738"/>
                  </a:lnTo>
                  <a:lnTo>
                    <a:pt x="153" y="3721"/>
                  </a:lnTo>
                  <a:lnTo>
                    <a:pt x="162" y="3709"/>
                  </a:lnTo>
                  <a:lnTo>
                    <a:pt x="194" y="3709"/>
                  </a:lnTo>
                  <a:lnTo>
                    <a:pt x="202" y="3721"/>
                  </a:lnTo>
                  <a:lnTo>
                    <a:pt x="240" y="3721"/>
                  </a:lnTo>
                  <a:lnTo>
                    <a:pt x="280" y="3680"/>
                  </a:lnTo>
                  <a:lnTo>
                    <a:pt x="289" y="3680"/>
                  </a:lnTo>
                  <a:lnTo>
                    <a:pt x="306" y="3663"/>
                  </a:lnTo>
                  <a:lnTo>
                    <a:pt x="306" y="3651"/>
                  </a:lnTo>
                  <a:lnTo>
                    <a:pt x="318" y="3642"/>
                  </a:lnTo>
                  <a:lnTo>
                    <a:pt x="327" y="3642"/>
                  </a:lnTo>
                  <a:lnTo>
                    <a:pt x="332" y="3637"/>
                  </a:lnTo>
                  <a:lnTo>
                    <a:pt x="338" y="3634"/>
                  </a:lnTo>
                  <a:lnTo>
                    <a:pt x="376" y="3634"/>
                  </a:lnTo>
                  <a:lnTo>
                    <a:pt x="385" y="3622"/>
                  </a:lnTo>
                  <a:lnTo>
                    <a:pt x="385" y="3605"/>
                  </a:lnTo>
                  <a:lnTo>
                    <a:pt x="399" y="3590"/>
                  </a:lnTo>
                  <a:lnTo>
                    <a:pt x="413" y="3576"/>
                  </a:lnTo>
                  <a:lnTo>
                    <a:pt x="419" y="3576"/>
                  </a:lnTo>
                  <a:lnTo>
                    <a:pt x="425" y="3576"/>
                  </a:lnTo>
                  <a:lnTo>
                    <a:pt x="442" y="3556"/>
                  </a:lnTo>
                  <a:lnTo>
                    <a:pt x="439" y="3550"/>
                  </a:lnTo>
                  <a:lnTo>
                    <a:pt x="434" y="3544"/>
                  </a:lnTo>
                  <a:lnTo>
                    <a:pt x="434" y="3535"/>
                  </a:lnTo>
                  <a:lnTo>
                    <a:pt x="442" y="3527"/>
                  </a:lnTo>
                  <a:lnTo>
                    <a:pt x="442" y="3509"/>
                  </a:lnTo>
                  <a:lnTo>
                    <a:pt x="454" y="3498"/>
                  </a:lnTo>
                  <a:lnTo>
                    <a:pt x="454" y="3469"/>
                  </a:lnTo>
                  <a:lnTo>
                    <a:pt x="471" y="3451"/>
                  </a:lnTo>
                  <a:lnTo>
                    <a:pt x="477" y="3451"/>
                  </a:lnTo>
                  <a:lnTo>
                    <a:pt x="483" y="3451"/>
                  </a:lnTo>
                  <a:lnTo>
                    <a:pt x="492" y="3440"/>
                  </a:lnTo>
                  <a:lnTo>
                    <a:pt x="500" y="3440"/>
                  </a:lnTo>
                  <a:lnTo>
                    <a:pt x="500" y="3431"/>
                  </a:lnTo>
                  <a:lnTo>
                    <a:pt x="509" y="3423"/>
                  </a:lnTo>
                  <a:lnTo>
                    <a:pt x="509" y="3402"/>
                  </a:lnTo>
                  <a:lnTo>
                    <a:pt x="549" y="3402"/>
                  </a:lnTo>
                  <a:lnTo>
                    <a:pt x="558" y="3411"/>
                  </a:lnTo>
                  <a:lnTo>
                    <a:pt x="567" y="3411"/>
                  </a:lnTo>
                  <a:lnTo>
                    <a:pt x="578" y="3423"/>
                  </a:lnTo>
                  <a:lnTo>
                    <a:pt x="587" y="3411"/>
                  </a:lnTo>
                  <a:lnTo>
                    <a:pt x="587" y="3373"/>
                  </a:lnTo>
                  <a:lnTo>
                    <a:pt x="596" y="3362"/>
                  </a:lnTo>
                  <a:lnTo>
                    <a:pt x="628" y="3362"/>
                  </a:lnTo>
                  <a:lnTo>
                    <a:pt x="636" y="3353"/>
                  </a:lnTo>
                  <a:lnTo>
                    <a:pt x="636" y="3344"/>
                  </a:lnTo>
                  <a:lnTo>
                    <a:pt x="665" y="3315"/>
                  </a:lnTo>
                  <a:lnTo>
                    <a:pt x="674" y="3315"/>
                  </a:lnTo>
                  <a:lnTo>
                    <a:pt x="683" y="3307"/>
                  </a:lnTo>
                  <a:lnTo>
                    <a:pt x="694" y="3298"/>
                  </a:lnTo>
                  <a:lnTo>
                    <a:pt x="714" y="3298"/>
                  </a:lnTo>
                  <a:lnTo>
                    <a:pt x="723" y="3287"/>
                  </a:lnTo>
                  <a:lnTo>
                    <a:pt x="723" y="3258"/>
                  </a:lnTo>
                  <a:lnTo>
                    <a:pt x="703" y="3237"/>
                  </a:lnTo>
                  <a:lnTo>
                    <a:pt x="703" y="3220"/>
                  </a:lnTo>
                  <a:lnTo>
                    <a:pt x="732" y="3191"/>
                  </a:lnTo>
                  <a:lnTo>
                    <a:pt x="740" y="3191"/>
                  </a:lnTo>
                  <a:lnTo>
                    <a:pt x="761" y="3171"/>
                  </a:lnTo>
                  <a:lnTo>
                    <a:pt x="761" y="3151"/>
                  </a:lnTo>
                  <a:lnTo>
                    <a:pt x="769" y="3142"/>
                  </a:lnTo>
                  <a:lnTo>
                    <a:pt x="769" y="3113"/>
                  </a:lnTo>
                  <a:lnTo>
                    <a:pt x="781" y="3104"/>
                  </a:lnTo>
                  <a:lnTo>
                    <a:pt x="781" y="3098"/>
                  </a:lnTo>
                  <a:lnTo>
                    <a:pt x="781" y="3093"/>
                  </a:lnTo>
                  <a:lnTo>
                    <a:pt x="795" y="3081"/>
                  </a:lnTo>
                  <a:lnTo>
                    <a:pt x="810" y="3067"/>
                  </a:lnTo>
                  <a:lnTo>
                    <a:pt x="810" y="3046"/>
                  </a:lnTo>
                  <a:lnTo>
                    <a:pt x="804" y="3041"/>
                  </a:lnTo>
                  <a:lnTo>
                    <a:pt x="798" y="3035"/>
                  </a:lnTo>
                  <a:lnTo>
                    <a:pt x="798" y="2989"/>
                  </a:lnTo>
                  <a:lnTo>
                    <a:pt x="810" y="2980"/>
                  </a:lnTo>
                  <a:lnTo>
                    <a:pt x="810" y="2974"/>
                  </a:lnTo>
                  <a:lnTo>
                    <a:pt x="810" y="2968"/>
                  </a:lnTo>
                  <a:lnTo>
                    <a:pt x="818" y="2960"/>
                  </a:lnTo>
                  <a:lnTo>
                    <a:pt x="818" y="2951"/>
                  </a:lnTo>
                  <a:lnTo>
                    <a:pt x="830" y="2939"/>
                  </a:lnTo>
                  <a:lnTo>
                    <a:pt x="836" y="2939"/>
                  </a:lnTo>
                  <a:lnTo>
                    <a:pt x="847" y="2939"/>
                  </a:lnTo>
                  <a:lnTo>
                    <a:pt x="856" y="2931"/>
                  </a:lnTo>
                  <a:lnTo>
                    <a:pt x="868" y="2922"/>
                  </a:lnTo>
                  <a:lnTo>
                    <a:pt x="876" y="2922"/>
                  </a:lnTo>
                  <a:lnTo>
                    <a:pt x="876" y="2910"/>
                  </a:lnTo>
                  <a:lnTo>
                    <a:pt x="891" y="2899"/>
                  </a:lnTo>
                  <a:lnTo>
                    <a:pt x="905" y="2881"/>
                  </a:lnTo>
                  <a:lnTo>
                    <a:pt x="905" y="2844"/>
                  </a:lnTo>
                  <a:lnTo>
                    <a:pt x="911" y="2841"/>
                  </a:lnTo>
                  <a:lnTo>
                    <a:pt x="917" y="2835"/>
                  </a:lnTo>
                  <a:lnTo>
                    <a:pt x="917" y="2798"/>
                  </a:lnTo>
                  <a:lnTo>
                    <a:pt x="920" y="2792"/>
                  </a:lnTo>
                  <a:lnTo>
                    <a:pt x="926" y="2786"/>
                  </a:lnTo>
                  <a:lnTo>
                    <a:pt x="926" y="2757"/>
                  </a:lnTo>
                  <a:lnTo>
                    <a:pt x="885" y="2719"/>
                  </a:lnTo>
                  <a:lnTo>
                    <a:pt x="876" y="2719"/>
                  </a:lnTo>
                  <a:lnTo>
                    <a:pt x="876" y="2711"/>
                  </a:lnTo>
                  <a:lnTo>
                    <a:pt x="868" y="2699"/>
                  </a:lnTo>
                  <a:lnTo>
                    <a:pt x="868" y="2696"/>
                  </a:lnTo>
                  <a:lnTo>
                    <a:pt x="868" y="2691"/>
                  </a:lnTo>
                  <a:lnTo>
                    <a:pt x="859" y="2682"/>
                  </a:lnTo>
                  <a:lnTo>
                    <a:pt x="859" y="2662"/>
                  </a:lnTo>
                  <a:lnTo>
                    <a:pt x="847" y="2653"/>
                  </a:lnTo>
                  <a:lnTo>
                    <a:pt x="847" y="2537"/>
                  </a:lnTo>
                  <a:lnTo>
                    <a:pt x="839" y="2526"/>
                  </a:lnTo>
                  <a:lnTo>
                    <a:pt x="839" y="2514"/>
                  </a:lnTo>
                  <a:lnTo>
                    <a:pt x="839" y="2500"/>
                  </a:lnTo>
                  <a:lnTo>
                    <a:pt x="847" y="2488"/>
                  </a:lnTo>
                  <a:lnTo>
                    <a:pt x="885" y="2488"/>
                  </a:lnTo>
                  <a:lnTo>
                    <a:pt x="900" y="2474"/>
                  </a:lnTo>
                  <a:lnTo>
                    <a:pt x="917" y="2459"/>
                  </a:lnTo>
                  <a:lnTo>
                    <a:pt x="917" y="2433"/>
                  </a:lnTo>
                  <a:lnTo>
                    <a:pt x="917" y="2401"/>
                  </a:lnTo>
                  <a:lnTo>
                    <a:pt x="934" y="2384"/>
                  </a:lnTo>
                  <a:lnTo>
                    <a:pt x="934" y="2372"/>
                  </a:lnTo>
                  <a:lnTo>
                    <a:pt x="943" y="2364"/>
                  </a:lnTo>
                  <a:lnTo>
                    <a:pt x="943" y="2343"/>
                  </a:lnTo>
                  <a:lnTo>
                    <a:pt x="963" y="2326"/>
                  </a:lnTo>
                  <a:lnTo>
                    <a:pt x="960" y="2320"/>
                  </a:lnTo>
                  <a:lnTo>
                    <a:pt x="954" y="2314"/>
                  </a:lnTo>
                  <a:lnTo>
                    <a:pt x="954" y="2306"/>
                  </a:lnTo>
                  <a:lnTo>
                    <a:pt x="943" y="2297"/>
                  </a:lnTo>
                  <a:lnTo>
                    <a:pt x="943" y="2288"/>
                  </a:lnTo>
                  <a:lnTo>
                    <a:pt x="940" y="2283"/>
                  </a:lnTo>
                  <a:lnTo>
                    <a:pt x="934" y="2277"/>
                  </a:lnTo>
                  <a:lnTo>
                    <a:pt x="934" y="2268"/>
                  </a:lnTo>
                  <a:lnTo>
                    <a:pt x="931" y="2262"/>
                  </a:lnTo>
                  <a:lnTo>
                    <a:pt x="926" y="2257"/>
                  </a:lnTo>
                  <a:lnTo>
                    <a:pt x="917" y="2257"/>
                  </a:lnTo>
                  <a:lnTo>
                    <a:pt x="917" y="2231"/>
                  </a:lnTo>
                  <a:lnTo>
                    <a:pt x="920" y="2225"/>
                  </a:lnTo>
                  <a:lnTo>
                    <a:pt x="926" y="2219"/>
                  </a:lnTo>
                  <a:lnTo>
                    <a:pt x="954" y="2219"/>
                  </a:lnTo>
                  <a:lnTo>
                    <a:pt x="963" y="2210"/>
                  </a:lnTo>
                  <a:lnTo>
                    <a:pt x="972" y="2210"/>
                  </a:lnTo>
                  <a:lnTo>
                    <a:pt x="978" y="2204"/>
                  </a:lnTo>
                  <a:lnTo>
                    <a:pt x="983" y="2202"/>
                  </a:lnTo>
                  <a:lnTo>
                    <a:pt x="983" y="2196"/>
                  </a:lnTo>
                  <a:lnTo>
                    <a:pt x="983" y="2190"/>
                  </a:lnTo>
                  <a:lnTo>
                    <a:pt x="986" y="2187"/>
                  </a:lnTo>
                  <a:lnTo>
                    <a:pt x="992" y="2181"/>
                  </a:lnTo>
                  <a:lnTo>
                    <a:pt x="992" y="2144"/>
                  </a:lnTo>
                  <a:lnTo>
                    <a:pt x="1021" y="2115"/>
                  </a:lnTo>
                  <a:lnTo>
                    <a:pt x="1033" y="2115"/>
                  </a:lnTo>
                  <a:lnTo>
                    <a:pt x="1041" y="2103"/>
                  </a:lnTo>
                  <a:lnTo>
                    <a:pt x="1041" y="2095"/>
                  </a:lnTo>
                  <a:lnTo>
                    <a:pt x="1062" y="2074"/>
                  </a:lnTo>
                  <a:lnTo>
                    <a:pt x="1064" y="2074"/>
                  </a:lnTo>
                  <a:lnTo>
                    <a:pt x="1070" y="2074"/>
                  </a:lnTo>
                  <a:lnTo>
                    <a:pt x="1085" y="2063"/>
                  </a:lnTo>
                  <a:lnTo>
                    <a:pt x="1099" y="2045"/>
                  </a:lnTo>
                  <a:lnTo>
                    <a:pt x="1099" y="2019"/>
                  </a:lnTo>
                  <a:lnTo>
                    <a:pt x="1088" y="2008"/>
                  </a:lnTo>
                  <a:lnTo>
                    <a:pt x="1088" y="1999"/>
                  </a:lnTo>
                  <a:lnTo>
                    <a:pt x="1108" y="1979"/>
                  </a:lnTo>
                  <a:lnTo>
                    <a:pt x="1116" y="1979"/>
                  </a:lnTo>
                  <a:lnTo>
                    <a:pt x="1122" y="1976"/>
                  </a:lnTo>
                  <a:lnTo>
                    <a:pt x="1128" y="1970"/>
                  </a:lnTo>
                  <a:lnTo>
                    <a:pt x="1137" y="1970"/>
                  </a:lnTo>
                  <a:lnTo>
                    <a:pt x="1143" y="1964"/>
                  </a:lnTo>
                  <a:lnTo>
                    <a:pt x="1145" y="1959"/>
                  </a:lnTo>
                  <a:lnTo>
                    <a:pt x="1145" y="1933"/>
                  </a:lnTo>
                  <a:lnTo>
                    <a:pt x="1145" y="1904"/>
                  </a:lnTo>
                  <a:lnTo>
                    <a:pt x="1151" y="1898"/>
                  </a:lnTo>
                  <a:lnTo>
                    <a:pt x="1157" y="1892"/>
                  </a:lnTo>
                  <a:lnTo>
                    <a:pt x="1157" y="1863"/>
                  </a:lnTo>
                  <a:lnTo>
                    <a:pt x="1166" y="1854"/>
                  </a:lnTo>
                  <a:lnTo>
                    <a:pt x="1166" y="1843"/>
                  </a:lnTo>
                  <a:lnTo>
                    <a:pt x="1157" y="1834"/>
                  </a:lnTo>
                  <a:lnTo>
                    <a:pt x="1157" y="1825"/>
                  </a:lnTo>
                  <a:lnTo>
                    <a:pt x="1151" y="1823"/>
                  </a:lnTo>
                  <a:lnTo>
                    <a:pt x="1145" y="1814"/>
                  </a:lnTo>
                  <a:lnTo>
                    <a:pt x="1145" y="1710"/>
                  </a:lnTo>
                  <a:lnTo>
                    <a:pt x="1157" y="1701"/>
                  </a:lnTo>
                  <a:lnTo>
                    <a:pt x="1174" y="1701"/>
                  </a:lnTo>
                  <a:lnTo>
                    <a:pt x="1195" y="1681"/>
                  </a:lnTo>
                  <a:lnTo>
                    <a:pt x="1203" y="1681"/>
                  </a:lnTo>
                  <a:lnTo>
                    <a:pt x="1209" y="1678"/>
                  </a:lnTo>
                  <a:lnTo>
                    <a:pt x="1215" y="1672"/>
                  </a:lnTo>
                  <a:lnTo>
                    <a:pt x="1215" y="1661"/>
                  </a:lnTo>
                  <a:lnTo>
                    <a:pt x="1224" y="1652"/>
                  </a:lnTo>
                  <a:lnTo>
                    <a:pt x="1224" y="1643"/>
                  </a:lnTo>
                  <a:lnTo>
                    <a:pt x="1232" y="1632"/>
                  </a:lnTo>
                  <a:lnTo>
                    <a:pt x="1232" y="1614"/>
                  </a:lnTo>
                  <a:lnTo>
                    <a:pt x="1232" y="1594"/>
                  </a:lnTo>
                  <a:lnTo>
                    <a:pt x="1229" y="1591"/>
                  </a:lnTo>
                  <a:lnTo>
                    <a:pt x="1224" y="1585"/>
                  </a:lnTo>
                  <a:lnTo>
                    <a:pt x="1224" y="1565"/>
                  </a:lnTo>
                  <a:lnTo>
                    <a:pt x="1229" y="1565"/>
                  </a:lnTo>
                  <a:lnTo>
                    <a:pt x="1232" y="1565"/>
                  </a:lnTo>
                  <a:lnTo>
                    <a:pt x="1244" y="1577"/>
                  </a:lnTo>
                  <a:lnTo>
                    <a:pt x="1252" y="1577"/>
                  </a:lnTo>
                  <a:lnTo>
                    <a:pt x="1273" y="1556"/>
                  </a:lnTo>
                  <a:lnTo>
                    <a:pt x="1281" y="1556"/>
                  </a:lnTo>
                  <a:lnTo>
                    <a:pt x="1281" y="1545"/>
                  </a:lnTo>
                  <a:lnTo>
                    <a:pt x="1290" y="1536"/>
                  </a:lnTo>
                  <a:lnTo>
                    <a:pt x="1290" y="1519"/>
                  </a:lnTo>
                  <a:lnTo>
                    <a:pt x="1296" y="1513"/>
                  </a:lnTo>
                  <a:lnTo>
                    <a:pt x="1299" y="1510"/>
                  </a:lnTo>
                  <a:lnTo>
                    <a:pt x="1299" y="1490"/>
                  </a:lnTo>
                  <a:lnTo>
                    <a:pt x="1331" y="1461"/>
                  </a:lnTo>
                  <a:lnTo>
                    <a:pt x="1368" y="1461"/>
                  </a:lnTo>
                  <a:lnTo>
                    <a:pt x="1388" y="1481"/>
                  </a:lnTo>
                  <a:lnTo>
                    <a:pt x="1388" y="1490"/>
                  </a:lnTo>
                  <a:lnTo>
                    <a:pt x="1394" y="1493"/>
                  </a:lnTo>
                  <a:lnTo>
                    <a:pt x="1397" y="1499"/>
                  </a:lnTo>
                  <a:lnTo>
                    <a:pt x="1397" y="1519"/>
                  </a:lnTo>
                  <a:lnTo>
                    <a:pt x="1406" y="1527"/>
                  </a:lnTo>
                  <a:lnTo>
                    <a:pt x="1406" y="1545"/>
                  </a:lnTo>
                  <a:lnTo>
                    <a:pt x="1426" y="1565"/>
                  </a:lnTo>
                  <a:lnTo>
                    <a:pt x="1438" y="1565"/>
                  </a:lnTo>
                  <a:lnTo>
                    <a:pt x="1446" y="1577"/>
                  </a:lnTo>
                  <a:lnTo>
                    <a:pt x="1469" y="1577"/>
                  </a:lnTo>
                  <a:lnTo>
                    <a:pt x="1496" y="1577"/>
                  </a:lnTo>
                  <a:lnTo>
                    <a:pt x="1498" y="1571"/>
                  </a:lnTo>
                  <a:lnTo>
                    <a:pt x="1504" y="1565"/>
                  </a:lnTo>
                  <a:lnTo>
                    <a:pt x="1513" y="1565"/>
                  </a:lnTo>
                  <a:lnTo>
                    <a:pt x="1522" y="1556"/>
                  </a:lnTo>
                  <a:lnTo>
                    <a:pt x="1533" y="1556"/>
                  </a:lnTo>
                  <a:lnTo>
                    <a:pt x="1533" y="1536"/>
                  </a:lnTo>
                  <a:lnTo>
                    <a:pt x="1501" y="1510"/>
                  </a:lnTo>
                  <a:lnTo>
                    <a:pt x="1501" y="1499"/>
                  </a:lnTo>
                  <a:lnTo>
                    <a:pt x="1475" y="1470"/>
                  </a:lnTo>
                  <a:lnTo>
                    <a:pt x="1446" y="1441"/>
                  </a:lnTo>
                  <a:lnTo>
                    <a:pt x="1455" y="1432"/>
                  </a:lnTo>
                  <a:lnTo>
                    <a:pt x="1455" y="1420"/>
                  </a:lnTo>
                  <a:lnTo>
                    <a:pt x="1467" y="1412"/>
                  </a:lnTo>
                  <a:lnTo>
                    <a:pt x="1496" y="1412"/>
                  </a:lnTo>
                  <a:lnTo>
                    <a:pt x="1513" y="1391"/>
                  </a:lnTo>
                  <a:lnTo>
                    <a:pt x="1513" y="1383"/>
                  </a:lnTo>
                  <a:lnTo>
                    <a:pt x="1522" y="1374"/>
                  </a:lnTo>
                  <a:lnTo>
                    <a:pt x="1522" y="1365"/>
                  </a:lnTo>
                  <a:lnTo>
                    <a:pt x="1513" y="1354"/>
                  </a:lnTo>
                  <a:lnTo>
                    <a:pt x="1501" y="1354"/>
                  </a:lnTo>
                  <a:lnTo>
                    <a:pt x="1501" y="1345"/>
                  </a:lnTo>
                  <a:lnTo>
                    <a:pt x="1513" y="1334"/>
                  </a:lnTo>
                  <a:lnTo>
                    <a:pt x="1513" y="1325"/>
                  </a:lnTo>
                  <a:lnTo>
                    <a:pt x="1542" y="1325"/>
                  </a:lnTo>
                  <a:lnTo>
                    <a:pt x="1542" y="1299"/>
                  </a:lnTo>
                  <a:lnTo>
                    <a:pt x="1550" y="1287"/>
                  </a:lnTo>
                  <a:lnTo>
                    <a:pt x="1539" y="1273"/>
                  </a:lnTo>
                  <a:lnTo>
                    <a:pt x="1522" y="1258"/>
                  </a:lnTo>
                  <a:lnTo>
                    <a:pt x="1513" y="1258"/>
                  </a:lnTo>
                  <a:lnTo>
                    <a:pt x="1513" y="1209"/>
                  </a:lnTo>
                  <a:lnTo>
                    <a:pt x="1501" y="1209"/>
                  </a:lnTo>
                  <a:lnTo>
                    <a:pt x="1496" y="1201"/>
                  </a:lnTo>
                  <a:lnTo>
                    <a:pt x="1496" y="1192"/>
                  </a:lnTo>
                  <a:lnTo>
                    <a:pt x="1501" y="1180"/>
                  </a:lnTo>
                  <a:lnTo>
                    <a:pt x="1608" y="1180"/>
                  </a:lnTo>
                  <a:lnTo>
                    <a:pt x="1608" y="1122"/>
                  </a:lnTo>
                  <a:lnTo>
                    <a:pt x="1620" y="1114"/>
                  </a:lnTo>
                  <a:lnTo>
                    <a:pt x="1620" y="1093"/>
                  </a:lnTo>
                  <a:lnTo>
                    <a:pt x="1600" y="1076"/>
                  </a:lnTo>
                  <a:lnTo>
                    <a:pt x="1600" y="1056"/>
                  </a:lnTo>
                  <a:lnTo>
                    <a:pt x="1591" y="1047"/>
                  </a:lnTo>
                  <a:lnTo>
                    <a:pt x="1591" y="989"/>
                  </a:lnTo>
                  <a:lnTo>
                    <a:pt x="1600" y="981"/>
                  </a:lnTo>
                  <a:lnTo>
                    <a:pt x="1600" y="952"/>
                  </a:lnTo>
                  <a:lnTo>
                    <a:pt x="1608" y="940"/>
                  </a:lnTo>
                  <a:lnTo>
                    <a:pt x="1605" y="937"/>
                  </a:lnTo>
                  <a:lnTo>
                    <a:pt x="1600" y="931"/>
                  </a:lnTo>
                  <a:lnTo>
                    <a:pt x="1600" y="911"/>
                  </a:lnTo>
                  <a:lnTo>
                    <a:pt x="1605" y="908"/>
                  </a:lnTo>
                  <a:lnTo>
                    <a:pt x="1608" y="903"/>
                  </a:lnTo>
                  <a:lnTo>
                    <a:pt x="1608" y="882"/>
                  </a:lnTo>
                  <a:lnTo>
                    <a:pt x="1620" y="882"/>
                  </a:lnTo>
                  <a:lnTo>
                    <a:pt x="1629" y="874"/>
                  </a:lnTo>
                  <a:lnTo>
                    <a:pt x="1643" y="874"/>
                  </a:lnTo>
                  <a:lnTo>
                    <a:pt x="1658" y="874"/>
                  </a:lnTo>
                  <a:lnTo>
                    <a:pt x="1666" y="865"/>
                  </a:lnTo>
                  <a:lnTo>
                    <a:pt x="1678" y="865"/>
                  </a:lnTo>
                  <a:lnTo>
                    <a:pt x="1698" y="845"/>
                  </a:lnTo>
                  <a:lnTo>
                    <a:pt x="1701" y="845"/>
                  </a:lnTo>
                  <a:lnTo>
                    <a:pt x="1707" y="845"/>
                  </a:lnTo>
                  <a:lnTo>
                    <a:pt x="1773" y="778"/>
                  </a:lnTo>
                  <a:lnTo>
                    <a:pt x="1782" y="787"/>
                  </a:lnTo>
                  <a:lnTo>
                    <a:pt x="1782" y="798"/>
                  </a:lnTo>
                  <a:lnTo>
                    <a:pt x="1794" y="807"/>
                  </a:lnTo>
                  <a:lnTo>
                    <a:pt x="1794" y="816"/>
                  </a:lnTo>
                  <a:lnTo>
                    <a:pt x="1822" y="816"/>
                  </a:lnTo>
                  <a:lnTo>
                    <a:pt x="1831" y="807"/>
                  </a:lnTo>
                  <a:lnTo>
                    <a:pt x="1831" y="787"/>
                  </a:lnTo>
                  <a:lnTo>
                    <a:pt x="1860" y="787"/>
                  </a:lnTo>
                  <a:lnTo>
                    <a:pt x="1869" y="798"/>
                  </a:lnTo>
                  <a:lnTo>
                    <a:pt x="1869" y="807"/>
                  </a:lnTo>
                  <a:lnTo>
                    <a:pt x="1877" y="816"/>
                  </a:lnTo>
                  <a:lnTo>
                    <a:pt x="1927" y="816"/>
                  </a:lnTo>
                  <a:lnTo>
                    <a:pt x="1927" y="836"/>
                  </a:lnTo>
                  <a:lnTo>
                    <a:pt x="1935" y="845"/>
                  </a:lnTo>
                  <a:lnTo>
                    <a:pt x="1967" y="845"/>
                  </a:lnTo>
                  <a:lnTo>
                    <a:pt x="1970" y="850"/>
                  </a:lnTo>
                  <a:lnTo>
                    <a:pt x="1976" y="853"/>
                  </a:lnTo>
                  <a:lnTo>
                    <a:pt x="1984" y="853"/>
                  </a:lnTo>
                  <a:lnTo>
                    <a:pt x="2005" y="874"/>
                  </a:lnTo>
                  <a:lnTo>
                    <a:pt x="2005" y="894"/>
                  </a:lnTo>
                  <a:lnTo>
                    <a:pt x="1996" y="903"/>
                  </a:lnTo>
                  <a:lnTo>
                    <a:pt x="1996" y="923"/>
                  </a:lnTo>
                  <a:lnTo>
                    <a:pt x="1976" y="923"/>
                  </a:lnTo>
                  <a:lnTo>
                    <a:pt x="1967" y="911"/>
                  </a:lnTo>
                  <a:lnTo>
                    <a:pt x="1935" y="911"/>
                  </a:lnTo>
                  <a:lnTo>
                    <a:pt x="1935" y="931"/>
                  </a:lnTo>
                  <a:lnTo>
                    <a:pt x="1941" y="937"/>
                  </a:lnTo>
                  <a:lnTo>
                    <a:pt x="1947" y="940"/>
                  </a:lnTo>
                  <a:lnTo>
                    <a:pt x="1947" y="952"/>
                  </a:lnTo>
                  <a:lnTo>
                    <a:pt x="1984" y="952"/>
                  </a:lnTo>
                  <a:lnTo>
                    <a:pt x="1996" y="940"/>
                  </a:lnTo>
                  <a:lnTo>
                    <a:pt x="2013" y="940"/>
                  </a:lnTo>
                  <a:lnTo>
                    <a:pt x="2025" y="931"/>
                  </a:lnTo>
                  <a:lnTo>
                    <a:pt x="2042" y="931"/>
                  </a:lnTo>
                  <a:lnTo>
                    <a:pt x="2054" y="923"/>
                  </a:lnTo>
                  <a:lnTo>
                    <a:pt x="2080" y="923"/>
                  </a:lnTo>
                  <a:lnTo>
                    <a:pt x="2092" y="911"/>
                  </a:lnTo>
                  <a:lnTo>
                    <a:pt x="2092" y="908"/>
                  </a:lnTo>
                  <a:lnTo>
                    <a:pt x="2092" y="903"/>
                  </a:lnTo>
                  <a:lnTo>
                    <a:pt x="2071" y="882"/>
                  </a:lnTo>
                  <a:lnTo>
                    <a:pt x="2092" y="865"/>
                  </a:lnTo>
                  <a:lnTo>
                    <a:pt x="2080" y="853"/>
                  </a:lnTo>
                  <a:lnTo>
                    <a:pt x="2080" y="836"/>
                  </a:lnTo>
                  <a:lnTo>
                    <a:pt x="2080" y="830"/>
                  </a:lnTo>
                  <a:lnTo>
                    <a:pt x="2080" y="824"/>
                  </a:lnTo>
                  <a:lnTo>
                    <a:pt x="2077" y="822"/>
                  </a:lnTo>
                  <a:lnTo>
                    <a:pt x="2071" y="816"/>
                  </a:lnTo>
                  <a:lnTo>
                    <a:pt x="2063" y="816"/>
                  </a:lnTo>
                  <a:lnTo>
                    <a:pt x="2063" y="807"/>
                  </a:lnTo>
                  <a:lnTo>
                    <a:pt x="2080" y="787"/>
                  </a:lnTo>
                  <a:lnTo>
                    <a:pt x="2080" y="769"/>
                  </a:lnTo>
                  <a:lnTo>
                    <a:pt x="2086" y="764"/>
                  </a:lnTo>
                  <a:lnTo>
                    <a:pt x="2092" y="758"/>
                  </a:lnTo>
                  <a:lnTo>
                    <a:pt x="2077" y="743"/>
                  </a:lnTo>
                  <a:lnTo>
                    <a:pt x="2063" y="729"/>
                  </a:lnTo>
                  <a:lnTo>
                    <a:pt x="2054" y="738"/>
                  </a:lnTo>
                  <a:lnTo>
                    <a:pt x="2054" y="749"/>
                  </a:lnTo>
                  <a:lnTo>
                    <a:pt x="2042" y="749"/>
                  </a:lnTo>
                  <a:lnTo>
                    <a:pt x="2025" y="769"/>
                  </a:lnTo>
                  <a:lnTo>
                    <a:pt x="1996" y="738"/>
                  </a:lnTo>
                  <a:lnTo>
                    <a:pt x="2019" y="714"/>
                  </a:lnTo>
                  <a:lnTo>
                    <a:pt x="2042" y="691"/>
                  </a:lnTo>
                  <a:lnTo>
                    <a:pt x="2054" y="691"/>
                  </a:lnTo>
                  <a:lnTo>
                    <a:pt x="2063" y="683"/>
                  </a:lnTo>
                  <a:lnTo>
                    <a:pt x="2063" y="671"/>
                  </a:lnTo>
                  <a:lnTo>
                    <a:pt x="2092" y="642"/>
                  </a:lnTo>
                  <a:lnTo>
                    <a:pt x="2100" y="642"/>
                  </a:lnTo>
                  <a:lnTo>
                    <a:pt x="2120" y="625"/>
                  </a:lnTo>
                  <a:lnTo>
                    <a:pt x="2120" y="584"/>
                  </a:lnTo>
                  <a:lnTo>
                    <a:pt x="2092" y="555"/>
                  </a:lnTo>
                  <a:lnTo>
                    <a:pt x="2080" y="555"/>
                  </a:lnTo>
                  <a:lnTo>
                    <a:pt x="2080" y="518"/>
                  </a:lnTo>
                  <a:lnTo>
                    <a:pt x="2100" y="500"/>
                  </a:lnTo>
                  <a:lnTo>
                    <a:pt x="2129" y="500"/>
                  </a:lnTo>
                  <a:lnTo>
                    <a:pt x="2138" y="509"/>
                  </a:lnTo>
                  <a:lnTo>
                    <a:pt x="2158" y="509"/>
                  </a:lnTo>
                  <a:lnTo>
                    <a:pt x="2158" y="486"/>
                  </a:lnTo>
                  <a:lnTo>
                    <a:pt x="2158" y="460"/>
                  </a:lnTo>
                  <a:lnTo>
                    <a:pt x="2164" y="457"/>
                  </a:lnTo>
                  <a:lnTo>
                    <a:pt x="2170" y="451"/>
                  </a:lnTo>
                  <a:lnTo>
                    <a:pt x="2170" y="431"/>
                  </a:lnTo>
                  <a:lnTo>
                    <a:pt x="2149" y="414"/>
                  </a:lnTo>
                  <a:lnTo>
                    <a:pt x="2149" y="393"/>
                  </a:lnTo>
                  <a:lnTo>
                    <a:pt x="2129" y="373"/>
                  </a:lnTo>
                  <a:lnTo>
                    <a:pt x="2129" y="364"/>
                  </a:lnTo>
                  <a:lnTo>
                    <a:pt x="2120" y="356"/>
                  </a:lnTo>
                  <a:lnTo>
                    <a:pt x="2120" y="335"/>
                  </a:lnTo>
                  <a:lnTo>
                    <a:pt x="2118" y="330"/>
                  </a:lnTo>
                  <a:lnTo>
                    <a:pt x="2112" y="324"/>
                  </a:lnTo>
                  <a:lnTo>
                    <a:pt x="2112" y="318"/>
                  </a:lnTo>
                  <a:lnTo>
                    <a:pt x="2112" y="307"/>
                  </a:lnTo>
                  <a:lnTo>
                    <a:pt x="2120" y="298"/>
                  </a:lnTo>
                  <a:lnTo>
                    <a:pt x="2120" y="269"/>
                  </a:lnTo>
                  <a:lnTo>
                    <a:pt x="2129" y="257"/>
                  </a:lnTo>
                  <a:lnTo>
                    <a:pt x="2129" y="240"/>
                  </a:lnTo>
                  <a:lnTo>
                    <a:pt x="2149" y="220"/>
                  </a:lnTo>
                  <a:lnTo>
                    <a:pt x="2149" y="211"/>
                  </a:lnTo>
                  <a:lnTo>
                    <a:pt x="2158" y="202"/>
                  </a:lnTo>
                  <a:lnTo>
                    <a:pt x="2199" y="202"/>
                  </a:lnTo>
                  <a:lnTo>
                    <a:pt x="2207" y="211"/>
                  </a:lnTo>
                  <a:lnTo>
                    <a:pt x="2227" y="211"/>
                  </a:lnTo>
                  <a:lnTo>
                    <a:pt x="2236" y="202"/>
                  </a:lnTo>
                  <a:lnTo>
                    <a:pt x="2265" y="202"/>
                  </a:lnTo>
                  <a:lnTo>
                    <a:pt x="2265" y="173"/>
                  </a:lnTo>
                  <a:lnTo>
                    <a:pt x="2277" y="173"/>
                  </a:lnTo>
                  <a:lnTo>
                    <a:pt x="2280" y="176"/>
                  </a:lnTo>
                  <a:lnTo>
                    <a:pt x="2285" y="182"/>
                  </a:lnTo>
                  <a:lnTo>
                    <a:pt x="2294" y="182"/>
                  </a:lnTo>
                  <a:lnTo>
                    <a:pt x="2303" y="173"/>
                  </a:lnTo>
                  <a:lnTo>
                    <a:pt x="2311" y="173"/>
                  </a:lnTo>
                  <a:lnTo>
                    <a:pt x="2323" y="182"/>
                  </a:lnTo>
                  <a:lnTo>
                    <a:pt x="2343" y="182"/>
                  </a:lnTo>
                  <a:lnTo>
                    <a:pt x="2352" y="191"/>
                  </a:lnTo>
                  <a:lnTo>
                    <a:pt x="2361" y="191"/>
                  </a:lnTo>
                  <a:lnTo>
                    <a:pt x="2381" y="211"/>
                  </a:lnTo>
                  <a:lnTo>
                    <a:pt x="2401" y="211"/>
                  </a:lnTo>
                  <a:lnTo>
                    <a:pt x="2410" y="202"/>
                  </a:lnTo>
                  <a:lnTo>
                    <a:pt x="2418" y="202"/>
                  </a:lnTo>
                  <a:lnTo>
                    <a:pt x="2430" y="191"/>
                  </a:lnTo>
                  <a:lnTo>
                    <a:pt x="2439" y="191"/>
                  </a:lnTo>
                  <a:lnTo>
                    <a:pt x="2459" y="173"/>
                  </a:lnTo>
                  <a:lnTo>
                    <a:pt x="2476" y="173"/>
                  </a:lnTo>
                  <a:lnTo>
                    <a:pt x="2497" y="191"/>
                  </a:lnTo>
                  <a:lnTo>
                    <a:pt x="2514" y="191"/>
                  </a:lnTo>
                  <a:lnTo>
                    <a:pt x="2525" y="202"/>
                  </a:lnTo>
                  <a:lnTo>
                    <a:pt x="2633" y="202"/>
                  </a:lnTo>
                  <a:lnTo>
                    <a:pt x="2650" y="182"/>
                  </a:lnTo>
                  <a:lnTo>
                    <a:pt x="2656" y="182"/>
                  </a:lnTo>
                  <a:lnTo>
                    <a:pt x="2659" y="182"/>
                  </a:lnTo>
                  <a:lnTo>
                    <a:pt x="2679" y="162"/>
                  </a:lnTo>
                  <a:lnTo>
                    <a:pt x="2690" y="162"/>
                  </a:lnTo>
                  <a:lnTo>
                    <a:pt x="2690" y="142"/>
                  </a:lnTo>
                  <a:lnTo>
                    <a:pt x="2699" y="133"/>
                  </a:lnTo>
                  <a:lnTo>
                    <a:pt x="2708" y="133"/>
                  </a:lnTo>
                  <a:lnTo>
                    <a:pt x="2728" y="113"/>
                  </a:lnTo>
                  <a:lnTo>
                    <a:pt x="2745" y="113"/>
                  </a:lnTo>
                  <a:lnTo>
                    <a:pt x="2757" y="104"/>
                  </a:lnTo>
                  <a:lnTo>
                    <a:pt x="2766" y="104"/>
                  </a:lnTo>
                  <a:lnTo>
                    <a:pt x="2777" y="113"/>
                  </a:lnTo>
                  <a:lnTo>
                    <a:pt x="2795" y="113"/>
                  </a:lnTo>
                  <a:lnTo>
                    <a:pt x="2806" y="104"/>
                  </a:lnTo>
                  <a:lnTo>
                    <a:pt x="2815" y="104"/>
                  </a:lnTo>
                  <a:lnTo>
                    <a:pt x="2823" y="113"/>
                  </a:lnTo>
                  <a:lnTo>
                    <a:pt x="2852" y="113"/>
                  </a:lnTo>
                  <a:lnTo>
                    <a:pt x="2858" y="118"/>
                  </a:lnTo>
                  <a:lnTo>
                    <a:pt x="2861" y="124"/>
                  </a:lnTo>
                  <a:lnTo>
                    <a:pt x="2902" y="124"/>
                  </a:lnTo>
                  <a:lnTo>
                    <a:pt x="2931" y="153"/>
                  </a:lnTo>
                  <a:lnTo>
                    <a:pt x="2968" y="153"/>
                  </a:lnTo>
                  <a:lnTo>
                    <a:pt x="3009" y="153"/>
                  </a:lnTo>
                  <a:lnTo>
                    <a:pt x="3017" y="142"/>
                  </a:lnTo>
                  <a:lnTo>
                    <a:pt x="3026" y="142"/>
                  </a:lnTo>
                  <a:lnTo>
                    <a:pt x="3038" y="133"/>
                  </a:lnTo>
                  <a:lnTo>
                    <a:pt x="3038" y="124"/>
                  </a:lnTo>
                  <a:lnTo>
                    <a:pt x="3046" y="113"/>
                  </a:lnTo>
                  <a:lnTo>
                    <a:pt x="3038" y="104"/>
                  </a:lnTo>
                  <a:lnTo>
                    <a:pt x="3038" y="75"/>
                  </a:lnTo>
                  <a:lnTo>
                    <a:pt x="3055" y="75"/>
                  </a:lnTo>
                  <a:lnTo>
                    <a:pt x="3075" y="95"/>
                  </a:lnTo>
                  <a:lnTo>
                    <a:pt x="3075" y="104"/>
                  </a:lnTo>
                  <a:lnTo>
                    <a:pt x="3142" y="104"/>
                  </a:lnTo>
                  <a:lnTo>
                    <a:pt x="3150" y="95"/>
                  </a:lnTo>
                  <a:lnTo>
                    <a:pt x="3179" y="95"/>
                  </a:lnTo>
                  <a:lnTo>
                    <a:pt x="3179" y="75"/>
                  </a:lnTo>
                  <a:lnTo>
                    <a:pt x="3191" y="66"/>
                  </a:lnTo>
                  <a:lnTo>
                    <a:pt x="3229" y="66"/>
                  </a:lnTo>
                  <a:lnTo>
                    <a:pt x="3237" y="58"/>
                  </a:lnTo>
                  <a:lnTo>
                    <a:pt x="3237" y="46"/>
                  </a:lnTo>
                  <a:lnTo>
                    <a:pt x="3257" y="46"/>
                  </a:lnTo>
                  <a:lnTo>
                    <a:pt x="3257" y="26"/>
                  </a:lnTo>
                  <a:lnTo>
                    <a:pt x="3272" y="14"/>
                  </a:lnTo>
                  <a:lnTo>
                    <a:pt x="3286" y="0"/>
                  </a:lnTo>
                  <a:lnTo>
                    <a:pt x="3315" y="0"/>
                  </a:lnTo>
                  <a:lnTo>
                    <a:pt x="3321" y="3"/>
                  </a:lnTo>
                  <a:lnTo>
                    <a:pt x="3324" y="9"/>
                  </a:lnTo>
                  <a:lnTo>
                    <a:pt x="3330" y="9"/>
                  </a:lnTo>
                  <a:lnTo>
                    <a:pt x="3336" y="9"/>
                  </a:lnTo>
                  <a:lnTo>
                    <a:pt x="3344" y="17"/>
                  </a:lnTo>
                  <a:lnTo>
                    <a:pt x="3353" y="17"/>
                  </a:lnTo>
                  <a:lnTo>
                    <a:pt x="3365" y="26"/>
                  </a:lnTo>
                  <a:lnTo>
                    <a:pt x="3373" y="26"/>
                  </a:lnTo>
                  <a:lnTo>
                    <a:pt x="3379" y="23"/>
                  </a:lnTo>
                  <a:lnTo>
                    <a:pt x="3382" y="17"/>
                  </a:lnTo>
                  <a:lnTo>
                    <a:pt x="3382" y="9"/>
                  </a:lnTo>
                  <a:lnTo>
                    <a:pt x="3393" y="0"/>
                  </a:lnTo>
                  <a:lnTo>
                    <a:pt x="3422" y="0"/>
                  </a:lnTo>
                  <a:lnTo>
                    <a:pt x="3431" y="9"/>
                  </a:lnTo>
                  <a:lnTo>
                    <a:pt x="3431" y="14"/>
                  </a:lnTo>
                  <a:lnTo>
                    <a:pt x="3431" y="17"/>
                  </a:lnTo>
                  <a:lnTo>
                    <a:pt x="3425" y="23"/>
                  </a:lnTo>
                  <a:lnTo>
                    <a:pt x="3422" y="26"/>
                  </a:lnTo>
                  <a:lnTo>
                    <a:pt x="3422" y="37"/>
                  </a:lnTo>
                  <a:lnTo>
                    <a:pt x="3431" y="46"/>
                  </a:lnTo>
                  <a:lnTo>
                    <a:pt x="3431" y="58"/>
                  </a:lnTo>
                  <a:lnTo>
                    <a:pt x="3440" y="66"/>
                  </a:lnTo>
                  <a:lnTo>
                    <a:pt x="3440" y="75"/>
                  </a:lnTo>
                  <a:lnTo>
                    <a:pt x="3451" y="87"/>
                  </a:lnTo>
                  <a:lnTo>
                    <a:pt x="3451" y="95"/>
                  </a:lnTo>
                  <a:lnTo>
                    <a:pt x="3460" y="104"/>
                  </a:lnTo>
                  <a:lnTo>
                    <a:pt x="3460" y="113"/>
                  </a:lnTo>
                  <a:lnTo>
                    <a:pt x="3469" y="124"/>
                  </a:lnTo>
                  <a:lnTo>
                    <a:pt x="3469" y="142"/>
                  </a:lnTo>
                  <a:lnTo>
                    <a:pt x="3474" y="147"/>
                  </a:lnTo>
                  <a:lnTo>
                    <a:pt x="3480" y="153"/>
                  </a:lnTo>
                  <a:lnTo>
                    <a:pt x="3480" y="191"/>
                  </a:lnTo>
                  <a:lnTo>
                    <a:pt x="3489" y="202"/>
                  </a:lnTo>
                  <a:lnTo>
                    <a:pt x="3489" y="220"/>
                  </a:lnTo>
                  <a:lnTo>
                    <a:pt x="3500" y="231"/>
                  </a:lnTo>
                  <a:lnTo>
                    <a:pt x="3500" y="269"/>
                  </a:lnTo>
                  <a:lnTo>
                    <a:pt x="3509" y="278"/>
                  </a:lnTo>
                  <a:lnTo>
                    <a:pt x="3509" y="289"/>
                  </a:lnTo>
                  <a:lnTo>
                    <a:pt x="3527" y="289"/>
                  </a:lnTo>
                  <a:lnTo>
                    <a:pt x="3538" y="278"/>
                  </a:lnTo>
                  <a:lnTo>
                    <a:pt x="3555" y="278"/>
                  </a:lnTo>
                  <a:lnTo>
                    <a:pt x="3567" y="269"/>
                  </a:lnTo>
                  <a:lnTo>
                    <a:pt x="3596" y="269"/>
                  </a:lnTo>
                  <a:lnTo>
                    <a:pt x="3605" y="257"/>
                  </a:lnTo>
                  <a:lnTo>
                    <a:pt x="3625" y="257"/>
                  </a:lnTo>
                  <a:lnTo>
                    <a:pt x="3634" y="249"/>
                  </a:lnTo>
                  <a:lnTo>
                    <a:pt x="3654" y="249"/>
                  </a:lnTo>
                  <a:lnTo>
                    <a:pt x="3663" y="240"/>
                  </a:lnTo>
                  <a:lnTo>
                    <a:pt x="3683" y="240"/>
                  </a:lnTo>
                  <a:lnTo>
                    <a:pt x="3703" y="240"/>
                  </a:lnTo>
                  <a:lnTo>
                    <a:pt x="3712" y="231"/>
                  </a:lnTo>
                  <a:lnTo>
                    <a:pt x="3749" y="231"/>
                  </a:lnTo>
                  <a:lnTo>
                    <a:pt x="3755" y="226"/>
                  </a:lnTo>
                  <a:lnTo>
                    <a:pt x="3758" y="220"/>
                  </a:lnTo>
                  <a:lnTo>
                    <a:pt x="3807" y="220"/>
                  </a:lnTo>
                  <a:lnTo>
                    <a:pt x="3813" y="214"/>
                  </a:lnTo>
                  <a:lnTo>
                    <a:pt x="3819" y="211"/>
                  </a:lnTo>
                  <a:lnTo>
                    <a:pt x="3848" y="211"/>
                  </a:lnTo>
                  <a:lnTo>
                    <a:pt x="3848" y="220"/>
                  </a:lnTo>
                  <a:lnTo>
                    <a:pt x="3856" y="231"/>
                  </a:lnTo>
                  <a:lnTo>
                    <a:pt x="3856" y="240"/>
                  </a:lnTo>
                  <a:lnTo>
                    <a:pt x="3903" y="240"/>
                  </a:lnTo>
                  <a:lnTo>
                    <a:pt x="3914" y="231"/>
                  </a:lnTo>
                  <a:lnTo>
                    <a:pt x="3932" y="231"/>
                  </a:lnTo>
                  <a:lnTo>
                    <a:pt x="3937" y="226"/>
                  </a:lnTo>
                  <a:lnTo>
                    <a:pt x="3943" y="220"/>
                  </a:lnTo>
                  <a:lnTo>
                    <a:pt x="3972" y="220"/>
                  </a:lnTo>
                  <a:lnTo>
                    <a:pt x="3978" y="214"/>
                  </a:lnTo>
                  <a:lnTo>
                    <a:pt x="3981" y="211"/>
                  </a:lnTo>
                  <a:lnTo>
                    <a:pt x="4001" y="211"/>
                  </a:lnTo>
                  <a:lnTo>
                    <a:pt x="4010" y="202"/>
                  </a:lnTo>
                  <a:lnTo>
                    <a:pt x="4039" y="202"/>
                  </a:lnTo>
                  <a:lnTo>
                    <a:pt x="4068" y="202"/>
                  </a:lnTo>
                  <a:lnTo>
                    <a:pt x="4079" y="191"/>
                  </a:lnTo>
                  <a:lnTo>
                    <a:pt x="4105" y="191"/>
                  </a:lnTo>
                  <a:lnTo>
                    <a:pt x="4114" y="182"/>
                  </a:lnTo>
                  <a:lnTo>
                    <a:pt x="4134" y="182"/>
                  </a:lnTo>
                  <a:lnTo>
                    <a:pt x="4134" y="211"/>
                  </a:lnTo>
                  <a:lnTo>
                    <a:pt x="4146" y="220"/>
                  </a:lnTo>
                  <a:lnTo>
                    <a:pt x="4146" y="257"/>
                  </a:lnTo>
                  <a:lnTo>
                    <a:pt x="4154" y="269"/>
                  </a:lnTo>
                  <a:lnTo>
                    <a:pt x="4154" y="307"/>
                  </a:lnTo>
                  <a:lnTo>
                    <a:pt x="4163" y="315"/>
                  </a:lnTo>
                  <a:lnTo>
                    <a:pt x="4175" y="315"/>
                  </a:lnTo>
                  <a:lnTo>
                    <a:pt x="4183" y="307"/>
                  </a:lnTo>
                  <a:lnTo>
                    <a:pt x="4206" y="307"/>
                  </a:lnTo>
                  <a:lnTo>
                    <a:pt x="4232" y="307"/>
                  </a:lnTo>
                  <a:lnTo>
                    <a:pt x="4232" y="315"/>
                  </a:lnTo>
                  <a:lnTo>
                    <a:pt x="4241" y="324"/>
                  </a:lnTo>
                  <a:lnTo>
                    <a:pt x="4241" y="356"/>
                  </a:lnTo>
                  <a:lnTo>
                    <a:pt x="4250" y="364"/>
                  </a:lnTo>
                  <a:lnTo>
                    <a:pt x="4250" y="393"/>
                  </a:lnTo>
                  <a:lnTo>
                    <a:pt x="4256" y="399"/>
                  </a:lnTo>
                  <a:lnTo>
                    <a:pt x="4261" y="402"/>
                  </a:lnTo>
                  <a:lnTo>
                    <a:pt x="4261" y="422"/>
                  </a:lnTo>
                  <a:lnTo>
                    <a:pt x="4270" y="431"/>
                  </a:lnTo>
                  <a:lnTo>
                    <a:pt x="4290" y="431"/>
                  </a:lnTo>
                  <a:lnTo>
                    <a:pt x="4308" y="414"/>
                  </a:lnTo>
                  <a:lnTo>
                    <a:pt x="4316" y="414"/>
                  </a:lnTo>
                  <a:lnTo>
                    <a:pt x="4337" y="393"/>
                  </a:lnTo>
                  <a:lnTo>
                    <a:pt x="4348" y="393"/>
                  </a:lnTo>
                  <a:lnTo>
                    <a:pt x="4348" y="385"/>
                  </a:lnTo>
                  <a:lnTo>
                    <a:pt x="4366" y="364"/>
                  </a:lnTo>
                  <a:lnTo>
                    <a:pt x="4377" y="364"/>
                  </a:lnTo>
                  <a:lnTo>
                    <a:pt x="4383" y="359"/>
                  </a:lnTo>
                  <a:lnTo>
                    <a:pt x="4386" y="356"/>
                  </a:lnTo>
                  <a:lnTo>
                    <a:pt x="4406" y="356"/>
                  </a:lnTo>
                  <a:lnTo>
                    <a:pt x="4415" y="344"/>
                  </a:lnTo>
                  <a:lnTo>
                    <a:pt x="4423" y="344"/>
                  </a:lnTo>
                  <a:lnTo>
                    <a:pt x="4435" y="335"/>
                  </a:lnTo>
                  <a:lnTo>
                    <a:pt x="4444" y="335"/>
                  </a:lnTo>
                  <a:lnTo>
                    <a:pt x="4464" y="315"/>
                  </a:lnTo>
                  <a:lnTo>
                    <a:pt x="4473" y="315"/>
                  </a:lnTo>
                  <a:lnTo>
                    <a:pt x="4481" y="307"/>
                  </a:lnTo>
                  <a:lnTo>
                    <a:pt x="4502" y="307"/>
                  </a:lnTo>
                  <a:lnTo>
                    <a:pt x="4510" y="298"/>
                  </a:lnTo>
                  <a:lnTo>
                    <a:pt x="4568" y="298"/>
                  </a:lnTo>
                  <a:lnTo>
                    <a:pt x="4574" y="292"/>
                  </a:lnTo>
                  <a:lnTo>
                    <a:pt x="4580" y="289"/>
                  </a:lnTo>
                  <a:lnTo>
                    <a:pt x="4583" y="289"/>
                  </a:lnTo>
                  <a:lnTo>
                    <a:pt x="4588" y="289"/>
                  </a:lnTo>
                  <a:lnTo>
                    <a:pt x="4594" y="283"/>
                  </a:lnTo>
                  <a:lnTo>
                    <a:pt x="4597" y="278"/>
                  </a:lnTo>
                  <a:lnTo>
                    <a:pt x="4638" y="278"/>
                  </a:lnTo>
                  <a:lnTo>
                    <a:pt x="4646" y="269"/>
                  </a:lnTo>
                  <a:lnTo>
                    <a:pt x="4661" y="269"/>
                  </a:lnTo>
                  <a:lnTo>
                    <a:pt x="4675" y="269"/>
                  </a:lnTo>
                  <a:lnTo>
                    <a:pt x="4684" y="257"/>
                  </a:lnTo>
                  <a:lnTo>
                    <a:pt x="4713" y="257"/>
                  </a:lnTo>
                  <a:lnTo>
                    <a:pt x="4753" y="298"/>
                  </a:lnTo>
                  <a:lnTo>
                    <a:pt x="4753" y="307"/>
                  </a:lnTo>
                  <a:lnTo>
                    <a:pt x="4759" y="312"/>
                  </a:lnTo>
                  <a:lnTo>
                    <a:pt x="4762" y="315"/>
                  </a:lnTo>
                  <a:lnTo>
                    <a:pt x="4762" y="324"/>
                  </a:lnTo>
                  <a:lnTo>
                    <a:pt x="4782" y="344"/>
                  </a:lnTo>
                  <a:lnTo>
                    <a:pt x="4791" y="344"/>
                  </a:lnTo>
                  <a:lnTo>
                    <a:pt x="4820" y="373"/>
                  </a:lnTo>
                  <a:lnTo>
                    <a:pt x="4843" y="373"/>
                  </a:lnTo>
                  <a:lnTo>
                    <a:pt x="4869" y="373"/>
                  </a:lnTo>
                  <a:lnTo>
                    <a:pt x="4869" y="402"/>
                  </a:lnTo>
                  <a:lnTo>
                    <a:pt x="4863" y="408"/>
                  </a:lnTo>
                  <a:lnTo>
                    <a:pt x="4860" y="414"/>
                  </a:lnTo>
                  <a:lnTo>
                    <a:pt x="4860" y="451"/>
                  </a:lnTo>
                  <a:lnTo>
                    <a:pt x="4840" y="471"/>
                  </a:lnTo>
                  <a:lnTo>
                    <a:pt x="4828" y="471"/>
                  </a:lnTo>
                  <a:lnTo>
                    <a:pt x="4811" y="489"/>
                  </a:lnTo>
                  <a:lnTo>
                    <a:pt x="4811" y="509"/>
                  </a:lnTo>
                  <a:lnTo>
                    <a:pt x="4800" y="509"/>
                  </a:lnTo>
                  <a:lnTo>
                    <a:pt x="4791" y="518"/>
                  </a:lnTo>
                  <a:lnTo>
                    <a:pt x="4791" y="544"/>
                  </a:lnTo>
                  <a:lnTo>
                    <a:pt x="4791" y="567"/>
                  </a:lnTo>
                  <a:lnTo>
                    <a:pt x="4782" y="576"/>
                  </a:lnTo>
                  <a:lnTo>
                    <a:pt x="4782" y="593"/>
                  </a:lnTo>
                  <a:lnTo>
                    <a:pt x="4776" y="599"/>
                  </a:lnTo>
                  <a:lnTo>
                    <a:pt x="4771" y="605"/>
                  </a:lnTo>
                  <a:lnTo>
                    <a:pt x="4771" y="654"/>
                  </a:lnTo>
                  <a:lnTo>
                    <a:pt x="4768" y="657"/>
                  </a:lnTo>
                  <a:lnTo>
                    <a:pt x="4762" y="662"/>
                  </a:lnTo>
                  <a:lnTo>
                    <a:pt x="4762" y="691"/>
                  </a:lnTo>
                  <a:lnTo>
                    <a:pt x="4742" y="712"/>
                  </a:lnTo>
                  <a:lnTo>
                    <a:pt x="4742" y="720"/>
                  </a:lnTo>
                  <a:lnTo>
                    <a:pt x="4733" y="729"/>
                  </a:lnTo>
                  <a:lnTo>
                    <a:pt x="4733" y="749"/>
                  </a:lnTo>
                  <a:lnTo>
                    <a:pt x="4739" y="755"/>
                  </a:lnTo>
                  <a:lnTo>
                    <a:pt x="4742" y="758"/>
                  </a:lnTo>
                  <a:lnTo>
                    <a:pt x="4742" y="798"/>
                  </a:lnTo>
                  <a:lnTo>
                    <a:pt x="4733" y="804"/>
                  </a:lnTo>
                  <a:lnTo>
                    <a:pt x="4733" y="824"/>
                  </a:lnTo>
                  <a:lnTo>
                    <a:pt x="4733" y="845"/>
                  </a:lnTo>
                  <a:lnTo>
                    <a:pt x="4724" y="853"/>
                  </a:lnTo>
                  <a:lnTo>
                    <a:pt x="4724" y="894"/>
                  </a:lnTo>
                  <a:lnTo>
                    <a:pt x="4713" y="903"/>
                  </a:lnTo>
                  <a:lnTo>
                    <a:pt x="4713" y="923"/>
                  </a:lnTo>
                  <a:lnTo>
                    <a:pt x="4704" y="931"/>
                  </a:lnTo>
                  <a:lnTo>
                    <a:pt x="4704" y="940"/>
                  </a:lnTo>
                  <a:lnTo>
                    <a:pt x="4695" y="952"/>
                  </a:lnTo>
                  <a:lnTo>
                    <a:pt x="4695" y="969"/>
                  </a:lnTo>
                  <a:lnTo>
                    <a:pt x="4695" y="989"/>
                  </a:lnTo>
                  <a:lnTo>
                    <a:pt x="4724" y="1018"/>
                  </a:lnTo>
                  <a:lnTo>
                    <a:pt x="4724" y="1027"/>
                  </a:lnTo>
                  <a:lnTo>
                    <a:pt x="4753" y="1056"/>
                  </a:lnTo>
                  <a:lnTo>
                    <a:pt x="4753" y="1076"/>
                  </a:lnTo>
                  <a:lnTo>
                    <a:pt x="4759" y="1082"/>
                  </a:lnTo>
                  <a:lnTo>
                    <a:pt x="4762" y="1085"/>
                  </a:lnTo>
                  <a:lnTo>
                    <a:pt x="4762" y="1093"/>
                  </a:lnTo>
                  <a:lnTo>
                    <a:pt x="4782" y="1114"/>
                  </a:lnTo>
                  <a:lnTo>
                    <a:pt x="4782" y="1122"/>
                  </a:lnTo>
                  <a:lnTo>
                    <a:pt x="4771" y="1134"/>
                  </a:lnTo>
                  <a:lnTo>
                    <a:pt x="4771" y="1143"/>
                  </a:lnTo>
                  <a:lnTo>
                    <a:pt x="4762" y="1151"/>
                  </a:lnTo>
                  <a:lnTo>
                    <a:pt x="4762" y="1163"/>
                  </a:lnTo>
                  <a:lnTo>
                    <a:pt x="4753" y="1172"/>
                  </a:lnTo>
                  <a:lnTo>
                    <a:pt x="4742" y="1172"/>
                  </a:lnTo>
                  <a:lnTo>
                    <a:pt x="4713" y="1201"/>
                  </a:lnTo>
                  <a:lnTo>
                    <a:pt x="4713" y="1221"/>
                  </a:lnTo>
                  <a:lnTo>
                    <a:pt x="4704" y="1229"/>
                  </a:lnTo>
                  <a:lnTo>
                    <a:pt x="4704" y="1247"/>
                  </a:lnTo>
                  <a:lnTo>
                    <a:pt x="4695" y="1258"/>
                  </a:lnTo>
                  <a:lnTo>
                    <a:pt x="4695" y="1279"/>
                  </a:lnTo>
                  <a:lnTo>
                    <a:pt x="4690" y="1282"/>
                  </a:lnTo>
                  <a:lnTo>
                    <a:pt x="4684" y="1287"/>
                  </a:lnTo>
                  <a:lnTo>
                    <a:pt x="4675" y="1287"/>
                  </a:lnTo>
                  <a:lnTo>
                    <a:pt x="4675" y="1354"/>
                  </a:lnTo>
                  <a:lnTo>
                    <a:pt x="4664" y="1354"/>
                  </a:lnTo>
                  <a:lnTo>
                    <a:pt x="4661" y="1360"/>
                  </a:lnTo>
                  <a:lnTo>
                    <a:pt x="4658" y="1365"/>
                  </a:lnTo>
                  <a:lnTo>
                    <a:pt x="4646" y="1365"/>
                  </a:lnTo>
                  <a:lnTo>
                    <a:pt x="4640" y="1368"/>
                  </a:lnTo>
                  <a:lnTo>
                    <a:pt x="4638" y="1374"/>
                  </a:lnTo>
                  <a:lnTo>
                    <a:pt x="4638" y="1391"/>
                  </a:lnTo>
                  <a:lnTo>
                    <a:pt x="4646" y="1403"/>
                  </a:lnTo>
                  <a:lnTo>
                    <a:pt x="4646" y="1510"/>
                  </a:lnTo>
                  <a:lnTo>
                    <a:pt x="4640" y="1513"/>
                  </a:lnTo>
                  <a:lnTo>
                    <a:pt x="4638" y="1519"/>
                  </a:lnTo>
                  <a:lnTo>
                    <a:pt x="4646" y="1527"/>
                  </a:lnTo>
                  <a:lnTo>
                    <a:pt x="4646" y="1556"/>
                  </a:lnTo>
                  <a:lnTo>
                    <a:pt x="4664" y="1577"/>
                  </a:lnTo>
                  <a:lnTo>
                    <a:pt x="4664" y="1580"/>
                  </a:lnTo>
                  <a:lnTo>
                    <a:pt x="4664" y="1585"/>
                  </a:lnTo>
                  <a:lnTo>
                    <a:pt x="4675" y="1594"/>
                  </a:lnTo>
                  <a:lnTo>
                    <a:pt x="4675" y="1603"/>
                  </a:lnTo>
                  <a:lnTo>
                    <a:pt x="4684" y="1614"/>
                  </a:lnTo>
                  <a:lnTo>
                    <a:pt x="4684" y="1623"/>
                  </a:lnTo>
                  <a:lnTo>
                    <a:pt x="4675" y="1623"/>
                  </a:lnTo>
                  <a:lnTo>
                    <a:pt x="4664" y="1632"/>
                  </a:lnTo>
                  <a:lnTo>
                    <a:pt x="4646" y="1632"/>
                  </a:lnTo>
                  <a:lnTo>
                    <a:pt x="4626" y="1614"/>
                  </a:lnTo>
                  <a:lnTo>
                    <a:pt x="4617" y="1614"/>
                  </a:lnTo>
                  <a:lnTo>
                    <a:pt x="4617" y="1632"/>
                  </a:lnTo>
                  <a:lnTo>
                    <a:pt x="4609" y="1643"/>
                  </a:lnTo>
                  <a:lnTo>
                    <a:pt x="4609" y="1646"/>
                  </a:lnTo>
                  <a:lnTo>
                    <a:pt x="4609" y="1652"/>
                  </a:lnTo>
                  <a:lnTo>
                    <a:pt x="4603" y="1658"/>
                  </a:lnTo>
                  <a:lnTo>
                    <a:pt x="4597" y="1661"/>
                  </a:lnTo>
                  <a:lnTo>
                    <a:pt x="4609" y="1672"/>
                  </a:lnTo>
                  <a:lnTo>
                    <a:pt x="4588" y="1692"/>
                  </a:lnTo>
                  <a:lnTo>
                    <a:pt x="4580" y="1692"/>
                  </a:lnTo>
                  <a:lnTo>
                    <a:pt x="4568" y="1681"/>
                  </a:lnTo>
                  <a:lnTo>
                    <a:pt x="4568" y="1643"/>
                  </a:lnTo>
                  <a:lnTo>
                    <a:pt x="4551" y="1623"/>
                  </a:lnTo>
                  <a:lnTo>
                    <a:pt x="4551" y="1585"/>
                  </a:lnTo>
                  <a:lnTo>
                    <a:pt x="4545" y="1580"/>
                  </a:lnTo>
                  <a:lnTo>
                    <a:pt x="4539" y="1577"/>
                  </a:lnTo>
                  <a:lnTo>
                    <a:pt x="4530" y="1577"/>
                  </a:lnTo>
                  <a:lnTo>
                    <a:pt x="4530" y="1614"/>
                  </a:lnTo>
                  <a:lnTo>
                    <a:pt x="4539" y="1623"/>
                  </a:lnTo>
                  <a:lnTo>
                    <a:pt x="4539" y="1643"/>
                  </a:lnTo>
                  <a:lnTo>
                    <a:pt x="4530" y="1652"/>
                  </a:lnTo>
                  <a:lnTo>
                    <a:pt x="4510" y="1652"/>
                  </a:lnTo>
                  <a:lnTo>
                    <a:pt x="4510" y="1701"/>
                  </a:lnTo>
                  <a:lnTo>
                    <a:pt x="4502" y="1710"/>
                  </a:lnTo>
                  <a:lnTo>
                    <a:pt x="4493" y="1710"/>
                  </a:lnTo>
                  <a:lnTo>
                    <a:pt x="4481" y="1701"/>
                  </a:lnTo>
                  <a:lnTo>
                    <a:pt x="4464" y="1701"/>
                  </a:lnTo>
                  <a:lnTo>
                    <a:pt x="4464" y="1730"/>
                  </a:lnTo>
                  <a:lnTo>
                    <a:pt x="4473" y="1739"/>
                  </a:lnTo>
                  <a:lnTo>
                    <a:pt x="4473" y="1744"/>
                  </a:lnTo>
                  <a:lnTo>
                    <a:pt x="4473" y="1747"/>
                  </a:lnTo>
                  <a:lnTo>
                    <a:pt x="4464" y="1759"/>
                  </a:lnTo>
                  <a:lnTo>
                    <a:pt x="4464" y="1788"/>
                  </a:lnTo>
                  <a:lnTo>
                    <a:pt x="4493" y="1788"/>
                  </a:lnTo>
                  <a:lnTo>
                    <a:pt x="4493" y="1817"/>
                  </a:lnTo>
                  <a:lnTo>
                    <a:pt x="4493" y="1843"/>
                  </a:lnTo>
                  <a:lnTo>
                    <a:pt x="4502" y="1854"/>
                  </a:lnTo>
                  <a:lnTo>
                    <a:pt x="4502" y="1863"/>
                  </a:lnTo>
                  <a:lnTo>
                    <a:pt x="4510" y="1872"/>
                  </a:lnTo>
                  <a:lnTo>
                    <a:pt x="4510" y="1878"/>
                  </a:lnTo>
                  <a:lnTo>
                    <a:pt x="4510" y="1883"/>
                  </a:lnTo>
                  <a:lnTo>
                    <a:pt x="4510" y="1904"/>
                  </a:lnTo>
                  <a:lnTo>
                    <a:pt x="4516" y="1906"/>
                  </a:lnTo>
                  <a:lnTo>
                    <a:pt x="4519" y="1912"/>
                  </a:lnTo>
                  <a:lnTo>
                    <a:pt x="4519" y="2019"/>
                  </a:lnTo>
                  <a:lnTo>
                    <a:pt x="4525" y="2022"/>
                  </a:lnTo>
                  <a:lnTo>
                    <a:pt x="4530" y="2025"/>
                  </a:lnTo>
                  <a:lnTo>
                    <a:pt x="4530" y="2034"/>
                  </a:lnTo>
                  <a:lnTo>
                    <a:pt x="4530" y="2037"/>
                  </a:lnTo>
                  <a:lnTo>
                    <a:pt x="4539" y="2045"/>
                  </a:lnTo>
                  <a:lnTo>
                    <a:pt x="4539" y="2051"/>
                  </a:lnTo>
                  <a:lnTo>
                    <a:pt x="4539" y="2057"/>
                  </a:lnTo>
                  <a:lnTo>
                    <a:pt x="4530" y="2066"/>
                  </a:lnTo>
                  <a:lnTo>
                    <a:pt x="4502" y="2066"/>
                  </a:lnTo>
                  <a:lnTo>
                    <a:pt x="4502" y="2074"/>
                  </a:lnTo>
                  <a:lnTo>
                    <a:pt x="4493" y="2086"/>
                  </a:lnTo>
                  <a:lnTo>
                    <a:pt x="4493" y="2095"/>
                  </a:lnTo>
                  <a:lnTo>
                    <a:pt x="4481" y="2103"/>
                  </a:lnTo>
                  <a:lnTo>
                    <a:pt x="4481" y="2115"/>
                  </a:lnTo>
                  <a:lnTo>
                    <a:pt x="4487" y="2121"/>
                  </a:lnTo>
                  <a:lnTo>
                    <a:pt x="4493" y="2123"/>
                  </a:lnTo>
                  <a:lnTo>
                    <a:pt x="4493" y="2132"/>
                  </a:lnTo>
                  <a:lnTo>
                    <a:pt x="4519" y="2161"/>
                  </a:lnTo>
                  <a:lnTo>
                    <a:pt x="4519" y="2173"/>
                  </a:lnTo>
                  <a:lnTo>
                    <a:pt x="4525" y="2176"/>
                  </a:lnTo>
                  <a:lnTo>
                    <a:pt x="4530" y="2181"/>
                  </a:lnTo>
                  <a:lnTo>
                    <a:pt x="4530" y="2210"/>
                  </a:lnTo>
                  <a:lnTo>
                    <a:pt x="4539" y="2219"/>
                  </a:lnTo>
                  <a:lnTo>
                    <a:pt x="4539" y="2248"/>
                  </a:lnTo>
                  <a:lnTo>
                    <a:pt x="4530" y="2257"/>
                  </a:lnTo>
                  <a:lnTo>
                    <a:pt x="4519" y="2257"/>
                  </a:lnTo>
                  <a:lnTo>
                    <a:pt x="4502" y="2277"/>
                  </a:lnTo>
                  <a:lnTo>
                    <a:pt x="4493" y="2277"/>
                  </a:lnTo>
                  <a:lnTo>
                    <a:pt x="4464" y="2306"/>
                  </a:lnTo>
                  <a:lnTo>
                    <a:pt x="4452" y="2306"/>
                  </a:lnTo>
                  <a:lnTo>
                    <a:pt x="4435" y="2326"/>
                  </a:lnTo>
                  <a:lnTo>
                    <a:pt x="4435" y="2332"/>
                  </a:lnTo>
                  <a:lnTo>
                    <a:pt x="4435" y="2335"/>
                  </a:lnTo>
                  <a:lnTo>
                    <a:pt x="4429" y="2340"/>
                  </a:lnTo>
                  <a:lnTo>
                    <a:pt x="4423" y="2343"/>
                  </a:lnTo>
                  <a:lnTo>
                    <a:pt x="4423" y="2401"/>
                  </a:lnTo>
                  <a:lnTo>
                    <a:pt x="4421" y="2407"/>
                  </a:lnTo>
                  <a:lnTo>
                    <a:pt x="4415" y="2413"/>
                  </a:lnTo>
                  <a:lnTo>
                    <a:pt x="4415" y="2421"/>
                  </a:lnTo>
                  <a:lnTo>
                    <a:pt x="4406" y="2430"/>
                  </a:lnTo>
                  <a:lnTo>
                    <a:pt x="4415" y="2442"/>
                  </a:lnTo>
                  <a:lnTo>
                    <a:pt x="4415" y="2450"/>
                  </a:lnTo>
                  <a:lnTo>
                    <a:pt x="4421" y="2456"/>
                  </a:lnTo>
                  <a:lnTo>
                    <a:pt x="4423" y="2459"/>
                  </a:lnTo>
                  <a:lnTo>
                    <a:pt x="4444" y="2459"/>
                  </a:lnTo>
                  <a:lnTo>
                    <a:pt x="4449" y="2465"/>
                  </a:lnTo>
                  <a:lnTo>
                    <a:pt x="4452" y="2471"/>
                  </a:lnTo>
                  <a:lnTo>
                    <a:pt x="4473" y="2471"/>
                  </a:lnTo>
                  <a:lnTo>
                    <a:pt x="4493" y="2488"/>
                  </a:lnTo>
                  <a:lnTo>
                    <a:pt x="4493" y="2500"/>
                  </a:lnTo>
                  <a:lnTo>
                    <a:pt x="4502" y="2508"/>
                  </a:lnTo>
                  <a:lnTo>
                    <a:pt x="4502" y="2526"/>
                  </a:lnTo>
                  <a:lnTo>
                    <a:pt x="4510" y="2537"/>
                  </a:lnTo>
                  <a:lnTo>
                    <a:pt x="4510" y="2546"/>
                  </a:lnTo>
                  <a:lnTo>
                    <a:pt x="4516" y="2552"/>
                  </a:lnTo>
                  <a:lnTo>
                    <a:pt x="4519" y="2555"/>
                  </a:lnTo>
                  <a:lnTo>
                    <a:pt x="4519" y="2595"/>
                  </a:lnTo>
                  <a:lnTo>
                    <a:pt x="4525" y="2598"/>
                  </a:lnTo>
                  <a:lnTo>
                    <a:pt x="4530" y="2604"/>
                  </a:lnTo>
                  <a:lnTo>
                    <a:pt x="4530" y="2641"/>
                  </a:lnTo>
                  <a:lnTo>
                    <a:pt x="4539" y="2653"/>
                  </a:lnTo>
                  <a:lnTo>
                    <a:pt x="4539" y="2670"/>
                  </a:lnTo>
                  <a:lnTo>
                    <a:pt x="4530" y="2682"/>
                  </a:lnTo>
                  <a:lnTo>
                    <a:pt x="4530" y="2691"/>
                  </a:lnTo>
                  <a:lnTo>
                    <a:pt x="4519" y="2699"/>
                  </a:lnTo>
                  <a:lnTo>
                    <a:pt x="4519" y="2719"/>
                  </a:lnTo>
                  <a:lnTo>
                    <a:pt x="4510" y="2728"/>
                  </a:lnTo>
                  <a:lnTo>
                    <a:pt x="4510" y="2748"/>
                  </a:lnTo>
                  <a:lnTo>
                    <a:pt x="4510" y="2757"/>
                  </a:lnTo>
                  <a:lnTo>
                    <a:pt x="4516" y="2763"/>
                  </a:lnTo>
                  <a:lnTo>
                    <a:pt x="4519" y="2769"/>
                  </a:lnTo>
                  <a:lnTo>
                    <a:pt x="4525" y="2769"/>
                  </a:lnTo>
                  <a:lnTo>
                    <a:pt x="4530" y="2769"/>
                  </a:lnTo>
                  <a:lnTo>
                    <a:pt x="4551" y="2786"/>
                  </a:lnTo>
                  <a:lnTo>
                    <a:pt x="4559" y="2786"/>
                  </a:lnTo>
                  <a:lnTo>
                    <a:pt x="4568" y="2798"/>
                  </a:lnTo>
                  <a:lnTo>
                    <a:pt x="4568" y="2806"/>
                  </a:lnTo>
                  <a:lnTo>
                    <a:pt x="4588" y="2824"/>
                  </a:lnTo>
                  <a:lnTo>
                    <a:pt x="4588" y="2844"/>
                  </a:lnTo>
                  <a:lnTo>
                    <a:pt x="4594" y="2850"/>
                  </a:lnTo>
                  <a:lnTo>
                    <a:pt x="4597" y="2853"/>
                  </a:lnTo>
                  <a:lnTo>
                    <a:pt x="4597" y="2870"/>
                  </a:lnTo>
                  <a:lnTo>
                    <a:pt x="4597" y="2881"/>
                  </a:lnTo>
                  <a:lnTo>
                    <a:pt x="4588" y="2893"/>
                  </a:lnTo>
                  <a:lnTo>
                    <a:pt x="4588" y="2902"/>
                  </a:lnTo>
                  <a:lnTo>
                    <a:pt x="4583" y="2908"/>
                  </a:lnTo>
                  <a:lnTo>
                    <a:pt x="4580" y="2910"/>
                  </a:lnTo>
                  <a:lnTo>
                    <a:pt x="4580" y="2922"/>
                  </a:lnTo>
                  <a:lnTo>
                    <a:pt x="4568" y="2931"/>
                  </a:lnTo>
                  <a:lnTo>
                    <a:pt x="4568" y="2951"/>
                  </a:lnTo>
                  <a:lnTo>
                    <a:pt x="4559" y="2960"/>
                  </a:lnTo>
                  <a:lnTo>
                    <a:pt x="4559" y="2968"/>
                  </a:lnTo>
                  <a:lnTo>
                    <a:pt x="4554" y="2974"/>
                  </a:lnTo>
                  <a:lnTo>
                    <a:pt x="4551" y="2980"/>
                  </a:lnTo>
                  <a:lnTo>
                    <a:pt x="4551" y="2989"/>
                  </a:lnTo>
                  <a:lnTo>
                    <a:pt x="4539" y="3000"/>
                  </a:lnTo>
                  <a:lnTo>
                    <a:pt x="4539" y="3009"/>
                  </a:lnTo>
                  <a:lnTo>
                    <a:pt x="4530" y="3017"/>
                  </a:lnTo>
                  <a:lnTo>
                    <a:pt x="4530" y="3026"/>
                  </a:lnTo>
                  <a:lnTo>
                    <a:pt x="4510" y="3046"/>
                  </a:lnTo>
                  <a:lnTo>
                    <a:pt x="4510" y="3067"/>
                  </a:lnTo>
                  <a:lnTo>
                    <a:pt x="4502" y="3075"/>
                  </a:lnTo>
                  <a:lnTo>
                    <a:pt x="4502" y="3093"/>
                  </a:lnTo>
                  <a:lnTo>
                    <a:pt x="4481" y="3113"/>
                  </a:lnTo>
                  <a:lnTo>
                    <a:pt x="4481" y="3142"/>
                  </a:lnTo>
                  <a:lnTo>
                    <a:pt x="4473" y="3151"/>
                  </a:lnTo>
                  <a:lnTo>
                    <a:pt x="4473" y="3162"/>
                  </a:lnTo>
                  <a:lnTo>
                    <a:pt x="4467" y="3168"/>
                  </a:lnTo>
                  <a:lnTo>
                    <a:pt x="4464" y="3171"/>
                  </a:lnTo>
                  <a:lnTo>
                    <a:pt x="4452" y="3171"/>
                  </a:lnTo>
                  <a:lnTo>
                    <a:pt x="4449" y="3177"/>
                  </a:lnTo>
                  <a:lnTo>
                    <a:pt x="4444" y="3182"/>
                  </a:lnTo>
                  <a:lnTo>
                    <a:pt x="4366" y="3182"/>
                  </a:lnTo>
                  <a:lnTo>
                    <a:pt x="4357" y="3171"/>
                  </a:lnTo>
                  <a:lnTo>
                    <a:pt x="4328" y="3171"/>
                  </a:lnTo>
                  <a:lnTo>
                    <a:pt x="4316" y="3162"/>
                  </a:lnTo>
                  <a:lnTo>
                    <a:pt x="4308" y="3162"/>
                  </a:lnTo>
                  <a:lnTo>
                    <a:pt x="4305" y="3168"/>
                  </a:lnTo>
                  <a:lnTo>
                    <a:pt x="4299" y="3171"/>
                  </a:lnTo>
                  <a:lnTo>
                    <a:pt x="4299" y="3177"/>
                  </a:lnTo>
                  <a:lnTo>
                    <a:pt x="4299" y="3182"/>
                  </a:lnTo>
                  <a:lnTo>
                    <a:pt x="4270" y="3211"/>
                  </a:lnTo>
                  <a:lnTo>
                    <a:pt x="4270" y="3220"/>
                  </a:lnTo>
                  <a:lnTo>
                    <a:pt x="4261" y="3229"/>
                  </a:lnTo>
                  <a:lnTo>
                    <a:pt x="4261" y="3234"/>
                  </a:lnTo>
                  <a:lnTo>
                    <a:pt x="4261" y="3237"/>
                  </a:lnTo>
                  <a:lnTo>
                    <a:pt x="4256" y="3243"/>
                  </a:lnTo>
                  <a:lnTo>
                    <a:pt x="4250" y="3246"/>
                  </a:lnTo>
                  <a:lnTo>
                    <a:pt x="4250" y="3266"/>
                  </a:lnTo>
                  <a:lnTo>
                    <a:pt x="4241" y="3278"/>
                  </a:lnTo>
                  <a:lnTo>
                    <a:pt x="4241" y="3298"/>
                  </a:lnTo>
                  <a:lnTo>
                    <a:pt x="4232" y="3307"/>
                  </a:lnTo>
                  <a:lnTo>
                    <a:pt x="4221" y="3315"/>
                  </a:lnTo>
                  <a:lnTo>
                    <a:pt x="4221" y="3324"/>
                  </a:lnTo>
                  <a:lnTo>
                    <a:pt x="4218" y="3330"/>
                  </a:lnTo>
                  <a:lnTo>
                    <a:pt x="4212" y="3333"/>
                  </a:lnTo>
                  <a:lnTo>
                    <a:pt x="4212" y="3379"/>
                  </a:lnTo>
                  <a:lnTo>
                    <a:pt x="4212" y="3423"/>
                  </a:lnTo>
                  <a:lnTo>
                    <a:pt x="4221" y="3431"/>
                  </a:lnTo>
                  <a:lnTo>
                    <a:pt x="4221" y="3469"/>
                  </a:lnTo>
                  <a:lnTo>
                    <a:pt x="4192" y="3498"/>
                  </a:lnTo>
                  <a:lnTo>
                    <a:pt x="4192" y="3509"/>
                  </a:lnTo>
                  <a:lnTo>
                    <a:pt x="4183" y="3518"/>
                  </a:lnTo>
                  <a:lnTo>
                    <a:pt x="4146" y="3518"/>
                  </a:lnTo>
                  <a:lnTo>
                    <a:pt x="4134" y="3509"/>
                  </a:lnTo>
                  <a:lnTo>
                    <a:pt x="4105" y="3509"/>
                  </a:lnTo>
                  <a:lnTo>
                    <a:pt x="4096" y="3498"/>
                  </a:lnTo>
                  <a:lnTo>
                    <a:pt x="4001" y="3498"/>
                  </a:lnTo>
                  <a:lnTo>
                    <a:pt x="3989" y="3509"/>
                  </a:lnTo>
                  <a:lnTo>
                    <a:pt x="3981" y="3509"/>
                  </a:lnTo>
                  <a:lnTo>
                    <a:pt x="3961" y="3527"/>
                  </a:lnTo>
                  <a:lnTo>
                    <a:pt x="3961" y="3535"/>
                  </a:lnTo>
                  <a:lnTo>
                    <a:pt x="3934" y="3535"/>
                  </a:lnTo>
                  <a:lnTo>
                    <a:pt x="3923" y="3544"/>
                  </a:lnTo>
                  <a:lnTo>
                    <a:pt x="3903" y="3544"/>
                  </a:lnTo>
                  <a:lnTo>
                    <a:pt x="3894" y="3556"/>
                  </a:lnTo>
                  <a:lnTo>
                    <a:pt x="3865" y="3556"/>
                  </a:lnTo>
                  <a:lnTo>
                    <a:pt x="3856" y="3564"/>
                  </a:lnTo>
                  <a:lnTo>
                    <a:pt x="3827" y="3564"/>
                  </a:lnTo>
                  <a:lnTo>
                    <a:pt x="3807" y="3585"/>
                  </a:lnTo>
                  <a:lnTo>
                    <a:pt x="3807" y="3605"/>
                  </a:lnTo>
                  <a:lnTo>
                    <a:pt x="3741" y="3671"/>
                  </a:lnTo>
                  <a:lnTo>
                    <a:pt x="3729" y="3663"/>
                  </a:lnTo>
                  <a:lnTo>
                    <a:pt x="3683" y="3663"/>
                  </a:lnTo>
                  <a:lnTo>
                    <a:pt x="3683" y="3671"/>
                  </a:lnTo>
                  <a:lnTo>
                    <a:pt x="3677" y="3677"/>
                  </a:lnTo>
                  <a:lnTo>
                    <a:pt x="3671" y="3680"/>
                  </a:lnTo>
                  <a:lnTo>
                    <a:pt x="3671" y="3700"/>
                  </a:lnTo>
                  <a:lnTo>
                    <a:pt x="3663" y="3700"/>
                  </a:lnTo>
                  <a:lnTo>
                    <a:pt x="3645" y="3721"/>
                  </a:lnTo>
                  <a:lnTo>
                    <a:pt x="3625" y="3721"/>
                  </a:lnTo>
                  <a:lnTo>
                    <a:pt x="3616" y="3729"/>
                  </a:lnTo>
                  <a:lnTo>
                    <a:pt x="3596" y="3729"/>
                  </a:lnTo>
                  <a:lnTo>
                    <a:pt x="3584" y="3738"/>
                  </a:lnTo>
                  <a:lnTo>
                    <a:pt x="3576" y="3738"/>
                  </a:lnTo>
                  <a:lnTo>
                    <a:pt x="3567" y="3738"/>
                  </a:lnTo>
                  <a:lnTo>
                    <a:pt x="3538" y="3767"/>
                  </a:lnTo>
                  <a:lnTo>
                    <a:pt x="3527" y="3767"/>
                  </a:lnTo>
                  <a:lnTo>
                    <a:pt x="3518" y="3775"/>
                  </a:lnTo>
                  <a:lnTo>
                    <a:pt x="3509" y="3775"/>
                  </a:lnTo>
                  <a:lnTo>
                    <a:pt x="3503" y="3781"/>
                  </a:lnTo>
                  <a:lnTo>
                    <a:pt x="3500" y="3787"/>
                  </a:lnTo>
                  <a:lnTo>
                    <a:pt x="3489" y="3787"/>
                  </a:lnTo>
                  <a:lnTo>
                    <a:pt x="3469" y="3804"/>
                  </a:lnTo>
                  <a:lnTo>
                    <a:pt x="3460" y="3804"/>
                  </a:lnTo>
                  <a:lnTo>
                    <a:pt x="3457" y="3810"/>
                  </a:lnTo>
                  <a:lnTo>
                    <a:pt x="3451" y="3816"/>
                  </a:lnTo>
                  <a:lnTo>
                    <a:pt x="3440" y="3816"/>
                  </a:lnTo>
                  <a:lnTo>
                    <a:pt x="3431" y="3825"/>
                  </a:lnTo>
                  <a:lnTo>
                    <a:pt x="3414" y="3825"/>
                  </a:lnTo>
                  <a:lnTo>
                    <a:pt x="3402" y="3833"/>
                  </a:lnTo>
                  <a:lnTo>
                    <a:pt x="3373" y="3833"/>
                  </a:lnTo>
                  <a:lnTo>
                    <a:pt x="3353" y="3854"/>
                  </a:lnTo>
                  <a:lnTo>
                    <a:pt x="3324" y="3854"/>
                  </a:lnTo>
                  <a:lnTo>
                    <a:pt x="3286" y="3854"/>
                  </a:lnTo>
                  <a:lnTo>
                    <a:pt x="3249" y="3854"/>
                  </a:lnTo>
                  <a:lnTo>
                    <a:pt x="3237" y="3862"/>
                  </a:lnTo>
                  <a:lnTo>
                    <a:pt x="3179" y="3862"/>
                  </a:lnTo>
                  <a:lnTo>
                    <a:pt x="3171" y="3854"/>
                  </a:lnTo>
                  <a:lnTo>
                    <a:pt x="3168" y="3854"/>
                  </a:lnTo>
                  <a:lnTo>
                    <a:pt x="3162" y="3854"/>
                  </a:lnTo>
                  <a:lnTo>
                    <a:pt x="3139" y="3830"/>
                  </a:lnTo>
                  <a:lnTo>
                    <a:pt x="3113" y="3804"/>
                  </a:lnTo>
                  <a:lnTo>
                    <a:pt x="3113" y="3729"/>
                  </a:lnTo>
                  <a:lnTo>
                    <a:pt x="3093" y="3729"/>
                  </a:lnTo>
                  <a:lnTo>
                    <a:pt x="3084" y="3721"/>
                  </a:lnTo>
                  <a:lnTo>
                    <a:pt x="3067" y="3721"/>
                  </a:lnTo>
                  <a:lnTo>
                    <a:pt x="3038" y="3692"/>
                  </a:lnTo>
                  <a:lnTo>
                    <a:pt x="3032" y="3692"/>
                  </a:lnTo>
                  <a:lnTo>
                    <a:pt x="3026" y="3692"/>
                  </a:lnTo>
                  <a:lnTo>
                    <a:pt x="3023" y="3686"/>
                  </a:lnTo>
                  <a:lnTo>
                    <a:pt x="3017" y="3680"/>
                  </a:lnTo>
                  <a:lnTo>
                    <a:pt x="3009" y="3680"/>
                  </a:lnTo>
                  <a:lnTo>
                    <a:pt x="3003" y="3677"/>
                  </a:lnTo>
                  <a:lnTo>
                    <a:pt x="2997" y="3671"/>
                  </a:lnTo>
                  <a:lnTo>
                    <a:pt x="2959" y="3671"/>
                  </a:lnTo>
                  <a:lnTo>
                    <a:pt x="2948" y="3663"/>
                  </a:lnTo>
                  <a:lnTo>
                    <a:pt x="2939" y="3663"/>
                  </a:lnTo>
                  <a:lnTo>
                    <a:pt x="2931" y="3651"/>
                  </a:lnTo>
                  <a:lnTo>
                    <a:pt x="2910" y="3651"/>
                  </a:lnTo>
                  <a:lnTo>
                    <a:pt x="2902" y="3642"/>
                  </a:lnTo>
                  <a:lnTo>
                    <a:pt x="2881" y="3642"/>
                  </a:lnTo>
                  <a:lnTo>
                    <a:pt x="2844" y="3605"/>
                  </a:lnTo>
                  <a:lnTo>
                    <a:pt x="2835" y="3605"/>
                  </a:lnTo>
                  <a:lnTo>
                    <a:pt x="2815" y="3585"/>
                  </a:lnTo>
                  <a:lnTo>
                    <a:pt x="2806" y="3585"/>
                  </a:lnTo>
                  <a:lnTo>
                    <a:pt x="2777" y="3556"/>
                  </a:lnTo>
                  <a:lnTo>
                    <a:pt x="2766" y="3564"/>
                  </a:lnTo>
                  <a:lnTo>
                    <a:pt x="2757" y="3564"/>
                  </a:lnTo>
                  <a:lnTo>
                    <a:pt x="2751" y="3570"/>
                  </a:lnTo>
                  <a:lnTo>
                    <a:pt x="2745" y="3576"/>
                  </a:lnTo>
                  <a:lnTo>
                    <a:pt x="2737" y="3576"/>
                  </a:lnTo>
                  <a:lnTo>
                    <a:pt x="2734" y="3579"/>
                  </a:lnTo>
                  <a:lnTo>
                    <a:pt x="2728" y="3585"/>
                  </a:lnTo>
                  <a:lnTo>
                    <a:pt x="2690" y="3585"/>
                  </a:lnTo>
                  <a:lnTo>
                    <a:pt x="2679" y="3593"/>
                  </a:lnTo>
                  <a:lnTo>
                    <a:pt x="2650" y="3593"/>
                  </a:lnTo>
                  <a:lnTo>
                    <a:pt x="2641" y="3605"/>
                  </a:lnTo>
                  <a:lnTo>
                    <a:pt x="2633" y="3605"/>
                  </a:lnTo>
                  <a:lnTo>
                    <a:pt x="2627" y="3599"/>
                  </a:lnTo>
                  <a:lnTo>
                    <a:pt x="2621" y="3593"/>
                  </a:lnTo>
                  <a:lnTo>
                    <a:pt x="2604" y="3593"/>
                  </a:lnTo>
                  <a:lnTo>
                    <a:pt x="2592" y="3605"/>
                  </a:lnTo>
                  <a:lnTo>
                    <a:pt x="2549" y="3605"/>
                  </a:lnTo>
                  <a:lnTo>
                    <a:pt x="2505" y="3605"/>
                  </a:lnTo>
                  <a:lnTo>
                    <a:pt x="2505" y="3585"/>
                  </a:lnTo>
                  <a:lnTo>
                    <a:pt x="2497" y="3576"/>
                  </a:lnTo>
                  <a:lnTo>
                    <a:pt x="2497" y="3564"/>
                  </a:lnTo>
                  <a:lnTo>
                    <a:pt x="2482" y="3564"/>
                  </a:lnTo>
                  <a:lnTo>
                    <a:pt x="2468" y="3564"/>
                  </a:lnTo>
                  <a:lnTo>
                    <a:pt x="2468" y="3544"/>
                  </a:lnTo>
                  <a:lnTo>
                    <a:pt x="2410" y="3544"/>
                  </a:lnTo>
                  <a:lnTo>
                    <a:pt x="2401" y="3535"/>
                  </a:lnTo>
                  <a:lnTo>
                    <a:pt x="2390" y="3535"/>
                  </a:lnTo>
                  <a:lnTo>
                    <a:pt x="2387" y="3532"/>
                  </a:lnTo>
                  <a:lnTo>
                    <a:pt x="2381" y="3527"/>
                  </a:lnTo>
                  <a:lnTo>
                    <a:pt x="2361" y="3527"/>
                  </a:lnTo>
                  <a:lnTo>
                    <a:pt x="2337" y="3504"/>
                  </a:lnTo>
                  <a:lnTo>
                    <a:pt x="2311" y="3477"/>
                  </a:lnTo>
                  <a:lnTo>
                    <a:pt x="2294" y="3477"/>
                  </a:lnTo>
                  <a:lnTo>
                    <a:pt x="2285" y="3469"/>
                  </a:lnTo>
                  <a:lnTo>
                    <a:pt x="2277" y="3469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0230BA2-3883-4EB2-B8A9-D935320A4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413" y="2873376"/>
              <a:ext cx="1919288" cy="1117600"/>
            </a:xfrm>
            <a:custGeom>
              <a:avLst/>
              <a:gdLst>
                <a:gd name="T0" fmla="*/ 2705 w 5086"/>
                <a:gd name="T1" fmla="*/ 2728 h 2960"/>
                <a:gd name="T2" fmla="*/ 2465 w 5086"/>
                <a:gd name="T3" fmla="*/ 2882 h 2960"/>
                <a:gd name="T4" fmla="*/ 2311 w 5086"/>
                <a:gd name="T5" fmla="*/ 2861 h 2960"/>
                <a:gd name="T6" fmla="*/ 2051 w 5086"/>
                <a:gd name="T7" fmla="*/ 2890 h 2960"/>
                <a:gd name="T8" fmla="*/ 1915 w 5086"/>
                <a:gd name="T9" fmla="*/ 2882 h 2960"/>
                <a:gd name="T10" fmla="*/ 1843 w 5086"/>
                <a:gd name="T11" fmla="*/ 2751 h 2960"/>
                <a:gd name="T12" fmla="*/ 1493 w 5086"/>
                <a:gd name="T13" fmla="*/ 2662 h 2960"/>
                <a:gd name="T14" fmla="*/ 1357 w 5086"/>
                <a:gd name="T15" fmla="*/ 2555 h 2960"/>
                <a:gd name="T16" fmla="*/ 1281 w 5086"/>
                <a:gd name="T17" fmla="*/ 2323 h 2960"/>
                <a:gd name="T18" fmla="*/ 1348 w 5086"/>
                <a:gd name="T19" fmla="*/ 1999 h 2960"/>
                <a:gd name="T20" fmla="*/ 1319 w 5086"/>
                <a:gd name="T21" fmla="*/ 1756 h 2960"/>
                <a:gd name="T22" fmla="*/ 1030 w 5086"/>
                <a:gd name="T23" fmla="*/ 1747 h 2960"/>
                <a:gd name="T24" fmla="*/ 865 w 5086"/>
                <a:gd name="T25" fmla="*/ 1843 h 2960"/>
                <a:gd name="T26" fmla="*/ 703 w 5086"/>
                <a:gd name="T27" fmla="*/ 1690 h 2960"/>
                <a:gd name="T28" fmla="*/ 460 w 5086"/>
                <a:gd name="T29" fmla="*/ 1669 h 2960"/>
                <a:gd name="T30" fmla="*/ 182 w 5086"/>
                <a:gd name="T31" fmla="*/ 1690 h 2960"/>
                <a:gd name="T32" fmla="*/ 37 w 5086"/>
                <a:gd name="T33" fmla="*/ 1583 h 2960"/>
                <a:gd name="T34" fmla="*/ 66 w 5086"/>
                <a:gd name="T35" fmla="*/ 1449 h 2960"/>
                <a:gd name="T36" fmla="*/ 240 w 5086"/>
                <a:gd name="T37" fmla="*/ 1449 h 2960"/>
                <a:gd name="T38" fmla="*/ 402 w 5086"/>
                <a:gd name="T39" fmla="*/ 1426 h 2960"/>
                <a:gd name="T40" fmla="*/ 373 w 5086"/>
                <a:gd name="T41" fmla="*/ 1238 h 2960"/>
                <a:gd name="T42" fmla="*/ 546 w 5086"/>
                <a:gd name="T43" fmla="*/ 1201 h 2960"/>
                <a:gd name="T44" fmla="*/ 691 w 5086"/>
                <a:gd name="T45" fmla="*/ 1102 h 2960"/>
                <a:gd name="T46" fmla="*/ 905 w 5086"/>
                <a:gd name="T47" fmla="*/ 949 h 2960"/>
                <a:gd name="T48" fmla="*/ 807 w 5086"/>
                <a:gd name="T49" fmla="*/ 651 h 2960"/>
                <a:gd name="T50" fmla="*/ 1009 w 5086"/>
                <a:gd name="T51" fmla="*/ 547 h 2960"/>
                <a:gd name="T52" fmla="*/ 1038 w 5086"/>
                <a:gd name="T53" fmla="*/ 336 h 2960"/>
                <a:gd name="T54" fmla="*/ 1154 w 5086"/>
                <a:gd name="T55" fmla="*/ 113 h 2960"/>
                <a:gd name="T56" fmla="*/ 1423 w 5086"/>
                <a:gd name="T57" fmla="*/ 0 h 2960"/>
                <a:gd name="T58" fmla="*/ 1550 w 5086"/>
                <a:gd name="T59" fmla="*/ 66 h 2960"/>
                <a:gd name="T60" fmla="*/ 1724 w 5086"/>
                <a:gd name="T61" fmla="*/ 75 h 2960"/>
                <a:gd name="T62" fmla="*/ 1915 w 5086"/>
                <a:gd name="T63" fmla="*/ 26 h 2960"/>
                <a:gd name="T64" fmla="*/ 2225 w 5086"/>
                <a:gd name="T65" fmla="*/ 66 h 2960"/>
                <a:gd name="T66" fmla="*/ 2427 w 5086"/>
                <a:gd name="T67" fmla="*/ 228 h 2960"/>
                <a:gd name="T68" fmla="*/ 2696 w 5086"/>
                <a:gd name="T69" fmla="*/ 257 h 2960"/>
                <a:gd name="T70" fmla="*/ 2985 w 5086"/>
                <a:gd name="T71" fmla="*/ 324 h 2960"/>
                <a:gd name="T72" fmla="*/ 3130 w 5086"/>
                <a:gd name="T73" fmla="*/ 448 h 2960"/>
                <a:gd name="T74" fmla="*/ 3419 w 5086"/>
                <a:gd name="T75" fmla="*/ 460 h 2960"/>
                <a:gd name="T76" fmla="*/ 3529 w 5086"/>
                <a:gd name="T77" fmla="*/ 668 h 2960"/>
                <a:gd name="T78" fmla="*/ 3746 w 5086"/>
                <a:gd name="T79" fmla="*/ 874 h 2960"/>
                <a:gd name="T80" fmla="*/ 3937 w 5086"/>
                <a:gd name="T81" fmla="*/ 1015 h 2960"/>
                <a:gd name="T82" fmla="*/ 4120 w 5086"/>
                <a:gd name="T83" fmla="*/ 1015 h 2960"/>
                <a:gd name="T84" fmla="*/ 4270 w 5086"/>
                <a:gd name="T85" fmla="*/ 943 h 2960"/>
                <a:gd name="T86" fmla="*/ 4380 w 5086"/>
                <a:gd name="T87" fmla="*/ 845 h 2960"/>
                <a:gd name="T88" fmla="*/ 4554 w 5086"/>
                <a:gd name="T89" fmla="*/ 778 h 2960"/>
                <a:gd name="T90" fmla="*/ 4892 w 5086"/>
                <a:gd name="T91" fmla="*/ 882 h 2960"/>
                <a:gd name="T92" fmla="*/ 4843 w 5086"/>
                <a:gd name="T93" fmla="*/ 1056 h 2960"/>
                <a:gd name="T94" fmla="*/ 4901 w 5086"/>
                <a:gd name="T95" fmla="*/ 1131 h 2960"/>
                <a:gd name="T96" fmla="*/ 5080 w 5086"/>
                <a:gd name="T97" fmla="*/ 1099 h 2960"/>
                <a:gd name="T98" fmla="*/ 4901 w 5086"/>
                <a:gd name="T99" fmla="*/ 1334 h 2960"/>
                <a:gd name="T100" fmla="*/ 4909 w 5086"/>
                <a:gd name="T101" fmla="*/ 1652 h 2960"/>
                <a:gd name="T102" fmla="*/ 4863 w 5086"/>
                <a:gd name="T103" fmla="*/ 1834 h 2960"/>
                <a:gd name="T104" fmla="*/ 4756 w 5086"/>
                <a:gd name="T105" fmla="*/ 1912 h 2960"/>
                <a:gd name="T106" fmla="*/ 4536 w 5086"/>
                <a:gd name="T107" fmla="*/ 1852 h 2960"/>
                <a:gd name="T108" fmla="*/ 4380 w 5086"/>
                <a:gd name="T109" fmla="*/ 2016 h 2960"/>
                <a:gd name="T110" fmla="*/ 4102 w 5086"/>
                <a:gd name="T111" fmla="*/ 2161 h 2960"/>
                <a:gd name="T112" fmla="*/ 3949 w 5086"/>
                <a:gd name="T113" fmla="*/ 2303 h 2960"/>
                <a:gd name="T114" fmla="*/ 3726 w 5086"/>
                <a:gd name="T115" fmla="*/ 2332 h 2960"/>
                <a:gd name="T116" fmla="*/ 3619 w 5086"/>
                <a:gd name="T117" fmla="*/ 2170 h 2960"/>
                <a:gd name="T118" fmla="*/ 3437 w 5086"/>
                <a:gd name="T119" fmla="*/ 2190 h 2960"/>
                <a:gd name="T120" fmla="*/ 3321 w 5086"/>
                <a:gd name="T121" fmla="*/ 2277 h 2960"/>
                <a:gd name="T122" fmla="*/ 3188 w 5086"/>
                <a:gd name="T123" fmla="*/ 2508 h 2960"/>
                <a:gd name="T124" fmla="*/ 2994 w 5086"/>
                <a:gd name="T125" fmla="*/ 2662 h 2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86" h="2960">
                  <a:moveTo>
                    <a:pt x="2945" y="2679"/>
                  </a:moveTo>
                  <a:lnTo>
                    <a:pt x="2928" y="2699"/>
                  </a:lnTo>
                  <a:lnTo>
                    <a:pt x="2928" y="2720"/>
                  </a:lnTo>
                  <a:lnTo>
                    <a:pt x="2878" y="2720"/>
                  </a:lnTo>
                  <a:lnTo>
                    <a:pt x="2870" y="2708"/>
                  </a:lnTo>
                  <a:lnTo>
                    <a:pt x="2858" y="2708"/>
                  </a:lnTo>
                  <a:lnTo>
                    <a:pt x="2858" y="2737"/>
                  </a:lnTo>
                  <a:lnTo>
                    <a:pt x="2829" y="2737"/>
                  </a:lnTo>
                  <a:lnTo>
                    <a:pt x="2829" y="2691"/>
                  </a:lnTo>
                  <a:lnTo>
                    <a:pt x="2826" y="2685"/>
                  </a:lnTo>
                  <a:lnTo>
                    <a:pt x="2820" y="2679"/>
                  </a:lnTo>
                  <a:lnTo>
                    <a:pt x="2812" y="2691"/>
                  </a:lnTo>
                  <a:lnTo>
                    <a:pt x="2754" y="2691"/>
                  </a:lnTo>
                  <a:lnTo>
                    <a:pt x="2745" y="2699"/>
                  </a:lnTo>
                  <a:lnTo>
                    <a:pt x="2725" y="2699"/>
                  </a:lnTo>
                  <a:lnTo>
                    <a:pt x="2705" y="2720"/>
                  </a:lnTo>
                  <a:lnTo>
                    <a:pt x="2705" y="2728"/>
                  </a:lnTo>
                  <a:lnTo>
                    <a:pt x="2685" y="2728"/>
                  </a:lnTo>
                  <a:lnTo>
                    <a:pt x="2667" y="2746"/>
                  </a:lnTo>
                  <a:lnTo>
                    <a:pt x="2658" y="2746"/>
                  </a:lnTo>
                  <a:lnTo>
                    <a:pt x="2618" y="2786"/>
                  </a:lnTo>
                  <a:lnTo>
                    <a:pt x="2618" y="2795"/>
                  </a:lnTo>
                  <a:lnTo>
                    <a:pt x="2609" y="2803"/>
                  </a:lnTo>
                  <a:lnTo>
                    <a:pt x="2609" y="2812"/>
                  </a:lnTo>
                  <a:lnTo>
                    <a:pt x="2601" y="2824"/>
                  </a:lnTo>
                  <a:lnTo>
                    <a:pt x="2592" y="2824"/>
                  </a:lnTo>
                  <a:lnTo>
                    <a:pt x="2580" y="2832"/>
                  </a:lnTo>
                  <a:lnTo>
                    <a:pt x="2572" y="2832"/>
                  </a:lnTo>
                  <a:lnTo>
                    <a:pt x="2566" y="2838"/>
                  </a:lnTo>
                  <a:lnTo>
                    <a:pt x="2560" y="2844"/>
                  </a:lnTo>
                  <a:lnTo>
                    <a:pt x="2531" y="2844"/>
                  </a:lnTo>
                  <a:lnTo>
                    <a:pt x="2523" y="2853"/>
                  </a:lnTo>
                  <a:lnTo>
                    <a:pt x="2494" y="2853"/>
                  </a:lnTo>
                  <a:lnTo>
                    <a:pt x="2465" y="2882"/>
                  </a:lnTo>
                  <a:lnTo>
                    <a:pt x="2465" y="2890"/>
                  </a:lnTo>
                  <a:lnTo>
                    <a:pt x="2444" y="2910"/>
                  </a:lnTo>
                  <a:lnTo>
                    <a:pt x="2444" y="2919"/>
                  </a:lnTo>
                  <a:lnTo>
                    <a:pt x="2415" y="2919"/>
                  </a:lnTo>
                  <a:lnTo>
                    <a:pt x="2407" y="2910"/>
                  </a:lnTo>
                  <a:lnTo>
                    <a:pt x="2395" y="2910"/>
                  </a:lnTo>
                  <a:lnTo>
                    <a:pt x="2392" y="2905"/>
                  </a:lnTo>
                  <a:lnTo>
                    <a:pt x="2387" y="2902"/>
                  </a:lnTo>
                  <a:lnTo>
                    <a:pt x="2378" y="2902"/>
                  </a:lnTo>
                  <a:lnTo>
                    <a:pt x="2360" y="2882"/>
                  </a:lnTo>
                  <a:lnTo>
                    <a:pt x="2349" y="2882"/>
                  </a:lnTo>
                  <a:lnTo>
                    <a:pt x="2343" y="2879"/>
                  </a:lnTo>
                  <a:lnTo>
                    <a:pt x="2340" y="2873"/>
                  </a:lnTo>
                  <a:lnTo>
                    <a:pt x="2329" y="2873"/>
                  </a:lnTo>
                  <a:lnTo>
                    <a:pt x="2326" y="2867"/>
                  </a:lnTo>
                  <a:lnTo>
                    <a:pt x="2320" y="2861"/>
                  </a:lnTo>
                  <a:lnTo>
                    <a:pt x="2311" y="2861"/>
                  </a:lnTo>
                  <a:lnTo>
                    <a:pt x="2291" y="2844"/>
                  </a:lnTo>
                  <a:lnTo>
                    <a:pt x="2282" y="2844"/>
                  </a:lnTo>
                  <a:lnTo>
                    <a:pt x="2271" y="2832"/>
                  </a:lnTo>
                  <a:lnTo>
                    <a:pt x="2268" y="2838"/>
                  </a:lnTo>
                  <a:lnTo>
                    <a:pt x="2262" y="2844"/>
                  </a:lnTo>
                  <a:lnTo>
                    <a:pt x="2233" y="2844"/>
                  </a:lnTo>
                  <a:lnTo>
                    <a:pt x="2213" y="2824"/>
                  </a:lnTo>
                  <a:lnTo>
                    <a:pt x="2196" y="2824"/>
                  </a:lnTo>
                  <a:lnTo>
                    <a:pt x="2190" y="2818"/>
                  </a:lnTo>
                  <a:lnTo>
                    <a:pt x="2184" y="2812"/>
                  </a:lnTo>
                  <a:lnTo>
                    <a:pt x="2167" y="2812"/>
                  </a:lnTo>
                  <a:lnTo>
                    <a:pt x="2138" y="2844"/>
                  </a:lnTo>
                  <a:lnTo>
                    <a:pt x="2129" y="2844"/>
                  </a:lnTo>
                  <a:lnTo>
                    <a:pt x="2109" y="2861"/>
                  </a:lnTo>
                  <a:lnTo>
                    <a:pt x="2089" y="2861"/>
                  </a:lnTo>
                  <a:lnTo>
                    <a:pt x="2089" y="2890"/>
                  </a:lnTo>
                  <a:lnTo>
                    <a:pt x="2051" y="2890"/>
                  </a:lnTo>
                  <a:lnTo>
                    <a:pt x="2039" y="2902"/>
                  </a:lnTo>
                  <a:lnTo>
                    <a:pt x="2039" y="2905"/>
                  </a:lnTo>
                  <a:lnTo>
                    <a:pt x="2039" y="2910"/>
                  </a:lnTo>
                  <a:lnTo>
                    <a:pt x="2022" y="2931"/>
                  </a:lnTo>
                  <a:lnTo>
                    <a:pt x="2022" y="2939"/>
                  </a:lnTo>
                  <a:lnTo>
                    <a:pt x="2002" y="2939"/>
                  </a:lnTo>
                  <a:lnTo>
                    <a:pt x="1981" y="2960"/>
                  </a:lnTo>
                  <a:lnTo>
                    <a:pt x="1973" y="2960"/>
                  </a:lnTo>
                  <a:lnTo>
                    <a:pt x="1964" y="2948"/>
                  </a:lnTo>
                  <a:lnTo>
                    <a:pt x="1955" y="2948"/>
                  </a:lnTo>
                  <a:lnTo>
                    <a:pt x="1950" y="2945"/>
                  </a:lnTo>
                  <a:lnTo>
                    <a:pt x="1944" y="2939"/>
                  </a:lnTo>
                  <a:lnTo>
                    <a:pt x="1944" y="2931"/>
                  </a:lnTo>
                  <a:lnTo>
                    <a:pt x="1927" y="2910"/>
                  </a:lnTo>
                  <a:lnTo>
                    <a:pt x="1927" y="2902"/>
                  </a:lnTo>
                  <a:lnTo>
                    <a:pt x="1915" y="2890"/>
                  </a:lnTo>
                  <a:lnTo>
                    <a:pt x="1915" y="2882"/>
                  </a:lnTo>
                  <a:lnTo>
                    <a:pt x="1944" y="2853"/>
                  </a:lnTo>
                  <a:lnTo>
                    <a:pt x="1944" y="2829"/>
                  </a:lnTo>
                  <a:lnTo>
                    <a:pt x="1944" y="2803"/>
                  </a:lnTo>
                  <a:lnTo>
                    <a:pt x="1964" y="2786"/>
                  </a:lnTo>
                  <a:lnTo>
                    <a:pt x="1973" y="2786"/>
                  </a:lnTo>
                  <a:lnTo>
                    <a:pt x="1993" y="2766"/>
                  </a:lnTo>
                  <a:lnTo>
                    <a:pt x="2002" y="2766"/>
                  </a:lnTo>
                  <a:lnTo>
                    <a:pt x="2002" y="2746"/>
                  </a:lnTo>
                  <a:lnTo>
                    <a:pt x="1981" y="2746"/>
                  </a:lnTo>
                  <a:lnTo>
                    <a:pt x="1979" y="2743"/>
                  </a:lnTo>
                  <a:lnTo>
                    <a:pt x="1973" y="2737"/>
                  </a:lnTo>
                  <a:lnTo>
                    <a:pt x="1944" y="2737"/>
                  </a:lnTo>
                  <a:lnTo>
                    <a:pt x="1935" y="2746"/>
                  </a:lnTo>
                  <a:lnTo>
                    <a:pt x="1927" y="2746"/>
                  </a:lnTo>
                  <a:lnTo>
                    <a:pt x="1915" y="2757"/>
                  </a:lnTo>
                  <a:lnTo>
                    <a:pt x="1848" y="2757"/>
                  </a:lnTo>
                  <a:lnTo>
                    <a:pt x="1843" y="2751"/>
                  </a:lnTo>
                  <a:lnTo>
                    <a:pt x="1837" y="2746"/>
                  </a:lnTo>
                  <a:lnTo>
                    <a:pt x="1695" y="2746"/>
                  </a:lnTo>
                  <a:lnTo>
                    <a:pt x="1666" y="2720"/>
                  </a:lnTo>
                  <a:lnTo>
                    <a:pt x="1655" y="2720"/>
                  </a:lnTo>
                  <a:lnTo>
                    <a:pt x="1646" y="2708"/>
                  </a:lnTo>
                  <a:lnTo>
                    <a:pt x="1626" y="2708"/>
                  </a:lnTo>
                  <a:lnTo>
                    <a:pt x="1623" y="2705"/>
                  </a:lnTo>
                  <a:lnTo>
                    <a:pt x="1617" y="2699"/>
                  </a:lnTo>
                  <a:lnTo>
                    <a:pt x="1608" y="2699"/>
                  </a:lnTo>
                  <a:lnTo>
                    <a:pt x="1597" y="2699"/>
                  </a:lnTo>
                  <a:lnTo>
                    <a:pt x="1579" y="2679"/>
                  </a:lnTo>
                  <a:lnTo>
                    <a:pt x="1559" y="2679"/>
                  </a:lnTo>
                  <a:lnTo>
                    <a:pt x="1550" y="2670"/>
                  </a:lnTo>
                  <a:lnTo>
                    <a:pt x="1527" y="2670"/>
                  </a:lnTo>
                  <a:lnTo>
                    <a:pt x="1501" y="2670"/>
                  </a:lnTo>
                  <a:lnTo>
                    <a:pt x="1495" y="2667"/>
                  </a:lnTo>
                  <a:lnTo>
                    <a:pt x="1493" y="2662"/>
                  </a:lnTo>
                  <a:lnTo>
                    <a:pt x="1472" y="2662"/>
                  </a:lnTo>
                  <a:lnTo>
                    <a:pt x="1464" y="2650"/>
                  </a:lnTo>
                  <a:lnTo>
                    <a:pt x="1464" y="2641"/>
                  </a:lnTo>
                  <a:lnTo>
                    <a:pt x="1452" y="2633"/>
                  </a:lnTo>
                  <a:lnTo>
                    <a:pt x="1452" y="2621"/>
                  </a:lnTo>
                  <a:lnTo>
                    <a:pt x="1464" y="2612"/>
                  </a:lnTo>
                  <a:lnTo>
                    <a:pt x="1458" y="2607"/>
                  </a:lnTo>
                  <a:lnTo>
                    <a:pt x="1452" y="2604"/>
                  </a:lnTo>
                  <a:lnTo>
                    <a:pt x="1443" y="2604"/>
                  </a:lnTo>
                  <a:lnTo>
                    <a:pt x="1423" y="2584"/>
                  </a:lnTo>
                  <a:lnTo>
                    <a:pt x="1414" y="2584"/>
                  </a:lnTo>
                  <a:lnTo>
                    <a:pt x="1412" y="2581"/>
                  </a:lnTo>
                  <a:lnTo>
                    <a:pt x="1406" y="2575"/>
                  </a:lnTo>
                  <a:lnTo>
                    <a:pt x="1394" y="2575"/>
                  </a:lnTo>
                  <a:lnTo>
                    <a:pt x="1385" y="2563"/>
                  </a:lnTo>
                  <a:lnTo>
                    <a:pt x="1385" y="2555"/>
                  </a:lnTo>
                  <a:lnTo>
                    <a:pt x="1357" y="2555"/>
                  </a:lnTo>
                  <a:lnTo>
                    <a:pt x="1348" y="2546"/>
                  </a:lnTo>
                  <a:lnTo>
                    <a:pt x="1342" y="2546"/>
                  </a:lnTo>
                  <a:lnTo>
                    <a:pt x="1336" y="2546"/>
                  </a:lnTo>
                  <a:lnTo>
                    <a:pt x="1319" y="2526"/>
                  </a:lnTo>
                  <a:lnTo>
                    <a:pt x="1319" y="2514"/>
                  </a:lnTo>
                  <a:lnTo>
                    <a:pt x="1310" y="2508"/>
                  </a:lnTo>
                  <a:lnTo>
                    <a:pt x="1310" y="2488"/>
                  </a:lnTo>
                  <a:lnTo>
                    <a:pt x="1281" y="2459"/>
                  </a:lnTo>
                  <a:lnTo>
                    <a:pt x="1281" y="2448"/>
                  </a:lnTo>
                  <a:lnTo>
                    <a:pt x="1267" y="2436"/>
                  </a:lnTo>
                  <a:lnTo>
                    <a:pt x="1249" y="2422"/>
                  </a:lnTo>
                  <a:lnTo>
                    <a:pt x="1249" y="2381"/>
                  </a:lnTo>
                  <a:lnTo>
                    <a:pt x="1261" y="2372"/>
                  </a:lnTo>
                  <a:lnTo>
                    <a:pt x="1261" y="2364"/>
                  </a:lnTo>
                  <a:lnTo>
                    <a:pt x="1270" y="2352"/>
                  </a:lnTo>
                  <a:lnTo>
                    <a:pt x="1270" y="2332"/>
                  </a:lnTo>
                  <a:lnTo>
                    <a:pt x="1281" y="2323"/>
                  </a:lnTo>
                  <a:lnTo>
                    <a:pt x="1281" y="2286"/>
                  </a:lnTo>
                  <a:lnTo>
                    <a:pt x="1290" y="2277"/>
                  </a:lnTo>
                  <a:lnTo>
                    <a:pt x="1290" y="2236"/>
                  </a:lnTo>
                  <a:lnTo>
                    <a:pt x="1293" y="2233"/>
                  </a:lnTo>
                  <a:lnTo>
                    <a:pt x="1299" y="2228"/>
                  </a:lnTo>
                  <a:lnTo>
                    <a:pt x="1299" y="2190"/>
                  </a:lnTo>
                  <a:lnTo>
                    <a:pt x="1290" y="2181"/>
                  </a:lnTo>
                  <a:lnTo>
                    <a:pt x="1290" y="2161"/>
                  </a:lnTo>
                  <a:lnTo>
                    <a:pt x="1299" y="2152"/>
                  </a:lnTo>
                  <a:lnTo>
                    <a:pt x="1299" y="2141"/>
                  </a:lnTo>
                  <a:lnTo>
                    <a:pt x="1319" y="2121"/>
                  </a:lnTo>
                  <a:lnTo>
                    <a:pt x="1319" y="2092"/>
                  </a:lnTo>
                  <a:lnTo>
                    <a:pt x="1328" y="2083"/>
                  </a:lnTo>
                  <a:lnTo>
                    <a:pt x="1328" y="2034"/>
                  </a:lnTo>
                  <a:lnTo>
                    <a:pt x="1336" y="2025"/>
                  </a:lnTo>
                  <a:lnTo>
                    <a:pt x="1336" y="2008"/>
                  </a:lnTo>
                  <a:lnTo>
                    <a:pt x="1348" y="1999"/>
                  </a:lnTo>
                  <a:lnTo>
                    <a:pt x="1348" y="1973"/>
                  </a:lnTo>
                  <a:lnTo>
                    <a:pt x="1348" y="1950"/>
                  </a:lnTo>
                  <a:lnTo>
                    <a:pt x="1357" y="1941"/>
                  </a:lnTo>
                  <a:lnTo>
                    <a:pt x="1368" y="1941"/>
                  </a:lnTo>
                  <a:lnTo>
                    <a:pt x="1368" y="1921"/>
                  </a:lnTo>
                  <a:lnTo>
                    <a:pt x="1377" y="1912"/>
                  </a:lnTo>
                  <a:lnTo>
                    <a:pt x="1385" y="1901"/>
                  </a:lnTo>
                  <a:lnTo>
                    <a:pt x="1394" y="1901"/>
                  </a:lnTo>
                  <a:lnTo>
                    <a:pt x="1414" y="1881"/>
                  </a:lnTo>
                  <a:lnTo>
                    <a:pt x="1414" y="1843"/>
                  </a:lnTo>
                  <a:lnTo>
                    <a:pt x="1423" y="1834"/>
                  </a:lnTo>
                  <a:lnTo>
                    <a:pt x="1423" y="1805"/>
                  </a:lnTo>
                  <a:lnTo>
                    <a:pt x="1400" y="1805"/>
                  </a:lnTo>
                  <a:lnTo>
                    <a:pt x="1374" y="1805"/>
                  </a:lnTo>
                  <a:lnTo>
                    <a:pt x="1348" y="1776"/>
                  </a:lnTo>
                  <a:lnTo>
                    <a:pt x="1336" y="1776"/>
                  </a:lnTo>
                  <a:lnTo>
                    <a:pt x="1319" y="1756"/>
                  </a:lnTo>
                  <a:lnTo>
                    <a:pt x="1319" y="1747"/>
                  </a:lnTo>
                  <a:lnTo>
                    <a:pt x="1307" y="1739"/>
                  </a:lnTo>
                  <a:lnTo>
                    <a:pt x="1307" y="1727"/>
                  </a:lnTo>
                  <a:lnTo>
                    <a:pt x="1270" y="1690"/>
                  </a:lnTo>
                  <a:lnTo>
                    <a:pt x="1241" y="1690"/>
                  </a:lnTo>
                  <a:lnTo>
                    <a:pt x="1238" y="1695"/>
                  </a:lnTo>
                  <a:lnTo>
                    <a:pt x="1232" y="1701"/>
                  </a:lnTo>
                  <a:lnTo>
                    <a:pt x="1203" y="1701"/>
                  </a:lnTo>
                  <a:lnTo>
                    <a:pt x="1192" y="1710"/>
                  </a:lnTo>
                  <a:lnTo>
                    <a:pt x="1154" y="1710"/>
                  </a:lnTo>
                  <a:lnTo>
                    <a:pt x="1145" y="1718"/>
                  </a:lnTo>
                  <a:lnTo>
                    <a:pt x="1137" y="1718"/>
                  </a:lnTo>
                  <a:lnTo>
                    <a:pt x="1125" y="1727"/>
                  </a:lnTo>
                  <a:lnTo>
                    <a:pt x="1067" y="1727"/>
                  </a:lnTo>
                  <a:lnTo>
                    <a:pt x="1059" y="1739"/>
                  </a:lnTo>
                  <a:lnTo>
                    <a:pt x="1038" y="1739"/>
                  </a:lnTo>
                  <a:lnTo>
                    <a:pt x="1030" y="1747"/>
                  </a:lnTo>
                  <a:lnTo>
                    <a:pt x="1021" y="1747"/>
                  </a:lnTo>
                  <a:lnTo>
                    <a:pt x="1001" y="1768"/>
                  </a:lnTo>
                  <a:lnTo>
                    <a:pt x="989" y="1768"/>
                  </a:lnTo>
                  <a:lnTo>
                    <a:pt x="980" y="1776"/>
                  </a:lnTo>
                  <a:lnTo>
                    <a:pt x="978" y="1776"/>
                  </a:lnTo>
                  <a:lnTo>
                    <a:pt x="972" y="1776"/>
                  </a:lnTo>
                  <a:lnTo>
                    <a:pt x="960" y="1788"/>
                  </a:lnTo>
                  <a:lnTo>
                    <a:pt x="943" y="1788"/>
                  </a:lnTo>
                  <a:lnTo>
                    <a:pt x="937" y="1791"/>
                  </a:lnTo>
                  <a:lnTo>
                    <a:pt x="934" y="1797"/>
                  </a:lnTo>
                  <a:lnTo>
                    <a:pt x="923" y="1797"/>
                  </a:lnTo>
                  <a:lnTo>
                    <a:pt x="905" y="1814"/>
                  </a:lnTo>
                  <a:lnTo>
                    <a:pt x="905" y="1823"/>
                  </a:lnTo>
                  <a:lnTo>
                    <a:pt x="899" y="1823"/>
                  </a:lnTo>
                  <a:lnTo>
                    <a:pt x="894" y="1823"/>
                  </a:lnTo>
                  <a:lnTo>
                    <a:pt x="876" y="1843"/>
                  </a:lnTo>
                  <a:lnTo>
                    <a:pt x="865" y="1843"/>
                  </a:lnTo>
                  <a:lnTo>
                    <a:pt x="847" y="1863"/>
                  </a:lnTo>
                  <a:lnTo>
                    <a:pt x="827" y="1863"/>
                  </a:lnTo>
                  <a:lnTo>
                    <a:pt x="818" y="1854"/>
                  </a:lnTo>
                  <a:lnTo>
                    <a:pt x="818" y="1834"/>
                  </a:lnTo>
                  <a:lnTo>
                    <a:pt x="807" y="1823"/>
                  </a:lnTo>
                  <a:lnTo>
                    <a:pt x="807" y="1797"/>
                  </a:lnTo>
                  <a:lnTo>
                    <a:pt x="798" y="1788"/>
                  </a:lnTo>
                  <a:lnTo>
                    <a:pt x="798" y="1756"/>
                  </a:lnTo>
                  <a:lnTo>
                    <a:pt x="789" y="1747"/>
                  </a:lnTo>
                  <a:lnTo>
                    <a:pt x="789" y="1739"/>
                  </a:lnTo>
                  <a:lnTo>
                    <a:pt x="740" y="1739"/>
                  </a:lnTo>
                  <a:lnTo>
                    <a:pt x="735" y="1742"/>
                  </a:lnTo>
                  <a:lnTo>
                    <a:pt x="729" y="1747"/>
                  </a:lnTo>
                  <a:lnTo>
                    <a:pt x="723" y="1747"/>
                  </a:lnTo>
                  <a:lnTo>
                    <a:pt x="711" y="1739"/>
                  </a:lnTo>
                  <a:lnTo>
                    <a:pt x="711" y="1701"/>
                  </a:lnTo>
                  <a:lnTo>
                    <a:pt x="703" y="1690"/>
                  </a:lnTo>
                  <a:lnTo>
                    <a:pt x="703" y="1652"/>
                  </a:lnTo>
                  <a:lnTo>
                    <a:pt x="691" y="1640"/>
                  </a:lnTo>
                  <a:lnTo>
                    <a:pt x="691" y="1611"/>
                  </a:lnTo>
                  <a:lnTo>
                    <a:pt x="671" y="1611"/>
                  </a:lnTo>
                  <a:lnTo>
                    <a:pt x="668" y="1617"/>
                  </a:lnTo>
                  <a:lnTo>
                    <a:pt x="662" y="1623"/>
                  </a:lnTo>
                  <a:lnTo>
                    <a:pt x="633" y="1623"/>
                  </a:lnTo>
                  <a:lnTo>
                    <a:pt x="630" y="1626"/>
                  </a:lnTo>
                  <a:lnTo>
                    <a:pt x="625" y="1632"/>
                  </a:lnTo>
                  <a:lnTo>
                    <a:pt x="567" y="1632"/>
                  </a:lnTo>
                  <a:lnTo>
                    <a:pt x="558" y="1640"/>
                  </a:lnTo>
                  <a:lnTo>
                    <a:pt x="538" y="1640"/>
                  </a:lnTo>
                  <a:lnTo>
                    <a:pt x="526" y="1652"/>
                  </a:lnTo>
                  <a:lnTo>
                    <a:pt x="500" y="1652"/>
                  </a:lnTo>
                  <a:lnTo>
                    <a:pt x="491" y="1661"/>
                  </a:lnTo>
                  <a:lnTo>
                    <a:pt x="471" y="1661"/>
                  </a:lnTo>
                  <a:lnTo>
                    <a:pt x="460" y="1669"/>
                  </a:lnTo>
                  <a:lnTo>
                    <a:pt x="413" y="1669"/>
                  </a:lnTo>
                  <a:lnTo>
                    <a:pt x="413" y="1661"/>
                  </a:lnTo>
                  <a:lnTo>
                    <a:pt x="408" y="1658"/>
                  </a:lnTo>
                  <a:lnTo>
                    <a:pt x="402" y="1652"/>
                  </a:lnTo>
                  <a:lnTo>
                    <a:pt x="402" y="1640"/>
                  </a:lnTo>
                  <a:lnTo>
                    <a:pt x="373" y="1640"/>
                  </a:lnTo>
                  <a:lnTo>
                    <a:pt x="364" y="1652"/>
                  </a:lnTo>
                  <a:lnTo>
                    <a:pt x="341" y="1652"/>
                  </a:lnTo>
                  <a:lnTo>
                    <a:pt x="315" y="1652"/>
                  </a:lnTo>
                  <a:lnTo>
                    <a:pt x="306" y="1661"/>
                  </a:lnTo>
                  <a:lnTo>
                    <a:pt x="269" y="1661"/>
                  </a:lnTo>
                  <a:lnTo>
                    <a:pt x="260" y="1669"/>
                  </a:lnTo>
                  <a:lnTo>
                    <a:pt x="220" y="1669"/>
                  </a:lnTo>
                  <a:lnTo>
                    <a:pt x="211" y="1681"/>
                  </a:lnTo>
                  <a:lnTo>
                    <a:pt x="191" y="1681"/>
                  </a:lnTo>
                  <a:lnTo>
                    <a:pt x="188" y="1684"/>
                  </a:lnTo>
                  <a:lnTo>
                    <a:pt x="182" y="1690"/>
                  </a:lnTo>
                  <a:lnTo>
                    <a:pt x="162" y="1690"/>
                  </a:lnTo>
                  <a:lnTo>
                    <a:pt x="159" y="1695"/>
                  </a:lnTo>
                  <a:lnTo>
                    <a:pt x="153" y="1701"/>
                  </a:lnTo>
                  <a:lnTo>
                    <a:pt x="124" y="1701"/>
                  </a:lnTo>
                  <a:lnTo>
                    <a:pt x="118" y="1704"/>
                  </a:lnTo>
                  <a:lnTo>
                    <a:pt x="112" y="1710"/>
                  </a:lnTo>
                  <a:lnTo>
                    <a:pt x="95" y="1710"/>
                  </a:lnTo>
                  <a:lnTo>
                    <a:pt x="86" y="1718"/>
                  </a:lnTo>
                  <a:lnTo>
                    <a:pt x="66" y="1718"/>
                  </a:lnTo>
                  <a:lnTo>
                    <a:pt x="66" y="1710"/>
                  </a:lnTo>
                  <a:lnTo>
                    <a:pt x="57" y="1701"/>
                  </a:lnTo>
                  <a:lnTo>
                    <a:pt x="57" y="1661"/>
                  </a:lnTo>
                  <a:lnTo>
                    <a:pt x="52" y="1658"/>
                  </a:lnTo>
                  <a:lnTo>
                    <a:pt x="46" y="1652"/>
                  </a:lnTo>
                  <a:lnTo>
                    <a:pt x="46" y="1632"/>
                  </a:lnTo>
                  <a:lnTo>
                    <a:pt x="37" y="1623"/>
                  </a:lnTo>
                  <a:lnTo>
                    <a:pt x="37" y="1583"/>
                  </a:lnTo>
                  <a:lnTo>
                    <a:pt x="26" y="1574"/>
                  </a:lnTo>
                  <a:lnTo>
                    <a:pt x="26" y="1556"/>
                  </a:lnTo>
                  <a:lnTo>
                    <a:pt x="23" y="1551"/>
                  </a:lnTo>
                  <a:lnTo>
                    <a:pt x="17" y="1545"/>
                  </a:lnTo>
                  <a:lnTo>
                    <a:pt x="17" y="1536"/>
                  </a:lnTo>
                  <a:lnTo>
                    <a:pt x="8" y="1525"/>
                  </a:lnTo>
                  <a:lnTo>
                    <a:pt x="8" y="1522"/>
                  </a:lnTo>
                  <a:lnTo>
                    <a:pt x="8" y="1516"/>
                  </a:lnTo>
                  <a:lnTo>
                    <a:pt x="0" y="1507"/>
                  </a:lnTo>
                  <a:lnTo>
                    <a:pt x="0" y="1499"/>
                  </a:lnTo>
                  <a:lnTo>
                    <a:pt x="37" y="1499"/>
                  </a:lnTo>
                  <a:lnTo>
                    <a:pt x="37" y="1490"/>
                  </a:lnTo>
                  <a:lnTo>
                    <a:pt x="43" y="1484"/>
                  </a:lnTo>
                  <a:lnTo>
                    <a:pt x="46" y="1478"/>
                  </a:lnTo>
                  <a:lnTo>
                    <a:pt x="46" y="1458"/>
                  </a:lnTo>
                  <a:lnTo>
                    <a:pt x="57" y="1449"/>
                  </a:lnTo>
                  <a:lnTo>
                    <a:pt x="66" y="1449"/>
                  </a:lnTo>
                  <a:lnTo>
                    <a:pt x="78" y="1441"/>
                  </a:lnTo>
                  <a:lnTo>
                    <a:pt x="86" y="1441"/>
                  </a:lnTo>
                  <a:lnTo>
                    <a:pt x="95" y="1441"/>
                  </a:lnTo>
                  <a:lnTo>
                    <a:pt x="101" y="1447"/>
                  </a:lnTo>
                  <a:lnTo>
                    <a:pt x="104" y="1449"/>
                  </a:lnTo>
                  <a:lnTo>
                    <a:pt x="112" y="1441"/>
                  </a:lnTo>
                  <a:lnTo>
                    <a:pt x="118" y="1441"/>
                  </a:lnTo>
                  <a:lnTo>
                    <a:pt x="124" y="1441"/>
                  </a:lnTo>
                  <a:lnTo>
                    <a:pt x="133" y="1429"/>
                  </a:lnTo>
                  <a:lnTo>
                    <a:pt x="141" y="1429"/>
                  </a:lnTo>
                  <a:lnTo>
                    <a:pt x="147" y="1426"/>
                  </a:lnTo>
                  <a:lnTo>
                    <a:pt x="153" y="1420"/>
                  </a:lnTo>
                  <a:lnTo>
                    <a:pt x="211" y="1420"/>
                  </a:lnTo>
                  <a:lnTo>
                    <a:pt x="231" y="1441"/>
                  </a:lnTo>
                  <a:lnTo>
                    <a:pt x="231" y="1447"/>
                  </a:lnTo>
                  <a:lnTo>
                    <a:pt x="231" y="1449"/>
                  </a:lnTo>
                  <a:lnTo>
                    <a:pt x="240" y="1449"/>
                  </a:lnTo>
                  <a:lnTo>
                    <a:pt x="248" y="1458"/>
                  </a:lnTo>
                  <a:lnTo>
                    <a:pt x="248" y="1464"/>
                  </a:lnTo>
                  <a:lnTo>
                    <a:pt x="248" y="1470"/>
                  </a:lnTo>
                  <a:lnTo>
                    <a:pt x="289" y="1470"/>
                  </a:lnTo>
                  <a:lnTo>
                    <a:pt x="298" y="1458"/>
                  </a:lnTo>
                  <a:lnTo>
                    <a:pt x="315" y="1458"/>
                  </a:lnTo>
                  <a:lnTo>
                    <a:pt x="315" y="1449"/>
                  </a:lnTo>
                  <a:lnTo>
                    <a:pt x="327" y="1441"/>
                  </a:lnTo>
                  <a:lnTo>
                    <a:pt x="335" y="1441"/>
                  </a:lnTo>
                  <a:lnTo>
                    <a:pt x="344" y="1429"/>
                  </a:lnTo>
                  <a:lnTo>
                    <a:pt x="355" y="1441"/>
                  </a:lnTo>
                  <a:lnTo>
                    <a:pt x="384" y="1441"/>
                  </a:lnTo>
                  <a:lnTo>
                    <a:pt x="390" y="1435"/>
                  </a:lnTo>
                  <a:lnTo>
                    <a:pt x="393" y="1429"/>
                  </a:lnTo>
                  <a:lnTo>
                    <a:pt x="399" y="1429"/>
                  </a:lnTo>
                  <a:lnTo>
                    <a:pt x="402" y="1429"/>
                  </a:lnTo>
                  <a:lnTo>
                    <a:pt x="402" y="1426"/>
                  </a:lnTo>
                  <a:lnTo>
                    <a:pt x="402" y="1420"/>
                  </a:lnTo>
                  <a:lnTo>
                    <a:pt x="422" y="1400"/>
                  </a:lnTo>
                  <a:lnTo>
                    <a:pt x="422" y="1392"/>
                  </a:lnTo>
                  <a:lnTo>
                    <a:pt x="434" y="1383"/>
                  </a:lnTo>
                  <a:lnTo>
                    <a:pt x="434" y="1342"/>
                  </a:lnTo>
                  <a:lnTo>
                    <a:pt x="442" y="1342"/>
                  </a:lnTo>
                  <a:lnTo>
                    <a:pt x="451" y="1334"/>
                  </a:lnTo>
                  <a:lnTo>
                    <a:pt x="442" y="1325"/>
                  </a:lnTo>
                  <a:lnTo>
                    <a:pt x="442" y="1313"/>
                  </a:lnTo>
                  <a:lnTo>
                    <a:pt x="431" y="1305"/>
                  </a:lnTo>
                  <a:lnTo>
                    <a:pt x="422" y="1296"/>
                  </a:lnTo>
                  <a:lnTo>
                    <a:pt x="413" y="1296"/>
                  </a:lnTo>
                  <a:lnTo>
                    <a:pt x="393" y="1276"/>
                  </a:lnTo>
                  <a:lnTo>
                    <a:pt x="393" y="1267"/>
                  </a:lnTo>
                  <a:lnTo>
                    <a:pt x="384" y="1258"/>
                  </a:lnTo>
                  <a:lnTo>
                    <a:pt x="384" y="1247"/>
                  </a:lnTo>
                  <a:lnTo>
                    <a:pt x="373" y="1238"/>
                  </a:lnTo>
                  <a:lnTo>
                    <a:pt x="373" y="1230"/>
                  </a:lnTo>
                  <a:lnTo>
                    <a:pt x="379" y="1224"/>
                  </a:lnTo>
                  <a:lnTo>
                    <a:pt x="384" y="1218"/>
                  </a:lnTo>
                  <a:lnTo>
                    <a:pt x="390" y="1218"/>
                  </a:lnTo>
                  <a:lnTo>
                    <a:pt x="393" y="1218"/>
                  </a:lnTo>
                  <a:lnTo>
                    <a:pt x="399" y="1215"/>
                  </a:lnTo>
                  <a:lnTo>
                    <a:pt x="402" y="1209"/>
                  </a:lnTo>
                  <a:lnTo>
                    <a:pt x="413" y="1209"/>
                  </a:lnTo>
                  <a:lnTo>
                    <a:pt x="451" y="1172"/>
                  </a:lnTo>
                  <a:lnTo>
                    <a:pt x="457" y="1172"/>
                  </a:lnTo>
                  <a:lnTo>
                    <a:pt x="460" y="1172"/>
                  </a:lnTo>
                  <a:lnTo>
                    <a:pt x="471" y="1160"/>
                  </a:lnTo>
                  <a:lnTo>
                    <a:pt x="480" y="1160"/>
                  </a:lnTo>
                  <a:lnTo>
                    <a:pt x="526" y="1114"/>
                  </a:lnTo>
                  <a:lnTo>
                    <a:pt x="567" y="1151"/>
                  </a:lnTo>
                  <a:lnTo>
                    <a:pt x="567" y="1180"/>
                  </a:lnTo>
                  <a:lnTo>
                    <a:pt x="546" y="1201"/>
                  </a:lnTo>
                  <a:lnTo>
                    <a:pt x="546" y="1209"/>
                  </a:lnTo>
                  <a:lnTo>
                    <a:pt x="567" y="1230"/>
                  </a:lnTo>
                  <a:lnTo>
                    <a:pt x="581" y="1230"/>
                  </a:lnTo>
                  <a:lnTo>
                    <a:pt x="596" y="1230"/>
                  </a:lnTo>
                  <a:lnTo>
                    <a:pt x="601" y="1224"/>
                  </a:lnTo>
                  <a:lnTo>
                    <a:pt x="604" y="1218"/>
                  </a:lnTo>
                  <a:lnTo>
                    <a:pt x="616" y="1218"/>
                  </a:lnTo>
                  <a:lnTo>
                    <a:pt x="625" y="1209"/>
                  </a:lnTo>
                  <a:lnTo>
                    <a:pt x="633" y="1209"/>
                  </a:lnTo>
                  <a:lnTo>
                    <a:pt x="653" y="1189"/>
                  </a:lnTo>
                  <a:lnTo>
                    <a:pt x="653" y="1172"/>
                  </a:lnTo>
                  <a:lnTo>
                    <a:pt x="662" y="1160"/>
                  </a:lnTo>
                  <a:lnTo>
                    <a:pt x="662" y="1151"/>
                  </a:lnTo>
                  <a:lnTo>
                    <a:pt x="682" y="1131"/>
                  </a:lnTo>
                  <a:lnTo>
                    <a:pt x="682" y="1122"/>
                  </a:lnTo>
                  <a:lnTo>
                    <a:pt x="691" y="1114"/>
                  </a:lnTo>
                  <a:lnTo>
                    <a:pt x="691" y="1102"/>
                  </a:lnTo>
                  <a:lnTo>
                    <a:pt x="711" y="1085"/>
                  </a:lnTo>
                  <a:lnTo>
                    <a:pt x="723" y="1085"/>
                  </a:lnTo>
                  <a:lnTo>
                    <a:pt x="732" y="1073"/>
                  </a:lnTo>
                  <a:lnTo>
                    <a:pt x="740" y="1065"/>
                  </a:lnTo>
                  <a:lnTo>
                    <a:pt x="769" y="1065"/>
                  </a:lnTo>
                  <a:lnTo>
                    <a:pt x="769" y="1056"/>
                  </a:lnTo>
                  <a:lnTo>
                    <a:pt x="778" y="1044"/>
                  </a:lnTo>
                  <a:lnTo>
                    <a:pt x="778" y="1036"/>
                  </a:lnTo>
                  <a:lnTo>
                    <a:pt x="807" y="1010"/>
                  </a:lnTo>
                  <a:lnTo>
                    <a:pt x="807" y="998"/>
                  </a:lnTo>
                  <a:lnTo>
                    <a:pt x="818" y="989"/>
                  </a:lnTo>
                  <a:lnTo>
                    <a:pt x="818" y="978"/>
                  </a:lnTo>
                  <a:lnTo>
                    <a:pt x="836" y="978"/>
                  </a:lnTo>
                  <a:lnTo>
                    <a:pt x="847" y="969"/>
                  </a:lnTo>
                  <a:lnTo>
                    <a:pt x="865" y="969"/>
                  </a:lnTo>
                  <a:lnTo>
                    <a:pt x="885" y="949"/>
                  </a:lnTo>
                  <a:lnTo>
                    <a:pt x="905" y="949"/>
                  </a:lnTo>
                  <a:lnTo>
                    <a:pt x="905" y="940"/>
                  </a:lnTo>
                  <a:lnTo>
                    <a:pt x="914" y="932"/>
                  </a:lnTo>
                  <a:lnTo>
                    <a:pt x="856" y="874"/>
                  </a:lnTo>
                  <a:lnTo>
                    <a:pt x="847" y="874"/>
                  </a:lnTo>
                  <a:lnTo>
                    <a:pt x="778" y="804"/>
                  </a:lnTo>
                  <a:lnTo>
                    <a:pt x="749" y="804"/>
                  </a:lnTo>
                  <a:lnTo>
                    <a:pt x="749" y="758"/>
                  </a:lnTo>
                  <a:lnTo>
                    <a:pt x="758" y="746"/>
                  </a:lnTo>
                  <a:lnTo>
                    <a:pt x="758" y="729"/>
                  </a:lnTo>
                  <a:lnTo>
                    <a:pt x="763" y="723"/>
                  </a:lnTo>
                  <a:lnTo>
                    <a:pt x="769" y="720"/>
                  </a:lnTo>
                  <a:lnTo>
                    <a:pt x="769" y="700"/>
                  </a:lnTo>
                  <a:lnTo>
                    <a:pt x="769" y="680"/>
                  </a:lnTo>
                  <a:lnTo>
                    <a:pt x="778" y="671"/>
                  </a:lnTo>
                  <a:lnTo>
                    <a:pt x="798" y="671"/>
                  </a:lnTo>
                  <a:lnTo>
                    <a:pt x="798" y="662"/>
                  </a:lnTo>
                  <a:lnTo>
                    <a:pt x="807" y="651"/>
                  </a:lnTo>
                  <a:lnTo>
                    <a:pt x="818" y="651"/>
                  </a:lnTo>
                  <a:lnTo>
                    <a:pt x="827" y="662"/>
                  </a:lnTo>
                  <a:lnTo>
                    <a:pt x="905" y="662"/>
                  </a:lnTo>
                  <a:lnTo>
                    <a:pt x="911" y="668"/>
                  </a:lnTo>
                  <a:lnTo>
                    <a:pt x="914" y="671"/>
                  </a:lnTo>
                  <a:lnTo>
                    <a:pt x="960" y="671"/>
                  </a:lnTo>
                  <a:lnTo>
                    <a:pt x="972" y="662"/>
                  </a:lnTo>
                  <a:lnTo>
                    <a:pt x="978" y="662"/>
                  </a:lnTo>
                  <a:lnTo>
                    <a:pt x="980" y="662"/>
                  </a:lnTo>
                  <a:lnTo>
                    <a:pt x="986" y="668"/>
                  </a:lnTo>
                  <a:lnTo>
                    <a:pt x="989" y="671"/>
                  </a:lnTo>
                  <a:lnTo>
                    <a:pt x="1001" y="662"/>
                  </a:lnTo>
                  <a:lnTo>
                    <a:pt x="1021" y="662"/>
                  </a:lnTo>
                  <a:lnTo>
                    <a:pt x="1021" y="584"/>
                  </a:lnTo>
                  <a:lnTo>
                    <a:pt x="1015" y="579"/>
                  </a:lnTo>
                  <a:lnTo>
                    <a:pt x="1009" y="576"/>
                  </a:lnTo>
                  <a:lnTo>
                    <a:pt x="1009" y="547"/>
                  </a:lnTo>
                  <a:lnTo>
                    <a:pt x="1004" y="541"/>
                  </a:lnTo>
                  <a:lnTo>
                    <a:pt x="1001" y="535"/>
                  </a:lnTo>
                  <a:lnTo>
                    <a:pt x="1001" y="518"/>
                  </a:lnTo>
                  <a:lnTo>
                    <a:pt x="995" y="512"/>
                  </a:lnTo>
                  <a:lnTo>
                    <a:pt x="989" y="509"/>
                  </a:lnTo>
                  <a:lnTo>
                    <a:pt x="989" y="503"/>
                  </a:lnTo>
                  <a:lnTo>
                    <a:pt x="989" y="498"/>
                  </a:lnTo>
                  <a:lnTo>
                    <a:pt x="980" y="489"/>
                  </a:lnTo>
                  <a:lnTo>
                    <a:pt x="980" y="469"/>
                  </a:lnTo>
                  <a:lnTo>
                    <a:pt x="972" y="460"/>
                  </a:lnTo>
                  <a:lnTo>
                    <a:pt x="972" y="448"/>
                  </a:lnTo>
                  <a:lnTo>
                    <a:pt x="960" y="440"/>
                  </a:lnTo>
                  <a:lnTo>
                    <a:pt x="951" y="440"/>
                  </a:lnTo>
                  <a:lnTo>
                    <a:pt x="951" y="344"/>
                  </a:lnTo>
                  <a:lnTo>
                    <a:pt x="1038" y="344"/>
                  </a:lnTo>
                  <a:lnTo>
                    <a:pt x="1038" y="338"/>
                  </a:lnTo>
                  <a:lnTo>
                    <a:pt x="1038" y="336"/>
                  </a:lnTo>
                  <a:lnTo>
                    <a:pt x="1059" y="315"/>
                  </a:lnTo>
                  <a:lnTo>
                    <a:pt x="1059" y="295"/>
                  </a:lnTo>
                  <a:lnTo>
                    <a:pt x="1067" y="286"/>
                  </a:lnTo>
                  <a:lnTo>
                    <a:pt x="1079" y="286"/>
                  </a:lnTo>
                  <a:lnTo>
                    <a:pt x="1087" y="278"/>
                  </a:lnTo>
                  <a:lnTo>
                    <a:pt x="1087" y="269"/>
                  </a:lnTo>
                  <a:lnTo>
                    <a:pt x="1093" y="263"/>
                  </a:lnTo>
                  <a:lnTo>
                    <a:pt x="1096" y="257"/>
                  </a:lnTo>
                  <a:lnTo>
                    <a:pt x="1096" y="249"/>
                  </a:lnTo>
                  <a:lnTo>
                    <a:pt x="1102" y="243"/>
                  </a:lnTo>
                  <a:lnTo>
                    <a:pt x="1105" y="237"/>
                  </a:lnTo>
                  <a:lnTo>
                    <a:pt x="1105" y="211"/>
                  </a:lnTo>
                  <a:lnTo>
                    <a:pt x="1125" y="191"/>
                  </a:lnTo>
                  <a:lnTo>
                    <a:pt x="1125" y="171"/>
                  </a:lnTo>
                  <a:lnTo>
                    <a:pt x="1145" y="153"/>
                  </a:lnTo>
                  <a:lnTo>
                    <a:pt x="1145" y="124"/>
                  </a:lnTo>
                  <a:lnTo>
                    <a:pt x="1154" y="113"/>
                  </a:lnTo>
                  <a:lnTo>
                    <a:pt x="1154" y="46"/>
                  </a:lnTo>
                  <a:lnTo>
                    <a:pt x="1163" y="38"/>
                  </a:lnTo>
                  <a:lnTo>
                    <a:pt x="1203" y="38"/>
                  </a:lnTo>
                  <a:lnTo>
                    <a:pt x="1212" y="26"/>
                  </a:lnTo>
                  <a:lnTo>
                    <a:pt x="1232" y="26"/>
                  </a:lnTo>
                  <a:lnTo>
                    <a:pt x="1238" y="32"/>
                  </a:lnTo>
                  <a:lnTo>
                    <a:pt x="1241" y="38"/>
                  </a:lnTo>
                  <a:lnTo>
                    <a:pt x="1267" y="38"/>
                  </a:lnTo>
                  <a:lnTo>
                    <a:pt x="1290" y="38"/>
                  </a:lnTo>
                  <a:lnTo>
                    <a:pt x="1299" y="46"/>
                  </a:lnTo>
                  <a:lnTo>
                    <a:pt x="1319" y="46"/>
                  </a:lnTo>
                  <a:lnTo>
                    <a:pt x="1357" y="9"/>
                  </a:lnTo>
                  <a:lnTo>
                    <a:pt x="1368" y="9"/>
                  </a:lnTo>
                  <a:lnTo>
                    <a:pt x="1374" y="17"/>
                  </a:lnTo>
                  <a:lnTo>
                    <a:pt x="1400" y="17"/>
                  </a:lnTo>
                  <a:lnTo>
                    <a:pt x="1423" y="17"/>
                  </a:lnTo>
                  <a:lnTo>
                    <a:pt x="1423" y="0"/>
                  </a:lnTo>
                  <a:lnTo>
                    <a:pt x="1464" y="0"/>
                  </a:lnTo>
                  <a:lnTo>
                    <a:pt x="1464" y="17"/>
                  </a:lnTo>
                  <a:lnTo>
                    <a:pt x="1458" y="23"/>
                  </a:lnTo>
                  <a:lnTo>
                    <a:pt x="1452" y="26"/>
                  </a:lnTo>
                  <a:lnTo>
                    <a:pt x="1452" y="32"/>
                  </a:lnTo>
                  <a:lnTo>
                    <a:pt x="1452" y="38"/>
                  </a:lnTo>
                  <a:lnTo>
                    <a:pt x="1464" y="46"/>
                  </a:lnTo>
                  <a:lnTo>
                    <a:pt x="1464" y="66"/>
                  </a:lnTo>
                  <a:lnTo>
                    <a:pt x="1472" y="75"/>
                  </a:lnTo>
                  <a:lnTo>
                    <a:pt x="1478" y="69"/>
                  </a:lnTo>
                  <a:lnTo>
                    <a:pt x="1481" y="66"/>
                  </a:lnTo>
                  <a:lnTo>
                    <a:pt x="1501" y="66"/>
                  </a:lnTo>
                  <a:lnTo>
                    <a:pt x="1507" y="61"/>
                  </a:lnTo>
                  <a:lnTo>
                    <a:pt x="1513" y="55"/>
                  </a:lnTo>
                  <a:lnTo>
                    <a:pt x="1521" y="55"/>
                  </a:lnTo>
                  <a:lnTo>
                    <a:pt x="1530" y="66"/>
                  </a:lnTo>
                  <a:lnTo>
                    <a:pt x="1550" y="66"/>
                  </a:lnTo>
                  <a:lnTo>
                    <a:pt x="1559" y="75"/>
                  </a:lnTo>
                  <a:lnTo>
                    <a:pt x="1588" y="75"/>
                  </a:lnTo>
                  <a:lnTo>
                    <a:pt x="1597" y="84"/>
                  </a:lnTo>
                  <a:lnTo>
                    <a:pt x="1617" y="84"/>
                  </a:lnTo>
                  <a:lnTo>
                    <a:pt x="1623" y="90"/>
                  </a:lnTo>
                  <a:lnTo>
                    <a:pt x="1626" y="95"/>
                  </a:lnTo>
                  <a:lnTo>
                    <a:pt x="1637" y="95"/>
                  </a:lnTo>
                  <a:lnTo>
                    <a:pt x="1637" y="104"/>
                  </a:lnTo>
                  <a:lnTo>
                    <a:pt x="1640" y="110"/>
                  </a:lnTo>
                  <a:lnTo>
                    <a:pt x="1646" y="113"/>
                  </a:lnTo>
                  <a:lnTo>
                    <a:pt x="1655" y="113"/>
                  </a:lnTo>
                  <a:lnTo>
                    <a:pt x="1666" y="124"/>
                  </a:lnTo>
                  <a:lnTo>
                    <a:pt x="1689" y="124"/>
                  </a:lnTo>
                  <a:lnTo>
                    <a:pt x="1712" y="124"/>
                  </a:lnTo>
                  <a:lnTo>
                    <a:pt x="1712" y="95"/>
                  </a:lnTo>
                  <a:lnTo>
                    <a:pt x="1724" y="84"/>
                  </a:lnTo>
                  <a:lnTo>
                    <a:pt x="1724" y="75"/>
                  </a:lnTo>
                  <a:lnTo>
                    <a:pt x="1727" y="69"/>
                  </a:lnTo>
                  <a:lnTo>
                    <a:pt x="1733" y="66"/>
                  </a:lnTo>
                  <a:lnTo>
                    <a:pt x="1733" y="46"/>
                  </a:lnTo>
                  <a:lnTo>
                    <a:pt x="1741" y="38"/>
                  </a:lnTo>
                  <a:lnTo>
                    <a:pt x="1741" y="9"/>
                  </a:lnTo>
                  <a:lnTo>
                    <a:pt x="1762" y="9"/>
                  </a:lnTo>
                  <a:lnTo>
                    <a:pt x="1767" y="3"/>
                  </a:lnTo>
                  <a:lnTo>
                    <a:pt x="1770" y="0"/>
                  </a:lnTo>
                  <a:lnTo>
                    <a:pt x="1799" y="0"/>
                  </a:lnTo>
                  <a:lnTo>
                    <a:pt x="1808" y="9"/>
                  </a:lnTo>
                  <a:lnTo>
                    <a:pt x="1814" y="9"/>
                  </a:lnTo>
                  <a:lnTo>
                    <a:pt x="1819" y="9"/>
                  </a:lnTo>
                  <a:lnTo>
                    <a:pt x="1828" y="17"/>
                  </a:lnTo>
                  <a:lnTo>
                    <a:pt x="1869" y="17"/>
                  </a:lnTo>
                  <a:lnTo>
                    <a:pt x="1906" y="17"/>
                  </a:lnTo>
                  <a:lnTo>
                    <a:pt x="1912" y="23"/>
                  </a:lnTo>
                  <a:lnTo>
                    <a:pt x="1915" y="26"/>
                  </a:lnTo>
                  <a:lnTo>
                    <a:pt x="1941" y="26"/>
                  </a:lnTo>
                  <a:lnTo>
                    <a:pt x="1964" y="26"/>
                  </a:lnTo>
                  <a:lnTo>
                    <a:pt x="1970" y="32"/>
                  </a:lnTo>
                  <a:lnTo>
                    <a:pt x="1973" y="38"/>
                  </a:lnTo>
                  <a:lnTo>
                    <a:pt x="2013" y="38"/>
                  </a:lnTo>
                  <a:lnTo>
                    <a:pt x="2068" y="95"/>
                  </a:lnTo>
                  <a:lnTo>
                    <a:pt x="2080" y="95"/>
                  </a:lnTo>
                  <a:lnTo>
                    <a:pt x="2089" y="104"/>
                  </a:lnTo>
                  <a:lnTo>
                    <a:pt x="2097" y="104"/>
                  </a:lnTo>
                  <a:lnTo>
                    <a:pt x="2109" y="95"/>
                  </a:lnTo>
                  <a:lnTo>
                    <a:pt x="2117" y="95"/>
                  </a:lnTo>
                  <a:lnTo>
                    <a:pt x="2123" y="90"/>
                  </a:lnTo>
                  <a:lnTo>
                    <a:pt x="2129" y="84"/>
                  </a:lnTo>
                  <a:lnTo>
                    <a:pt x="2164" y="84"/>
                  </a:lnTo>
                  <a:lnTo>
                    <a:pt x="2175" y="75"/>
                  </a:lnTo>
                  <a:lnTo>
                    <a:pt x="2213" y="75"/>
                  </a:lnTo>
                  <a:lnTo>
                    <a:pt x="2225" y="66"/>
                  </a:lnTo>
                  <a:lnTo>
                    <a:pt x="2271" y="66"/>
                  </a:lnTo>
                  <a:lnTo>
                    <a:pt x="2282" y="55"/>
                  </a:lnTo>
                  <a:lnTo>
                    <a:pt x="2291" y="55"/>
                  </a:lnTo>
                  <a:lnTo>
                    <a:pt x="2291" y="75"/>
                  </a:lnTo>
                  <a:lnTo>
                    <a:pt x="2300" y="84"/>
                  </a:lnTo>
                  <a:lnTo>
                    <a:pt x="2300" y="95"/>
                  </a:lnTo>
                  <a:lnTo>
                    <a:pt x="2300" y="104"/>
                  </a:lnTo>
                  <a:lnTo>
                    <a:pt x="2306" y="110"/>
                  </a:lnTo>
                  <a:lnTo>
                    <a:pt x="2311" y="113"/>
                  </a:lnTo>
                  <a:lnTo>
                    <a:pt x="2311" y="133"/>
                  </a:lnTo>
                  <a:lnTo>
                    <a:pt x="2320" y="142"/>
                  </a:lnTo>
                  <a:lnTo>
                    <a:pt x="2340" y="142"/>
                  </a:lnTo>
                  <a:lnTo>
                    <a:pt x="2349" y="133"/>
                  </a:lnTo>
                  <a:lnTo>
                    <a:pt x="2387" y="133"/>
                  </a:lnTo>
                  <a:lnTo>
                    <a:pt x="2407" y="153"/>
                  </a:lnTo>
                  <a:lnTo>
                    <a:pt x="2407" y="228"/>
                  </a:lnTo>
                  <a:lnTo>
                    <a:pt x="2427" y="228"/>
                  </a:lnTo>
                  <a:lnTo>
                    <a:pt x="2436" y="220"/>
                  </a:lnTo>
                  <a:lnTo>
                    <a:pt x="2494" y="220"/>
                  </a:lnTo>
                  <a:lnTo>
                    <a:pt x="2502" y="211"/>
                  </a:lnTo>
                  <a:lnTo>
                    <a:pt x="2551" y="211"/>
                  </a:lnTo>
                  <a:lnTo>
                    <a:pt x="2560" y="200"/>
                  </a:lnTo>
                  <a:lnTo>
                    <a:pt x="2580" y="200"/>
                  </a:lnTo>
                  <a:lnTo>
                    <a:pt x="2586" y="194"/>
                  </a:lnTo>
                  <a:lnTo>
                    <a:pt x="2589" y="191"/>
                  </a:lnTo>
                  <a:lnTo>
                    <a:pt x="2647" y="191"/>
                  </a:lnTo>
                  <a:lnTo>
                    <a:pt x="2647" y="200"/>
                  </a:lnTo>
                  <a:lnTo>
                    <a:pt x="2656" y="211"/>
                  </a:lnTo>
                  <a:lnTo>
                    <a:pt x="2661" y="211"/>
                  </a:lnTo>
                  <a:lnTo>
                    <a:pt x="2667" y="211"/>
                  </a:lnTo>
                  <a:lnTo>
                    <a:pt x="2667" y="237"/>
                  </a:lnTo>
                  <a:lnTo>
                    <a:pt x="2676" y="249"/>
                  </a:lnTo>
                  <a:lnTo>
                    <a:pt x="2685" y="249"/>
                  </a:lnTo>
                  <a:lnTo>
                    <a:pt x="2696" y="257"/>
                  </a:lnTo>
                  <a:lnTo>
                    <a:pt x="2716" y="257"/>
                  </a:lnTo>
                  <a:lnTo>
                    <a:pt x="2725" y="269"/>
                  </a:lnTo>
                  <a:lnTo>
                    <a:pt x="2745" y="269"/>
                  </a:lnTo>
                  <a:lnTo>
                    <a:pt x="2754" y="278"/>
                  </a:lnTo>
                  <a:lnTo>
                    <a:pt x="2783" y="278"/>
                  </a:lnTo>
                  <a:lnTo>
                    <a:pt x="2792" y="286"/>
                  </a:lnTo>
                  <a:lnTo>
                    <a:pt x="2820" y="286"/>
                  </a:lnTo>
                  <a:lnTo>
                    <a:pt x="2829" y="295"/>
                  </a:lnTo>
                  <a:lnTo>
                    <a:pt x="2858" y="295"/>
                  </a:lnTo>
                  <a:lnTo>
                    <a:pt x="2864" y="301"/>
                  </a:lnTo>
                  <a:lnTo>
                    <a:pt x="2870" y="304"/>
                  </a:lnTo>
                  <a:lnTo>
                    <a:pt x="2945" y="304"/>
                  </a:lnTo>
                  <a:lnTo>
                    <a:pt x="2956" y="315"/>
                  </a:lnTo>
                  <a:lnTo>
                    <a:pt x="2965" y="315"/>
                  </a:lnTo>
                  <a:lnTo>
                    <a:pt x="2974" y="315"/>
                  </a:lnTo>
                  <a:lnTo>
                    <a:pt x="2980" y="321"/>
                  </a:lnTo>
                  <a:lnTo>
                    <a:pt x="2985" y="324"/>
                  </a:lnTo>
                  <a:lnTo>
                    <a:pt x="3014" y="324"/>
                  </a:lnTo>
                  <a:lnTo>
                    <a:pt x="3023" y="336"/>
                  </a:lnTo>
                  <a:lnTo>
                    <a:pt x="3032" y="324"/>
                  </a:lnTo>
                  <a:lnTo>
                    <a:pt x="3037" y="324"/>
                  </a:lnTo>
                  <a:lnTo>
                    <a:pt x="3040" y="324"/>
                  </a:lnTo>
                  <a:lnTo>
                    <a:pt x="3052" y="336"/>
                  </a:lnTo>
                  <a:lnTo>
                    <a:pt x="3061" y="336"/>
                  </a:lnTo>
                  <a:lnTo>
                    <a:pt x="3072" y="344"/>
                  </a:lnTo>
                  <a:lnTo>
                    <a:pt x="3081" y="344"/>
                  </a:lnTo>
                  <a:lnTo>
                    <a:pt x="3110" y="373"/>
                  </a:lnTo>
                  <a:lnTo>
                    <a:pt x="3119" y="373"/>
                  </a:lnTo>
                  <a:lnTo>
                    <a:pt x="3119" y="382"/>
                  </a:lnTo>
                  <a:lnTo>
                    <a:pt x="3110" y="393"/>
                  </a:lnTo>
                  <a:lnTo>
                    <a:pt x="3119" y="402"/>
                  </a:lnTo>
                  <a:lnTo>
                    <a:pt x="3101" y="422"/>
                  </a:lnTo>
                  <a:lnTo>
                    <a:pt x="3116" y="437"/>
                  </a:lnTo>
                  <a:lnTo>
                    <a:pt x="3130" y="448"/>
                  </a:lnTo>
                  <a:lnTo>
                    <a:pt x="3139" y="448"/>
                  </a:lnTo>
                  <a:lnTo>
                    <a:pt x="3147" y="440"/>
                  </a:lnTo>
                  <a:lnTo>
                    <a:pt x="3162" y="440"/>
                  </a:lnTo>
                  <a:lnTo>
                    <a:pt x="3176" y="440"/>
                  </a:lnTo>
                  <a:lnTo>
                    <a:pt x="3197" y="422"/>
                  </a:lnTo>
                  <a:lnTo>
                    <a:pt x="3243" y="422"/>
                  </a:lnTo>
                  <a:lnTo>
                    <a:pt x="3243" y="431"/>
                  </a:lnTo>
                  <a:lnTo>
                    <a:pt x="3254" y="440"/>
                  </a:lnTo>
                  <a:lnTo>
                    <a:pt x="3263" y="440"/>
                  </a:lnTo>
                  <a:lnTo>
                    <a:pt x="3272" y="448"/>
                  </a:lnTo>
                  <a:lnTo>
                    <a:pt x="3321" y="448"/>
                  </a:lnTo>
                  <a:lnTo>
                    <a:pt x="3333" y="440"/>
                  </a:lnTo>
                  <a:lnTo>
                    <a:pt x="3350" y="440"/>
                  </a:lnTo>
                  <a:lnTo>
                    <a:pt x="3362" y="448"/>
                  </a:lnTo>
                  <a:lnTo>
                    <a:pt x="3390" y="448"/>
                  </a:lnTo>
                  <a:lnTo>
                    <a:pt x="3399" y="460"/>
                  </a:lnTo>
                  <a:lnTo>
                    <a:pt x="3419" y="460"/>
                  </a:lnTo>
                  <a:lnTo>
                    <a:pt x="3428" y="469"/>
                  </a:lnTo>
                  <a:lnTo>
                    <a:pt x="3437" y="469"/>
                  </a:lnTo>
                  <a:lnTo>
                    <a:pt x="3448" y="460"/>
                  </a:lnTo>
                  <a:lnTo>
                    <a:pt x="3457" y="460"/>
                  </a:lnTo>
                  <a:lnTo>
                    <a:pt x="3457" y="480"/>
                  </a:lnTo>
                  <a:lnTo>
                    <a:pt x="3466" y="489"/>
                  </a:lnTo>
                  <a:lnTo>
                    <a:pt x="3466" y="634"/>
                  </a:lnTo>
                  <a:lnTo>
                    <a:pt x="3474" y="642"/>
                  </a:lnTo>
                  <a:lnTo>
                    <a:pt x="3466" y="651"/>
                  </a:lnTo>
                  <a:lnTo>
                    <a:pt x="3466" y="662"/>
                  </a:lnTo>
                  <a:lnTo>
                    <a:pt x="3471" y="668"/>
                  </a:lnTo>
                  <a:lnTo>
                    <a:pt x="3474" y="671"/>
                  </a:lnTo>
                  <a:lnTo>
                    <a:pt x="3474" y="680"/>
                  </a:lnTo>
                  <a:lnTo>
                    <a:pt x="3495" y="680"/>
                  </a:lnTo>
                  <a:lnTo>
                    <a:pt x="3515" y="662"/>
                  </a:lnTo>
                  <a:lnTo>
                    <a:pt x="3524" y="662"/>
                  </a:lnTo>
                  <a:lnTo>
                    <a:pt x="3529" y="668"/>
                  </a:lnTo>
                  <a:lnTo>
                    <a:pt x="3532" y="671"/>
                  </a:lnTo>
                  <a:lnTo>
                    <a:pt x="3564" y="671"/>
                  </a:lnTo>
                  <a:lnTo>
                    <a:pt x="3587" y="694"/>
                  </a:lnTo>
                  <a:lnTo>
                    <a:pt x="3610" y="720"/>
                  </a:lnTo>
                  <a:lnTo>
                    <a:pt x="3610" y="729"/>
                  </a:lnTo>
                  <a:lnTo>
                    <a:pt x="3616" y="735"/>
                  </a:lnTo>
                  <a:lnTo>
                    <a:pt x="3619" y="738"/>
                  </a:lnTo>
                  <a:lnTo>
                    <a:pt x="3619" y="767"/>
                  </a:lnTo>
                  <a:lnTo>
                    <a:pt x="3610" y="778"/>
                  </a:lnTo>
                  <a:lnTo>
                    <a:pt x="3610" y="787"/>
                  </a:lnTo>
                  <a:lnTo>
                    <a:pt x="3631" y="804"/>
                  </a:lnTo>
                  <a:lnTo>
                    <a:pt x="3639" y="804"/>
                  </a:lnTo>
                  <a:lnTo>
                    <a:pt x="3662" y="830"/>
                  </a:lnTo>
                  <a:lnTo>
                    <a:pt x="3688" y="853"/>
                  </a:lnTo>
                  <a:lnTo>
                    <a:pt x="3717" y="853"/>
                  </a:lnTo>
                  <a:lnTo>
                    <a:pt x="3735" y="874"/>
                  </a:lnTo>
                  <a:lnTo>
                    <a:pt x="3746" y="874"/>
                  </a:lnTo>
                  <a:lnTo>
                    <a:pt x="3764" y="891"/>
                  </a:lnTo>
                  <a:lnTo>
                    <a:pt x="3775" y="891"/>
                  </a:lnTo>
                  <a:lnTo>
                    <a:pt x="3784" y="903"/>
                  </a:lnTo>
                  <a:lnTo>
                    <a:pt x="3813" y="903"/>
                  </a:lnTo>
                  <a:lnTo>
                    <a:pt x="3833" y="920"/>
                  </a:lnTo>
                  <a:lnTo>
                    <a:pt x="3842" y="920"/>
                  </a:lnTo>
                  <a:lnTo>
                    <a:pt x="3850" y="932"/>
                  </a:lnTo>
                  <a:lnTo>
                    <a:pt x="3862" y="932"/>
                  </a:lnTo>
                  <a:lnTo>
                    <a:pt x="3871" y="940"/>
                  </a:lnTo>
                  <a:lnTo>
                    <a:pt x="3882" y="940"/>
                  </a:lnTo>
                  <a:lnTo>
                    <a:pt x="3908" y="969"/>
                  </a:lnTo>
                  <a:lnTo>
                    <a:pt x="3908" y="989"/>
                  </a:lnTo>
                  <a:lnTo>
                    <a:pt x="3917" y="998"/>
                  </a:lnTo>
                  <a:lnTo>
                    <a:pt x="3917" y="1010"/>
                  </a:lnTo>
                  <a:lnTo>
                    <a:pt x="3923" y="1013"/>
                  </a:lnTo>
                  <a:lnTo>
                    <a:pt x="3929" y="1015"/>
                  </a:lnTo>
                  <a:lnTo>
                    <a:pt x="3937" y="1015"/>
                  </a:lnTo>
                  <a:lnTo>
                    <a:pt x="3949" y="1010"/>
                  </a:lnTo>
                  <a:lnTo>
                    <a:pt x="3958" y="1010"/>
                  </a:lnTo>
                  <a:lnTo>
                    <a:pt x="3966" y="1015"/>
                  </a:lnTo>
                  <a:lnTo>
                    <a:pt x="3978" y="1015"/>
                  </a:lnTo>
                  <a:lnTo>
                    <a:pt x="3995" y="1036"/>
                  </a:lnTo>
                  <a:lnTo>
                    <a:pt x="4007" y="1027"/>
                  </a:lnTo>
                  <a:lnTo>
                    <a:pt x="4024" y="1027"/>
                  </a:lnTo>
                  <a:lnTo>
                    <a:pt x="4036" y="1015"/>
                  </a:lnTo>
                  <a:lnTo>
                    <a:pt x="4044" y="1015"/>
                  </a:lnTo>
                  <a:lnTo>
                    <a:pt x="4053" y="1007"/>
                  </a:lnTo>
                  <a:lnTo>
                    <a:pt x="4059" y="1013"/>
                  </a:lnTo>
                  <a:lnTo>
                    <a:pt x="4065" y="1015"/>
                  </a:lnTo>
                  <a:lnTo>
                    <a:pt x="4073" y="1015"/>
                  </a:lnTo>
                  <a:lnTo>
                    <a:pt x="4085" y="1027"/>
                  </a:lnTo>
                  <a:lnTo>
                    <a:pt x="4111" y="1027"/>
                  </a:lnTo>
                  <a:lnTo>
                    <a:pt x="4117" y="1021"/>
                  </a:lnTo>
                  <a:lnTo>
                    <a:pt x="4120" y="1015"/>
                  </a:lnTo>
                  <a:lnTo>
                    <a:pt x="4131" y="1015"/>
                  </a:lnTo>
                  <a:lnTo>
                    <a:pt x="4140" y="1007"/>
                  </a:lnTo>
                  <a:lnTo>
                    <a:pt x="4148" y="1007"/>
                  </a:lnTo>
                  <a:lnTo>
                    <a:pt x="4160" y="998"/>
                  </a:lnTo>
                  <a:lnTo>
                    <a:pt x="4169" y="998"/>
                  </a:lnTo>
                  <a:lnTo>
                    <a:pt x="4175" y="992"/>
                  </a:lnTo>
                  <a:lnTo>
                    <a:pt x="4180" y="989"/>
                  </a:lnTo>
                  <a:lnTo>
                    <a:pt x="4198" y="989"/>
                  </a:lnTo>
                  <a:lnTo>
                    <a:pt x="4209" y="978"/>
                  </a:lnTo>
                  <a:lnTo>
                    <a:pt x="4218" y="978"/>
                  </a:lnTo>
                  <a:lnTo>
                    <a:pt x="4238" y="960"/>
                  </a:lnTo>
                  <a:lnTo>
                    <a:pt x="4247" y="960"/>
                  </a:lnTo>
                  <a:lnTo>
                    <a:pt x="4253" y="955"/>
                  </a:lnTo>
                  <a:lnTo>
                    <a:pt x="4256" y="949"/>
                  </a:lnTo>
                  <a:lnTo>
                    <a:pt x="4261" y="949"/>
                  </a:lnTo>
                  <a:lnTo>
                    <a:pt x="4264" y="949"/>
                  </a:lnTo>
                  <a:lnTo>
                    <a:pt x="4270" y="943"/>
                  </a:lnTo>
                  <a:lnTo>
                    <a:pt x="4276" y="940"/>
                  </a:lnTo>
                  <a:lnTo>
                    <a:pt x="4284" y="940"/>
                  </a:lnTo>
                  <a:lnTo>
                    <a:pt x="4305" y="920"/>
                  </a:lnTo>
                  <a:lnTo>
                    <a:pt x="4322" y="920"/>
                  </a:lnTo>
                  <a:lnTo>
                    <a:pt x="4328" y="917"/>
                  </a:lnTo>
                  <a:lnTo>
                    <a:pt x="4334" y="911"/>
                  </a:lnTo>
                  <a:lnTo>
                    <a:pt x="4342" y="911"/>
                  </a:lnTo>
                  <a:lnTo>
                    <a:pt x="4342" y="891"/>
                  </a:lnTo>
                  <a:lnTo>
                    <a:pt x="4334" y="882"/>
                  </a:lnTo>
                  <a:lnTo>
                    <a:pt x="4334" y="874"/>
                  </a:lnTo>
                  <a:lnTo>
                    <a:pt x="4342" y="862"/>
                  </a:lnTo>
                  <a:lnTo>
                    <a:pt x="4351" y="862"/>
                  </a:lnTo>
                  <a:lnTo>
                    <a:pt x="4357" y="859"/>
                  </a:lnTo>
                  <a:lnTo>
                    <a:pt x="4363" y="853"/>
                  </a:lnTo>
                  <a:lnTo>
                    <a:pt x="4371" y="853"/>
                  </a:lnTo>
                  <a:lnTo>
                    <a:pt x="4377" y="848"/>
                  </a:lnTo>
                  <a:lnTo>
                    <a:pt x="4380" y="845"/>
                  </a:lnTo>
                  <a:lnTo>
                    <a:pt x="4392" y="845"/>
                  </a:lnTo>
                  <a:lnTo>
                    <a:pt x="4397" y="839"/>
                  </a:lnTo>
                  <a:lnTo>
                    <a:pt x="4400" y="833"/>
                  </a:lnTo>
                  <a:lnTo>
                    <a:pt x="4420" y="833"/>
                  </a:lnTo>
                  <a:lnTo>
                    <a:pt x="4429" y="824"/>
                  </a:lnTo>
                  <a:lnTo>
                    <a:pt x="4441" y="824"/>
                  </a:lnTo>
                  <a:lnTo>
                    <a:pt x="4449" y="816"/>
                  </a:lnTo>
                  <a:lnTo>
                    <a:pt x="4458" y="816"/>
                  </a:lnTo>
                  <a:lnTo>
                    <a:pt x="4464" y="810"/>
                  </a:lnTo>
                  <a:lnTo>
                    <a:pt x="4467" y="804"/>
                  </a:lnTo>
                  <a:lnTo>
                    <a:pt x="4478" y="804"/>
                  </a:lnTo>
                  <a:lnTo>
                    <a:pt x="4487" y="796"/>
                  </a:lnTo>
                  <a:lnTo>
                    <a:pt x="4516" y="796"/>
                  </a:lnTo>
                  <a:lnTo>
                    <a:pt x="4527" y="787"/>
                  </a:lnTo>
                  <a:lnTo>
                    <a:pt x="4545" y="787"/>
                  </a:lnTo>
                  <a:lnTo>
                    <a:pt x="4551" y="781"/>
                  </a:lnTo>
                  <a:lnTo>
                    <a:pt x="4554" y="778"/>
                  </a:lnTo>
                  <a:lnTo>
                    <a:pt x="4554" y="767"/>
                  </a:lnTo>
                  <a:lnTo>
                    <a:pt x="4623" y="767"/>
                  </a:lnTo>
                  <a:lnTo>
                    <a:pt x="4632" y="758"/>
                  </a:lnTo>
                  <a:lnTo>
                    <a:pt x="4776" y="758"/>
                  </a:lnTo>
                  <a:lnTo>
                    <a:pt x="4776" y="804"/>
                  </a:lnTo>
                  <a:lnTo>
                    <a:pt x="4785" y="816"/>
                  </a:lnTo>
                  <a:lnTo>
                    <a:pt x="4785" y="833"/>
                  </a:lnTo>
                  <a:lnTo>
                    <a:pt x="4797" y="845"/>
                  </a:lnTo>
                  <a:lnTo>
                    <a:pt x="4805" y="833"/>
                  </a:lnTo>
                  <a:lnTo>
                    <a:pt x="4825" y="833"/>
                  </a:lnTo>
                  <a:lnTo>
                    <a:pt x="4831" y="839"/>
                  </a:lnTo>
                  <a:lnTo>
                    <a:pt x="4834" y="845"/>
                  </a:lnTo>
                  <a:lnTo>
                    <a:pt x="4843" y="845"/>
                  </a:lnTo>
                  <a:lnTo>
                    <a:pt x="4863" y="862"/>
                  </a:lnTo>
                  <a:lnTo>
                    <a:pt x="4863" y="874"/>
                  </a:lnTo>
                  <a:lnTo>
                    <a:pt x="4883" y="874"/>
                  </a:lnTo>
                  <a:lnTo>
                    <a:pt x="4892" y="882"/>
                  </a:lnTo>
                  <a:lnTo>
                    <a:pt x="4898" y="882"/>
                  </a:lnTo>
                  <a:lnTo>
                    <a:pt x="4901" y="882"/>
                  </a:lnTo>
                  <a:lnTo>
                    <a:pt x="4901" y="903"/>
                  </a:lnTo>
                  <a:lnTo>
                    <a:pt x="4892" y="911"/>
                  </a:lnTo>
                  <a:lnTo>
                    <a:pt x="4892" y="960"/>
                  </a:lnTo>
                  <a:lnTo>
                    <a:pt x="4898" y="963"/>
                  </a:lnTo>
                  <a:lnTo>
                    <a:pt x="4901" y="969"/>
                  </a:lnTo>
                  <a:lnTo>
                    <a:pt x="4883" y="989"/>
                  </a:lnTo>
                  <a:lnTo>
                    <a:pt x="4883" y="1007"/>
                  </a:lnTo>
                  <a:lnTo>
                    <a:pt x="4886" y="1013"/>
                  </a:lnTo>
                  <a:lnTo>
                    <a:pt x="4892" y="1015"/>
                  </a:lnTo>
                  <a:lnTo>
                    <a:pt x="4892" y="1027"/>
                  </a:lnTo>
                  <a:lnTo>
                    <a:pt x="4872" y="1044"/>
                  </a:lnTo>
                  <a:lnTo>
                    <a:pt x="4869" y="1044"/>
                  </a:lnTo>
                  <a:lnTo>
                    <a:pt x="4863" y="1044"/>
                  </a:lnTo>
                  <a:lnTo>
                    <a:pt x="4854" y="1056"/>
                  </a:lnTo>
                  <a:lnTo>
                    <a:pt x="4843" y="1056"/>
                  </a:lnTo>
                  <a:lnTo>
                    <a:pt x="4825" y="1073"/>
                  </a:lnTo>
                  <a:lnTo>
                    <a:pt x="4805" y="1073"/>
                  </a:lnTo>
                  <a:lnTo>
                    <a:pt x="4799" y="1079"/>
                  </a:lnTo>
                  <a:lnTo>
                    <a:pt x="4797" y="1085"/>
                  </a:lnTo>
                  <a:lnTo>
                    <a:pt x="4765" y="1085"/>
                  </a:lnTo>
                  <a:lnTo>
                    <a:pt x="4739" y="1114"/>
                  </a:lnTo>
                  <a:lnTo>
                    <a:pt x="4739" y="1131"/>
                  </a:lnTo>
                  <a:lnTo>
                    <a:pt x="4765" y="1131"/>
                  </a:lnTo>
                  <a:lnTo>
                    <a:pt x="4771" y="1137"/>
                  </a:lnTo>
                  <a:lnTo>
                    <a:pt x="4776" y="1143"/>
                  </a:lnTo>
                  <a:lnTo>
                    <a:pt x="4785" y="1143"/>
                  </a:lnTo>
                  <a:lnTo>
                    <a:pt x="4797" y="1131"/>
                  </a:lnTo>
                  <a:lnTo>
                    <a:pt x="4863" y="1131"/>
                  </a:lnTo>
                  <a:lnTo>
                    <a:pt x="4872" y="1122"/>
                  </a:lnTo>
                  <a:lnTo>
                    <a:pt x="4892" y="1122"/>
                  </a:lnTo>
                  <a:lnTo>
                    <a:pt x="4898" y="1128"/>
                  </a:lnTo>
                  <a:lnTo>
                    <a:pt x="4901" y="1131"/>
                  </a:lnTo>
                  <a:lnTo>
                    <a:pt x="4906" y="1131"/>
                  </a:lnTo>
                  <a:lnTo>
                    <a:pt x="4909" y="1131"/>
                  </a:lnTo>
                  <a:lnTo>
                    <a:pt x="4915" y="1128"/>
                  </a:lnTo>
                  <a:lnTo>
                    <a:pt x="4921" y="1122"/>
                  </a:lnTo>
                  <a:lnTo>
                    <a:pt x="4950" y="1122"/>
                  </a:lnTo>
                  <a:lnTo>
                    <a:pt x="4956" y="1117"/>
                  </a:lnTo>
                  <a:lnTo>
                    <a:pt x="4959" y="1114"/>
                  </a:lnTo>
                  <a:lnTo>
                    <a:pt x="4988" y="1114"/>
                  </a:lnTo>
                  <a:lnTo>
                    <a:pt x="4996" y="1102"/>
                  </a:lnTo>
                  <a:lnTo>
                    <a:pt x="5016" y="1102"/>
                  </a:lnTo>
                  <a:lnTo>
                    <a:pt x="5028" y="1094"/>
                  </a:lnTo>
                  <a:lnTo>
                    <a:pt x="5057" y="1094"/>
                  </a:lnTo>
                  <a:lnTo>
                    <a:pt x="5066" y="1085"/>
                  </a:lnTo>
                  <a:lnTo>
                    <a:pt x="5074" y="1085"/>
                  </a:lnTo>
                  <a:lnTo>
                    <a:pt x="5080" y="1091"/>
                  </a:lnTo>
                  <a:lnTo>
                    <a:pt x="5086" y="1094"/>
                  </a:lnTo>
                  <a:lnTo>
                    <a:pt x="5080" y="1099"/>
                  </a:lnTo>
                  <a:lnTo>
                    <a:pt x="5074" y="1102"/>
                  </a:lnTo>
                  <a:lnTo>
                    <a:pt x="5074" y="1143"/>
                  </a:lnTo>
                  <a:lnTo>
                    <a:pt x="5066" y="1151"/>
                  </a:lnTo>
                  <a:lnTo>
                    <a:pt x="5057" y="1160"/>
                  </a:lnTo>
                  <a:lnTo>
                    <a:pt x="5037" y="1160"/>
                  </a:lnTo>
                  <a:lnTo>
                    <a:pt x="5028" y="1172"/>
                  </a:lnTo>
                  <a:lnTo>
                    <a:pt x="5016" y="1172"/>
                  </a:lnTo>
                  <a:lnTo>
                    <a:pt x="5008" y="1180"/>
                  </a:lnTo>
                  <a:lnTo>
                    <a:pt x="5008" y="1201"/>
                  </a:lnTo>
                  <a:lnTo>
                    <a:pt x="5016" y="1209"/>
                  </a:lnTo>
                  <a:lnTo>
                    <a:pt x="4988" y="1238"/>
                  </a:lnTo>
                  <a:lnTo>
                    <a:pt x="4988" y="1258"/>
                  </a:lnTo>
                  <a:lnTo>
                    <a:pt x="4941" y="1305"/>
                  </a:lnTo>
                  <a:lnTo>
                    <a:pt x="4921" y="1305"/>
                  </a:lnTo>
                  <a:lnTo>
                    <a:pt x="4909" y="1313"/>
                  </a:lnTo>
                  <a:lnTo>
                    <a:pt x="4909" y="1325"/>
                  </a:lnTo>
                  <a:lnTo>
                    <a:pt x="4901" y="1334"/>
                  </a:lnTo>
                  <a:lnTo>
                    <a:pt x="4901" y="1342"/>
                  </a:lnTo>
                  <a:lnTo>
                    <a:pt x="4892" y="1354"/>
                  </a:lnTo>
                  <a:lnTo>
                    <a:pt x="4892" y="1363"/>
                  </a:lnTo>
                  <a:lnTo>
                    <a:pt x="4898" y="1368"/>
                  </a:lnTo>
                  <a:lnTo>
                    <a:pt x="4901" y="1371"/>
                  </a:lnTo>
                  <a:lnTo>
                    <a:pt x="4901" y="1392"/>
                  </a:lnTo>
                  <a:lnTo>
                    <a:pt x="4883" y="1412"/>
                  </a:lnTo>
                  <a:lnTo>
                    <a:pt x="4883" y="1458"/>
                  </a:lnTo>
                  <a:lnTo>
                    <a:pt x="4901" y="1478"/>
                  </a:lnTo>
                  <a:lnTo>
                    <a:pt x="4901" y="1490"/>
                  </a:lnTo>
                  <a:lnTo>
                    <a:pt x="4906" y="1493"/>
                  </a:lnTo>
                  <a:lnTo>
                    <a:pt x="4909" y="1499"/>
                  </a:lnTo>
                  <a:lnTo>
                    <a:pt x="4909" y="1565"/>
                  </a:lnTo>
                  <a:lnTo>
                    <a:pt x="4915" y="1571"/>
                  </a:lnTo>
                  <a:lnTo>
                    <a:pt x="4921" y="1574"/>
                  </a:lnTo>
                  <a:lnTo>
                    <a:pt x="4921" y="1640"/>
                  </a:lnTo>
                  <a:lnTo>
                    <a:pt x="4909" y="1652"/>
                  </a:lnTo>
                  <a:lnTo>
                    <a:pt x="4909" y="1669"/>
                  </a:lnTo>
                  <a:lnTo>
                    <a:pt x="4915" y="1675"/>
                  </a:lnTo>
                  <a:lnTo>
                    <a:pt x="4921" y="1681"/>
                  </a:lnTo>
                  <a:lnTo>
                    <a:pt x="4921" y="1739"/>
                  </a:lnTo>
                  <a:lnTo>
                    <a:pt x="4901" y="1756"/>
                  </a:lnTo>
                  <a:lnTo>
                    <a:pt x="4901" y="1768"/>
                  </a:lnTo>
                  <a:lnTo>
                    <a:pt x="4892" y="1776"/>
                  </a:lnTo>
                  <a:lnTo>
                    <a:pt x="4892" y="1785"/>
                  </a:lnTo>
                  <a:lnTo>
                    <a:pt x="4886" y="1791"/>
                  </a:lnTo>
                  <a:lnTo>
                    <a:pt x="4883" y="1794"/>
                  </a:lnTo>
                  <a:lnTo>
                    <a:pt x="4883" y="1799"/>
                  </a:lnTo>
                  <a:lnTo>
                    <a:pt x="4883" y="1805"/>
                  </a:lnTo>
                  <a:lnTo>
                    <a:pt x="4878" y="1811"/>
                  </a:lnTo>
                  <a:lnTo>
                    <a:pt x="4872" y="1814"/>
                  </a:lnTo>
                  <a:lnTo>
                    <a:pt x="4872" y="1823"/>
                  </a:lnTo>
                  <a:lnTo>
                    <a:pt x="4869" y="1828"/>
                  </a:lnTo>
                  <a:lnTo>
                    <a:pt x="4863" y="1834"/>
                  </a:lnTo>
                  <a:lnTo>
                    <a:pt x="4863" y="1843"/>
                  </a:lnTo>
                  <a:lnTo>
                    <a:pt x="4854" y="1852"/>
                  </a:lnTo>
                  <a:lnTo>
                    <a:pt x="4854" y="1857"/>
                  </a:lnTo>
                  <a:lnTo>
                    <a:pt x="4854" y="1863"/>
                  </a:lnTo>
                  <a:lnTo>
                    <a:pt x="4843" y="1872"/>
                  </a:lnTo>
                  <a:lnTo>
                    <a:pt x="4834" y="1872"/>
                  </a:lnTo>
                  <a:lnTo>
                    <a:pt x="4831" y="1878"/>
                  </a:lnTo>
                  <a:lnTo>
                    <a:pt x="4825" y="1881"/>
                  </a:lnTo>
                  <a:lnTo>
                    <a:pt x="4814" y="1881"/>
                  </a:lnTo>
                  <a:lnTo>
                    <a:pt x="4805" y="1892"/>
                  </a:lnTo>
                  <a:lnTo>
                    <a:pt x="4785" y="1892"/>
                  </a:lnTo>
                  <a:lnTo>
                    <a:pt x="4782" y="1895"/>
                  </a:lnTo>
                  <a:lnTo>
                    <a:pt x="4776" y="1901"/>
                  </a:lnTo>
                  <a:lnTo>
                    <a:pt x="4771" y="1901"/>
                  </a:lnTo>
                  <a:lnTo>
                    <a:pt x="4765" y="1901"/>
                  </a:lnTo>
                  <a:lnTo>
                    <a:pt x="4762" y="1907"/>
                  </a:lnTo>
                  <a:lnTo>
                    <a:pt x="4756" y="1912"/>
                  </a:lnTo>
                  <a:lnTo>
                    <a:pt x="4739" y="1912"/>
                  </a:lnTo>
                  <a:lnTo>
                    <a:pt x="4730" y="1921"/>
                  </a:lnTo>
                  <a:lnTo>
                    <a:pt x="4661" y="1921"/>
                  </a:lnTo>
                  <a:lnTo>
                    <a:pt x="4652" y="1912"/>
                  </a:lnTo>
                  <a:lnTo>
                    <a:pt x="4640" y="1912"/>
                  </a:lnTo>
                  <a:lnTo>
                    <a:pt x="4637" y="1907"/>
                  </a:lnTo>
                  <a:lnTo>
                    <a:pt x="4632" y="1901"/>
                  </a:lnTo>
                  <a:lnTo>
                    <a:pt x="4611" y="1901"/>
                  </a:lnTo>
                  <a:lnTo>
                    <a:pt x="4603" y="1892"/>
                  </a:lnTo>
                  <a:lnTo>
                    <a:pt x="4603" y="1881"/>
                  </a:lnTo>
                  <a:lnTo>
                    <a:pt x="4582" y="1863"/>
                  </a:lnTo>
                  <a:lnTo>
                    <a:pt x="4582" y="1849"/>
                  </a:lnTo>
                  <a:lnTo>
                    <a:pt x="4582" y="1834"/>
                  </a:lnTo>
                  <a:lnTo>
                    <a:pt x="4574" y="1834"/>
                  </a:lnTo>
                  <a:lnTo>
                    <a:pt x="4565" y="1843"/>
                  </a:lnTo>
                  <a:lnTo>
                    <a:pt x="4545" y="1843"/>
                  </a:lnTo>
                  <a:lnTo>
                    <a:pt x="4536" y="1852"/>
                  </a:lnTo>
                  <a:lnTo>
                    <a:pt x="4536" y="1863"/>
                  </a:lnTo>
                  <a:lnTo>
                    <a:pt x="4545" y="1872"/>
                  </a:lnTo>
                  <a:lnTo>
                    <a:pt x="4545" y="1892"/>
                  </a:lnTo>
                  <a:lnTo>
                    <a:pt x="4542" y="1895"/>
                  </a:lnTo>
                  <a:lnTo>
                    <a:pt x="4536" y="1901"/>
                  </a:lnTo>
                  <a:lnTo>
                    <a:pt x="4527" y="1901"/>
                  </a:lnTo>
                  <a:lnTo>
                    <a:pt x="4516" y="1912"/>
                  </a:lnTo>
                  <a:lnTo>
                    <a:pt x="4507" y="1912"/>
                  </a:lnTo>
                  <a:lnTo>
                    <a:pt x="4478" y="1938"/>
                  </a:lnTo>
                  <a:lnTo>
                    <a:pt x="4467" y="1938"/>
                  </a:lnTo>
                  <a:lnTo>
                    <a:pt x="4455" y="1953"/>
                  </a:lnTo>
                  <a:lnTo>
                    <a:pt x="4441" y="1970"/>
                  </a:lnTo>
                  <a:lnTo>
                    <a:pt x="4441" y="1979"/>
                  </a:lnTo>
                  <a:lnTo>
                    <a:pt x="4420" y="1996"/>
                  </a:lnTo>
                  <a:lnTo>
                    <a:pt x="4412" y="1996"/>
                  </a:lnTo>
                  <a:lnTo>
                    <a:pt x="4392" y="2016"/>
                  </a:lnTo>
                  <a:lnTo>
                    <a:pt x="4380" y="2016"/>
                  </a:lnTo>
                  <a:lnTo>
                    <a:pt x="4351" y="2045"/>
                  </a:lnTo>
                  <a:lnTo>
                    <a:pt x="4342" y="2045"/>
                  </a:lnTo>
                  <a:lnTo>
                    <a:pt x="4334" y="2054"/>
                  </a:lnTo>
                  <a:lnTo>
                    <a:pt x="4276" y="2054"/>
                  </a:lnTo>
                  <a:lnTo>
                    <a:pt x="4218" y="2054"/>
                  </a:lnTo>
                  <a:lnTo>
                    <a:pt x="4209" y="2066"/>
                  </a:lnTo>
                  <a:lnTo>
                    <a:pt x="4180" y="2066"/>
                  </a:lnTo>
                  <a:lnTo>
                    <a:pt x="4169" y="2054"/>
                  </a:lnTo>
                  <a:lnTo>
                    <a:pt x="4140" y="2054"/>
                  </a:lnTo>
                  <a:lnTo>
                    <a:pt x="4111" y="2054"/>
                  </a:lnTo>
                  <a:lnTo>
                    <a:pt x="4111" y="2121"/>
                  </a:lnTo>
                  <a:lnTo>
                    <a:pt x="4117" y="2126"/>
                  </a:lnTo>
                  <a:lnTo>
                    <a:pt x="4120" y="2132"/>
                  </a:lnTo>
                  <a:lnTo>
                    <a:pt x="4120" y="2141"/>
                  </a:lnTo>
                  <a:lnTo>
                    <a:pt x="4111" y="2152"/>
                  </a:lnTo>
                  <a:lnTo>
                    <a:pt x="4111" y="2161"/>
                  </a:lnTo>
                  <a:lnTo>
                    <a:pt x="4102" y="2161"/>
                  </a:lnTo>
                  <a:lnTo>
                    <a:pt x="4096" y="2167"/>
                  </a:lnTo>
                  <a:lnTo>
                    <a:pt x="4094" y="2170"/>
                  </a:lnTo>
                  <a:lnTo>
                    <a:pt x="4094" y="2199"/>
                  </a:lnTo>
                  <a:lnTo>
                    <a:pt x="4088" y="2205"/>
                  </a:lnTo>
                  <a:lnTo>
                    <a:pt x="4085" y="2210"/>
                  </a:lnTo>
                  <a:lnTo>
                    <a:pt x="4085" y="2228"/>
                  </a:lnTo>
                  <a:lnTo>
                    <a:pt x="4079" y="2233"/>
                  </a:lnTo>
                  <a:lnTo>
                    <a:pt x="4073" y="2236"/>
                  </a:lnTo>
                  <a:lnTo>
                    <a:pt x="4073" y="2248"/>
                  </a:lnTo>
                  <a:lnTo>
                    <a:pt x="4044" y="2277"/>
                  </a:lnTo>
                  <a:lnTo>
                    <a:pt x="4044" y="2286"/>
                  </a:lnTo>
                  <a:lnTo>
                    <a:pt x="4036" y="2294"/>
                  </a:lnTo>
                  <a:lnTo>
                    <a:pt x="4030" y="2294"/>
                  </a:lnTo>
                  <a:lnTo>
                    <a:pt x="4024" y="2294"/>
                  </a:lnTo>
                  <a:lnTo>
                    <a:pt x="3995" y="2294"/>
                  </a:lnTo>
                  <a:lnTo>
                    <a:pt x="3986" y="2303"/>
                  </a:lnTo>
                  <a:lnTo>
                    <a:pt x="3949" y="2303"/>
                  </a:lnTo>
                  <a:lnTo>
                    <a:pt x="3937" y="2314"/>
                  </a:lnTo>
                  <a:lnTo>
                    <a:pt x="3882" y="2314"/>
                  </a:lnTo>
                  <a:lnTo>
                    <a:pt x="3871" y="2303"/>
                  </a:lnTo>
                  <a:lnTo>
                    <a:pt x="3871" y="2268"/>
                  </a:lnTo>
                  <a:lnTo>
                    <a:pt x="3882" y="2257"/>
                  </a:lnTo>
                  <a:lnTo>
                    <a:pt x="3871" y="2248"/>
                  </a:lnTo>
                  <a:lnTo>
                    <a:pt x="3871" y="2236"/>
                  </a:lnTo>
                  <a:lnTo>
                    <a:pt x="3865" y="2233"/>
                  </a:lnTo>
                  <a:lnTo>
                    <a:pt x="3862" y="2228"/>
                  </a:lnTo>
                  <a:lnTo>
                    <a:pt x="3822" y="2228"/>
                  </a:lnTo>
                  <a:lnTo>
                    <a:pt x="3804" y="2248"/>
                  </a:lnTo>
                  <a:lnTo>
                    <a:pt x="3804" y="2314"/>
                  </a:lnTo>
                  <a:lnTo>
                    <a:pt x="3793" y="2314"/>
                  </a:lnTo>
                  <a:lnTo>
                    <a:pt x="3784" y="2323"/>
                  </a:lnTo>
                  <a:lnTo>
                    <a:pt x="3746" y="2323"/>
                  </a:lnTo>
                  <a:lnTo>
                    <a:pt x="3735" y="2332"/>
                  </a:lnTo>
                  <a:lnTo>
                    <a:pt x="3726" y="2332"/>
                  </a:lnTo>
                  <a:lnTo>
                    <a:pt x="3723" y="2338"/>
                  </a:lnTo>
                  <a:lnTo>
                    <a:pt x="3717" y="2343"/>
                  </a:lnTo>
                  <a:lnTo>
                    <a:pt x="3706" y="2343"/>
                  </a:lnTo>
                  <a:lnTo>
                    <a:pt x="3688" y="2364"/>
                  </a:lnTo>
                  <a:lnTo>
                    <a:pt x="3683" y="2358"/>
                  </a:lnTo>
                  <a:lnTo>
                    <a:pt x="3677" y="2352"/>
                  </a:lnTo>
                  <a:lnTo>
                    <a:pt x="3677" y="2343"/>
                  </a:lnTo>
                  <a:lnTo>
                    <a:pt x="3660" y="2323"/>
                  </a:lnTo>
                  <a:lnTo>
                    <a:pt x="3660" y="2294"/>
                  </a:lnTo>
                  <a:lnTo>
                    <a:pt x="3651" y="2286"/>
                  </a:lnTo>
                  <a:lnTo>
                    <a:pt x="3651" y="2268"/>
                  </a:lnTo>
                  <a:lnTo>
                    <a:pt x="3639" y="2257"/>
                  </a:lnTo>
                  <a:lnTo>
                    <a:pt x="3639" y="2199"/>
                  </a:lnTo>
                  <a:lnTo>
                    <a:pt x="3631" y="2199"/>
                  </a:lnTo>
                  <a:lnTo>
                    <a:pt x="3625" y="2196"/>
                  </a:lnTo>
                  <a:lnTo>
                    <a:pt x="3619" y="2190"/>
                  </a:lnTo>
                  <a:lnTo>
                    <a:pt x="3619" y="2170"/>
                  </a:lnTo>
                  <a:lnTo>
                    <a:pt x="3616" y="2167"/>
                  </a:lnTo>
                  <a:lnTo>
                    <a:pt x="3610" y="2161"/>
                  </a:lnTo>
                  <a:lnTo>
                    <a:pt x="3610" y="2141"/>
                  </a:lnTo>
                  <a:lnTo>
                    <a:pt x="3607" y="2138"/>
                  </a:lnTo>
                  <a:lnTo>
                    <a:pt x="3602" y="2132"/>
                  </a:lnTo>
                  <a:lnTo>
                    <a:pt x="3544" y="2132"/>
                  </a:lnTo>
                  <a:lnTo>
                    <a:pt x="3538" y="2135"/>
                  </a:lnTo>
                  <a:lnTo>
                    <a:pt x="3532" y="2141"/>
                  </a:lnTo>
                  <a:lnTo>
                    <a:pt x="3495" y="2141"/>
                  </a:lnTo>
                  <a:lnTo>
                    <a:pt x="3495" y="2147"/>
                  </a:lnTo>
                  <a:lnTo>
                    <a:pt x="3495" y="2152"/>
                  </a:lnTo>
                  <a:lnTo>
                    <a:pt x="3503" y="2161"/>
                  </a:lnTo>
                  <a:lnTo>
                    <a:pt x="3503" y="2170"/>
                  </a:lnTo>
                  <a:lnTo>
                    <a:pt x="3474" y="2170"/>
                  </a:lnTo>
                  <a:lnTo>
                    <a:pt x="3466" y="2181"/>
                  </a:lnTo>
                  <a:lnTo>
                    <a:pt x="3437" y="2181"/>
                  </a:lnTo>
                  <a:lnTo>
                    <a:pt x="3437" y="2190"/>
                  </a:lnTo>
                  <a:lnTo>
                    <a:pt x="3443" y="2193"/>
                  </a:lnTo>
                  <a:lnTo>
                    <a:pt x="3448" y="2199"/>
                  </a:lnTo>
                  <a:lnTo>
                    <a:pt x="3448" y="2219"/>
                  </a:lnTo>
                  <a:lnTo>
                    <a:pt x="3451" y="2222"/>
                  </a:lnTo>
                  <a:lnTo>
                    <a:pt x="3457" y="2228"/>
                  </a:lnTo>
                  <a:lnTo>
                    <a:pt x="3457" y="2236"/>
                  </a:lnTo>
                  <a:lnTo>
                    <a:pt x="3437" y="2236"/>
                  </a:lnTo>
                  <a:lnTo>
                    <a:pt x="3428" y="2248"/>
                  </a:lnTo>
                  <a:lnTo>
                    <a:pt x="3419" y="2248"/>
                  </a:lnTo>
                  <a:lnTo>
                    <a:pt x="3408" y="2257"/>
                  </a:lnTo>
                  <a:lnTo>
                    <a:pt x="3390" y="2257"/>
                  </a:lnTo>
                  <a:lnTo>
                    <a:pt x="3385" y="2262"/>
                  </a:lnTo>
                  <a:lnTo>
                    <a:pt x="3379" y="2268"/>
                  </a:lnTo>
                  <a:lnTo>
                    <a:pt x="3350" y="2268"/>
                  </a:lnTo>
                  <a:lnTo>
                    <a:pt x="3347" y="2271"/>
                  </a:lnTo>
                  <a:lnTo>
                    <a:pt x="3341" y="2277"/>
                  </a:lnTo>
                  <a:lnTo>
                    <a:pt x="3321" y="2277"/>
                  </a:lnTo>
                  <a:lnTo>
                    <a:pt x="3312" y="2286"/>
                  </a:lnTo>
                  <a:lnTo>
                    <a:pt x="3304" y="2294"/>
                  </a:lnTo>
                  <a:lnTo>
                    <a:pt x="3292" y="2294"/>
                  </a:lnTo>
                  <a:lnTo>
                    <a:pt x="3272" y="2314"/>
                  </a:lnTo>
                  <a:lnTo>
                    <a:pt x="3272" y="2332"/>
                  </a:lnTo>
                  <a:lnTo>
                    <a:pt x="3292" y="2352"/>
                  </a:lnTo>
                  <a:lnTo>
                    <a:pt x="3292" y="2372"/>
                  </a:lnTo>
                  <a:lnTo>
                    <a:pt x="3304" y="2381"/>
                  </a:lnTo>
                  <a:lnTo>
                    <a:pt x="3304" y="2410"/>
                  </a:lnTo>
                  <a:lnTo>
                    <a:pt x="3263" y="2410"/>
                  </a:lnTo>
                  <a:lnTo>
                    <a:pt x="3254" y="2422"/>
                  </a:lnTo>
                  <a:lnTo>
                    <a:pt x="3254" y="2430"/>
                  </a:lnTo>
                  <a:lnTo>
                    <a:pt x="3246" y="2439"/>
                  </a:lnTo>
                  <a:lnTo>
                    <a:pt x="3237" y="2448"/>
                  </a:lnTo>
                  <a:lnTo>
                    <a:pt x="3237" y="2459"/>
                  </a:lnTo>
                  <a:lnTo>
                    <a:pt x="3211" y="2482"/>
                  </a:lnTo>
                  <a:lnTo>
                    <a:pt x="3188" y="2508"/>
                  </a:lnTo>
                  <a:lnTo>
                    <a:pt x="3188" y="2514"/>
                  </a:lnTo>
                  <a:lnTo>
                    <a:pt x="3168" y="2534"/>
                  </a:lnTo>
                  <a:lnTo>
                    <a:pt x="3168" y="2563"/>
                  </a:lnTo>
                  <a:lnTo>
                    <a:pt x="3147" y="2584"/>
                  </a:lnTo>
                  <a:lnTo>
                    <a:pt x="3130" y="2584"/>
                  </a:lnTo>
                  <a:lnTo>
                    <a:pt x="3119" y="2592"/>
                  </a:lnTo>
                  <a:lnTo>
                    <a:pt x="3110" y="2592"/>
                  </a:lnTo>
                  <a:lnTo>
                    <a:pt x="3107" y="2598"/>
                  </a:lnTo>
                  <a:lnTo>
                    <a:pt x="3101" y="2604"/>
                  </a:lnTo>
                  <a:lnTo>
                    <a:pt x="3090" y="2604"/>
                  </a:lnTo>
                  <a:lnTo>
                    <a:pt x="3072" y="2621"/>
                  </a:lnTo>
                  <a:lnTo>
                    <a:pt x="3061" y="2621"/>
                  </a:lnTo>
                  <a:lnTo>
                    <a:pt x="3052" y="2633"/>
                  </a:lnTo>
                  <a:lnTo>
                    <a:pt x="3032" y="2633"/>
                  </a:lnTo>
                  <a:lnTo>
                    <a:pt x="3023" y="2641"/>
                  </a:lnTo>
                  <a:lnTo>
                    <a:pt x="3014" y="2641"/>
                  </a:lnTo>
                  <a:lnTo>
                    <a:pt x="2994" y="2662"/>
                  </a:lnTo>
                  <a:lnTo>
                    <a:pt x="2985" y="2662"/>
                  </a:lnTo>
                  <a:lnTo>
                    <a:pt x="2980" y="2665"/>
                  </a:lnTo>
                  <a:lnTo>
                    <a:pt x="2974" y="2670"/>
                  </a:lnTo>
                  <a:lnTo>
                    <a:pt x="2971" y="2670"/>
                  </a:lnTo>
                  <a:lnTo>
                    <a:pt x="2965" y="2670"/>
                  </a:lnTo>
                  <a:lnTo>
                    <a:pt x="2962" y="2673"/>
                  </a:lnTo>
                  <a:lnTo>
                    <a:pt x="2956" y="2679"/>
                  </a:lnTo>
                  <a:lnTo>
                    <a:pt x="2945" y="2679"/>
                  </a:lnTo>
                  <a:close/>
                </a:path>
              </a:pathLst>
            </a:custGeom>
            <a:solidFill>
              <a:srgbClr val="A4A2D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5CCA0064-91F3-47C0-B32B-2B9EFEDA74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4775" y="811213"/>
              <a:ext cx="2505075" cy="1238250"/>
            </a:xfrm>
            <a:custGeom>
              <a:avLst/>
              <a:gdLst>
                <a:gd name="T0" fmla="*/ 460 w 6637"/>
                <a:gd name="T1" fmla="*/ 2288 h 3278"/>
                <a:gd name="T2" fmla="*/ 119 w 6637"/>
                <a:gd name="T3" fmla="*/ 2551 h 3278"/>
                <a:gd name="T4" fmla="*/ 84 w 6637"/>
                <a:gd name="T5" fmla="*/ 2705 h 3278"/>
                <a:gd name="T6" fmla="*/ 278 w 6637"/>
                <a:gd name="T7" fmla="*/ 3026 h 3278"/>
                <a:gd name="T8" fmla="*/ 588 w 6637"/>
                <a:gd name="T9" fmla="*/ 3124 h 3278"/>
                <a:gd name="T10" fmla="*/ 1002 w 6637"/>
                <a:gd name="T11" fmla="*/ 2980 h 3278"/>
                <a:gd name="T12" fmla="*/ 1493 w 6637"/>
                <a:gd name="T13" fmla="*/ 2910 h 3278"/>
                <a:gd name="T14" fmla="*/ 1809 w 6637"/>
                <a:gd name="T15" fmla="*/ 2757 h 3278"/>
                <a:gd name="T16" fmla="*/ 2367 w 6637"/>
                <a:gd name="T17" fmla="*/ 2797 h 3278"/>
                <a:gd name="T18" fmla="*/ 2642 w 6637"/>
                <a:gd name="T19" fmla="*/ 2682 h 3278"/>
                <a:gd name="T20" fmla="*/ 2992 w 6637"/>
                <a:gd name="T21" fmla="*/ 2618 h 3278"/>
                <a:gd name="T22" fmla="*/ 3359 w 6637"/>
                <a:gd name="T23" fmla="*/ 2893 h 3278"/>
                <a:gd name="T24" fmla="*/ 3631 w 6637"/>
                <a:gd name="T25" fmla="*/ 2641 h 3278"/>
                <a:gd name="T26" fmla="*/ 3938 w 6637"/>
                <a:gd name="T27" fmla="*/ 2690 h 3278"/>
                <a:gd name="T28" fmla="*/ 4074 w 6637"/>
                <a:gd name="T29" fmla="*/ 3199 h 3278"/>
                <a:gd name="T30" fmla="*/ 4968 w 6637"/>
                <a:gd name="T31" fmla="*/ 3075 h 3278"/>
                <a:gd name="T32" fmla="*/ 5095 w 6637"/>
                <a:gd name="T33" fmla="*/ 2844 h 3278"/>
                <a:gd name="T34" fmla="*/ 5278 w 6637"/>
                <a:gd name="T35" fmla="*/ 2586 h 3278"/>
                <a:gd name="T36" fmla="*/ 5246 w 6637"/>
                <a:gd name="T37" fmla="*/ 2282 h 3278"/>
                <a:gd name="T38" fmla="*/ 5518 w 6637"/>
                <a:gd name="T39" fmla="*/ 2172 h 3278"/>
                <a:gd name="T40" fmla="*/ 6117 w 6637"/>
                <a:gd name="T41" fmla="*/ 2227 h 3278"/>
                <a:gd name="T42" fmla="*/ 6606 w 6637"/>
                <a:gd name="T43" fmla="*/ 2045 h 3278"/>
                <a:gd name="T44" fmla="*/ 6490 w 6637"/>
                <a:gd name="T45" fmla="*/ 1631 h 3278"/>
                <a:gd name="T46" fmla="*/ 6204 w 6637"/>
                <a:gd name="T47" fmla="*/ 1490 h 3278"/>
                <a:gd name="T48" fmla="*/ 5885 w 6637"/>
                <a:gd name="T49" fmla="*/ 1556 h 3278"/>
                <a:gd name="T50" fmla="*/ 5654 w 6637"/>
                <a:gd name="T51" fmla="*/ 1336 h 3278"/>
                <a:gd name="T52" fmla="*/ 5634 w 6637"/>
                <a:gd name="T53" fmla="*/ 1067 h 3278"/>
                <a:gd name="T54" fmla="*/ 5567 w 6637"/>
                <a:gd name="T55" fmla="*/ 894 h 3278"/>
                <a:gd name="T56" fmla="*/ 5662 w 6637"/>
                <a:gd name="T57" fmla="*/ 575 h 3278"/>
                <a:gd name="T58" fmla="*/ 5382 w 6637"/>
                <a:gd name="T59" fmla="*/ 219 h 3278"/>
                <a:gd name="T60" fmla="*/ 4980 w 6637"/>
                <a:gd name="T61" fmla="*/ 86 h 3278"/>
                <a:gd name="T62" fmla="*/ 4705 w 6637"/>
                <a:gd name="T63" fmla="*/ 196 h 3278"/>
                <a:gd name="T64" fmla="*/ 4456 w 6637"/>
                <a:gd name="T65" fmla="*/ 269 h 3278"/>
                <a:gd name="T66" fmla="*/ 4112 w 6637"/>
                <a:gd name="T67" fmla="*/ 384 h 3278"/>
                <a:gd name="T68" fmla="*/ 3776 w 6637"/>
                <a:gd name="T69" fmla="*/ 517 h 3278"/>
                <a:gd name="T70" fmla="*/ 3475 w 6637"/>
                <a:gd name="T71" fmla="*/ 625 h 3278"/>
                <a:gd name="T72" fmla="*/ 3177 w 6637"/>
                <a:gd name="T73" fmla="*/ 497 h 3278"/>
                <a:gd name="T74" fmla="*/ 2937 w 6637"/>
                <a:gd name="T75" fmla="*/ 460 h 3278"/>
                <a:gd name="T76" fmla="*/ 2726 w 6637"/>
                <a:gd name="T77" fmla="*/ 257 h 3278"/>
                <a:gd name="T78" fmla="*/ 2489 w 6637"/>
                <a:gd name="T79" fmla="*/ 115 h 3278"/>
                <a:gd name="T80" fmla="*/ 2292 w 6637"/>
                <a:gd name="T81" fmla="*/ 107 h 3278"/>
                <a:gd name="T82" fmla="*/ 2370 w 6637"/>
                <a:gd name="T83" fmla="*/ 451 h 3278"/>
                <a:gd name="T84" fmla="*/ 2055 w 6637"/>
                <a:gd name="T85" fmla="*/ 436 h 3278"/>
                <a:gd name="T86" fmla="*/ 1974 w 6637"/>
                <a:gd name="T87" fmla="*/ 616 h 3278"/>
                <a:gd name="T88" fmla="*/ 2003 w 6637"/>
                <a:gd name="T89" fmla="*/ 969 h 3278"/>
                <a:gd name="T90" fmla="*/ 1820 w 6637"/>
                <a:gd name="T91" fmla="*/ 1171 h 3278"/>
                <a:gd name="T92" fmla="*/ 1511 w 6637"/>
                <a:gd name="T93" fmla="*/ 1351 h 3278"/>
                <a:gd name="T94" fmla="*/ 1511 w 6637"/>
                <a:gd name="T95" fmla="*/ 1788 h 3278"/>
                <a:gd name="T96" fmla="*/ 1262 w 6637"/>
                <a:gd name="T97" fmla="*/ 2227 h 3278"/>
                <a:gd name="T98" fmla="*/ 1019 w 6637"/>
                <a:gd name="T99" fmla="*/ 2566 h 3278"/>
                <a:gd name="T100" fmla="*/ 3718 w 6637"/>
                <a:gd name="T101" fmla="*/ 1270 h 3278"/>
                <a:gd name="T102" fmla="*/ 4025 w 6637"/>
                <a:gd name="T103" fmla="*/ 1432 h 3278"/>
                <a:gd name="T104" fmla="*/ 4227 w 6637"/>
                <a:gd name="T105" fmla="*/ 1345 h 3278"/>
                <a:gd name="T106" fmla="*/ 4632 w 6637"/>
                <a:gd name="T107" fmla="*/ 1605 h 3278"/>
                <a:gd name="T108" fmla="*/ 4661 w 6637"/>
                <a:gd name="T109" fmla="*/ 1874 h 3278"/>
                <a:gd name="T110" fmla="*/ 4670 w 6637"/>
                <a:gd name="T111" fmla="*/ 2193 h 3278"/>
                <a:gd name="T112" fmla="*/ 4248 w 6637"/>
                <a:gd name="T113" fmla="*/ 2222 h 3278"/>
                <a:gd name="T114" fmla="*/ 4112 w 6637"/>
                <a:gd name="T115" fmla="*/ 2086 h 3278"/>
                <a:gd name="T116" fmla="*/ 3776 w 6637"/>
                <a:gd name="T117" fmla="*/ 1961 h 3278"/>
                <a:gd name="T118" fmla="*/ 3678 w 6637"/>
                <a:gd name="T119" fmla="*/ 1692 h 3278"/>
                <a:gd name="T120" fmla="*/ 3756 w 6637"/>
                <a:gd name="T121" fmla="*/ 1547 h 3278"/>
                <a:gd name="T122" fmla="*/ 3660 w 6637"/>
                <a:gd name="T123" fmla="*/ 1316 h 3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37" h="3278">
                  <a:moveTo>
                    <a:pt x="675" y="2537"/>
                  </a:moveTo>
                  <a:lnTo>
                    <a:pt x="649" y="2514"/>
                  </a:lnTo>
                  <a:lnTo>
                    <a:pt x="625" y="2488"/>
                  </a:lnTo>
                  <a:lnTo>
                    <a:pt x="620" y="2488"/>
                  </a:lnTo>
                  <a:lnTo>
                    <a:pt x="617" y="2488"/>
                  </a:lnTo>
                  <a:lnTo>
                    <a:pt x="605" y="2479"/>
                  </a:lnTo>
                  <a:lnTo>
                    <a:pt x="605" y="2473"/>
                  </a:lnTo>
                  <a:lnTo>
                    <a:pt x="605" y="2470"/>
                  </a:lnTo>
                  <a:lnTo>
                    <a:pt x="634" y="2441"/>
                  </a:lnTo>
                  <a:lnTo>
                    <a:pt x="634" y="2421"/>
                  </a:lnTo>
                  <a:lnTo>
                    <a:pt x="631" y="2415"/>
                  </a:lnTo>
                  <a:lnTo>
                    <a:pt x="625" y="2412"/>
                  </a:lnTo>
                  <a:lnTo>
                    <a:pt x="620" y="2412"/>
                  </a:lnTo>
                  <a:lnTo>
                    <a:pt x="617" y="2412"/>
                  </a:lnTo>
                  <a:lnTo>
                    <a:pt x="611" y="2407"/>
                  </a:lnTo>
                  <a:lnTo>
                    <a:pt x="605" y="2404"/>
                  </a:lnTo>
                  <a:lnTo>
                    <a:pt x="588" y="2404"/>
                  </a:lnTo>
                  <a:lnTo>
                    <a:pt x="576" y="2392"/>
                  </a:lnTo>
                  <a:lnTo>
                    <a:pt x="547" y="2392"/>
                  </a:lnTo>
                  <a:lnTo>
                    <a:pt x="539" y="2384"/>
                  </a:lnTo>
                  <a:lnTo>
                    <a:pt x="547" y="2375"/>
                  </a:lnTo>
                  <a:lnTo>
                    <a:pt x="547" y="2355"/>
                  </a:lnTo>
                  <a:lnTo>
                    <a:pt x="510" y="2317"/>
                  </a:lnTo>
                  <a:lnTo>
                    <a:pt x="501" y="2317"/>
                  </a:lnTo>
                  <a:lnTo>
                    <a:pt x="481" y="2297"/>
                  </a:lnTo>
                  <a:lnTo>
                    <a:pt x="472" y="2297"/>
                  </a:lnTo>
                  <a:lnTo>
                    <a:pt x="460" y="2288"/>
                  </a:lnTo>
                  <a:lnTo>
                    <a:pt x="434" y="2288"/>
                  </a:lnTo>
                  <a:lnTo>
                    <a:pt x="434" y="2297"/>
                  </a:lnTo>
                  <a:lnTo>
                    <a:pt x="429" y="2303"/>
                  </a:lnTo>
                  <a:lnTo>
                    <a:pt x="423" y="2305"/>
                  </a:lnTo>
                  <a:lnTo>
                    <a:pt x="423" y="2343"/>
                  </a:lnTo>
                  <a:lnTo>
                    <a:pt x="414" y="2355"/>
                  </a:lnTo>
                  <a:lnTo>
                    <a:pt x="394" y="2355"/>
                  </a:lnTo>
                  <a:lnTo>
                    <a:pt x="371" y="2378"/>
                  </a:lnTo>
                  <a:lnTo>
                    <a:pt x="345" y="2404"/>
                  </a:lnTo>
                  <a:lnTo>
                    <a:pt x="327" y="2404"/>
                  </a:lnTo>
                  <a:lnTo>
                    <a:pt x="316" y="2412"/>
                  </a:lnTo>
                  <a:lnTo>
                    <a:pt x="316" y="2421"/>
                  </a:lnTo>
                  <a:lnTo>
                    <a:pt x="307" y="2421"/>
                  </a:lnTo>
                  <a:lnTo>
                    <a:pt x="287" y="2441"/>
                  </a:lnTo>
                  <a:lnTo>
                    <a:pt x="278" y="2441"/>
                  </a:lnTo>
                  <a:lnTo>
                    <a:pt x="270" y="2450"/>
                  </a:lnTo>
                  <a:lnTo>
                    <a:pt x="261" y="2450"/>
                  </a:lnTo>
                  <a:lnTo>
                    <a:pt x="255" y="2456"/>
                  </a:lnTo>
                  <a:lnTo>
                    <a:pt x="249" y="2459"/>
                  </a:lnTo>
                  <a:lnTo>
                    <a:pt x="241" y="2459"/>
                  </a:lnTo>
                  <a:lnTo>
                    <a:pt x="203" y="2499"/>
                  </a:lnTo>
                  <a:lnTo>
                    <a:pt x="191" y="2499"/>
                  </a:lnTo>
                  <a:lnTo>
                    <a:pt x="168" y="2522"/>
                  </a:lnTo>
                  <a:lnTo>
                    <a:pt x="142" y="2546"/>
                  </a:lnTo>
                  <a:lnTo>
                    <a:pt x="134" y="2546"/>
                  </a:lnTo>
                  <a:lnTo>
                    <a:pt x="125" y="2557"/>
                  </a:lnTo>
                  <a:lnTo>
                    <a:pt x="119" y="2551"/>
                  </a:lnTo>
                  <a:lnTo>
                    <a:pt x="113" y="2546"/>
                  </a:lnTo>
                  <a:lnTo>
                    <a:pt x="105" y="2546"/>
                  </a:lnTo>
                  <a:lnTo>
                    <a:pt x="99" y="2540"/>
                  </a:lnTo>
                  <a:lnTo>
                    <a:pt x="96" y="2537"/>
                  </a:lnTo>
                  <a:lnTo>
                    <a:pt x="96" y="2528"/>
                  </a:lnTo>
                  <a:lnTo>
                    <a:pt x="84" y="2517"/>
                  </a:lnTo>
                  <a:lnTo>
                    <a:pt x="76" y="2517"/>
                  </a:lnTo>
                  <a:lnTo>
                    <a:pt x="67" y="2528"/>
                  </a:lnTo>
                  <a:lnTo>
                    <a:pt x="67" y="2537"/>
                  </a:lnTo>
                  <a:lnTo>
                    <a:pt x="61" y="2543"/>
                  </a:lnTo>
                  <a:lnTo>
                    <a:pt x="58" y="2546"/>
                  </a:lnTo>
                  <a:lnTo>
                    <a:pt x="67" y="2557"/>
                  </a:lnTo>
                  <a:lnTo>
                    <a:pt x="50" y="2575"/>
                  </a:lnTo>
                  <a:lnTo>
                    <a:pt x="44" y="2575"/>
                  </a:lnTo>
                  <a:lnTo>
                    <a:pt x="38" y="2575"/>
                  </a:lnTo>
                  <a:lnTo>
                    <a:pt x="18" y="2595"/>
                  </a:lnTo>
                  <a:lnTo>
                    <a:pt x="18" y="2603"/>
                  </a:lnTo>
                  <a:lnTo>
                    <a:pt x="0" y="2603"/>
                  </a:lnTo>
                  <a:lnTo>
                    <a:pt x="0" y="2624"/>
                  </a:lnTo>
                  <a:lnTo>
                    <a:pt x="29" y="2653"/>
                  </a:lnTo>
                  <a:lnTo>
                    <a:pt x="38" y="2653"/>
                  </a:lnTo>
                  <a:lnTo>
                    <a:pt x="67" y="2682"/>
                  </a:lnTo>
                  <a:lnTo>
                    <a:pt x="67" y="2690"/>
                  </a:lnTo>
                  <a:lnTo>
                    <a:pt x="76" y="2690"/>
                  </a:lnTo>
                  <a:lnTo>
                    <a:pt x="81" y="2696"/>
                  </a:lnTo>
                  <a:lnTo>
                    <a:pt x="84" y="2699"/>
                  </a:lnTo>
                  <a:lnTo>
                    <a:pt x="84" y="2705"/>
                  </a:lnTo>
                  <a:lnTo>
                    <a:pt x="84" y="2710"/>
                  </a:lnTo>
                  <a:lnTo>
                    <a:pt x="105" y="2728"/>
                  </a:lnTo>
                  <a:lnTo>
                    <a:pt x="113" y="2728"/>
                  </a:lnTo>
                  <a:lnTo>
                    <a:pt x="142" y="2757"/>
                  </a:lnTo>
                  <a:lnTo>
                    <a:pt x="148" y="2757"/>
                  </a:lnTo>
                  <a:lnTo>
                    <a:pt x="154" y="2757"/>
                  </a:lnTo>
                  <a:lnTo>
                    <a:pt x="163" y="2768"/>
                  </a:lnTo>
                  <a:lnTo>
                    <a:pt x="174" y="2768"/>
                  </a:lnTo>
                  <a:lnTo>
                    <a:pt x="212" y="2806"/>
                  </a:lnTo>
                  <a:lnTo>
                    <a:pt x="212" y="2826"/>
                  </a:lnTo>
                  <a:lnTo>
                    <a:pt x="220" y="2835"/>
                  </a:lnTo>
                  <a:lnTo>
                    <a:pt x="226" y="2835"/>
                  </a:lnTo>
                  <a:lnTo>
                    <a:pt x="229" y="2835"/>
                  </a:lnTo>
                  <a:lnTo>
                    <a:pt x="235" y="2841"/>
                  </a:lnTo>
                  <a:lnTo>
                    <a:pt x="241" y="2844"/>
                  </a:lnTo>
                  <a:lnTo>
                    <a:pt x="241" y="2873"/>
                  </a:lnTo>
                  <a:lnTo>
                    <a:pt x="249" y="2884"/>
                  </a:lnTo>
                  <a:lnTo>
                    <a:pt x="249" y="2893"/>
                  </a:lnTo>
                  <a:lnTo>
                    <a:pt x="261" y="2901"/>
                  </a:lnTo>
                  <a:lnTo>
                    <a:pt x="261" y="2913"/>
                  </a:lnTo>
                  <a:lnTo>
                    <a:pt x="261" y="2919"/>
                  </a:lnTo>
                  <a:lnTo>
                    <a:pt x="270" y="2930"/>
                  </a:lnTo>
                  <a:lnTo>
                    <a:pt x="270" y="2971"/>
                  </a:lnTo>
                  <a:lnTo>
                    <a:pt x="270" y="3008"/>
                  </a:lnTo>
                  <a:lnTo>
                    <a:pt x="275" y="3014"/>
                  </a:lnTo>
                  <a:lnTo>
                    <a:pt x="278" y="3017"/>
                  </a:lnTo>
                  <a:lnTo>
                    <a:pt x="278" y="3026"/>
                  </a:lnTo>
                  <a:lnTo>
                    <a:pt x="287" y="3037"/>
                  </a:lnTo>
                  <a:lnTo>
                    <a:pt x="287" y="3046"/>
                  </a:lnTo>
                  <a:lnTo>
                    <a:pt x="293" y="3052"/>
                  </a:lnTo>
                  <a:lnTo>
                    <a:pt x="298" y="3055"/>
                  </a:lnTo>
                  <a:lnTo>
                    <a:pt x="298" y="3066"/>
                  </a:lnTo>
                  <a:lnTo>
                    <a:pt x="307" y="3075"/>
                  </a:lnTo>
                  <a:lnTo>
                    <a:pt x="316" y="3075"/>
                  </a:lnTo>
                  <a:lnTo>
                    <a:pt x="342" y="3098"/>
                  </a:lnTo>
                  <a:lnTo>
                    <a:pt x="365" y="3124"/>
                  </a:lnTo>
                  <a:lnTo>
                    <a:pt x="374" y="3124"/>
                  </a:lnTo>
                  <a:lnTo>
                    <a:pt x="394" y="3142"/>
                  </a:lnTo>
                  <a:lnTo>
                    <a:pt x="403" y="3142"/>
                  </a:lnTo>
                  <a:lnTo>
                    <a:pt x="423" y="3162"/>
                  </a:lnTo>
                  <a:lnTo>
                    <a:pt x="434" y="3162"/>
                  </a:lnTo>
                  <a:lnTo>
                    <a:pt x="460" y="3162"/>
                  </a:lnTo>
                  <a:lnTo>
                    <a:pt x="460" y="3171"/>
                  </a:lnTo>
                  <a:lnTo>
                    <a:pt x="492" y="3199"/>
                  </a:lnTo>
                  <a:lnTo>
                    <a:pt x="501" y="3191"/>
                  </a:lnTo>
                  <a:lnTo>
                    <a:pt x="501" y="3171"/>
                  </a:lnTo>
                  <a:lnTo>
                    <a:pt x="518" y="3150"/>
                  </a:lnTo>
                  <a:lnTo>
                    <a:pt x="527" y="3150"/>
                  </a:lnTo>
                  <a:lnTo>
                    <a:pt x="533" y="3147"/>
                  </a:lnTo>
                  <a:lnTo>
                    <a:pt x="539" y="3142"/>
                  </a:lnTo>
                  <a:lnTo>
                    <a:pt x="547" y="3142"/>
                  </a:lnTo>
                  <a:lnTo>
                    <a:pt x="547" y="3133"/>
                  </a:lnTo>
                  <a:lnTo>
                    <a:pt x="559" y="3124"/>
                  </a:lnTo>
                  <a:lnTo>
                    <a:pt x="588" y="3124"/>
                  </a:lnTo>
                  <a:lnTo>
                    <a:pt x="591" y="3118"/>
                  </a:lnTo>
                  <a:lnTo>
                    <a:pt x="596" y="3113"/>
                  </a:lnTo>
                  <a:lnTo>
                    <a:pt x="602" y="3113"/>
                  </a:lnTo>
                  <a:lnTo>
                    <a:pt x="605" y="3113"/>
                  </a:lnTo>
                  <a:lnTo>
                    <a:pt x="617" y="3104"/>
                  </a:lnTo>
                  <a:lnTo>
                    <a:pt x="634" y="3104"/>
                  </a:lnTo>
                  <a:lnTo>
                    <a:pt x="646" y="3095"/>
                  </a:lnTo>
                  <a:lnTo>
                    <a:pt x="663" y="3095"/>
                  </a:lnTo>
                  <a:lnTo>
                    <a:pt x="669" y="3090"/>
                  </a:lnTo>
                  <a:lnTo>
                    <a:pt x="675" y="3084"/>
                  </a:lnTo>
                  <a:lnTo>
                    <a:pt x="695" y="3084"/>
                  </a:lnTo>
                  <a:lnTo>
                    <a:pt x="704" y="3075"/>
                  </a:lnTo>
                  <a:lnTo>
                    <a:pt x="730" y="3075"/>
                  </a:lnTo>
                  <a:lnTo>
                    <a:pt x="741" y="3066"/>
                  </a:lnTo>
                  <a:lnTo>
                    <a:pt x="758" y="3066"/>
                  </a:lnTo>
                  <a:lnTo>
                    <a:pt x="770" y="3055"/>
                  </a:lnTo>
                  <a:lnTo>
                    <a:pt x="790" y="3055"/>
                  </a:lnTo>
                  <a:lnTo>
                    <a:pt x="799" y="3046"/>
                  </a:lnTo>
                  <a:lnTo>
                    <a:pt x="837" y="3046"/>
                  </a:lnTo>
                  <a:lnTo>
                    <a:pt x="874" y="3008"/>
                  </a:lnTo>
                  <a:lnTo>
                    <a:pt x="932" y="3008"/>
                  </a:lnTo>
                  <a:lnTo>
                    <a:pt x="938" y="3003"/>
                  </a:lnTo>
                  <a:lnTo>
                    <a:pt x="944" y="2997"/>
                  </a:lnTo>
                  <a:lnTo>
                    <a:pt x="961" y="2997"/>
                  </a:lnTo>
                  <a:lnTo>
                    <a:pt x="973" y="2988"/>
                  </a:lnTo>
                  <a:lnTo>
                    <a:pt x="990" y="2988"/>
                  </a:lnTo>
                  <a:lnTo>
                    <a:pt x="1002" y="2980"/>
                  </a:lnTo>
                  <a:lnTo>
                    <a:pt x="1068" y="2980"/>
                  </a:lnTo>
                  <a:lnTo>
                    <a:pt x="1088" y="2959"/>
                  </a:lnTo>
                  <a:lnTo>
                    <a:pt x="1109" y="2959"/>
                  </a:lnTo>
                  <a:lnTo>
                    <a:pt x="1126" y="2959"/>
                  </a:lnTo>
                  <a:lnTo>
                    <a:pt x="1138" y="2951"/>
                  </a:lnTo>
                  <a:lnTo>
                    <a:pt x="1155" y="2951"/>
                  </a:lnTo>
                  <a:lnTo>
                    <a:pt x="1161" y="2945"/>
                  </a:lnTo>
                  <a:lnTo>
                    <a:pt x="1164" y="2939"/>
                  </a:lnTo>
                  <a:lnTo>
                    <a:pt x="1184" y="2939"/>
                  </a:lnTo>
                  <a:lnTo>
                    <a:pt x="1192" y="2930"/>
                  </a:lnTo>
                  <a:lnTo>
                    <a:pt x="1204" y="2930"/>
                  </a:lnTo>
                  <a:lnTo>
                    <a:pt x="1213" y="2919"/>
                  </a:lnTo>
                  <a:lnTo>
                    <a:pt x="1291" y="2919"/>
                  </a:lnTo>
                  <a:lnTo>
                    <a:pt x="1300" y="2930"/>
                  </a:lnTo>
                  <a:lnTo>
                    <a:pt x="1328" y="2930"/>
                  </a:lnTo>
                  <a:lnTo>
                    <a:pt x="1340" y="2939"/>
                  </a:lnTo>
                  <a:lnTo>
                    <a:pt x="1349" y="2939"/>
                  </a:lnTo>
                  <a:lnTo>
                    <a:pt x="1357" y="2951"/>
                  </a:lnTo>
                  <a:lnTo>
                    <a:pt x="1386" y="2951"/>
                  </a:lnTo>
                  <a:lnTo>
                    <a:pt x="1392" y="2945"/>
                  </a:lnTo>
                  <a:lnTo>
                    <a:pt x="1395" y="2939"/>
                  </a:lnTo>
                  <a:lnTo>
                    <a:pt x="1424" y="2939"/>
                  </a:lnTo>
                  <a:lnTo>
                    <a:pt x="1436" y="2930"/>
                  </a:lnTo>
                  <a:lnTo>
                    <a:pt x="1441" y="2930"/>
                  </a:lnTo>
                  <a:lnTo>
                    <a:pt x="1444" y="2930"/>
                  </a:lnTo>
                  <a:lnTo>
                    <a:pt x="1464" y="2910"/>
                  </a:lnTo>
                  <a:lnTo>
                    <a:pt x="1493" y="2910"/>
                  </a:lnTo>
                  <a:lnTo>
                    <a:pt x="1502" y="2901"/>
                  </a:lnTo>
                  <a:lnTo>
                    <a:pt x="1531" y="2901"/>
                  </a:lnTo>
                  <a:lnTo>
                    <a:pt x="1540" y="2893"/>
                  </a:lnTo>
                  <a:lnTo>
                    <a:pt x="1551" y="2893"/>
                  </a:lnTo>
                  <a:lnTo>
                    <a:pt x="1560" y="2884"/>
                  </a:lnTo>
                  <a:lnTo>
                    <a:pt x="1569" y="2884"/>
                  </a:lnTo>
                  <a:lnTo>
                    <a:pt x="1574" y="2878"/>
                  </a:lnTo>
                  <a:lnTo>
                    <a:pt x="1577" y="2873"/>
                  </a:lnTo>
                  <a:lnTo>
                    <a:pt x="1589" y="2873"/>
                  </a:lnTo>
                  <a:lnTo>
                    <a:pt x="1598" y="2864"/>
                  </a:lnTo>
                  <a:lnTo>
                    <a:pt x="1606" y="2864"/>
                  </a:lnTo>
                  <a:lnTo>
                    <a:pt x="1626" y="2844"/>
                  </a:lnTo>
                  <a:lnTo>
                    <a:pt x="1647" y="2844"/>
                  </a:lnTo>
                  <a:lnTo>
                    <a:pt x="1667" y="2826"/>
                  </a:lnTo>
                  <a:lnTo>
                    <a:pt x="1676" y="2826"/>
                  </a:lnTo>
                  <a:lnTo>
                    <a:pt x="1681" y="2820"/>
                  </a:lnTo>
                  <a:lnTo>
                    <a:pt x="1684" y="2815"/>
                  </a:lnTo>
                  <a:lnTo>
                    <a:pt x="1696" y="2815"/>
                  </a:lnTo>
                  <a:lnTo>
                    <a:pt x="1699" y="2809"/>
                  </a:lnTo>
                  <a:lnTo>
                    <a:pt x="1705" y="2806"/>
                  </a:lnTo>
                  <a:lnTo>
                    <a:pt x="1713" y="2806"/>
                  </a:lnTo>
                  <a:lnTo>
                    <a:pt x="1734" y="2786"/>
                  </a:lnTo>
                  <a:lnTo>
                    <a:pt x="1754" y="2786"/>
                  </a:lnTo>
                  <a:lnTo>
                    <a:pt x="1771" y="2768"/>
                  </a:lnTo>
                  <a:lnTo>
                    <a:pt x="1791" y="2768"/>
                  </a:lnTo>
                  <a:lnTo>
                    <a:pt x="1800" y="2757"/>
                  </a:lnTo>
                  <a:lnTo>
                    <a:pt x="1809" y="2757"/>
                  </a:lnTo>
                  <a:lnTo>
                    <a:pt x="1829" y="2777"/>
                  </a:lnTo>
                  <a:lnTo>
                    <a:pt x="1829" y="2786"/>
                  </a:lnTo>
                  <a:lnTo>
                    <a:pt x="1838" y="2797"/>
                  </a:lnTo>
                  <a:lnTo>
                    <a:pt x="1849" y="2797"/>
                  </a:lnTo>
                  <a:lnTo>
                    <a:pt x="1858" y="2806"/>
                  </a:lnTo>
                  <a:lnTo>
                    <a:pt x="1867" y="2806"/>
                  </a:lnTo>
                  <a:lnTo>
                    <a:pt x="1878" y="2797"/>
                  </a:lnTo>
                  <a:lnTo>
                    <a:pt x="1887" y="2806"/>
                  </a:lnTo>
                  <a:lnTo>
                    <a:pt x="1893" y="2806"/>
                  </a:lnTo>
                  <a:lnTo>
                    <a:pt x="1898" y="2806"/>
                  </a:lnTo>
                  <a:lnTo>
                    <a:pt x="1916" y="2826"/>
                  </a:lnTo>
                  <a:lnTo>
                    <a:pt x="1936" y="2826"/>
                  </a:lnTo>
                  <a:lnTo>
                    <a:pt x="1945" y="2835"/>
                  </a:lnTo>
                  <a:lnTo>
                    <a:pt x="1985" y="2835"/>
                  </a:lnTo>
                  <a:lnTo>
                    <a:pt x="1988" y="2841"/>
                  </a:lnTo>
                  <a:lnTo>
                    <a:pt x="1994" y="2844"/>
                  </a:lnTo>
                  <a:lnTo>
                    <a:pt x="2040" y="2844"/>
                  </a:lnTo>
                  <a:lnTo>
                    <a:pt x="2052" y="2835"/>
                  </a:lnTo>
                  <a:lnTo>
                    <a:pt x="2060" y="2835"/>
                  </a:lnTo>
                  <a:lnTo>
                    <a:pt x="2069" y="2826"/>
                  </a:lnTo>
                  <a:lnTo>
                    <a:pt x="2263" y="2826"/>
                  </a:lnTo>
                  <a:lnTo>
                    <a:pt x="2272" y="2815"/>
                  </a:lnTo>
                  <a:lnTo>
                    <a:pt x="2312" y="2815"/>
                  </a:lnTo>
                  <a:lnTo>
                    <a:pt x="2341" y="2815"/>
                  </a:lnTo>
                  <a:lnTo>
                    <a:pt x="2350" y="2806"/>
                  </a:lnTo>
                  <a:lnTo>
                    <a:pt x="2358" y="2806"/>
                  </a:lnTo>
                  <a:lnTo>
                    <a:pt x="2367" y="2797"/>
                  </a:lnTo>
                  <a:lnTo>
                    <a:pt x="2387" y="2797"/>
                  </a:lnTo>
                  <a:lnTo>
                    <a:pt x="2399" y="2786"/>
                  </a:lnTo>
                  <a:lnTo>
                    <a:pt x="2416" y="2786"/>
                  </a:lnTo>
                  <a:lnTo>
                    <a:pt x="2428" y="2777"/>
                  </a:lnTo>
                  <a:lnTo>
                    <a:pt x="2445" y="2777"/>
                  </a:lnTo>
                  <a:lnTo>
                    <a:pt x="2451" y="2774"/>
                  </a:lnTo>
                  <a:lnTo>
                    <a:pt x="2454" y="2768"/>
                  </a:lnTo>
                  <a:lnTo>
                    <a:pt x="2465" y="2768"/>
                  </a:lnTo>
                  <a:lnTo>
                    <a:pt x="2474" y="2757"/>
                  </a:lnTo>
                  <a:lnTo>
                    <a:pt x="2483" y="2757"/>
                  </a:lnTo>
                  <a:lnTo>
                    <a:pt x="2503" y="2739"/>
                  </a:lnTo>
                  <a:lnTo>
                    <a:pt x="2515" y="2739"/>
                  </a:lnTo>
                  <a:lnTo>
                    <a:pt x="2523" y="2728"/>
                  </a:lnTo>
                  <a:lnTo>
                    <a:pt x="2544" y="2728"/>
                  </a:lnTo>
                  <a:lnTo>
                    <a:pt x="2552" y="2719"/>
                  </a:lnTo>
                  <a:lnTo>
                    <a:pt x="2561" y="2719"/>
                  </a:lnTo>
                  <a:lnTo>
                    <a:pt x="2567" y="2716"/>
                  </a:lnTo>
                  <a:lnTo>
                    <a:pt x="2573" y="2710"/>
                  </a:lnTo>
                  <a:lnTo>
                    <a:pt x="2590" y="2710"/>
                  </a:lnTo>
                  <a:lnTo>
                    <a:pt x="2596" y="2705"/>
                  </a:lnTo>
                  <a:lnTo>
                    <a:pt x="2599" y="2699"/>
                  </a:lnTo>
                  <a:lnTo>
                    <a:pt x="2610" y="2699"/>
                  </a:lnTo>
                  <a:lnTo>
                    <a:pt x="2619" y="2690"/>
                  </a:lnTo>
                  <a:lnTo>
                    <a:pt x="2630" y="2690"/>
                  </a:lnTo>
                  <a:lnTo>
                    <a:pt x="2633" y="2687"/>
                  </a:lnTo>
                  <a:lnTo>
                    <a:pt x="2639" y="2682"/>
                  </a:lnTo>
                  <a:lnTo>
                    <a:pt x="2642" y="2682"/>
                  </a:lnTo>
                  <a:lnTo>
                    <a:pt x="2648" y="2682"/>
                  </a:lnTo>
                  <a:lnTo>
                    <a:pt x="2668" y="2661"/>
                  </a:lnTo>
                  <a:lnTo>
                    <a:pt x="2685" y="2661"/>
                  </a:lnTo>
                  <a:lnTo>
                    <a:pt x="2697" y="2653"/>
                  </a:lnTo>
                  <a:lnTo>
                    <a:pt x="2706" y="2653"/>
                  </a:lnTo>
                  <a:lnTo>
                    <a:pt x="2711" y="2647"/>
                  </a:lnTo>
                  <a:lnTo>
                    <a:pt x="2714" y="2641"/>
                  </a:lnTo>
                  <a:lnTo>
                    <a:pt x="2726" y="2641"/>
                  </a:lnTo>
                  <a:lnTo>
                    <a:pt x="2729" y="2638"/>
                  </a:lnTo>
                  <a:lnTo>
                    <a:pt x="2735" y="2632"/>
                  </a:lnTo>
                  <a:lnTo>
                    <a:pt x="2743" y="2632"/>
                  </a:lnTo>
                  <a:lnTo>
                    <a:pt x="2755" y="2624"/>
                  </a:lnTo>
                  <a:lnTo>
                    <a:pt x="2763" y="2632"/>
                  </a:lnTo>
                  <a:lnTo>
                    <a:pt x="2792" y="2632"/>
                  </a:lnTo>
                  <a:lnTo>
                    <a:pt x="2801" y="2624"/>
                  </a:lnTo>
                  <a:lnTo>
                    <a:pt x="2813" y="2632"/>
                  </a:lnTo>
                  <a:lnTo>
                    <a:pt x="2813" y="2641"/>
                  </a:lnTo>
                  <a:lnTo>
                    <a:pt x="2859" y="2641"/>
                  </a:lnTo>
                  <a:lnTo>
                    <a:pt x="2865" y="2638"/>
                  </a:lnTo>
                  <a:lnTo>
                    <a:pt x="2868" y="2632"/>
                  </a:lnTo>
                  <a:lnTo>
                    <a:pt x="2908" y="2632"/>
                  </a:lnTo>
                  <a:lnTo>
                    <a:pt x="2917" y="2624"/>
                  </a:lnTo>
                  <a:lnTo>
                    <a:pt x="2946" y="2624"/>
                  </a:lnTo>
                  <a:lnTo>
                    <a:pt x="2957" y="2615"/>
                  </a:lnTo>
                  <a:lnTo>
                    <a:pt x="2957" y="2603"/>
                  </a:lnTo>
                  <a:lnTo>
                    <a:pt x="2975" y="2603"/>
                  </a:lnTo>
                  <a:lnTo>
                    <a:pt x="2992" y="2618"/>
                  </a:lnTo>
                  <a:lnTo>
                    <a:pt x="3004" y="2632"/>
                  </a:lnTo>
                  <a:lnTo>
                    <a:pt x="3009" y="2632"/>
                  </a:lnTo>
                  <a:lnTo>
                    <a:pt x="3012" y="2632"/>
                  </a:lnTo>
                  <a:lnTo>
                    <a:pt x="3038" y="2658"/>
                  </a:lnTo>
                  <a:lnTo>
                    <a:pt x="3061" y="2682"/>
                  </a:lnTo>
                  <a:lnTo>
                    <a:pt x="3061" y="2690"/>
                  </a:lnTo>
                  <a:lnTo>
                    <a:pt x="3073" y="2699"/>
                  </a:lnTo>
                  <a:lnTo>
                    <a:pt x="3073" y="2705"/>
                  </a:lnTo>
                  <a:lnTo>
                    <a:pt x="3073" y="2710"/>
                  </a:lnTo>
                  <a:lnTo>
                    <a:pt x="3082" y="2719"/>
                  </a:lnTo>
                  <a:lnTo>
                    <a:pt x="3090" y="2719"/>
                  </a:lnTo>
                  <a:lnTo>
                    <a:pt x="3119" y="2748"/>
                  </a:lnTo>
                  <a:lnTo>
                    <a:pt x="3119" y="2757"/>
                  </a:lnTo>
                  <a:lnTo>
                    <a:pt x="3131" y="2768"/>
                  </a:lnTo>
                  <a:lnTo>
                    <a:pt x="3131" y="2815"/>
                  </a:lnTo>
                  <a:lnTo>
                    <a:pt x="3169" y="2855"/>
                  </a:lnTo>
                  <a:lnTo>
                    <a:pt x="3189" y="2855"/>
                  </a:lnTo>
                  <a:lnTo>
                    <a:pt x="3197" y="2864"/>
                  </a:lnTo>
                  <a:lnTo>
                    <a:pt x="3218" y="2864"/>
                  </a:lnTo>
                  <a:lnTo>
                    <a:pt x="3226" y="2873"/>
                  </a:lnTo>
                  <a:lnTo>
                    <a:pt x="3235" y="2873"/>
                  </a:lnTo>
                  <a:lnTo>
                    <a:pt x="3255" y="2893"/>
                  </a:lnTo>
                  <a:lnTo>
                    <a:pt x="3302" y="2893"/>
                  </a:lnTo>
                  <a:lnTo>
                    <a:pt x="3313" y="2884"/>
                  </a:lnTo>
                  <a:lnTo>
                    <a:pt x="3331" y="2884"/>
                  </a:lnTo>
                  <a:lnTo>
                    <a:pt x="3342" y="2893"/>
                  </a:lnTo>
                  <a:lnTo>
                    <a:pt x="3359" y="2893"/>
                  </a:lnTo>
                  <a:lnTo>
                    <a:pt x="3371" y="2901"/>
                  </a:lnTo>
                  <a:lnTo>
                    <a:pt x="3391" y="2901"/>
                  </a:lnTo>
                  <a:lnTo>
                    <a:pt x="3409" y="2901"/>
                  </a:lnTo>
                  <a:lnTo>
                    <a:pt x="3420" y="2893"/>
                  </a:lnTo>
                  <a:lnTo>
                    <a:pt x="3429" y="2893"/>
                  </a:lnTo>
                  <a:lnTo>
                    <a:pt x="3446" y="2873"/>
                  </a:lnTo>
                  <a:lnTo>
                    <a:pt x="3458" y="2873"/>
                  </a:lnTo>
                  <a:lnTo>
                    <a:pt x="3467" y="2864"/>
                  </a:lnTo>
                  <a:lnTo>
                    <a:pt x="3467" y="2855"/>
                  </a:lnTo>
                  <a:lnTo>
                    <a:pt x="3504" y="2815"/>
                  </a:lnTo>
                  <a:lnTo>
                    <a:pt x="3504" y="2809"/>
                  </a:lnTo>
                  <a:lnTo>
                    <a:pt x="3504" y="2806"/>
                  </a:lnTo>
                  <a:lnTo>
                    <a:pt x="3510" y="2800"/>
                  </a:lnTo>
                  <a:lnTo>
                    <a:pt x="3516" y="2797"/>
                  </a:lnTo>
                  <a:lnTo>
                    <a:pt x="3516" y="2786"/>
                  </a:lnTo>
                  <a:lnTo>
                    <a:pt x="3522" y="2783"/>
                  </a:lnTo>
                  <a:lnTo>
                    <a:pt x="3524" y="2777"/>
                  </a:lnTo>
                  <a:lnTo>
                    <a:pt x="3524" y="2768"/>
                  </a:lnTo>
                  <a:lnTo>
                    <a:pt x="3562" y="2728"/>
                  </a:lnTo>
                  <a:lnTo>
                    <a:pt x="3562" y="2719"/>
                  </a:lnTo>
                  <a:lnTo>
                    <a:pt x="3582" y="2699"/>
                  </a:lnTo>
                  <a:lnTo>
                    <a:pt x="3582" y="2690"/>
                  </a:lnTo>
                  <a:lnTo>
                    <a:pt x="3603" y="2673"/>
                  </a:lnTo>
                  <a:lnTo>
                    <a:pt x="3603" y="2667"/>
                  </a:lnTo>
                  <a:lnTo>
                    <a:pt x="3603" y="2661"/>
                  </a:lnTo>
                  <a:lnTo>
                    <a:pt x="3623" y="2641"/>
                  </a:lnTo>
                  <a:lnTo>
                    <a:pt x="3631" y="2641"/>
                  </a:lnTo>
                  <a:lnTo>
                    <a:pt x="3640" y="2632"/>
                  </a:lnTo>
                  <a:lnTo>
                    <a:pt x="3689" y="2632"/>
                  </a:lnTo>
                  <a:lnTo>
                    <a:pt x="3698" y="2624"/>
                  </a:lnTo>
                  <a:lnTo>
                    <a:pt x="3718" y="2624"/>
                  </a:lnTo>
                  <a:lnTo>
                    <a:pt x="3718" y="2618"/>
                  </a:lnTo>
                  <a:lnTo>
                    <a:pt x="3718" y="2615"/>
                  </a:lnTo>
                  <a:lnTo>
                    <a:pt x="3727" y="2603"/>
                  </a:lnTo>
                  <a:lnTo>
                    <a:pt x="3727" y="2598"/>
                  </a:lnTo>
                  <a:lnTo>
                    <a:pt x="3727" y="2595"/>
                  </a:lnTo>
                  <a:lnTo>
                    <a:pt x="3736" y="2586"/>
                  </a:lnTo>
                  <a:lnTo>
                    <a:pt x="3736" y="2575"/>
                  </a:lnTo>
                  <a:lnTo>
                    <a:pt x="3747" y="2566"/>
                  </a:lnTo>
                  <a:lnTo>
                    <a:pt x="3776" y="2566"/>
                  </a:lnTo>
                  <a:lnTo>
                    <a:pt x="3776" y="2575"/>
                  </a:lnTo>
                  <a:lnTo>
                    <a:pt x="3779" y="2580"/>
                  </a:lnTo>
                  <a:lnTo>
                    <a:pt x="3785" y="2586"/>
                  </a:lnTo>
                  <a:lnTo>
                    <a:pt x="3785" y="2595"/>
                  </a:lnTo>
                  <a:lnTo>
                    <a:pt x="3805" y="2615"/>
                  </a:lnTo>
                  <a:lnTo>
                    <a:pt x="3814" y="2615"/>
                  </a:lnTo>
                  <a:lnTo>
                    <a:pt x="3822" y="2615"/>
                  </a:lnTo>
                  <a:lnTo>
                    <a:pt x="3834" y="2624"/>
                  </a:lnTo>
                  <a:lnTo>
                    <a:pt x="3843" y="2624"/>
                  </a:lnTo>
                  <a:lnTo>
                    <a:pt x="3851" y="2632"/>
                  </a:lnTo>
                  <a:lnTo>
                    <a:pt x="3872" y="2632"/>
                  </a:lnTo>
                  <a:lnTo>
                    <a:pt x="3901" y="2661"/>
                  </a:lnTo>
                  <a:lnTo>
                    <a:pt x="3909" y="2661"/>
                  </a:lnTo>
                  <a:lnTo>
                    <a:pt x="3938" y="2690"/>
                  </a:lnTo>
                  <a:lnTo>
                    <a:pt x="3938" y="2699"/>
                  </a:lnTo>
                  <a:lnTo>
                    <a:pt x="3967" y="2728"/>
                  </a:lnTo>
                  <a:lnTo>
                    <a:pt x="3976" y="2728"/>
                  </a:lnTo>
                  <a:lnTo>
                    <a:pt x="3987" y="2739"/>
                  </a:lnTo>
                  <a:lnTo>
                    <a:pt x="3996" y="2739"/>
                  </a:lnTo>
                  <a:lnTo>
                    <a:pt x="4008" y="2748"/>
                  </a:lnTo>
                  <a:lnTo>
                    <a:pt x="4036" y="2748"/>
                  </a:lnTo>
                  <a:lnTo>
                    <a:pt x="4045" y="2757"/>
                  </a:lnTo>
                  <a:lnTo>
                    <a:pt x="4045" y="2768"/>
                  </a:lnTo>
                  <a:lnTo>
                    <a:pt x="4051" y="2774"/>
                  </a:lnTo>
                  <a:lnTo>
                    <a:pt x="4054" y="2777"/>
                  </a:lnTo>
                  <a:lnTo>
                    <a:pt x="4025" y="2806"/>
                  </a:lnTo>
                  <a:lnTo>
                    <a:pt x="4025" y="2815"/>
                  </a:lnTo>
                  <a:lnTo>
                    <a:pt x="3996" y="2844"/>
                  </a:lnTo>
                  <a:lnTo>
                    <a:pt x="3996" y="2939"/>
                  </a:lnTo>
                  <a:lnTo>
                    <a:pt x="4008" y="2951"/>
                  </a:lnTo>
                  <a:lnTo>
                    <a:pt x="4016" y="2951"/>
                  </a:lnTo>
                  <a:lnTo>
                    <a:pt x="4045" y="2980"/>
                  </a:lnTo>
                  <a:lnTo>
                    <a:pt x="4045" y="3003"/>
                  </a:lnTo>
                  <a:lnTo>
                    <a:pt x="4045" y="3026"/>
                  </a:lnTo>
                  <a:lnTo>
                    <a:pt x="4083" y="3026"/>
                  </a:lnTo>
                  <a:lnTo>
                    <a:pt x="4083" y="3066"/>
                  </a:lnTo>
                  <a:lnTo>
                    <a:pt x="4074" y="3075"/>
                  </a:lnTo>
                  <a:lnTo>
                    <a:pt x="4074" y="3171"/>
                  </a:lnTo>
                  <a:lnTo>
                    <a:pt x="4083" y="3182"/>
                  </a:lnTo>
                  <a:lnTo>
                    <a:pt x="4083" y="3191"/>
                  </a:lnTo>
                  <a:lnTo>
                    <a:pt x="4074" y="3199"/>
                  </a:lnTo>
                  <a:lnTo>
                    <a:pt x="4074" y="3208"/>
                  </a:lnTo>
                  <a:lnTo>
                    <a:pt x="4065" y="3220"/>
                  </a:lnTo>
                  <a:lnTo>
                    <a:pt x="4065" y="3257"/>
                  </a:lnTo>
                  <a:lnTo>
                    <a:pt x="4060" y="3263"/>
                  </a:lnTo>
                  <a:lnTo>
                    <a:pt x="4054" y="3266"/>
                  </a:lnTo>
                  <a:lnTo>
                    <a:pt x="4054" y="3278"/>
                  </a:lnTo>
                  <a:lnTo>
                    <a:pt x="4094" y="3278"/>
                  </a:lnTo>
                  <a:lnTo>
                    <a:pt x="4103" y="3266"/>
                  </a:lnTo>
                  <a:lnTo>
                    <a:pt x="4161" y="3266"/>
                  </a:lnTo>
                  <a:lnTo>
                    <a:pt x="4167" y="3263"/>
                  </a:lnTo>
                  <a:lnTo>
                    <a:pt x="4170" y="3257"/>
                  </a:lnTo>
                  <a:lnTo>
                    <a:pt x="4227" y="3257"/>
                  </a:lnTo>
                  <a:lnTo>
                    <a:pt x="4233" y="3252"/>
                  </a:lnTo>
                  <a:lnTo>
                    <a:pt x="4239" y="3249"/>
                  </a:lnTo>
                  <a:lnTo>
                    <a:pt x="4670" y="3249"/>
                  </a:lnTo>
                  <a:lnTo>
                    <a:pt x="4951" y="3249"/>
                  </a:lnTo>
                  <a:lnTo>
                    <a:pt x="4951" y="3228"/>
                  </a:lnTo>
                  <a:lnTo>
                    <a:pt x="4945" y="3225"/>
                  </a:lnTo>
                  <a:lnTo>
                    <a:pt x="4942" y="3220"/>
                  </a:lnTo>
                  <a:lnTo>
                    <a:pt x="4942" y="3133"/>
                  </a:lnTo>
                  <a:lnTo>
                    <a:pt x="4945" y="3127"/>
                  </a:lnTo>
                  <a:lnTo>
                    <a:pt x="4951" y="3121"/>
                  </a:lnTo>
                  <a:lnTo>
                    <a:pt x="4951" y="3113"/>
                  </a:lnTo>
                  <a:lnTo>
                    <a:pt x="4959" y="3104"/>
                  </a:lnTo>
                  <a:lnTo>
                    <a:pt x="4959" y="3084"/>
                  </a:lnTo>
                  <a:lnTo>
                    <a:pt x="4965" y="3081"/>
                  </a:lnTo>
                  <a:lnTo>
                    <a:pt x="4968" y="3075"/>
                  </a:lnTo>
                  <a:lnTo>
                    <a:pt x="4968" y="3066"/>
                  </a:lnTo>
                  <a:lnTo>
                    <a:pt x="4980" y="3055"/>
                  </a:lnTo>
                  <a:lnTo>
                    <a:pt x="4980" y="3052"/>
                  </a:lnTo>
                  <a:lnTo>
                    <a:pt x="4980" y="3046"/>
                  </a:lnTo>
                  <a:lnTo>
                    <a:pt x="4988" y="3037"/>
                  </a:lnTo>
                  <a:lnTo>
                    <a:pt x="4988" y="3026"/>
                  </a:lnTo>
                  <a:lnTo>
                    <a:pt x="4997" y="3017"/>
                  </a:lnTo>
                  <a:lnTo>
                    <a:pt x="5009" y="3017"/>
                  </a:lnTo>
                  <a:lnTo>
                    <a:pt x="5009" y="3008"/>
                  </a:lnTo>
                  <a:lnTo>
                    <a:pt x="5026" y="2988"/>
                  </a:lnTo>
                  <a:lnTo>
                    <a:pt x="5026" y="2985"/>
                  </a:lnTo>
                  <a:lnTo>
                    <a:pt x="5026" y="2980"/>
                  </a:lnTo>
                  <a:lnTo>
                    <a:pt x="5038" y="2971"/>
                  </a:lnTo>
                  <a:lnTo>
                    <a:pt x="5038" y="2959"/>
                  </a:lnTo>
                  <a:lnTo>
                    <a:pt x="5046" y="2951"/>
                  </a:lnTo>
                  <a:lnTo>
                    <a:pt x="5055" y="2951"/>
                  </a:lnTo>
                  <a:lnTo>
                    <a:pt x="5055" y="2919"/>
                  </a:lnTo>
                  <a:lnTo>
                    <a:pt x="5061" y="2916"/>
                  </a:lnTo>
                  <a:lnTo>
                    <a:pt x="5066" y="2910"/>
                  </a:lnTo>
                  <a:lnTo>
                    <a:pt x="5066" y="2907"/>
                  </a:lnTo>
                  <a:lnTo>
                    <a:pt x="5066" y="2901"/>
                  </a:lnTo>
                  <a:lnTo>
                    <a:pt x="5069" y="2899"/>
                  </a:lnTo>
                  <a:lnTo>
                    <a:pt x="5075" y="2893"/>
                  </a:lnTo>
                  <a:lnTo>
                    <a:pt x="5075" y="2873"/>
                  </a:lnTo>
                  <a:lnTo>
                    <a:pt x="5084" y="2864"/>
                  </a:lnTo>
                  <a:lnTo>
                    <a:pt x="5084" y="2855"/>
                  </a:lnTo>
                  <a:lnTo>
                    <a:pt x="5095" y="2844"/>
                  </a:lnTo>
                  <a:lnTo>
                    <a:pt x="5095" y="2841"/>
                  </a:lnTo>
                  <a:lnTo>
                    <a:pt x="5095" y="2835"/>
                  </a:lnTo>
                  <a:lnTo>
                    <a:pt x="5104" y="2826"/>
                  </a:lnTo>
                  <a:lnTo>
                    <a:pt x="5104" y="2806"/>
                  </a:lnTo>
                  <a:lnTo>
                    <a:pt x="5113" y="2797"/>
                  </a:lnTo>
                  <a:lnTo>
                    <a:pt x="5113" y="2768"/>
                  </a:lnTo>
                  <a:lnTo>
                    <a:pt x="5110" y="2763"/>
                  </a:lnTo>
                  <a:lnTo>
                    <a:pt x="5104" y="2757"/>
                  </a:lnTo>
                  <a:lnTo>
                    <a:pt x="5104" y="2728"/>
                  </a:lnTo>
                  <a:lnTo>
                    <a:pt x="5127" y="2728"/>
                  </a:lnTo>
                  <a:lnTo>
                    <a:pt x="5153" y="2728"/>
                  </a:lnTo>
                  <a:lnTo>
                    <a:pt x="5162" y="2719"/>
                  </a:lnTo>
                  <a:lnTo>
                    <a:pt x="5171" y="2719"/>
                  </a:lnTo>
                  <a:lnTo>
                    <a:pt x="5176" y="2713"/>
                  </a:lnTo>
                  <a:lnTo>
                    <a:pt x="5179" y="2710"/>
                  </a:lnTo>
                  <a:lnTo>
                    <a:pt x="5179" y="2705"/>
                  </a:lnTo>
                  <a:lnTo>
                    <a:pt x="5179" y="2699"/>
                  </a:lnTo>
                  <a:lnTo>
                    <a:pt x="5191" y="2690"/>
                  </a:lnTo>
                  <a:lnTo>
                    <a:pt x="5191" y="2682"/>
                  </a:lnTo>
                  <a:lnTo>
                    <a:pt x="5200" y="2673"/>
                  </a:lnTo>
                  <a:lnTo>
                    <a:pt x="5200" y="2653"/>
                  </a:lnTo>
                  <a:lnTo>
                    <a:pt x="5220" y="2632"/>
                  </a:lnTo>
                  <a:lnTo>
                    <a:pt x="5228" y="2632"/>
                  </a:lnTo>
                  <a:lnTo>
                    <a:pt x="5228" y="2624"/>
                  </a:lnTo>
                  <a:lnTo>
                    <a:pt x="5269" y="2586"/>
                  </a:lnTo>
                  <a:lnTo>
                    <a:pt x="5272" y="2586"/>
                  </a:lnTo>
                  <a:lnTo>
                    <a:pt x="5278" y="2586"/>
                  </a:lnTo>
                  <a:lnTo>
                    <a:pt x="5283" y="2580"/>
                  </a:lnTo>
                  <a:lnTo>
                    <a:pt x="5286" y="2575"/>
                  </a:lnTo>
                  <a:lnTo>
                    <a:pt x="5298" y="2575"/>
                  </a:lnTo>
                  <a:lnTo>
                    <a:pt x="5307" y="2566"/>
                  </a:lnTo>
                  <a:lnTo>
                    <a:pt x="5315" y="2566"/>
                  </a:lnTo>
                  <a:lnTo>
                    <a:pt x="5327" y="2557"/>
                  </a:lnTo>
                  <a:lnTo>
                    <a:pt x="5344" y="2557"/>
                  </a:lnTo>
                  <a:lnTo>
                    <a:pt x="5350" y="2551"/>
                  </a:lnTo>
                  <a:lnTo>
                    <a:pt x="5356" y="2546"/>
                  </a:lnTo>
                  <a:lnTo>
                    <a:pt x="5356" y="2517"/>
                  </a:lnTo>
                  <a:lnTo>
                    <a:pt x="5350" y="2514"/>
                  </a:lnTo>
                  <a:lnTo>
                    <a:pt x="5344" y="2508"/>
                  </a:lnTo>
                  <a:lnTo>
                    <a:pt x="5307" y="2508"/>
                  </a:lnTo>
                  <a:lnTo>
                    <a:pt x="5286" y="2488"/>
                  </a:lnTo>
                  <a:lnTo>
                    <a:pt x="5278" y="2488"/>
                  </a:lnTo>
                  <a:lnTo>
                    <a:pt x="5269" y="2479"/>
                  </a:lnTo>
                  <a:lnTo>
                    <a:pt x="5269" y="2470"/>
                  </a:lnTo>
                  <a:lnTo>
                    <a:pt x="5257" y="2459"/>
                  </a:lnTo>
                  <a:lnTo>
                    <a:pt x="5257" y="2450"/>
                  </a:lnTo>
                  <a:lnTo>
                    <a:pt x="5249" y="2441"/>
                  </a:lnTo>
                  <a:lnTo>
                    <a:pt x="5249" y="2410"/>
                  </a:lnTo>
                  <a:lnTo>
                    <a:pt x="5278" y="2384"/>
                  </a:lnTo>
                  <a:lnTo>
                    <a:pt x="5278" y="2375"/>
                  </a:lnTo>
                  <a:lnTo>
                    <a:pt x="5249" y="2343"/>
                  </a:lnTo>
                  <a:lnTo>
                    <a:pt x="5249" y="2317"/>
                  </a:lnTo>
                  <a:lnTo>
                    <a:pt x="5249" y="2288"/>
                  </a:lnTo>
                  <a:lnTo>
                    <a:pt x="5246" y="2282"/>
                  </a:lnTo>
                  <a:lnTo>
                    <a:pt x="5240" y="2277"/>
                  </a:lnTo>
                  <a:lnTo>
                    <a:pt x="5240" y="2227"/>
                  </a:lnTo>
                  <a:lnTo>
                    <a:pt x="5249" y="2219"/>
                  </a:lnTo>
                  <a:lnTo>
                    <a:pt x="5249" y="2190"/>
                  </a:lnTo>
                  <a:lnTo>
                    <a:pt x="5257" y="2181"/>
                  </a:lnTo>
                  <a:lnTo>
                    <a:pt x="5257" y="2172"/>
                  </a:lnTo>
                  <a:lnTo>
                    <a:pt x="5278" y="2152"/>
                  </a:lnTo>
                  <a:lnTo>
                    <a:pt x="5298" y="2152"/>
                  </a:lnTo>
                  <a:lnTo>
                    <a:pt x="5315" y="2172"/>
                  </a:lnTo>
                  <a:lnTo>
                    <a:pt x="5327" y="2172"/>
                  </a:lnTo>
                  <a:lnTo>
                    <a:pt x="5327" y="2210"/>
                  </a:lnTo>
                  <a:lnTo>
                    <a:pt x="5356" y="2210"/>
                  </a:lnTo>
                  <a:lnTo>
                    <a:pt x="5364" y="2198"/>
                  </a:lnTo>
                  <a:lnTo>
                    <a:pt x="5373" y="2198"/>
                  </a:lnTo>
                  <a:lnTo>
                    <a:pt x="5379" y="2196"/>
                  </a:lnTo>
                  <a:lnTo>
                    <a:pt x="5382" y="2190"/>
                  </a:lnTo>
                  <a:lnTo>
                    <a:pt x="5393" y="2190"/>
                  </a:lnTo>
                  <a:lnTo>
                    <a:pt x="5402" y="2181"/>
                  </a:lnTo>
                  <a:lnTo>
                    <a:pt x="5411" y="2181"/>
                  </a:lnTo>
                  <a:lnTo>
                    <a:pt x="5417" y="2175"/>
                  </a:lnTo>
                  <a:lnTo>
                    <a:pt x="5422" y="2172"/>
                  </a:lnTo>
                  <a:lnTo>
                    <a:pt x="5443" y="2172"/>
                  </a:lnTo>
                  <a:lnTo>
                    <a:pt x="5451" y="2161"/>
                  </a:lnTo>
                  <a:lnTo>
                    <a:pt x="5489" y="2161"/>
                  </a:lnTo>
                  <a:lnTo>
                    <a:pt x="5500" y="2152"/>
                  </a:lnTo>
                  <a:lnTo>
                    <a:pt x="5518" y="2152"/>
                  </a:lnTo>
                  <a:lnTo>
                    <a:pt x="5518" y="2172"/>
                  </a:lnTo>
                  <a:lnTo>
                    <a:pt x="5538" y="2172"/>
                  </a:lnTo>
                  <a:lnTo>
                    <a:pt x="5538" y="2152"/>
                  </a:lnTo>
                  <a:lnTo>
                    <a:pt x="5547" y="2143"/>
                  </a:lnTo>
                  <a:lnTo>
                    <a:pt x="5587" y="2143"/>
                  </a:lnTo>
                  <a:lnTo>
                    <a:pt x="5596" y="2152"/>
                  </a:lnTo>
                  <a:lnTo>
                    <a:pt x="5634" y="2152"/>
                  </a:lnTo>
                  <a:lnTo>
                    <a:pt x="5642" y="2161"/>
                  </a:lnTo>
                  <a:lnTo>
                    <a:pt x="5671" y="2161"/>
                  </a:lnTo>
                  <a:lnTo>
                    <a:pt x="5683" y="2152"/>
                  </a:lnTo>
                  <a:lnTo>
                    <a:pt x="5720" y="2152"/>
                  </a:lnTo>
                  <a:lnTo>
                    <a:pt x="5732" y="2161"/>
                  </a:lnTo>
                  <a:lnTo>
                    <a:pt x="5758" y="2161"/>
                  </a:lnTo>
                  <a:lnTo>
                    <a:pt x="5764" y="2167"/>
                  </a:lnTo>
                  <a:lnTo>
                    <a:pt x="5770" y="2172"/>
                  </a:lnTo>
                  <a:lnTo>
                    <a:pt x="5807" y="2172"/>
                  </a:lnTo>
                  <a:lnTo>
                    <a:pt x="5813" y="2175"/>
                  </a:lnTo>
                  <a:lnTo>
                    <a:pt x="5816" y="2181"/>
                  </a:lnTo>
                  <a:lnTo>
                    <a:pt x="5836" y="2181"/>
                  </a:lnTo>
                  <a:lnTo>
                    <a:pt x="5845" y="2190"/>
                  </a:lnTo>
                  <a:lnTo>
                    <a:pt x="5856" y="2190"/>
                  </a:lnTo>
                  <a:lnTo>
                    <a:pt x="5862" y="2196"/>
                  </a:lnTo>
                  <a:lnTo>
                    <a:pt x="5865" y="2198"/>
                  </a:lnTo>
                  <a:lnTo>
                    <a:pt x="5914" y="2198"/>
                  </a:lnTo>
                  <a:lnTo>
                    <a:pt x="5932" y="2219"/>
                  </a:lnTo>
                  <a:lnTo>
                    <a:pt x="6068" y="2219"/>
                  </a:lnTo>
                  <a:lnTo>
                    <a:pt x="6076" y="2227"/>
                  </a:lnTo>
                  <a:lnTo>
                    <a:pt x="6117" y="2227"/>
                  </a:lnTo>
                  <a:lnTo>
                    <a:pt x="6125" y="2239"/>
                  </a:lnTo>
                  <a:lnTo>
                    <a:pt x="6146" y="2239"/>
                  </a:lnTo>
                  <a:lnTo>
                    <a:pt x="6154" y="2248"/>
                  </a:lnTo>
                  <a:lnTo>
                    <a:pt x="6250" y="2248"/>
                  </a:lnTo>
                  <a:lnTo>
                    <a:pt x="6258" y="2239"/>
                  </a:lnTo>
                  <a:lnTo>
                    <a:pt x="6348" y="2239"/>
                  </a:lnTo>
                  <a:lnTo>
                    <a:pt x="6357" y="2227"/>
                  </a:lnTo>
                  <a:lnTo>
                    <a:pt x="6386" y="2227"/>
                  </a:lnTo>
                  <a:lnTo>
                    <a:pt x="6392" y="2224"/>
                  </a:lnTo>
                  <a:lnTo>
                    <a:pt x="6394" y="2219"/>
                  </a:lnTo>
                  <a:lnTo>
                    <a:pt x="6403" y="2219"/>
                  </a:lnTo>
                  <a:lnTo>
                    <a:pt x="6403" y="2210"/>
                  </a:lnTo>
                  <a:lnTo>
                    <a:pt x="6444" y="2172"/>
                  </a:lnTo>
                  <a:lnTo>
                    <a:pt x="6452" y="2172"/>
                  </a:lnTo>
                  <a:lnTo>
                    <a:pt x="6464" y="2161"/>
                  </a:lnTo>
                  <a:lnTo>
                    <a:pt x="6473" y="2152"/>
                  </a:lnTo>
                  <a:lnTo>
                    <a:pt x="6481" y="2152"/>
                  </a:lnTo>
                  <a:lnTo>
                    <a:pt x="6510" y="2123"/>
                  </a:lnTo>
                  <a:lnTo>
                    <a:pt x="6539" y="2123"/>
                  </a:lnTo>
                  <a:lnTo>
                    <a:pt x="6548" y="2114"/>
                  </a:lnTo>
                  <a:lnTo>
                    <a:pt x="6559" y="2114"/>
                  </a:lnTo>
                  <a:lnTo>
                    <a:pt x="6583" y="2088"/>
                  </a:lnTo>
                  <a:lnTo>
                    <a:pt x="6606" y="2065"/>
                  </a:lnTo>
                  <a:lnTo>
                    <a:pt x="6617" y="2065"/>
                  </a:lnTo>
                  <a:lnTo>
                    <a:pt x="6617" y="2062"/>
                  </a:lnTo>
                  <a:lnTo>
                    <a:pt x="6617" y="2057"/>
                  </a:lnTo>
                  <a:lnTo>
                    <a:pt x="6606" y="2045"/>
                  </a:lnTo>
                  <a:lnTo>
                    <a:pt x="6606" y="2028"/>
                  </a:lnTo>
                  <a:lnTo>
                    <a:pt x="6617" y="2016"/>
                  </a:lnTo>
                  <a:lnTo>
                    <a:pt x="6617" y="2007"/>
                  </a:lnTo>
                  <a:lnTo>
                    <a:pt x="6620" y="2005"/>
                  </a:lnTo>
                  <a:lnTo>
                    <a:pt x="6626" y="1999"/>
                  </a:lnTo>
                  <a:lnTo>
                    <a:pt x="6626" y="1979"/>
                  </a:lnTo>
                  <a:lnTo>
                    <a:pt x="6632" y="1976"/>
                  </a:lnTo>
                  <a:lnTo>
                    <a:pt x="6637" y="1970"/>
                  </a:lnTo>
                  <a:lnTo>
                    <a:pt x="6637" y="1950"/>
                  </a:lnTo>
                  <a:lnTo>
                    <a:pt x="6606" y="1921"/>
                  </a:lnTo>
                  <a:lnTo>
                    <a:pt x="6603" y="1926"/>
                  </a:lnTo>
                  <a:lnTo>
                    <a:pt x="6597" y="1929"/>
                  </a:lnTo>
                  <a:lnTo>
                    <a:pt x="6530" y="1929"/>
                  </a:lnTo>
                  <a:lnTo>
                    <a:pt x="6530" y="1921"/>
                  </a:lnTo>
                  <a:lnTo>
                    <a:pt x="6519" y="1912"/>
                  </a:lnTo>
                  <a:lnTo>
                    <a:pt x="6519" y="1776"/>
                  </a:lnTo>
                  <a:lnTo>
                    <a:pt x="6530" y="1767"/>
                  </a:lnTo>
                  <a:lnTo>
                    <a:pt x="6530" y="1747"/>
                  </a:lnTo>
                  <a:lnTo>
                    <a:pt x="6519" y="1738"/>
                  </a:lnTo>
                  <a:lnTo>
                    <a:pt x="6519" y="1730"/>
                  </a:lnTo>
                  <a:lnTo>
                    <a:pt x="6510" y="1718"/>
                  </a:lnTo>
                  <a:lnTo>
                    <a:pt x="6510" y="1701"/>
                  </a:lnTo>
                  <a:lnTo>
                    <a:pt x="6507" y="1695"/>
                  </a:lnTo>
                  <a:lnTo>
                    <a:pt x="6502" y="1689"/>
                  </a:lnTo>
                  <a:lnTo>
                    <a:pt x="6502" y="1652"/>
                  </a:lnTo>
                  <a:lnTo>
                    <a:pt x="6490" y="1643"/>
                  </a:lnTo>
                  <a:lnTo>
                    <a:pt x="6490" y="1631"/>
                  </a:lnTo>
                  <a:lnTo>
                    <a:pt x="6487" y="1628"/>
                  </a:lnTo>
                  <a:lnTo>
                    <a:pt x="6481" y="1623"/>
                  </a:lnTo>
                  <a:lnTo>
                    <a:pt x="6481" y="1585"/>
                  </a:lnTo>
                  <a:lnTo>
                    <a:pt x="6490" y="1585"/>
                  </a:lnTo>
                  <a:lnTo>
                    <a:pt x="6519" y="1556"/>
                  </a:lnTo>
                  <a:lnTo>
                    <a:pt x="6519" y="1527"/>
                  </a:lnTo>
                  <a:lnTo>
                    <a:pt x="6510" y="1519"/>
                  </a:lnTo>
                  <a:lnTo>
                    <a:pt x="6510" y="1507"/>
                  </a:lnTo>
                  <a:lnTo>
                    <a:pt x="6502" y="1507"/>
                  </a:lnTo>
                  <a:lnTo>
                    <a:pt x="6490" y="1498"/>
                  </a:lnTo>
                  <a:lnTo>
                    <a:pt x="6452" y="1498"/>
                  </a:lnTo>
                  <a:lnTo>
                    <a:pt x="6423" y="1527"/>
                  </a:lnTo>
                  <a:lnTo>
                    <a:pt x="6377" y="1527"/>
                  </a:lnTo>
                  <a:lnTo>
                    <a:pt x="6357" y="1507"/>
                  </a:lnTo>
                  <a:lnTo>
                    <a:pt x="6348" y="1507"/>
                  </a:lnTo>
                  <a:lnTo>
                    <a:pt x="6337" y="1498"/>
                  </a:lnTo>
                  <a:lnTo>
                    <a:pt x="6308" y="1498"/>
                  </a:lnTo>
                  <a:lnTo>
                    <a:pt x="6299" y="1490"/>
                  </a:lnTo>
                  <a:lnTo>
                    <a:pt x="6287" y="1490"/>
                  </a:lnTo>
                  <a:lnTo>
                    <a:pt x="6279" y="1478"/>
                  </a:lnTo>
                  <a:lnTo>
                    <a:pt x="6270" y="1478"/>
                  </a:lnTo>
                  <a:lnTo>
                    <a:pt x="6250" y="1461"/>
                  </a:lnTo>
                  <a:lnTo>
                    <a:pt x="6224" y="1461"/>
                  </a:lnTo>
                  <a:lnTo>
                    <a:pt x="6218" y="1464"/>
                  </a:lnTo>
                  <a:lnTo>
                    <a:pt x="6212" y="1469"/>
                  </a:lnTo>
                  <a:lnTo>
                    <a:pt x="6212" y="1478"/>
                  </a:lnTo>
                  <a:lnTo>
                    <a:pt x="6204" y="1490"/>
                  </a:lnTo>
                  <a:lnTo>
                    <a:pt x="6204" y="1498"/>
                  </a:lnTo>
                  <a:lnTo>
                    <a:pt x="6163" y="1498"/>
                  </a:lnTo>
                  <a:lnTo>
                    <a:pt x="6154" y="1507"/>
                  </a:lnTo>
                  <a:lnTo>
                    <a:pt x="6146" y="1507"/>
                  </a:lnTo>
                  <a:lnTo>
                    <a:pt x="6134" y="1519"/>
                  </a:lnTo>
                  <a:lnTo>
                    <a:pt x="6125" y="1519"/>
                  </a:lnTo>
                  <a:lnTo>
                    <a:pt x="6088" y="1556"/>
                  </a:lnTo>
                  <a:lnTo>
                    <a:pt x="6088" y="1565"/>
                  </a:lnTo>
                  <a:lnTo>
                    <a:pt x="6068" y="1565"/>
                  </a:lnTo>
                  <a:lnTo>
                    <a:pt x="6056" y="1576"/>
                  </a:lnTo>
                  <a:lnTo>
                    <a:pt x="6047" y="1576"/>
                  </a:lnTo>
                  <a:lnTo>
                    <a:pt x="6039" y="1585"/>
                  </a:lnTo>
                  <a:lnTo>
                    <a:pt x="6039" y="1614"/>
                  </a:lnTo>
                  <a:lnTo>
                    <a:pt x="6010" y="1614"/>
                  </a:lnTo>
                  <a:lnTo>
                    <a:pt x="6001" y="1623"/>
                  </a:lnTo>
                  <a:lnTo>
                    <a:pt x="5989" y="1623"/>
                  </a:lnTo>
                  <a:lnTo>
                    <a:pt x="5981" y="1631"/>
                  </a:lnTo>
                  <a:lnTo>
                    <a:pt x="5960" y="1631"/>
                  </a:lnTo>
                  <a:lnTo>
                    <a:pt x="5958" y="1628"/>
                  </a:lnTo>
                  <a:lnTo>
                    <a:pt x="5952" y="1623"/>
                  </a:lnTo>
                  <a:lnTo>
                    <a:pt x="5914" y="1623"/>
                  </a:lnTo>
                  <a:lnTo>
                    <a:pt x="5914" y="1620"/>
                  </a:lnTo>
                  <a:lnTo>
                    <a:pt x="5914" y="1614"/>
                  </a:lnTo>
                  <a:lnTo>
                    <a:pt x="5903" y="1605"/>
                  </a:lnTo>
                  <a:lnTo>
                    <a:pt x="5903" y="1594"/>
                  </a:lnTo>
                  <a:lnTo>
                    <a:pt x="5885" y="1576"/>
                  </a:lnTo>
                  <a:lnTo>
                    <a:pt x="5885" y="1556"/>
                  </a:lnTo>
                  <a:lnTo>
                    <a:pt x="5865" y="1536"/>
                  </a:lnTo>
                  <a:lnTo>
                    <a:pt x="5856" y="1536"/>
                  </a:lnTo>
                  <a:lnTo>
                    <a:pt x="5845" y="1527"/>
                  </a:lnTo>
                  <a:lnTo>
                    <a:pt x="5836" y="1527"/>
                  </a:lnTo>
                  <a:lnTo>
                    <a:pt x="5807" y="1498"/>
                  </a:lnTo>
                  <a:lnTo>
                    <a:pt x="5807" y="1490"/>
                  </a:lnTo>
                  <a:lnTo>
                    <a:pt x="5790" y="1469"/>
                  </a:lnTo>
                  <a:lnTo>
                    <a:pt x="5790" y="1461"/>
                  </a:lnTo>
                  <a:lnTo>
                    <a:pt x="5770" y="1440"/>
                  </a:lnTo>
                  <a:lnTo>
                    <a:pt x="5770" y="1432"/>
                  </a:lnTo>
                  <a:lnTo>
                    <a:pt x="5749" y="1411"/>
                  </a:lnTo>
                  <a:lnTo>
                    <a:pt x="5749" y="1403"/>
                  </a:lnTo>
                  <a:lnTo>
                    <a:pt x="5720" y="1374"/>
                  </a:lnTo>
                  <a:lnTo>
                    <a:pt x="5700" y="1374"/>
                  </a:lnTo>
                  <a:lnTo>
                    <a:pt x="5683" y="1394"/>
                  </a:lnTo>
                  <a:lnTo>
                    <a:pt x="5683" y="1397"/>
                  </a:lnTo>
                  <a:lnTo>
                    <a:pt x="5683" y="1403"/>
                  </a:lnTo>
                  <a:lnTo>
                    <a:pt x="5662" y="1420"/>
                  </a:lnTo>
                  <a:lnTo>
                    <a:pt x="5660" y="1417"/>
                  </a:lnTo>
                  <a:lnTo>
                    <a:pt x="5654" y="1411"/>
                  </a:lnTo>
                  <a:lnTo>
                    <a:pt x="5654" y="1403"/>
                  </a:lnTo>
                  <a:lnTo>
                    <a:pt x="5671" y="1383"/>
                  </a:lnTo>
                  <a:lnTo>
                    <a:pt x="5671" y="1374"/>
                  </a:lnTo>
                  <a:lnTo>
                    <a:pt x="5662" y="1365"/>
                  </a:lnTo>
                  <a:lnTo>
                    <a:pt x="5662" y="1354"/>
                  </a:lnTo>
                  <a:lnTo>
                    <a:pt x="5654" y="1345"/>
                  </a:lnTo>
                  <a:lnTo>
                    <a:pt x="5654" y="1336"/>
                  </a:lnTo>
                  <a:lnTo>
                    <a:pt x="5671" y="1336"/>
                  </a:lnTo>
                  <a:lnTo>
                    <a:pt x="5683" y="1325"/>
                  </a:lnTo>
                  <a:lnTo>
                    <a:pt x="5700" y="1325"/>
                  </a:lnTo>
                  <a:lnTo>
                    <a:pt x="5741" y="1287"/>
                  </a:lnTo>
                  <a:lnTo>
                    <a:pt x="5741" y="1267"/>
                  </a:lnTo>
                  <a:lnTo>
                    <a:pt x="5749" y="1258"/>
                  </a:lnTo>
                  <a:lnTo>
                    <a:pt x="5758" y="1258"/>
                  </a:lnTo>
                  <a:lnTo>
                    <a:pt x="5770" y="1249"/>
                  </a:lnTo>
                  <a:lnTo>
                    <a:pt x="5790" y="1249"/>
                  </a:lnTo>
                  <a:lnTo>
                    <a:pt x="5793" y="1244"/>
                  </a:lnTo>
                  <a:lnTo>
                    <a:pt x="5798" y="1238"/>
                  </a:lnTo>
                  <a:lnTo>
                    <a:pt x="5798" y="1220"/>
                  </a:lnTo>
                  <a:lnTo>
                    <a:pt x="5778" y="1200"/>
                  </a:lnTo>
                  <a:lnTo>
                    <a:pt x="5758" y="1200"/>
                  </a:lnTo>
                  <a:lnTo>
                    <a:pt x="5749" y="1192"/>
                  </a:lnTo>
                  <a:lnTo>
                    <a:pt x="5741" y="1192"/>
                  </a:lnTo>
                  <a:lnTo>
                    <a:pt x="5741" y="1171"/>
                  </a:lnTo>
                  <a:lnTo>
                    <a:pt x="5720" y="1171"/>
                  </a:lnTo>
                  <a:lnTo>
                    <a:pt x="5720" y="1163"/>
                  </a:lnTo>
                  <a:lnTo>
                    <a:pt x="5700" y="1142"/>
                  </a:lnTo>
                  <a:lnTo>
                    <a:pt x="5691" y="1142"/>
                  </a:lnTo>
                  <a:lnTo>
                    <a:pt x="5689" y="1139"/>
                  </a:lnTo>
                  <a:lnTo>
                    <a:pt x="5683" y="1134"/>
                  </a:lnTo>
                  <a:lnTo>
                    <a:pt x="5683" y="1122"/>
                  </a:lnTo>
                  <a:lnTo>
                    <a:pt x="5654" y="1096"/>
                  </a:lnTo>
                  <a:lnTo>
                    <a:pt x="5654" y="1085"/>
                  </a:lnTo>
                  <a:lnTo>
                    <a:pt x="5634" y="1067"/>
                  </a:lnTo>
                  <a:lnTo>
                    <a:pt x="5625" y="1067"/>
                  </a:lnTo>
                  <a:lnTo>
                    <a:pt x="5625" y="1047"/>
                  </a:lnTo>
                  <a:lnTo>
                    <a:pt x="5619" y="1047"/>
                  </a:lnTo>
                  <a:lnTo>
                    <a:pt x="5613" y="1047"/>
                  </a:lnTo>
                  <a:lnTo>
                    <a:pt x="5587" y="1018"/>
                  </a:lnTo>
                  <a:lnTo>
                    <a:pt x="5576" y="1018"/>
                  </a:lnTo>
                  <a:lnTo>
                    <a:pt x="5567" y="1009"/>
                  </a:lnTo>
                  <a:lnTo>
                    <a:pt x="5538" y="1009"/>
                  </a:lnTo>
                  <a:lnTo>
                    <a:pt x="5526" y="998"/>
                  </a:lnTo>
                  <a:lnTo>
                    <a:pt x="5518" y="998"/>
                  </a:lnTo>
                  <a:lnTo>
                    <a:pt x="5509" y="998"/>
                  </a:lnTo>
                  <a:lnTo>
                    <a:pt x="5500" y="1009"/>
                  </a:lnTo>
                  <a:lnTo>
                    <a:pt x="5489" y="1009"/>
                  </a:lnTo>
                  <a:lnTo>
                    <a:pt x="5480" y="998"/>
                  </a:lnTo>
                  <a:lnTo>
                    <a:pt x="5460" y="998"/>
                  </a:lnTo>
                  <a:lnTo>
                    <a:pt x="5451" y="989"/>
                  </a:lnTo>
                  <a:lnTo>
                    <a:pt x="5443" y="980"/>
                  </a:lnTo>
                  <a:lnTo>
                    <a:pt x="5443" y="960"/>
                  </a:lnTo>
                  <a:lnTo>
                    <a:pt x="5518" y="960"/>
                  </a:lnTo>
                  <a:lnTo>
                    <a:pt x="5526" y="969"/>
                  </a:lnTo>
                  <a:lnTo>
                    <a:pt x="5576" y="969"/>
                  </a:lnTo>
                  <a:lnTo>
                    <a:pt x="5587" y="960"/>
                  </a:lnTo>
                  <a:lnTo>
                    <a:pt x="5587" y="920"/>
                  </a:lnTo>
                  <a:lnTo>
                    <a:pt x="5581" y="917"/>
                  </a:lnTo>
                  <a:lnTo>
                    <a:pt x="5576" y="911"/>
                  </a:lnTo>
                  <a:lnTo>
                    <a:pt x="5576" y="902"/>
                  </a:lnTo>
                  <a:lnTo>
                    <a:pt x="5567" y="894"/>
                  </a:lnTo>
                  <a:lnTo>
                    <a:pt x="5567" y="888"/>
                  </a:lnTo>
                  <a:lnTo>
                    <a:pt x="5567" y="885"/>
                  </a:lnTo>
                  <a:lnTo>
                    <a:pt x="5538" y="856"/>
                  </a:lnTo>
                  <a:lnTo>
                    <a:pt x="5538" y="844"/>
                  </a:lnTo>
                  <a:lnTo>
                    <a:pt x="5526" y="836"/>
                  </a:lnTo>
                  <a:lnTo>
                    <a:pt x="5526" y="778"/>
                  </a:lnTo>
                  <a:lnTo>
                    <a:pt x="5518" y="769"/>
                  </a:lnTo>
                  <a:lnTo>
                    <a:pt x="5518" y="758"/>
                  </a:lnTo>
                  <a:lnTo>
                    <a:pt x="5524" y="752"/>
                  </a:lnTo>
                  <a:lnTo>
                    <a:pt x="5526" y="749"/>
                  </a:lnTo>
                  <a:lnTo>
                    <a:pt x="5526" y="740"/>
                  </a:lnTo>
                  <a:lnTo>
                    <a:pt x="5538" y="729"/>
                  </a:lnTo>
                  <a:lnTo>
                    <a:pt x="5538" y="720"/>
                  </a:lnTo>
                  <a:lnTo>
                    <a:pt x="5558" y="700"/>
                  </a:lnTo>
                  <a:lnTo>
                    <a:pt x="5625" y="700"/>
                  </a:lnTo>
                  <a:lnTo>
                    <a:pt x="5634" y="691"/>
                  </a:lnTo>
                  <a:lnTo>
                    <a:pt x="5662" y="691"/>
                  </a:lnTo>
                  <a:lnTo>
                    <a:pt x="5668" y="685"/>
                  </a:lnTo>
                  <a:lnTo>
                    <a:pt x="5671" y="682"/>
                  </a:lnTo>
                  <a:lnTo>
                    <a:pt x="5671" y="662"/>
                  </a:lnTo>
                  <a:lnTo>
                    <a:pt x="5662" y="653"/>
                  </a:lnTo>
                  <a:lnTo>
                    <a:pt x="5662" y="642"/>
                  </a:lnTo>
                  <a:lnTo>
                    <a:pt x="5654" y="633"/>
                  </a:lnTo>
                  <a:lnTo>
                    <a:pt x="5654" y="619"/>
                  </a:lnTo>
                  <a:lnTo>
                    <a:pt x="5654" y="604"/>
                  </a:lnTo>
                  <a:lnTo>
                    <a:pt x="5662" y="596"/>
                  </a:lnTo>
                  <a:lnTo>
                    <a:pt x="5662" y="575"/>
                  </a:lnTo>
                  <a:lnTo>
                    <a:pt x="5671" y="567"/>
                  </a:lnTo>
                  <a:lnTo>
                    <a:pt x="5671" y="517"/>
                  </a:lnTo>
                  <a:lnTo>
                    <a:pt x="5691" y="497"/>
                  </a:lnTo>
                  <a:lnTo>
                    <a:pt x="5691" y="480"/>
                  </a:lnTo>
                  <a:lnTo>
                    <a:pt x="5671" y="460"/>
                  </a:lnTo>
                  <a:lnTo>
                    <a:pt x="5671" y="451"/>
                  </a:lnTo>
                  <a:lnTo>
                    <a:pt x="5662" y="442"/>
                  </a:lnTo>
                  <a:lnTo>
                    <a:pt x="5662" y="364"/>
                  </a:lnTo>
                  <a:lnTo>
                    <a:pt x="5654" y="355"/>
                  </a:lnTo>
                  <a:lnTo>
                    <a:pt x="5654" y="318"/>
                  </a:lnTo>
                  <a:lnTo>
                    <a:pt x="5642" y="306"/>
                  </a:lnTo>
                  <a:lnTo>
                    <a:pt x="5642" y="300"/>
                  </a:lnTo>
                  <a:lnTo>
                    <a:pt x="5642" y="298"/>
                  </a:lnTo>
                  <a:lnTo>
                    <a:pt x="5634" y="286"/>
                  </a:lnTo>
                  <a:lnTo>
                    <a:pt x="5613" y="286"/>
                  </a:lnTo>
                  <a:lnTo>
                    <a:pt x="5613" y="269"/>
                  </a:lnTo>
                  <a:lnTo>
                    <a:pt x="5596" y="248"/>
                  </a:lnTo>
                  <a:lnTo>
                    <a:pt x="5596" y="243"/>
                  </a:lnTo>
                  <a:lnTo>
                    <a:pt x="5596" y="240"/>
                  </a:lnTo>
                  <a:lnTo>
                    <a:pt x="5584" y="240"/>
                  </a:lnTo>
                  <a:lnTo>
                    <a:pt x="5576" y="240"/>
                  </a:lnTo>
                  <a:lnTo>
                    <a:pt x="5576" y="219"/>
                  </a:lnTo>
                  <a:lnTo>
                    <a:pt x="5558" y="219"/>
                  </a:lnTo>
                  <a:lnTo>
                    <a:pt x="5547" y="228"/>
                  </a:lnTo>
                  <a:lnTo>
                    <a:pt x="5538" y="228"/>
                  </a:lnTo>
                  <a:lnTo>
                    <a:pt x="5526" y="219"/>
                  </a:lnTo>
                  <a:lnTo>
                    <a:pt x="5382" y="219"/>
                  </a:lnTo>
                  <a:lnTo>
                    <a:pt x="5376" y="211"/>
                  </a:lnTo>
                  <a:lnTo>
                    <a:pt x="5315" y="211"/>
                  </a:lnTo>
                  <a:lnTo>
                    <a:pt x="5307" y="199"/>
                  </a:lnTo>
                  <a:lnTo>
                    <a:pt x="5286" y="199"/>
                  </a:lnTo>
                  <a:lnTo>
                    <a:pt x="5278" y="191"/>
                  </a:lnTo>
                  <a:lnTo>
                    <a:pt x="5257" y="191"/>
                  </a:lnTo>
                  <a:lnTo>
                    <a:pt x="5240" y="173"/>
                  </a:lnTo>
                  <a:lnTo>
                    <a:pt x="5240" y="162"/>
                  </a:lnTo>
                  <a:lnTo>
                    <a:pt x="5200" y="124"/>
                  </a:lnTo>
                  <a:lnTo>
                    <a:pt x="5211" y="115"/>
                  </a:lnTo>
                  <a:lnTo>
                    <a:pt x="5211" y="37"/>
                  </a:lnTo>
                  <a:lnTo>
                    <a:pt x="5205" y="37"/>
                  </a:lnTo>
                  <a:lnTo>
                    <a:pt x="5200" y="37"/>
                  </a:lnTo>
                  <a:lnTo>
                    <a:pt x="5197" y="31"/>
                  </a:lnTo>
                  <a:lnTo>
                    <a:pt x="5191" y="28"/>
                  </a:lnTo>
                  <a:lnTo>
                    <a:pt x="5171" y="28"/>
                  </a:lnTo>
                  <a:lnTo>
                    <a:pt x="5162" y="17"/>
                  </a:lnTo>
                  <a:lnTo>
                    <a:pt x="5104" y="17"/>
                  </a:lnTo>
                  <a:lnTo>
                    <a:pt x="5095" y="8"/>
                  </a:lnTo>
                  <a:lnTo>
                    <a:pt x="5066" y="8"/>
                  </a:lnTo>
                  <a:lnTo>
                    <a:pt x="5055" y="0"/>
                  </a:lnTo>
                  <a:lnTo>
                    <a:pt x="5009" y="0"/>
                  </a:lnTo>
                  <a:lnTo>
                    <a:pt x="5003" y="5"/>
                  </a:lnTo>
                  <a:lnTo>
                    <a:pt x="4997" y="8"/>
                  </a:lnTo>
                  <a:lnTo>
                    <a:pt x="4997" y="57"/>
                  </a:lnTo>
                  <a:lnTo>
                    <a:pt x="4980" y="75"/>
                  </a:lnTo>
                  <a:lnTo>
                    <a:pt x="4980" y="86"/>
                  </a:lnTo>
                  <a:lnTo>
                    <a:pt x="4968" y="95"/>
                  </a:lnTo>
                  <a:lnTo>
                    <a:pt x="4930" y="95"/>
                  </a:lnTo>
                  <a:lnTo>
                    <a:pt x="4922" y="86"/>
                  </a:lnTo>
                  <a:lnTo>
                    <a:pt x="4913" y="95"/>
                  </a:lnTo>
                  <a:lnTo>
                    <a:pt x="4907" y="95"/>
                  </a:lnTo>
                  <a:lnTo>
                    <a:pt x="4902" y="95"/>
                  </a:lnTo>
                  <a:lnTo>
                    <a:pt x="4899" y="101"/>
                  </a:lnTo>
                  <a:lnTo>
                    <a:pt x="4893" y="107"/>
                  </a:lnTo>
                  <a:lnTo>
                    <a:pt x="4884" y="107"/>
                  </a:lnTo>
                  <a:lnTo>
                    <a:pt x="4878" y="110"/>
                  </a:lnTo>
                  <a:lnTo>
                    <a:pt x="4873" y="115"/>
                  </a:lnTo>
                  <a:lnTo>
                    <a:pt x="4855" y="115"/>
                  </a:lnTo>
                  <a:lnTo>
                    <a:pt x="4844" y="124"/>
                  </a:lnTo>
                  <a:lnTo>
                    <a:pt x="4823" y="124"/>
                  </a:lnTo>
                  <a:lnTo>
                    <a:pt x="4815" y="133"/>
                  </a:lnTo>
                  <a:lnTo>
                    <a:pt x="4806" y="133"/>
                  </a:lnTo>
                  <a:lnTo>
                    <a:pt x="4797" y="133"/>
                  </a:lnTo>
                  <a:lnTo>
                    <a:pt x="4786" y="144"/>
                  </a:lnTo>
                  <a:lnTo>
                    <a:pt x="4777" y="144"/>
                  </a:lnTo>
                  <a:lnTo>
                    <a:pt x="4766" y="153"/>
                  </a:lnTo>
                  <a:lnTo>
                    <a:pt x="4737" y="153"/>
                  </a:lnTo>
                  <a:lnTo>
                    <a:pt x="4731" y="162"/>
                  </a:lnTo>
                  <a:lnTo>
                    <a:pt x="4719" y="162"/>
                  </a:lnTo>
                  <a:lnTo>
                    <a:pt x="4711" y="173"/>
                  </a:lnTo>
                  <a:lnTo>
                    <a:pt x="4699" y="173"/>
                  </a:lnTo>
                  <a:lnTo>
                    <a:pt x="4699" y="191"/>
                  </a:lnTo>
                  <a:lnTo>
                    <a:pt x="4705" y="196"/>
                  </a:lnTo>
                  <a:lnTo>
                    <a:pt x="4711" y="199"/>
                  </a:lnTo>
                  <a:lnTo>
                    <a:pt x="4711" y="228"/>
                  </a:lnTo>
                  <a:lnTo>
                    <a:pt x="4690" y="228"/>
                  </a:lnTo>
                  <a:lnTo>
                    <a:pt x="4690" y="219"/>
                  </a:lnTo>
                  <a:lnTo>
                    <a:pt x="4682" y="211"/>
                  </a:lnTo>
                  <a:lnTo>
                    <a:pt x="4682" y="191"/>
                  </a:lnTo>
                  <a:lnTo>
                    <a:pt x="4653" y="191"/>
                  </a:lnTo>
                  <a:lnTo>
                    <a:pt x="4632" y="211"/>
                  </a:lnTo>
                  <a:lnTo>
                    <a:pt x="4604" y="211"/>
                  </a:lnTo>
                  <a:lnTo>
                    <a:pt x="4598" y="217"/>
                  </a:lnTo>
                  <a:lnTo>
                    <a:pt x="4592" y="219"/>
                  </a:lnTo>
                  <a:lnTo>
                    <a:pt x="4580" y="219"/>
                  </a:lnTo>
                  <a:lnTo>
                    <a:pt x="4566" y="219"/>
                  </a:lnTo>
                  <a:lnTo>
                    <a:pt x="4554" y="228"/>
                  </a:lnTo>
                  <a:lnTo>
                    <a:pt x="4546" y="228"/>
                  </a:lnTo>
                  <a:lnTo>
                    <a:pt x="4543" y="234"/>
                  </a:lnTo>
                  <a:lnTo>
                    <a:pt x="4534" y="240"/>
                  </a:lnTo>
                  <a:lnTo>
                    <a:pt x="4528" y="240"/>
                  </a:lnTo>
                  <a:lnTo>
                    <a:pt x="4517" y="240"/>
                  </a:lnTo>
                  <a:lnTo>
                    <a:pt x="4514" y="243"/>
                  </a:lnTo>
                  <a:lnTo>
                    <a:pt x="4508" y="248"/>
                  </a:lnTo>
                  <a:lnTo>
                    <a:pt x="4488" y="248"/>
                  </a:lnTo>
                  <a:lnTo>
                    <a:pt x="4479" y="257"/>
                  </a:lnTo>
                  <a:lnTo>
                    <a:pt x="4473" y="257"/>
                  </a:lnTo>
                  <a:lnTo>
                    <a:pt x="4468" y="257"/>
                  </a:lnTo>
                  <a:lnTo>
                    <a:pt x="4459" y="269"/>
                  </a:lnTo>
                  <a:lnTo>
                    <a:pt x="4456" y="269"/>
                  </a:lnTo>
                  <a:lnTo>
                    <a:pt x="4450" y="269"/>
                  </a:lnTo>
                  <a:lnTo>
                    <a:pt x="4439" y="277"/>
                  </a:lnTo>
                  <a:lnTo>
                    <a:pt x="4410" y="277"/>
                  </a:lnTo>
                  <a:lnTo>
                    <a:pt x="4401" y="286"/>
                  </a:lnTo>
                  <a:lnTo>
                    <a:pt x="4381" y="286"/>
                  </a:lnTo>
                  <a:lnTo>
                    <a:pt x="4372" y="298"/>
                  </a:lnTo>
                  <a:lnTo>
                    <a:pt x="4352" y="298"/>
                  </a:lnTo>
                  <a:lnTo>
                    <a:pt x="4349" y="300"/>
                  </a:lnTo>
                  <a:lnTo>
                    <a:pt x="4343" y="306"/>
                  </a:lnTo>
                  <a:lnTo>
                    <a:pt x="4334" y="306"/>
                  </a:lnTo>
                  <a:lnTo>
                    <a:pt x="4329" y="312"/>
                  </a:lnTo>
                  <a:lnTo>
                    <a:pt x="4323" y="318"/>
                  </a:lnTo>
                  <a:lnTo>
                    <a:pt x="4306" y="318"/>
                  </a:lnTo>
                  <a:lnTo>
                    <a:pt x="4297" y="327"/>
                  </a:lnTo>
                  <a:lnTo>
                    <a:pt x="4285" y="327"/>
                  </a:lnTo>
                  <a:lnTo>
                    <a:pt x="4277" y="335"/>
                  </a:lnTo>
                  <a:lnTo>
                    <a:pt x="4248" y="335"/>
                  </a:lnTo>
                  <a:lnTo>
                    <a:pt x="4239" y="344"/>
                  </a:lnTo>
                  <a:lnTo>
                    <a:pt x="4227" y="344"/>
                  </a:lnTo>
                  <a:lnTo>
                    <a:pt x="4219" y="355"/>
                  </a:lnTo>
                  <a:lnTo>
                    <a:pt x="4207" y="355"/>
                  </a:lnTo>
                  <a:lnTo>
                    <a:pt x="4199" y="364"/>
                  </a:lnTo>
                  <a:lnTo>
                    <a:pt x="4170" y="364"/>
                  </a:lnTo>
                  <a:lnTo>
                    <a:pt x="4161" y="376"/>
                  </a:lnTo>
                  <a:lnTo>
                    <a:pt x="4141" y="376"/>
                  </a:lnTo>
                  <a:lnTo>
                    <a:pt x="4132" y="384"/>
                  </a:lnTo>
                  <a:lnTo>
                    <a:pt x="4112" y="384"/>
                  </a:lnTo>
                  <a:lnTo>
                    <a:pt x="4103" y="393"/>
                  </a:lnTo>
                  <a:lnTo>
                    <a:pt x="4083" y="393"/>
                  </a:lnTo>
                  <a:lnTo>
                    <a:pt x="4074" y="402"/>
                  </a:lnTo>
                  <a:lnTo>
                    <a:pt x="4065" y="402"/>
                  </a:lnTo>
                  <a:lnTo>
                    <a:pt x="4054" y="410"/>
                  </a:lnTo>
                  <a:lnTo>
                    <a:pt x="4045" y="410"/>
                  </a:lnTo>
                  <a:lnTo>
                    <a:pt x="4036" y="422"/>
                  </a:lnTo>
                  <a:lnTo>
                    <a:pt x="4008" y="422"/>
                  </a:lnTo>
                  <a:lnTo>
                    <a:pt x="3996" y="431"/>
                  </a:lnTo>
                  <a:lnTo>
                    <a:pt x="3976" y="431"/>
                  </a:lnTo>
                  <a:lnTo>
                    <a:pt x="3967" y="442"/>
                  </a:lnTo>
                  <a:lnTo>
                    <a:pt x="3958" y="442"/>
                  </a:lnTo>
                  <a:lnTo>
                    <a:pt x="3938" y="460"/>
                  </a:lnTo>
                  <a:lnTo>
                    <a:pt x="3929" y="460"/>
                  </a:lnTo>
                  <a:lnTo>
                    <a:pt x="3921" y="468"/>
                  </a:lnTo>
                  <a:lnTo>
                    <a:pt x="3901" y="451"/>
                  </a:lnTo>
                  <a:lnTo>
                    <a:pt x="3889" y="451"/>
                  </a:lnTo>
                  <a:lnTo>
                    <a:pt x="3889" y="460"/>
                  </a:lnTo>
                  <a:lnTo>
                    <a:pt x="3880" y="468"/>
                  </a:lnTo>
                  <a:lnTo>
                    <a:pt x="3880" y="480"/>
                  </a:lnTo>
                  <a:lnTo>
                    <a:pt x="3851" y="480"/>
                  </a:lnTo>
                  <a:lnTo>
                    <a:pt x="3843" y="489"/>
                  </a:lnTo>
                  <a:lnTo>
                    <a:pt x="3834" y="489"/>
                  </a:lnTo>
                  <a:lnTo>
                    <a:pt x="3828" y="494"/>
                  </a:lnTo>
                  <a:lnTo>
                    <a:pt x="3822" y="497"/>
                  </a:lnTo>
                  <a:lnTo>
                    <a:pt x="3793" y="497"/>
                  </a:lnTo>
                  <a:lnTo>
                    <a:pt x="3776" y="517"/>
                  </a:lnTo>
                  <a:lnTo>
                    <a:pt x="3756" y="517"/>
                  </a:lnTo>
                  <a:lnTo>
                    <a:pt x="3747" y="529"/>
                  </a:lnTo>
                  <a:lnTo>
                    <a:pt x="3741" y="529"/>
                  </a:lnTo>
                  <a:lnTo>
                    <a:pt x="3736" y="529"/>
                  </a:lnTo>
                  <a:lnTo>
                    <a:pt x="3727" y="538"/>
                  </a:lnTo>
                  <a:lnTo>
                    <a:pt x="3718" y="538"/>
                  </a:lnTo>
                  <a:lnTo>
                    <a:pt x="3707" y="546"/>
                  </a:lnTo>
                  <a:lnTo>
                    <a:pt x="3678" y="546"/>
                  </a:lnTo>
                  <a:lnTo>
                    <a:pt x="3675" y="552"/>
                  </a:lnTo>
                  <a:lnTo>
                    <a:pt x="3669" y="558"/>
                  </a:lnTo>
                  <a:lnTo>
                    <a:pt x="3660" y="558"/>
                  </a:lnTo>
                  <a:lnTo>
                    <a:pt x="3652" y="567"/>
                  </a:lnTo>
                  <a:lnTo>
                    <a:pt x="3631" y="567"/>
                  </a:lnTo>
                  <a:lnTo>
                    <a:pt x="3623" y="575"/>
                  </a:lnTo>
                  <a:lnTo>
                    <a:pt x="3591" y="575"/>
                  </a:lnTo>
                  <a:lnTo>
                    <a:pt x="3582" y="587"/>
                  </a:lnTo>
                  <a:lnTo>
                    <a:pt x="3574" y="587"/>
                  </a:lnTo>
                  <a:lnTo>
                    <a:pt x="3562" y="596"/>
                  </a:lnTo>
                  <a:lnTo>
                    <a:pt x="3545" y="596"/>
                  </a:lnTo>
                  <a:lnTo>
                    <a:pt x="3533" y="604"/>
                  </a:lnTo>
                  <a:lnTo>
                    <a:pt x="3516" y="604"/>
                  </a:lnTo>
                  <a:lnTo>
                    <a:pt x="3510" y="610"/>
                  </a:lnTo>
                  <a:lnTo>
                    <a:pt x="3507" y="616"/>
                  </a:lnTo>
                  <a:lnTo>
                    <a:pt x="3495" y="616"/>
                  </a:lnTo>
                  <a:lnTo>
                    <a:pt x="3487" y="625"/>
                  </a:lnTo>
                  <a:lnTo>
                    <a:pt x="3481" y="625"/>
                  </a:lnTo>
                  <a:lnTo>
                    <a:pt x="3475" y="625"/>
                  </a:lnTo>
                  <a:lnTo>
                    <a:pt x="3467" y="633"/>
                  </a:lnTo>
                  <a:lnTo>
                    <a:pt x="3449" y="633"/>
                  </a:lnTo>
                  <a:lnTo>
                    <a:pt x="3438" y="642"/>
                  </a:lnTo>
                  <a:lnTo>
                    <a:pt x="3420" y="642"/>
                  </a:lnTo>
                  <a:lnTo>
                    <a:pt x="3409" y="653"/>
                  </a:lnTo>
                  <a:lnTo>
                    <a:pt x="3400" y="653"/>
                  </a:lnTo>
                  <a:lnTo>
                    <a:pt x="3391" y="662"/>
                  </a:lnTo>
                  <a:lnTo>
                    <a:pt x="3359" y="662"/>
                  </a:lnTo>
                  <a:lnTo>
                    <a:pt x="3351" y="674"/>
                  </a:lnTo>
                  <a:lnTo>
                    <a:pt x="3331" y="674"/>
                  </a:lnTo>
                  <a:lnTo>
                    <a:pt x="3328" y="677"/>
                  </a:lnTo>
                  <a:lnTo>
                    <a:pt x="3322" y="682"/>
                  </a:lnTo>
                  <a:lnTo>
                    <a:pt x="3313" y="682"/>
                  </a:lnTo>
                  <a:lnTo>
                    <a:pt x="3313" y="662"/>
                  </a:lnTo>
                  <a:lnTo>
                    <a:pt x="3307" y="656"/>
                  </a:lnTo>
                  <a:lnTo>
                    <a:pt x="3302" y="653"/>
                  </a:lnTo>
                  <a:lnTo>
                    <a:pt x="3302" y="616"/>
                  </a:lnTo>
                  <a:lnTo>
                    <a:pt x="3284" y="596"/>
                  </a:lnTo>
                  <a:lnTo>
                    <a:pt x="3284" y="587"/>
                  </a:lnTo>
                  <a:lnTo>
                    <a:pt x="3276" y="575"/>
                  </a:lnTo>
                  <a:lnTo>
                    <a:pt x="3264" y="575"/>
                  </a:lnTo>
                  <a:lnTo>
                    <a:pt x="3226" y="538"/>
                  </a:lnTo>
                  <a:lnTo>
                    <a:pt x="3189" y="538"/>
                  </a:lnTo>
                  <a:lnTo>
                    <a:pt x="3189" y="517"/>
                  </a:lnTo>
                  <a:lnTo>
                    <a:pt x="3183" y="515"/>
                  </a:lnTo>
                  <a:lnTo>
                    <a:pt x="3177" y="509"/>
                  </a:lnTo>
                  <a:lnTo>
                    <a:pt x="3177" y="497"/>
                  </a:lnTo>
                  <a:lnTo>
                    <a:pt x="3174" y="494"/>
                  </a:lnTo>
                  <a:lnTo>
                    <a:pt x="3169" y="489"/>
                  </a:lnTo>
                  <a:lnTo>
                    <a:pt x="3169" y="431"/>
                  </a:lnTo>
                  <a:lnTo>
                    <a:pt x="3166" y="428"/>
                  </a:lnTo>
                  <a:lnTo>
                    <a:pt x="3160" y="422"/>
                  </a:lnTo>
                  <a:lnTo>
                    <a:pt x="3160" y="410"/>
                  </a:lnTo>
                  <a:lnTo>
                    <a:pt x="3154" y="408"/>
                  </a:lnTo>
                  <a:lnTo>
                    <a:pt x="3148" y="402"/>
                  </a:lnTo>
                  <a:lnTo>
                    <a:pt x="3148" y="384"/>
                  </a:lnTo>
                  <a:lnTo>
                    <a:pt x="3140" y="376"/>
                  </a:lnTo>
                  <a:lnTo>
                    <a:pt x="3140" y="355"/>
                  </a:lnTo>
                  <a:lnTo>
                    <a:pt x="3099" y="355"/>
                  </a:lnTo>
                  <a:lnTo>
                    <a:pt x="3090" y="364"/>
                  </a:lnTo>
                  <a:lnTo>
                    <a:pt x="3082" y="364"/>
                  </a:lnTo>
                  <a:lnTo>
                    <a:pt x="3061" y="384"/>
                  </a:lnTo>
                  <a:lnTo>
                    <a:pt x="3061" y="393"/>
                  </a:lnTo>
                  <a:lnTo>
                    <a:pt x="3033" y="393"/>
                  </a:lnTo>
                  <a:lnTo>
                    <a:pt x="3024" y="384"/>
                  </a:lnTo>
                  <a:lnTo>
                    <a:pt x="2986" y="384"/>
                  </a:lnTo>
                  <a:lnTo>
                    <a:pt x="2975" y="393"/>
                  </a:lnTo>
                  <a:lnTo>
                    <a:pt x="2975" y="402"/>
                  </a:lnTo>
                  <a:lnTo>
                    <a:pt x="2937" y="402"/>
                  </a:lnTo>
                  <a:lnTo>
                    <a:pt x="2928" y="410"/>
                  </a:lnTo>
                  <a:lnTo>
                    <a:pt x="2928" y="422"/>
                  </a:lnTo>
                  <a:lnTo>
                    <a:pt x="2931" y="428"/>
                  </a:lnTo>
                  <a:lnTo>
                    <a:pt x="2937" y="431"/>
                  </a:lnTo>
                  <a:lnTo>
                    <a:pt x="2937" y="460"/>
                  </a:lnTo>
                  <a:lnTo>
                    <a:pt x="2946" y="468"/>
                  </a:lnTo>
                  <a:lnTo>
                    <a:pt x="2937" y="480"/>
                  </a:lnTo>
                  <a:lnTo>
                    <a:pt x="2899" y="480"/>
                  </a:lnTo>
                  <a:lnTo>
                    <a:pt x="2862" y="517"/>
                  </a:lnTo>
                  <a:lnTo>
                    <a:pt x="2830" y="517"/>
                  </a:lnTo>
                  <a:lnTo>
                    <a:pt x="2821" y="529"/>
                  </a:lnTo>
                  <a:lnTo>
                    <a:pt x="2813" y="517"/>
                  </a:lnTo>
                  <a:lnTo>
                    <a:pt x="2813" y="451"/>
                  </a:lnTo>
                  <a:lnTo>
                    <a:pt x="2801" y="442"/>
                  </a:lnTo>
                  <a:lnTo>
                    <a:pt x="2792" y="451"/>
                  </a:lnTo>
                  <a:lnTo>
                    <a:pt x="2763" y="451"/>
                  </a:lnTo>
                  <a:lnTo>
                    <a:pt x="2763" y="431"/>
                  </a:lnTo>
                  <a:lnTo>
                    <a:pt x="2755" y="422"/>
                  </a:lnTo>
                  <a:lnTo>
                    <a:pt x="2755" y="402"/>
                  </a:lnTo>
                  <a:lnTo>
                    <a:pt x="2763" y="393"/>
                  </a:lnTo>
                  <a:lnTo>
                    <a:pt x="2763" y="370"/>
                  </a:lnTo>
                  <a:lnTo>
                    <a:pt x="2763" y="344"/>
                  </a:lnTo>
                  <a:lnTo>
                    <a:pt x="2769" y="341"/>
                  </a:lnTo>
                  <a:lnTo>
                    <a:pt x="2775" y="335"/>
                  </a:lnTo>
                  <a:lnTo>
                    <a:pt x="2775" y="321"/>
                  </a:lnTo>
                  <a:lnTo>
                    <a:pt x="2775" y="306"/>
                  </a:lnTo>
                  <a:lnTo>
                    <a:pt x="2763" y="298"/>
                  </a:lnTo>
                  <a:lnTo>
                    <a:pt x="2763" y="286"/>
                  </a:lnTo>
                  <a:lnTo>
                    <a:pt x="2743" y="269"/>
                  </a:lnTo>
                  <a:lnTo>
                    <a:pt x="2735" y="269"/>
                  </a:lnTo>
                  <a:lnTo>
                    <a:pt x="2732" y="263"/>
                  </a:lnTo>
                  <a:lnTo>
                    <a:pt x="2726" y="257"/>
                  </a:lnTo>
                  <a:lnTo>
                    <a:pt x="2714" y="257"/>
                  </a:lnTo>
                  <a:lnTo>
                    <a:pt x="2697" y="240"/>
                  </a:lnTo>
                  <a:lnTo>
                    <a:pt x="2685" y="240"/>
                  </a:lnTo>
                  <a:lnTo>
                    <a:pt x="2682" y="243"/>
                  </a:lnTo>
                  <a:lnTo>
                    <a:pt x="2677" y="248"/>
                  </a:lnTo>
                  <a:lnTo>
                    <a:pt x="2648" y="248"/>
                  </a:lnTo>
                  <a:lnTo>
                    <a:pt x="2639" y="240"/>
                  </a:lnTo>
                  <a:lnTo>
                    <a:pt x="2630" y="240"/>
                  </a:lnTo>
                  <a:lnTo>
                    <a:pt x="2610" y="219"/>
                  </a:lnTo>
                  <a:lnTo>
                    <a:pt x="2599" y="219"/>
                  </a:lnTo>
                  <a:lnTo>
                    <a:pt x="2596" y="219"/>
                  </a:lnTo>
                  <a:lnTo>
                    <a:pt x="2590" y="219"/>
                  </a:lnTo>
                  <a:lnTo>
                    <a:pt x="2581" y="211"/>
                  </a:lnTo>
                  <a:lnTo>
                    <a:pt x="2590" y="199"/>
                  </a:lnTo>
                  <a:lnTo>
                    <a:pt x="2610" y="182"/>
                  </a:lnTo>
                  <a:lnTo>
                    <a:pt x="2599" y="173"/>
                  </a:lnTo>
                  <a:lnTo>
                    <a:pt x="2599" y="167"/>
                  </a:lnTo>
                  <a:lnTo>
                    <a:pt x="2599" y="162"/>
                  </a:lnTo>
                  <a:lnTo>
                    <a:pt x="2581" y="144"/>
                  </a:lnTo>
                  <a:lnTo>
                    <a:pt x="2575" y="144"/>
                  </a:lnTo>
                  <a:lnTo>
                    <a:pt x="2573" y="144"/>
                  </a:lnTo>
                  <a:lnTo>
                    <a:pt x="2561" y="153"/>
                  </a:lnTo>
                  <a:lnTo>
                    <a:pt x="2544" y="153"/>
                  </a:lnTo>
                  <a:lnTo>
                    <a:pt x="2532" y="144"/>
                  </a:lnTo>
                  <a:lnTo>
                    <a:pt x="2523" y="144"/>
                  </a:lnTo>
                  <a:lnTo>
                    <a:pt x="2494" y="115"/>
                  </a:lnTo>
                  <a:lnTo>
                    <a:pt x="2489" y="115"/>
                  </a:lnTo>
                  <a:lnTo>
                    <a:pt x="2483" y="115"/>
                  </a:lnTo>
                  <a:lnTo>
                    <a:pt x="2480" y="110"/>
                  </a:lnTo>
                  <a:lnTo>
                    <a:pt x="2474" y="107"/>
                  </a:lnTo>
                  <a:lnTo>
                    <a:pt x="2474" y="101"/>
                  </a:lnTo>
                  <a:lnTo>
                    <a:pt x="2474" y="95"/>
                  </a:lnTo>
                  <a:lnTo>
                    <a:pt x="2483" y="86"/>
                  </a:lnTo>
                  <a:lnTo>
                    <a:pt x="2483" y="66"/>
                  </a:lnTo>
                  <a:lnTo>
                    <a:pt x="2454" y="66"/>
                  </a:lnTo>
                  <a:lnTo>
                    <a:pt x="2451" y="72"/>
                  </a:lnTo>
                  <a:lnTo>
                    <a:pt x="2445" y="75"/>
                  </a:lnTo>
                  <a:lnTo>
                    <a:pt x="2428" y="75"/>
                  </a:lnTo>
                  <a:lnTo>
                    <a:pt x="2428" y="57"/>
                  </a:lnTo>
                  <a:lnTo>
                    <a:pt x="2437" y="46"/>
                  </a:lnTo>
                  <a:lnTo>
                    <a:pt x="2437" y="17"/>
                  </a:lnTo>
                  <a:lnTo>
                    <a:pt x="2399" y="17"/>
                  </a:lnTo>
                  <a:lnTo>
                    <a:pt x="2387" y="28"/>
                  </a:lnTo>
                  <a:lnTo>
                    <a:pt x="2350" y="28"/>
                  </a:lnTo>
                  <a:lnTo>
                    <a:pt x="2341" y="37"/>
                  </a:lnTo>
                  <a:lnTo>
                    <a:pt x="2330" y="37"/>
                  </a:lnTo>
                  <a:lnTo>
                    <a:pt x="2330" y="46"/>
                  </a:lnTo>
                  <a:lnTo>
                    <a:pt x="2321" y="57"/>
                  </a:lnTo>
                  <a:lnTo>
                    <a:pt x="2312" y="57"/>
                  </a:lnTo>
                  <a:lnTo>
                    <a:pt x="2312" y="66"/>
                  </a:lnTo>
                  <a:lnTo>
                    <a:pt x="2306" y="72"/>
                  </a:lnTo>
                  <a:lnTo>
                    <a:pt x="2301" y="75"/>
                  </a:lnTo>
                  <a:lnTo>
                    <a:pt x="2301" y="95"/>
                  </a:lnTo>
                  <a:lnTo>
                    <a:pt x="2292" y="107"/>
                  </a:lnTo>
                  <a:lnTo>
                    <a:pt x="2292" y="124"/>
                  </a:lnTo>
                  <a:lnTo>
                    <a:pt x="2286" y="130"/>
                  </a:lnTo>
                  <a:lnTo>
                    <a:pt x="2283" y="133"/>
                  </a:lnTo>
                  <a:lnTo>
                    <a:pt x="2283" y="153"/>
                  </a:lnTo>
                  <a:lnTo>
                    <a:pt x="2243" y="191"/>
                  </a:lnTo>
                  <a:lnTo>
                    <a:pt x="2243" y="196"/>
                  </a:lnTo>
                  <a:lnTo>
                    <a:pt x="2243" y="199"/>
                  </a:lnTo>
                  <a:lnTo>
                    <a:pt x="2234" y="211"/>
                  </a:lnTo>
                  <a:lnTo>
                    <a:pt x="2234" y="228"/>
                  </a:lnTo>
                  <a:lnTo>
                    <a:pt x="2225" y="240"/>
                  </a:lnTo>
                  <a:lnTo>
                    <a:pt x="2225" y="286"/>
                  </a:lnTo>
                  <a:lnTo>
                    <a:pt x="2220" y="286"/>
                  </a:lnTo>
                  <a:lnTo>
                    <a:pt x="2217" y="286"/>
                  </a:lnTo>
                  <a:lnTo>
                    <a:pt x="2205" y="298"/>
                  </a:lnTo>
                  <a:lnTo>
                    <a:pt x="2205" y="318"/>
                  </a:lnTo>
                  <a:lnTo>
                    <a:pt x="2225" y="335"/>
                  </a:lnTo>
                  <a:lnTo>
                    <a:pt x="2225" y="355"/>
                  </a:lnTo>
                  <a:lnTo>
                    <a:pt x="2263" y="355"/>
                  </a:lnTo>
                  <a:lnTo>
                    <a:pt x="2272" y="364"/>
                  </a:lnTo>
                  <a:lnTo>
                    <a:pt x="2283" y="364"/>
                  </a:lnTo>
                  <a:lnTo>
                    <a:pt x="2292" y="376"/>
                  </a:lnTo>
                  <a:lnTo>
                    <a:pt x="2321" y="376"/>
                  </a:lnTo>
                  <a:lnTo>
                    <a:pt x="2341" y="393"/>
                  </a:lnTo>
                  <a:lnTo>
                    <a:pt x="2341" y="410"/>
                  </a:lnTo>
                  <a:lnTo>
                    <a:pt x="2358" y="431"/>
                  </a:lnTo>
                  <a:lnTo>
                    <a:pt x="2370" y="431"/>
                  </a:lnTo>
                  <a:lnTo>
                    <a:pt x="2370" y="451"/>
                  </a:lnTo>
                  <a:lnTo>
                    <a:pt x="2379" y="460"/>
                  </a:lnTo>
                  <a:lnTo>
                    <a:pt x="2379" y="468"/>
                  </a:lnTo>
                  <a:lnTo>
                    <a:pt x="2373" y="474"/>
                  </a:lnTo>
                  <a:lnTo>
                    <a:pt x="2370" y="480"/>
                  </a:lnTo>
                  <a:lnTo>
                    <a:pt x="2370" y="489"/>
                  </a:lnTo>
                  <a:lnTo>
                    <a:pt x="2350" y="509"/>
                  </a:lnTo>
                  <a:lnTo>
                    <a:pt x="2350" y="517"/>
                  </a:lnTo>
                  <a:lnTo>
                    <a:pt x="2330" y="538"/>
                  </a:lnTo>
                  <a:lnTo>
                    <a:pt x="2312" y="538"/>
                  </a:lnTo>
                  <a:lnTo>
                    <a:pt x="2301" y="546"/>
                  </a:lnTo>
                  <a:lnTo>
                    <a:pt x="2272" y="546"/>
                  </a:lnTo>
                  <a:lnTo>
                    <a:pt x="2263" y="558"/>
                  </a:lnTo>
                  <a:lnTo>
                    <a:pt x="2251" y="558"/>
                  </a:lnTo>
                  <a:lnTo>
                    <a:pt x="2243" y="567"/>
                  </a:lnTo>
                  <a:lnTo>
                    <a:pt x="2243" y="575"/>
                  </a:lnTo>
                  <a:lnTo>
                    <a:pt x="2234" y="587"/>
                  </a:lnTo>
                  <a:lnTo>
                    <a:pt x="2225" y="587"/>
                  </a:lnTo>
                  <a:lnTo>
                    <a:pt x="2217" y="587"/>
                  </a:lnTo>
                  <a:lnTo>
                    <a:pt x="2217" y="509"/>
                  </a:lnTo>
                  <a:lnTo>
                    <a:pt x="2205" y="497"/>
                  </a:lnTo>
                  <a:lnTo>
                    <a:pt x="2205" y="489"/>
                  </a:lnTo>
                  <a:lnTo>
                    <a:pt x="2176" y="460"/>
                  </a:lnTo>
                  <a:lnTo>
                    <a:pt x="2176" y="451"/>
                  </a:lnTo>
                  <a:lnTo>
                    <a:pt x="2098" y="451"/>
                  </a:lnTo>
                  <a:lnTo>
                    <a:pt x="2089" y="442"/>
                  </a:lnTo>
                  <a:lnTo>
                    <a:pt x="2060" y="442"/>
                  </a:lnTo>
                  <a:lnTo>
                    <a:pt x="2055" y="436"/>
                  </a:lnTo>
                  <a:lnTo>
                    <a:pt x="2052" y="431"/>
                  </a:lnTo>
                  <a:lnTo>
                    <a:pt x="2040" y="431"/>
                  </a:lnTo>
                  <a:lnTo>
                    <a:pt x="2032" y="442"/>
                  </a:lnTo>
                  <a:lnTo>
                    <a:pt x="2032" y="451"/>
                  </a:lnTo>
                  <a:lnTo>
                    <a:pt x="2023" y="460"/>
                  </a:lnTo>
                  <a:lnTo>
                    <a:pt x="2023" y="468"/>
                  </a:lnTo>
                  <a:lnTo>
                    <a:pt x="2029" y="474"/>
                  </a:lnTo>
                  <a:lnTo>
                    <a:pt x="2032" y="480"/>
                  </a:lnTo>
                  <a:lnTo>
                    <a:pt x="2032" y="497"/>
                  </a:lnTo>
                  <a:lnTo>
                    <a:pt x="2040" y="509"/>
                  </a:lnTo>
                  <a:lnTo>
                    <a:pt x="2040" y="517"/>
                  </a:lnTo>
                  <a:lnTo>
                    <a:pt x="2052" y="529"/>
                  </a:lnTo>
                  <a:lnTo>
                    <a:pt x="2052" y="538"/>
                  </a:lnTo>
                  <a:lnTo>
                    <a:pt x="2060" y="546"/>
                  </a:lnTo>
                  <a:lnTo>
                    <a:pt x="2060" y="558"/>
                  </a:lnTo>
                  <a:lnTo>
                    <a:pt x="2069" y="567"/>
                  </a:lnTo>
                  <a:lnTo>
                    <a:pt x="2069" y="587"/>
                  </a:lnTo>
                  <a:lnTo>
                    <a:pt x="2060" y="587"/>
                  </a:lnTo>
                  <a:lnTo>
                    <a:pt x="2055" y="590"/>
                  </a:lnTo>
                  <a:lnTo>
                    <a:pt x="2052" y="596"/>
                  </a:lnTo>
                  <a:lnTo>
                    <a:pt x="2040" y="596"/>
                  </a:lnTo>
                  <a:lnTo>
                    <a:pt x="2023" y="616"/>
                  </a:lnTo>
                  <a:lnTo>
                    <a:pt x="2011" y="616"/>
                  </a:lnTo>
                  <a:lnTo>
                    <a:pt x="2003" y="625"/>
                  </a:lnTo>
                  <a:lnTo>
                    <a:pt x="1985" y="625"/>
                  </a:lnTo>
                  <a:lnTo>
                    <a:pt x="1979" y="619"/>
                  </a:lnTo>
                  <a:lnTo>
                    <a:pt x="1974" y="616"/>
                  </a:lnTo>
                  <a:lnTo>
                    <a:pt x="1974" y="610"/>
                  </a:lnTo>
                  <a:lnTo>
                    <a:pt x="1974" y="604"/>
                  </a:lnTo>
                  <a:lnTo>
                    <a:pt x="1965" y="604"/>
                  </a:lnTo>
                  <a:lnTo>
                    <a:pt x="1953" y="616"/>
                  </a:lnTo>
                  <a:lnTo>
                    <a:pt x="1945" y="616"/>
                  </a:lnTo>
                  <a:lnTo>
                    <a:pt x="1936" y="625"/>
                  </a:lnTo>
                  <a:lnTo>
                    <a:pt x="1936" y="642"/>
                  </a:lnTo>
                  <a:lnTo>
                    <a:pt x="1953" y="662"/>
                  </a:lnTo>
                  <a:lnTo>
                    <a:pt x="1953" y="674"/>
                  </a:lnTo>
                  <a:lnTo>
                    <a:pt x="1945" y="682"/>
                  </a:lnTo>
                  <a:lnTo>
                    <a:pt x="1945" y="691"/>
                  </a:lnTo>
                  <a:lnTo>
                    <a:pt x="1965" y="691"/>
                  </a:lnTo>
                  <a:lnTo>
                    <a:pt x="1965" y="740"/>
                  </a:lnTo>
                  <a:lnTo>
                    <a:pt x="1953" y="740"/>
                  </a:lnTo>
                  <a:lnTo>
                    <a:pt x="1945" y="749"/>
                  </a:lnTo>
                  <a:lnTo>
                    <a:pt x="1965" y="769"/>
                  </a:lnTo>
                  <a:lnTo>
                    <a:pt x="1965" y="798"/>
                  </a:lnTo>
                  <a:lnTo>
                    <a:pt x="1994" y="798"/>
                  </a:lnTo>
                  <a:lnTo>
                    <a:pt x="2003" y="807"/>
                  </a:lnTo>
                  <a:lnTo>
                    <a:pt x="2011" y="807"/>
                  </a:lnTo>
                  <a:lnTo>
                    <a:pt x="2011" y="844"/>
                  </a:lnTo>
                  <a:lnTo>
                    <a:pt x="2008" y="850"/>
                  </a:lnTo>
                  <a:lnTo>
                    <a:pt x="2003" y="856"/>
                  </a:lnTo>
                  <a:lnTo>
                    <a:pt x="2003" y="885"/>
                  </a:lnTo>
                  <a:lnTo>
                    <a:pt x="1994" y="894"/>
                  </a:lnTo>
                  <a:lnTo>
                    <a:pt x="1994" y="960"/>
                  </a:lnTo>
                  <a:lnTo>
                    <a:pt x="2003" y="969"/>
                  </a:lnTo>
                  <a:lnTo>
                    <a:pt x="2003" y="1009"/>
                  </a:lnTo>
                  <a:lnTo>
                    <a:pt x="1994" y="1018"/>
                  </a:lnTo>
                  <a:lnTo>
                    <a:pt x="1974" y="1018"/>
                  </a:lnTo>
                  <a:lnTo>
                    <a:pt x="1968" y="1012"/>
                  </a:lnTo>
                  <a:lnTo>
                    <a:pt x="1965" y="1009"/>
                  </a:lnTo>
                  <a:lnTo>
                    <a:pt x="1936" y="1009"/>
                  </a:lnTo>
                  <a:lnTo>
                    <a:pt x="1930" y="1004"/>
                  </a:lnTo>
                  <a:lnTo>
                    <a:pt x="1927" y="998"/>
                  </a:lnTo>
                  <a:lnTo>
                    <a:pt x="1916" y="1009"/>
                  </a:lnTo>
                  <a:lnTo>
                    <a:pt x="1878" y="1009"/>
                  </a:lnTo>
                  <a:lnTo>
                    <a:pt x="1878" y="1038"/>
                  </a:lnTo>
                  <a:lnTo>
                    <a:pt x="1884" y="1041"/>
                  </a:lnTo>
                  <a:lnTo>
                    <a:pt x="1887" y="1047"/>
                  </a:lnTo>
                  <a:lnTo>
                    <a:pt x="1887" y="1067"/>
                  </a:lnTo>
                  <a:lnTo>
                    <a:pt x="1893" y="1067"/>
                  </a:lnTo>
                  <a:lnTo>
                    <a:pt x="1898" y="1067"/>
                  </a:lnTo>
                  <a:lnTo>
                    <a:pt x="1907" y="1076"/>
                  </a:lnTo>
                  <a:lnTo>
                    <a:pt x="1907" y="1096"/>
                  </a:lnTo>
                  <a:lnTo>
                    <a:pt x="1898" y="1105"/>
                  </a:lnTo>
                  <a:lnTo>
                    <a:pt x="1898" y="1122"/>
                  </a:lnTo>
                  <a:lnTo>
                    <a:pt x="1887" y="1134"/>
                  </a:lnTo>
                  <a:lnTo>
                    <a:pt x="1887" y="1154"/>
                  </a:lnTo>
                  <a:lnTo>
                    <a:pt x="1849" y="1154"/>
                  </a:lnTo>
                  <a:lnTo>
                    <a:pt x="1843" y="1148"/>
                  </a:lnTo>
                  <a:lnTo>
                    <a:pt x="1838" y="1142"/>
                  </a:lnTo>
                  <a:lnTo>
                    <a:pt x="1820" y="1142"/>
                  </a:lnTo>
                  <a:lnTo>
                    <a:pt x="1820" y="1171"/>
                  </a:lnTo>
                  <a:lnTo>
                    <a:pt x="1791" y="1171"/>
                  </a:lnTo>
                  <a:lnTo>
                    <a:pt x="1786" y="1177"/>
                  </a:lnTo>
                  <a:lnTo>
                    <a:pt x="1783" y="1183"/>
                  </a:lnTo>
                  <a:lnTo>
                    <a:pt x="1725" y="1183"/>
                  </a:lnTo>
                  <a:lnTo>
                    <a:pt x="1705" y="1163"/>
                  </a:lnTo>
                  <a:lnTo>
                    <a:pt x="1684" y="1163"/>
                  </a:lnTo>
                  <a:lnTo>
                    <a:pt x="1667" y="1183"/>
                  </a:lnTo>
                  <a:lnTo>
                    <a:pt x="1667" y="1200"/>
                  </a:lnTo>
                  <a:lnTo>
                    <a:pt x="1655" y="1209"/>
                  </a:lnTo>
                  <a:lnTo>
                    <a:pt x="1650" y="1209"/>
                  </a:lnTo>
                  <a:lnTo>
                    <a:pt x="1647" y="1209"/>
                  </a:lnTo>
                  <a:lnTo>
                    <a:pt x="1647" y="1249"/>
                  </a:lnTo>
                  <a:lnTo>
                    <a:pt x="1626" y="1267"/>
                  </a:lnTo>
                  <a:lnTo>
                    <a:pt x="1626" y="1278"/>
                  </a:lnTo>
                  <a:lnTo>
                    <a:pt x="1618" y="1278"/>
                  </a:lnTo>
                  <a:lnTo>
                    <a:pt x="1612" y="1284"/>
                  </a:lnTo>
                  <a:lnTo>
                    <a:pt x="1606" y="1287"/>
                  </a:lnTo>
                  <a:lnTo>
                    <a:pt x="1598" y="1287"/>
                  </a:lnTo>
                  <a:lnTo>
                    <a:pt x="1598" y="1296"/>
                  </a:lnTo>
                  <a:lnTo>
                    <a:pt x="1577" y="1316"/>
                  </a:lnTo>
                  <a:lnTo>
                    <a:pt x="1577" y="1325"/>
                  </a:lnTo>
                  <a:lnTo>
                    <a:pt x="1551" y="1325"/>
                  </a:lnTo>
                  <a:lnTo>
                    <a:pt x="1545" y="1330"/>
                  </a:lnTo>
                  <a:lnTo>
                    <a:pt x="1540" y="1336"/>
                  </a:lnTo>
                  <a:lnTo>
                    <a:pt x="1519" y="1336"/>
                  </a:lnTo>
                  <a:lnTo>
                    <a:pt x="1511" y="1345"/>
                  </a:lnTo>
                  <a:lnTo>
                    <a:pt x="1511" y="1351"/>
                  </a:lnTo>
                  <a:lnTo>
                    <a:pt x="1511" y="1354"/>
                  </a:lnTo>
                  <a:lnTo>
                    <a:pt x="1517" y="1359"/>
                  </a:lnTo>
                  <a:lnTo>
                    <a:pt x="1519" y="1365"/>
                  </a:lnTo>
                  <a:lnTo>
                    <a:pt x="1519" y="1374"/>
                  </a:lnTo>
                  <a:lnTo>
                    <a:pt x="1502" y="1394"/>
                  </a:lnTo>
                  <a:lnTo>
                    <a:pt x="1502" y="1411"/>
                  </a:lnTo>
                  <a:lnTo>
                    <a:pt x="1508" y="1417"/>
                  </a:lnTo>
                  <a:lnTo>
                    <a:pt x="1511" y="1420"/>
                  </a:lnTo>
                  <a:lnTo>
                    <a:pt x="1511" y="1432"/>
                  </a:lnTo>
                  <a:lnTo>
                    <a:pt x="1517" y="1437"/>
                  </a:lnTo>
                  <a:lnTo>
                    <a:pt x="1519" y="1440"/>
                  </a:lnTo>
                  <a:lnTo>
                    <a:pt x="1519" y="1469"/>
                  </a:lnTo>
                  <a:lnTo>
                    <a:pt x="1540" y="1490"/>
                  </a:lnTo>
                  <a:lnTo>
                    <a:pt x="1540" y="1507"/>
                  </a:lnTo>
                  <a:lnTo>
                    <a:pt x="1551" y="1519"/>
                  </a:lnTo>
                  <a:lnTo>
                    <a:pt x="1551" y="1556"/>
                  </a:lnTo>
                  <a:lnTo>
                    <a:pt x="1531" y="1556"/>
                  </a:lnTo>
                  <a:lnTo>
                    <a:pt x="1531" y="1631"/>
                  </a:lnTo>
                  <a:lnTo>
                    <a:pt x="1540" y="1643"/>
                  </a:lnTo>
                  <a:lnTo>
                    <a:pt x="1540" y="1683"/>
                  </a:lnTo>
                  <a:lnTo>
                    <a:pt x="1531" y="1692"/>
                  </a:lnTo>
                  <a:lnTo>
                    <a:pt x="1531" y="1718"/>
                  </a:lnTo>
                  <a:lnTo>
                    <a:pt x="1525" y="1724"/>
                  </a:lnTo>
                  <a:lnTo>
                    <a:pt x="1519" y="1730"/>
                  </a:lnTo>
                  <a:lnTo>
                    <a:pt x="1519" y="1759"/>
                  </a:lnTo>
                  <a:lnTo>
                    <a:pt x="1511" y="1767"/>
                  </a:lnTo>
                  <a:lnTo>
                    <a:pt x="1511" y="1788"/>
                  </a:lnTo>
                  <a:lnTo>
                    <a:pt x="1508" y="1793"/>
                  </a:lnTo>
                  <a:lnTo>
                    <a:pt x="1502" y="1796"/>
                  </a:lnTo>
                  <a:lnTo>
                    <a:pt x="1502" y="1816"/>
                  </a:lnTo>
                  <a:lnTo>
                    <a:pt x="1493" y="1825"/>
                  </a:lnTo>
                  <a:lnTo>
                    <a:pt x="1493" y="1863"/>
                  </a:lnTo>
                  <a:lnTo>
                    <a:pt x="1488" y="1869"/>
                  </a:lnTo>
                  <a:lnTo>
                    <a:pt x="1482" y="1874"/>
                  </a:lnTo>
                  <a:lnTo>
                    <a:pt x="1482" y="1950"/>
                  </a:lnTo>
                  <a:lnTo>
                    <a:pt x="1476" y="1955"/>
                  </a:lnTo>
                  <a:lnTo>
                    <a:pt x="1473" y="1961"/>
                  </a:lnTo>
                  <a:lnTo>
                    <a:pt x="1473" y="1979"/>
                  </a:lnTo>
                  <a:lnTo>
                    <a:pt x="1464" y="1987"/>
                  </a:lnTo>
                  <a:lnTo>
                    <a:pt x="1464" y="1993"/>
                  </a:lnTo>
                  <a:lnTo>
                    <a:pt x="1464" y="1999"/>
                  </a:lnTo>
                  <a:lnTo>
                    <a:pt x="1436" y="2028"/>
                  </a:lnTo>
                  <a:lnTo>
                    <a:pt x="1436" y="2036"/>
                  </a:lnTo>
                  <a:lnTo>
                    <a:pt x="1415" y="2057"/>
                  </a:lnTo>
                  <a:lnTo>
                    <a:pt x="1415" y="2062"/>
                  </a:lnTo>
                  <a:lnTo>
                    <a:pt x="1415" y="2065"/>
                  </a:lnTo>
                  <a:lnTo>
                    <a:pt x="1395" y="2086"/>
                  </a:lnTo>
                  <a:lnTo>
                    <a:pt x="1395" y="2094"/>
                  </a:lnTo>
                  <a:lnTo>
                    <a:pt x="1386" y="2106"/>
                  </a:lnTo>
                  <a:lnTo>
                    <a:pt x="1386" y="2114"/>
                  </a:lnTo>
                  <a:lnTo>
                    <a:pt x="1300" y="2198"/>
                  </a:lnTo>
                  <a:lnTo>
                    <a:pt x="1300" y="2210"/>
                  </a:lnTo>
                  <a:lnTo>
                    <a:pt x="1282" y="2227"/>
                  </a:lnTo>
                  <a:lnTo>
                    <a:pt x="1262" y="2227"/>
                  </a:lnTo>
                  <a:lnTo>
                    <a:pt x="1250" y="2219"/>
                  </a:lnTo>
                  <a:lnTo>
                    <a:pt x="1242" y="2219"/>
                  </a:lnTo>
                  <a:lnTo>
                    <a:pt x="1233" y="2227"/>
                  </a:lnTo>
                  <a:lnTo>
                    <a:pt x="1221" y="2227"/>
                  </a:lnTo>
                  <a:lnTo>
                    <a:pt x="1213" y="2239"/>
                  </a:lnTo>
                  <a:lnTo>
                    <a:pt x="1213" y="2259"/>
                  </a:lnTo>
                  <a:lnTo>
                    <a:pt x="1204" y="2268"/>
                  </a:lnTo>
                  <a:lnTo>
                    <a:pt x="1192" y="2277"/>
                  </a:lnTo>
                  <a:lnTo>
                    <a:pt x="1192" y="2343"/>
                  </a:lnTo>
                  <a:lnTo>
                    <a:pt x="1184" y="2355"/>
                  </a:lnTo>
                  <a:lnTo>
                    <a:pt x="1184" y="2421"/>
                  </a:lnTo>
                  <a:lnTo>
                    <a:pt x="1175" y="2430"/>
                  </a:lnTo>
                  <a:lnTo>
                    <a:pt x="1175" y="2488"/>
                  </a:lnTo>
                  <a:lnTo>
                    <a:pt x="1164" y="2499"/>
                  </a:lnTo>
                  <a:lnTo>
                    <a:pt x="1149" y="2499"/>
                  </a:lnTo>
                  <a:lnTo>
                    <a:pt x="1138" y="2499"/>
                  </a:lnTo>
                  <a:lnTo>
                    <a:pt x="1138" y="2517"/>
                  </a:lnTo>
                  <a:lnTo>
                    <a:pt x="1111" y="2517"/>
                  </a:lnTo>
                  <a:lnTo>
                    <a:pt x="1088" y="2517"/>
                  </a:lnTo>
                  <a:lnTo>
                    <a:pt x="1077" y="2508"/>
                  </a:lnTo>
                  <a:lnTo>
                    <a:pt x="1068" y="2508"/>
                  </a:lnTo>
                  <a:lnTo>
                    <a:pt x="1068" y="2528"/>
                  </a:lnTo>
                  <a:lnTo>
                    <a:pt x="1059" y="2537"/>
                  </a:lnTo>
                  <a:lnTo>
                    <a:pt x="1059" y="2557"/>
                  </a:lnTo>
                  <a:lnTo>
                    <a:pt x="1051" y="2557"/>
                  </a:lnTo>
                  <a:lnTo>
                    <a:pt x="1039" y="2566"/>
                  </a:lnTo>
                  <a:lnTo>
                    <a:pt x="1019" y="2566"/>
                  </a:lnTo>
                  <a:lnTo>
                    <a:pt x="1019" y="2575"/>
                  </a:lnTo>
                  <a:lnTo>
                    <a:pt x="1030" y="2586"/>
                  </a:lnTo>
                  <a:lnTo>
                    <a:pt x="1030" y="2595"/>
                  </a:lnTo>
                  <a:lnTo>
                    <a:pt x="1019" y="2595"/>
                  </a:lnTo>
                  <a:lnTo>
                    <a:pt x="1002" y="2615"/>
                  </a:lnTo>
                  <a:lnTo>
                    <a:pt x="981" y="2615"/>
                  </a:lnTo>
                  <a:lnTo>
                    <a:pt x="973" y="2603"/>
                  </a:lnTo>
                  <a:lnTo>
                    <a:pt x="929" y="2603"/>
                  </a:lnTo>
                  <a:lnTo>
                    <a:pt x="886" y="2603"/>
                  </a:lnTo>
                  <a:lnTo>
                    <a:pt x="874" y="2595"/>
                  </a:lnTo>
                  <a:lnTo>
                    <a:pt x="871" y="2595"/>
                  </a:lnTo>
                  <a:lnTo>
                    <a:pt x="866" y="2595"/>
                  </a:lnTo>
                  <a:lnTo>
                    <a:pt x="863" y="2589"/>
                  </a:lnTo>
                  <a:lnTo>
                    <a:pt x="857" y="2586"/>
                  </a:lnTo>
                  <a:lnTo>
                    <a:pt x="799" y="2586"/>
                  </a:lnTo>
                  <a:lnTo>
                    <a:pt x="799" y="2557"/>
                  </a:lnTo>
                  <a:lnTo>
                    <a:pt x="779" y="2557"/>
                  </a:lnTo>
                  <a:lnTo>
                    <a:pt x="770" y="2546"/>
                  </a:lnTo>
                  <a:lnTo>
                    <a:pt x="747" y="2546"/>
                  </a:lnTo>
                  <a:lnTo>
                    <a:pt x="721" y="2546"/>
                  </a:lnTo>
                  <a:lnTo>
                    <a:pt x="712" y="2537"/>
                  </a:lnTo>
                  <a:lnTo>
                    <a:pt x="675" y="2537"/>
                  </a:lnTo>
                  <a:close/>
                  <a:moveTo>
                    <a:pt x="3678" y="1270"/>
                  </a:moveTo>
                  <a:lnTo>
                    <a:pt x="3689" y="1270"/>
                  </a:lnTo>
                  <a:lnTo>
                    <a:pt x="3698" y="1258"/>
                  </a:lnTo>
                  <a:lnTo>
                    <a:pt x="3707" y="1258"/>
                  </a:lnTo>
                  <a:lnTo>
                    <a:pt x="3718" y="1270"/>
                  </a:lnTo>
                  <a:lnTo>
                    <a:pt x="3727" y="1270"/>
                  </a:lnTo>
                  <a:lnTo>
                    <a:pt x="3765" y="1307"/>
                  </a:lnTo>
                  <a:lnTo>
                    <a:pt x="3776" y="1307"/>
                  </a:lnTo>
                  <a:lnTo>
                    <a:pt x="3785" y="1316"/>
                  </a:lnTo>
                  <a:lnTo>
                    <a:pt x="3793" y="1316"/>
                  </a:lnTo>
                  <a:lnTo>
                    <a:pt x="3799" y="1322"/>
                  </a:lnTo>
                  <a:lnTo>
                    <a:pt x="3805" y="1325"/>
                  </a:lnTo>
                  <a:lnTo>
                    <a:pt x="3814" y="1325"/>
                  </a:lnTo>
                  <a:lnTo>
                    <a:pt x="3822" y="1325"/>
                  </a:lnTo>
                  <a:lnTo>
                    <a:pt x="3828" y="1330"/>
                  </a:lnTo>
                  <a:lnTo>
                    <a:pt x="3834" y="1336"/>
                  </a:lnTo>
                  <a:lnTo>
                    <a:pt x="3872" y="1336"/>
                  </a:lnTo>
                  <a:lnTo>
                    <a:pt x="3883" y="1345"/>
                  </a:lnTo>
                  <a:lnTo>
                    <a:pt x="3901" y="1345"/>
                  </a:lnTo>
                  <a:lnTo>
                    <a:pt x="3909" y="1354"/>
                  </a:lnTo>
                  <a:lnTo>
                    <a:pt x="3929" y="1354"/>
                  </a:lnTo>
                  <a:lnTo>
                    <a:pt x="3950" y="1374"/>
                  </a:lnTo>
                  <a:lnTo>
                    <a:pt x="3967" y="1374"/>
                  </a:lnTo>
                  <a:lnTo>
                    <a:pt x="3976" y="1383"/>
                  </a:lnTo>
                  <a:lnTo>
                    <a:pt x="3976" y="1388"/>
                  </a:lnTo>
                  <a:lnTo>
                    <a:pt x="3976" y="1394"/>
                  </a:lnTo>
                  <a:lnTo>
                    <a:pt x="3982" y="1394"/>
                  </a:lnTo>
                  <a:lnTo>
                    <a:pt x="3987" y="1394"/>
                  </a:lnTo>
                  <a:lnTo>
                    <a:pt x="4008" y="1414"/>
                  </a:lnTo>
                  <a:lnTo>
                    <a:pt x="4016" y="1414"/>
                  </a:lnTo>
                  <a:lnTo>
                    <a:pt x="4016" y="1423"/>
                  </a:lnTo>
                  <a:lnTo>
                    <a:pt x="4025" y="1432"/>
                  </a:lnTo>
                  <a:lnTo>
                    <a:pt x="4025" y="1452"/>
                  </a:lnTo>
                  <a:lnTo>
                    <a:pt x="4036" y="1461"/>
                  </a:lnTo>
                  <a:lnTo>
                    <a:pt x="4042" y="1455"/>
                  </a:lnTo>
                  <a:lnTo>
                    <a:pt x="4045" y="1452"/>
                  </a:lnTo>
                  <a:lnTo>
                    <a:pt x="4074" y="1452"/>
                  </a:lnTo>
                  <a:lnTo>
                    <a:pt x="4083" y="1443"/>
                  </a:lnTo>
                  <a:lnTo>
                    <a:pt x="4103" y="1443"/>
                  </a:lnTo>
                  <a:lnTo>
                    <a:pt x="4109" y="1437"/>
                  </a:lnTo>
                  <a:lnTo>
                    <a:pt x="4112" y="1432"/>
                  </a:lnTo>
                  <a:lnTo>
                    <a:pt x="4118" y="1432"/>
                  </a:lnTo>
                  <a:lnTo>
                    <a:pt x="4120" y="1432"/>
                  </a:lnTo>
                  <a:lnTo>
                    <a:pt x="4126" y="1426"/>
                  </a:lnTo>
                  <a:lnTo>
                    <a:pt x="4132" y="1423"/>
                  </a:lnTo>
                  <a:lnTo>
                    <a:pt x="4141" y="1423"/>
                  </a:lnTo>
                  <a:lnTo>
                    <a:pt x="4152" y="1432"/>
                  </a:lnTo>
                  <a:lnTo>
                    <a:pt x="4178" y="1432"/>
                  </a:lnTo>
                  <a:lnTo>
                    <a:pt x="4184" y="1426"/>
                  </a:lnTo>
                  <a:lnTo>
                    <a:pt x="4190" y="1423"/>
                  </a:lnTo>
                  <a:lnTo>
                    <a:pt x="4190" y="1414"/>
                  </a:lnTo>
                  <a:lnTo>
                    <a:pt x="4178" y="1403"/>
                  </a:lnTo>
                  <a:lnTo>
                    <a:pt x="4178" y="1394"/>
                  </a:lnTo>
                  <a:lnTo>
                    <a:pt x="4184" y="1388"/>
                  </a:lnTo>
                  <a:lnTo>
                    <a:pt x="4190" y="1383"/>
                  </a:lnTo>
                  <a:lnTo>
                    <a:pt x="4190" y="1374"/>
                  </a:lnTo>
                  <a:lnTo>
                    <a:pt x="4199" y="1365"/>
                  </a:lnTo>
                  <a:lnTo>
                    <a:pt x="4207" y="1365"/>
                  </a:lnTo>
                  <a:lnTo>
                    <a:pt x="4227" y="1345"/>
                  </a:lnTo>
                  <a:lnTo>
                    <a:pt x="4248" y="1345"/>
                  </a:lnTo>
                  <a:lnTo>
                    <a:pt x="4268" y="1325"/>
                  </a:lnTo>
                  <a:lnTo>
                    <a:pt x="4297" y="1325"/>
                  </a:lnTo>
                  <a:lnTo>
                    <a:pt x="4306" y="1316"/>
                  </a:lnTo>
                  <a:lnTo>
                    <a:pt x="4323" y="1316"/>
                  </a:lnTo>
                  <a:lnTo>
                    <a:pt x="4329" y="1322"/>
                  </a:lnTo>
                  <a:lnTo>
                    <a:pt x="4334" y="1325"/>
                  </a:lnTo>
                  <a:lnTo>
                    <a:pt x="4401" y="1325"/>
                  </a:lnTo>
                  <a:lnTo>
                    <a:pt x="4407" y="1330"/>
                  </a:lnTo>
                  <a:lnTo>
                    <a:pt x="4410" y="1336"/>
                  </a:lnTo>
                  <a:lnTo>
                    <a:pt x="4430" y="1336"/>
                  </a:lnTo>
                  <a:lnTo>
                    <a:pt x="4439" y="1345"/>
                  </a:lnTo>
                  <a:lnTo>
                    <a:pt x="4459" y="1345"/>
                  </a:lnTo>
                  <a:lnTo>
                    <a:pt x="4468" y="1354"/>
                  </a:lnTo>
                  <a:lnTo>
                    <a:pt x="4499" y="1354"/>
                  </a:lnTo>
                  <a:lnTo>
                    <a:pt x="4508" y="1365"/>
                  </a:lnTo>
                  <a:lnTo>
                    <a:pt x="4546" y="1365"/>
                  </a:lnTo>
                  <a:lnTo>
                    <a:pt x="4554" y="1374"/>
                  </a:lnTo>
                  <a:lnTo>
                    <a:pt x="4575" y="1374"/>
                  </a:lnTo>
                  <a:lnTo>
                    <a:pt x="4583" y="1383"/>
                  </a:lnTo>
                  <a:lnTo>
                    <a:pt x="4612" y="1383"/>
                  </a:lnTo>
                  <a:lnTo>
                    <a:pt x="4612" y="1490"/>
                  </a:lnTo>
                  <a:lnTo>
                    <a:pt x="4604" y="1501"/>
                  </a:lnTo>
                  <a:lnTo>
                    <a:pt x="4604" y="1597"/>
                  </a:lnTo>
                  <a:lnTo>
                    <a:pt x="4624" y="1597"/>
                  </a:lnTo>
                  <a:lnTo>
                    <a:pt x="4630" y="1602"/>
                  </a:lnTo>
                  <a:lnTo>
                    <a:pt x="4632" y="1605"/>
                  </a:lnTo>
                  <a:lnTo>
                    <a:pt x="4632" y="1626"/>
                  </a:lnTo>
                  <a:lnTo>
                    <a:pt x="4624" y="1634"/>
                  </a:lnTo>
                  <a:lnTo>
                    <a:pt x="4624" y="1640"/>
                  </a:lnTo>
                  <a:lnTo>
                    <a:pt x="4624" y="1643"/>
                  </a:lnTo>
                  <a:lnTo>
                    <a:pt x="4612" y="1654"/>
                  </a:lnTo>
                  <a:lnTo>
                    <a:pt x="4612" y="1672"/>
                  </a:lnTo>
                  <a:lnTo>
                    <a:pt x="4604" y="1683"/>
                  </a:lnTo>
                  <a:lnTo>
                    <a:pt x="4604" y="1692"/>
                  </a:lnTo>
                  <a:lnTo>
                    <a:pt x="4632" y="1721"/>
                  </a:lnTo>
                  <a:lnTo>
                    <a:pt x="4670" y="1721"/>
                  </a:lnTo>
                  <a:lnTo>
                    <a:pt x="4690" y="1741"/>
                  </a:lnTo>
                  <a:lnTo>
                    <a:pt x="4690" y="1788"/>
                  </a:lnTo>
                  <a:lnTo>
                    <a:pt x="4632" y="1788"/>
                  </a:lnTo>
                  <a:lnTo>
                    <a:pt x="4624" y="1779"/>
                  </a:lnTo>
                  <a:lnTo>
                    <a:pt x="4609" y="1779"/>
                  </a:lnTo>
                  <a:lnTo>
                    <a:pt x="4595" y="1779"/>
                  </a:lnTo>
                  <a:lnTo>
                    <a:pt x="4583" y="1788"/>
                  </a:lnTo>
                  <a:lnTo>
                    <a:pt x="4583" y="1799"/>
                  </a:lnTo>
                  <a:lnTo>
                    <a:pt x="4566" y="1816"/>
                  </a:lnTo>
                  <a:lnTo>
                    <a:pt x="4595" y="1845"/>
                  </a:lnTo>
                  <a:lnTo>
                    <a:pt x="4595" y="1854"/>
                  </a:lnTo>
                  <a:lnTo>
                    <a:pt x="4612" y="1874"/>
                  </a:lnTo>
                  <a:lnTo>
                    <a:pt x="4632" y="1874"/>
                  </a:lnTo>
                  <a:lnTo>
                    <a:pt x="4641" y="1883"/>
                  </a:lnTo>
                  <a:lnTo>
                    <a:pt x="4653" y="1883"/>
                  </a:lnTo>
                  <a:lnTo>
                    <a:pt x="4656" y="1877"/>
                  </a:lnTo>
                  <a:lnTo>
                    <a:pt x="4661" y="1874"/>
                  </a:lnTo>
                  <a:lnTo>
                    <a:pt x="4699" y="1874"/>
                  </a:lnTo>
                  <a:lnTo>
                    <a:pt x="4705" y="1869"/>
                  </a:lnTo>
                  <a:lnTo>
                    <a:pt x="4711" y="1866"/>
                  </a:lnTo>
                  <a:lnTo>
                    <a:pt x="4731" y="1866"/>
                  </a:lnTo>
                  <a:lnTo>
                    <a:pt x="4740" y="1854"/>
                  </a:lnTo>
                  <a:lnTo>
                    <a:pt x="4757" y="1854"/>
                  </a:lnTo>
                  <a:lnTo>
                    <a:pt x="4757" y="1874"/>
                  </a:lnTo>
                  <a:lnTo>
                    <a:pt x="4766" y="1883"/>
                  </a:lnTo>
                  <a:lnTo>
                    <a:pt x="4766" y="1912"/>
                  </a:lnTo>
                  <a:lnTo>
                    <a:pt x="4757" y="1924"/>
                  </a:lnTo>
                  <a:lnTo>
                    <a:pt x="4754" y="1924"/>
                  </a:lnTo>
                  <a:lnTo>
                    <a:pt x="4748" y="1924"/>
                  </a:lnTo>
                  <a:lnTo>
                    <a:pt x="4740" y="1932"/>
                  </a:lnTo>
                  <a:lnTo>
                    <a:pt x="4740" y="1976"/>
                  </a:lnTo>
                  <a:lnTo>
                    <a:pt x="4740" y="2019"/>
                  </a:lnTo>
                  <a:lnTo>
                    <a:pt x="4731" y="2028"/>
                  </a:lnTo>
                  <a:lnTo>
                    <a:pt x="4731" y="2045"/>
                  </a:lnTo>
                  <a:lnTo>
                    <a:pt x="4719" y="2057"/>
                  </a:lnTo>
                  <a:lnTo>
                    <a:pt x="4719" y="2086"/>
                  </a:lnTo>
                  <a:lnTo>
                    <a:pt x="4711" y="2094"/>
                  </a:lnTo>
                  <a:lnTo>
                    <a:pt x="4711" y="2114"/>
                  </a:lnTo>
                  <a:lnTo>
                    <a:pt x="4705" y="2120"/>
                  </a:lnTo>
                  <a:lnTo>
                    <a:pt x="4699" y="2123"/>
                  </a:lnTo>
                  <a:lnTo>
                    <a:pt x="4699" y="2135"/>
                  </a:lnTo>
                  <a:lnTo>
                    <a:pt x="4682" y="2135"/>
                  </a:lnTo>
                  <a:lnTo>
                    <a:pt x="4670" y="2143"/>
                  </a:lnTo>
                  <a:lnTo>
                    <a:pt x="4670" y="2193"/>
                  </a:lnTo>
                  <a:lnTo>
                    <a:pt x="4641" y="2222"/>
                  </a:lnTo>
                  <a:lnTo>
                    <a:pt x="4641" y="2230"/>
                  </a:lnTo>
                  <a:lnTo>
                    <a:pt x="4632" y="2230"/>
                  </a:lnTo>
                  <a:lnTo>
                    <a:pt x="4612" y="2248"/>
                  </a:lnTo>
                  <a:lnTo>
                    <a:pt x="4595" y="2248"/>
                  </a:lnTo>
                  <a:lnTo>
                    <a:pt x="4575" y="2230"/>
                  </a:lnTo>
                  <a:lnTo>
                    <a:pt x="4566" y="2230"/>
                  </a:lnTo>
                  <a:lnTo>
                    <a:pt x="4534" y="2201"/>
                  </a:lnTo>
                  <a:lnTo>
                    <a:pt x="4528" y="2201"/>
                  </a:lnTo>
                  <a:lnTo>
                    <a:pt x="4517" y="2210"/>
                  </a:lnTo>
                  <a:lnTo>
                    <a:pt x="4468" y="2210"/>
                  </a:lnTo>
                  <a:lnTo>
                    <a:pt x="4459" y="2222"/>
                  </a:lnTo>
                  <a:lnTo>
                    <a:pt x="4450" y="2210"/>
                  </a:lnTo>
                  <a:lnTo>
                    <a:pt x="4439" y="2210"/>
                  </a:lnTo>
                  <a:lnTo>
                    <a:pt x="4430" y="2222"/>
                  </a:lnTo>
                  <a:lnTo>
                    <a:pt x="4421" y="2222"/>
                  </a:lnTo>
                  <a:lnTo>
                    <a:pt x="4401" y="2239"/>
                  </a:lnTo>
                  <a:lnTo>
                    <a:pt x="4392" y="2239"/>
                  </a:lnTo>
                  <a:lnTo>
                    <a:pt x="4384" y="2248"/>
                  </a:lnTo>
                  <a:lnTo>
                    <a:pt x="4352" y="2248"/>
                  </a:lnTo>
                  <a:lnTo>
                    <a:pt x="4343" y="2239"/>
                  </a:lnTo>
                  <a:lnTo>
                    <a:pt x="4306" y="2239"/>
                  </a:lnTo>
                  <a:lnTo>
                    <a:pt x="4297" y="2230"/>
                  </a:lnTo>
                  <a:lnTo>
                    <a:pt x="4268" y="2230"/>
                  </a:lnTo>
                  <a:lnTo>
                    <a:pt x="4256" y="2222"/>
                  </a:lnTo>
                  <a:lnTo>
                    <a:pt x="4253" y="2222"/>
                  </a:lnTo>
                  <a:lnTo>
                    <a:pt x="4248" y="2222"/>
                  </a:lnTo>
                  <a:lnTo>
                    <a:pt x="4248" y="2210"/>
                  </a:lnTo>
                  <a:lnTo>
                    <a:pt x="4251" y="2207"/>
                  </a:lnTo>
                  <a:lnTo>
                    <a:pt x="4256" y="2201"/>
                  </a:lnTo>
                  <a:lnTo>
                    <a:pt x="4253" y="2196"/>
                  </a:lnTo>
                  <a:lnTo>
                    <a:pt x="4248" y="2193"/>
                  </a:lnTo>
                  <a:lnTo>
                    <a:pt x="4239" y="2193"/>
                  </a:lnTo>
                  <a:lnTo>
                    <a:pt x="4219" y="2172"/>
                  </a:lnTo>
                  <a:lnTo>
                    <a:pt x="4207" y="2172"/>
                  </a:lnTo>
                  <a:lnTo>
                    <a:pt x="4199" y="2164"/>
                  </a:lnTo>
                  <a:lnTo>
                    <a:pt x="4190" y="2164"/>
                  </a:lnTo>
                  <a:lnTo>
                    <a:pt x="4184" y="2158"/>
                  </a:lnTo>
                  <a:lnTo>
                    <a:pt x="4178" y="2152"/>
                  </a:lnTo>
                  <a:lnTo>
                    <a:pt x="4170" y="2152"/>
                  </a:lnTo>
                  <a:lnTo>
                    <a:pt x="4161" y="2143"/>
                  </a:lnTo>
                  <a:lnTo>
                    <a:pt x="4152" y="2143"/>
                  </a:lnTo>
                  <a:lnTo>
                    <a:pt x="4141" y="2135"/>
                  </a:lnTo>
                  <a:lnTo>
                    <a:pt x="4132" y="2135"/>
                  </a:lnTo>
                  <a:lnTo>
                    <a:pt x="4126" y="2129"/>
                  </a:lnTo>
                  <a:lnTo>
                    <a:pt x="4120" y="2123"/>
                  </a:lnTo>
                  <a:lnTo>
                    <a:pt x="4118" y="2123"/>
                  </a:lnTo>
                  <a:lnTo>
                    <a:pt x="4112" y="2123"/>
                  </a:lnTo>
                  <a:lnTo>
                    <a:pt x="4109" y="2120"/>
                  </a:lnTo>
                  <a:lnTo>
                    <a:pt x="4103" y="2114"/>
                  </a:lnTo>
                  <a:lnTo>
                    <a:pt x="4094" y="2114"/>
                  </a:lnTo>
                  <a:lnTo>
                    <a:pt x="4094" y="2112"/>
                  </a:lnTo>
                  <a:lnTo>
                    <a:pt x="4094" y="2106"/>
                  </a:lnTo>
                  <a:lnTo>
                    <a:pt x="4112" y="2086"/>
                  </a:lnTo>
                  <a:lnTo>
                    <a:pt x="4109" y="2083"/>
                  </a:lnTo>
                  <a:lnTo>
                    <a:pt x="4103" y="2077"/>
                  </a:lnTo>
                  <a:lnTo>
                    <a:pt x="4094" y="2077"/>
                  </a:lnTo>
                  <a:lnTo>
                    <a:pt x="4083" y="2065"/>
                  </a:lnTo>
                  <a:lnTo>
                    <a:pt x="4074" y="2065"/>
                  </a:lnTo>
                  <a:lnTo>
                    <a:pt x="4054" y="2045"/>
                  </a:lnTo>
                  <a:lnTo>
                    <a:pt x="4036" y="2045"/>
                  </a:lnTo>
                  <a:lnTo>
                    <a:pt x="4025" y="2039"/>
                  </a:lnTo>
                  <a:lnTo>
                    <a:pt x="4016" y="2028"/>
                  </a:lnTo>
                  <a:lnTo>
                    <a:pt x="4008" y="2028"/>
                  </a:lnTo>
                  <a:lnTo>
                    <a:pt x="3987" y="2010"/>
                  </a:lnTo>
                  <a:lnTo>
                    <a:pt x="3967" y="1990"/>
                  </a:lnTo>
                  <a:lnTo>
                    <a:pt x="3967" y="1970"/>
                  </a:lnTo>
                  <a:lnTo>
                    <a:pt x="3950" y="1970"/>
                  </a:lnTo>
                  <a:lnTo>
                    <a:pt x="3950" y="1979"/>
                  </a:lnTo>
                  <a:lnTo>
                    <a:pt x="3938" y="1990"/>
                  </a:lnTo>
                  <a:lnTo>
                    <a:pt x="3909" y="1990"/>
                  </a:lnTo>
                  <a:lnTo>
                    <a:pt x="3909" y="1961"/>
                  </a:lnTo>
                  <a:lnTo>
                    <a:pt x="3872" y="1961"/>
                  </a:lnTo>
                  <a:lnTo>
                    <a:pt x="3863" y="1970"/>
                  </a:lnTo>
                  <a:lnTo>
                    <a:pt x="3822" y="1970"/>
                  </a:lnTo>
                  <a:lnTo>
                    <a:pt x="3814" y="1979"/>
                  </a:lnTo>
                  <a:lnTo>
                    <a:pt x="3785" y="1979"/>
                  </a:lnTo>
                  <a:lnTo>
                    <a:pt x="3779" y="1976"/>
                  </a:lnTo>
                  <a:lnTo>
                    <a:pt x="3776" y="1970"/>
                  </a:lnTo>
                  <a:lnTo>
                    <a:pt x="3776" y="1967"/>
                  </a:lnTo>
                  <a:lnTo>
                    <a:pt x="3776" y="1961"/>
                  </a:lnTo>
                  <a:lnTo>
                    <a:pt x="3765" y="1952"/>
                  </a:lnTo>
                  <a:lnTo>
                    <a:pt x="3765" y="1941"/>
                  </a:lnTo>
                  <a:lnTo>
                    <a:pt x="3747" y="1941"/>
                  </a:lnTo>
                  <a:lnTo>
                    <a:pt x="3738" y="1952"/>
                  </a:lnTo>
                  <a:lnTo>
                    <a:pt x="3698" y="1952"/>
                  </a:lnTo>
                  <a:lnTo>
                    <a:pt x="3689" y="1961"/>
                  </a:lnTo>
                  <a:lnTo>
                    <a:pt x="3669" y="1961"/>
                  </a:lnTo>
                  <a:lnTo>
                    <a:pt x="3660" y="1952"/>
                  </a:lnTo>
                  <a:lnTo>
                    <a:pt x="3652" y="1952"/>
                  </a:lnTo>
                  <a:lnTo>
                    <a:pt x="3640" y="1941"/>
                  </a:lnTo>
                  <a:lnTo>
                    <a:pt x="3640" y="1912"/>
                  </a:lnTo>
                  <a:lnTo>
                    <a:pt x="3631" y="1903"/>
                  </a:lnTo>
                  <a:lnTo>
                    <a:pt x="3631" y="1900"/>
                  </a:lnTo>
                  <a:lnTo>
                    <a:pt x="3631" y="1895"/>
                  </a:lnTo>
                  <a:lnTo>
                    <a:pt x="3603" y="1866"/>
                  </a:lnTo>
                  <a:lnTo>
                    <a:pt x="3603" y="1845"/>
                  </a:lnTo>
                  <a:lnTo>
                    <a:pt x="3603" y="1825"/>
                  </a:lnTo>
                  <a:lnTo>
                    <a:pt x="3631" y="1799"/>
                  </a:lnTo>
                  <a:lnTo>
                    <a:pt x="3652" y="1799"/>
                  </a:lnTo>
                  <a:lnTo>
                    <a:pt x="3660" y="1788"/>
                  </a:lnTo>
                  <a:lnTo>
                    <a:pt x="3689" y="1788"/>
                  </a:lnTo>
                  <a:lnTo>
                    <a:pt x="3689" y="1767"/>
                  </a:lnTo>
                  <a:lnTo>
                    <a:pt x="3707" y="1750"/>
                  </a:lnTo>
                  <a:lnTo>
                    <a:pt x="3707" y="1741"/>
                  </a:lnTo>
                  <a:lnTo>
                    <a:pt x="3689" y="1721"/>
                  </a:lnTo>
                  <a:lnTo>
                    <a:pt x="3689" y="1701"/>
                  </a:lnTo>
                  <a:lnTo>
                    <a:pt x="3678" y="1692"/>
                  </a:lnTo>
                  <a:lnTo>
                    <a:pt x="3678" y="1683"/>
                  </a:lnTo>
                  <a:lnTo>
                    <a:pt x="3675" y="1678"/>
                  </a:lnTo>
                  <a:lnTo>
                    <a:pt x="3669" y="1672"/>
                  </a:lnTo>
                  <a:lnTo>
                    <a:pt x="3669" y="1663"/>
                  </a:lnTo>
                  <a:lnTo>
                    <a:pt x="3660" y="1654"/>
                  </a:lnTo>
                  <a:lnTo>
                    <a:pt x="3660" y="1643"/>
                  </a:lnTo>
                  <a:lnTo>
                    <a:pt x="3655" y="1640"/>
                  </a:lnTo>
                  <a:lnTo>
                    <a:pt x="3652" y="1634"/>
                  </a:lnTo>
                  <a:lnTo>
                    <a:pt x="3652" y="1626"/>
                  </a:lnTo>
                  <a:lnTo>
                    <a:pt x="3640" y="1614"/>
                  </a:lnTo>
                  <a:lnTo>
                    <a:pt x="3640" y="1605"/>
                  </a:lnTo>
                  <a:lnTo>
                    <a:pt x="3623" y="1585"/>
                  </a:lnTo>
                  <a:lnTo>
                    <a:pt x="3623" y="1576"/>
                  </a:lnTo>
                  <a:lnTo>
                    <a:pt x="3603" y="1556"/>
                  </a:lnTo>
                  <a:lnTo>
                    <a:pt x="3603" y="1536"/>
                  </a:lnTo>
                  <a:lnTo>
                    <a:pt x="3611" y="1536"/>
                  </a:lnTo>
                  <a:lnTo>
                    <a:pt x="3631" y="1519"/>
                  </a:lnTo>
                  <a:lnTo>
                    <a:pt x="3631" y="1490"/>
                  </a:lnTo>
                  <a:lnTo>
                    <a:pt x="3640" y="1481"/>
                  </a:lnTo>
                  <a:lnTo>
                    <a:pt x="3640" y="1469"/>
                  </a:lnTo>
                  <a:lnTo>
                    <a:pt x="3646" y="1466"/>
                  </a:lnTo>
                  <a:lnTo>
                    <a:pt x="3652" y="1461"/>
                  </a:lnTo>
                  <a:lnTo>
                    <a:pt x="3652" y="1452"/>
                  </a:lnTo>
                  <a:lnTo>
                    <a:pt x="3660" y="1443"/>
                  </a:lnTo>
                  <a:lnTo>
                    <a:pt x="3707" y="1490"/>
                  </a:lnTo>
                  <a:lnTo>
                    <a:pt x="3707" y="1501"/>
                  </a:lnTo>
                  <a:lnTo>
                    <a:pt x="3756" y="1547"/>
                  </a:lnTo>
                  <a:lnTo>
                    <a:pt x="3765" y="1547"/>
                  </a:lnTo>
                  <a:lnTo>
                    <a:pt x="3765" y="1530"/>
                  </a:lnTo>
                  <a:lnTo>
                    <a:pt x="3776" y="1519"/>
                  </a:lnTo>
                  <a:lnTo>
                    <a:pt x="3776" y="1481"/>
                  </a:lnTo>
                  <a:lnTo>
                    <a:pt x="3765" y="1469"/>
                  </a:lnTo>
                  <a:lnTo>
                    <a:pt x="3756" y="1469"/>
                  </a:lnTo>
                  <a:lnTo>
                    <a:pt x="3756" y="1443"/>
                  </a:lnTo>
                  <a:lnTo>
                    <a:pt x="3756" y="1414"/>
                  </a:lnTo>
                  <a:lnTo>
                    <a:pt x="3747" y="1403"/>
                  </a:lnTo>
                  <a:lnTo>
                    <a:pt x="3738" y="1394"/>
                  </a:lnTo>
                  <a:lnTo>
                    <a:pt x="3707" y="1394"/>
                  </a:lnTo>
                  <a:lnTo>
                    <a:pt x="3707" y="1388"/>
                  </a:lnTo>
                  <a:lnTo>
                    <a:pt x="3707" y="1383"/>
                  </a:lnTo>
                  <a:lnTo>
                    <a:pt x="3712" y="1380"/>
                  </a:lnTo>
                  <a:lnTo>
                    <a:pt x="3718" y="1374"/>
                  </a:lnTo>
                  <a:lnTo>
                    <a:pt x="3707" y="1365"/>
                  </a:lnTo>
                  <a:lnTo>
                    <a:pt x="3698" y="1365"/>
                  </a:lnTo>
                  <a:lnTo>
                    <a:pt x="3689" y="1354"/>
                  </a:lnTo>
                  <a:lnTo>
                    <a:pt x="3678" y="1354"/>
                  </a:lnTo>
                  <a:lnTo>
                    <a:pt x="3675" y="1351"/>
                  </a:lnTo>
                  <a:lnTo>
                    <a:pt x="3669" y="1345"/>
                  </a:lnTo>
                  <a:lnTo>
                    <a:pt x="3660" y="1345"/>
                  </a:lnTo>
                  <a:lnTo>
                    <a:pt x="3652" y="1336"/>
                  </a:lnTo>
                  <a:lnTo>
                    <a:pt x="3652" y="1330"/>
                  </a:lnTo>
                  <a:lnTo>
                    <a:pt x="3652" y="1325"/>
                  </a:lnTo>
                  <a:lnTo>
                    <a:pt x="3655" y="1322"/>
                  </a:lnTo>
                  <a:lnTo>
                    <a:pt x="3660" y="1316"/>
                  </a:lnTo>
                  <a:lnTo>
                    <a:pt x="3660" y="1287"/>
                  </a:lnTo>
                  <a:lnTo>
                    <a:pt x="3678" y="1270"/>
                  </a:lnTo>
                  <a:close/>
                </a:path>
              </a:pathLst>
            </a:custGeom>
            <a:solidFill>
              <a:srgbClr val="D1D1EC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4ED26CDE-699E-45AA-98B1-6C479BB5D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263" y="1289051"/>
              <a:ext cx="439738" cy="371475"/>
            </a:xfrm>
            <a:custGeom>
              <a:avLst/>
              <a:gdLst>
                <a:gd name="T0" fmla="*/ 113 w 1166"/>
                <a:gd name="T1" fmla="*/ 9 h 986"/>
                <a:gd name="T2" fmla="*/ 191 w 1166"/>
                <a:gd name="T3" fmla="*/ 58 h 986"/>
                <a:gd name="T4" fmla="*/ 232 w 1166"/>
                <a:gd name="T5" fmla="*/ 75 h 986"/>
                <a:gd name="T6" fmla="*/ 327 w 1166"/>
                <a:gd name="T7" fmla="*/ 95 h 986"/>
                <a:gd name="T8" fmla="*/ 385 w 1166"/>
                <a:gd name="T9" fmla="*/ 133 h 986"/>
                <a:gd name="T10" fmla="*/ 414 w 1166"/>
                <a:gd name="T11" fmla="*/ 162 h 986"/>
                <a:gd name="T12" fmla="*/ 469 w 1166"/>
                <a:gd name="T13" fmla="*/ 191 h 986"/>
                <a:gd name="T14" fmla="*/ 530 w 1166"/>
                <a:gd name="T15" fmla="*/ 162 h 986"/>
                <a:gd name="T16" fmla="*/ 588 w 1166"/>
                <a:gd name="T17" fmla="*/ 162 h 986"/>
                <a:gd name="T18" fmla="*/ 588 w 1166"/>
                <a:gd name="T19" fmla="*/ 113 h 986"/>
                <a:gd name="T20" fmla="*/ 646 w 1166"/>
                <a:gd name="T21" fmla="*/ 87 h 986"/>
                <a:gd name="T22" fmla="*/ 727 w 1166"/>
                <a:gd name="T23" fmla="*/ 61 h 986"/>
                <a:gd name="T24" fmla="*/ 828 w 1166"/>
                <a:gd name="T25" fmla="*/ 75 h 986"/>
                <a:gd name="T26" fmla="*/ 903 w 1166"/>
                <a:gd name="T27" fmla="*/ 104 h 986"/>
                <a:gd name="T28" fmla="*/ 1010 w 1166"/>
                <a:gd name="T29" fmla="*/ 124 h 986"/>
                <a:gd name="T30" fmla="*/ 1022 w 1166"/>
                <a:gd name="T31" fmla="*/ 336 h 986"/>
                <a:gd name="T32" fmla="*/ 1022 w 1166"/>
                <a:gd name="T33" fmla="*/ 382 h 986"/>
                <a:gd name="T34" fmla="*/ 1001 w 1166"/>
                <a:gd name="T35" fmla="*/ 425 h 986"/>
                <a:gd name="T36" fmla="*/ 1088 w 1166"/>
                <a:gd name="T37" fmla="*/ 526 h 986"/>
                <a:gd name="T38" fmla="*/ 981 w 1166"/>
                <a:gd name="T39" fmla="*/ 535 h 986"/>
                <a:gd name="T40" fmla="*/ 1030 w 1166"/>
                <a:gd name="T41" fmla="*/ 613 h 986"/>
                <a:gd name="T42" fmla="*/ 1054 w 1166"/>
                <a:gd name="T43" fmla="*/ 616 h 986"/>
                <a:gd name="T44" fmla="*/ 1126 w 1166"/>
                <a:gd name="T45" fmla="*/ 602 h 986"/>
                <a:gd name="T46" fmla="*/ 1166 w 1166"/>
                <a:gd name="T47" fmla="*/ 651 h 986"/>
                <a:gd name="T48" fmla="*/ 1137 w 1166"/>
                <a:gd name="T49" fmla="*/ 755 h 986"/>
                <a:gd name="T50" fmla="*/ 1117 w 1166"/>
                <a:gd name="T51" fmla="*/ 793 h 986"/>
                <a:gd name="T52" fmla="*/ 1097 w 1166"/>
                <a:gd name="T53" fmla="*/ 859 h 986"/>
                <a:gd name="T54" fmla="*/ 1039 w 1166"/>
                <a:gd name="T55" fmla="*/ 958 h 986"/>
                <a:gd name="T56" fmla="*/ 993 w 1166"/>
                <a:gd name="T57" fmla="*/ 986 h 986"/>
                <a:gd name="T58" fmla="*/ 923 w 1166"/>
                <a:gd name="T59" fmla="*/ 937 h 986"/>
                <a:gd name="T60" fmla="*/ 842 w 1166"/>
                <a:gd name="T61" fmla="*/ 946 h 986"/>
                <a:gd name="T62" fmla="*/ 799 w 1166"/>
                <a:gd name="T63" fmla="*/ 975 h 986"/>
                <a:gd name="T64" fmla="*/ 747 w 1166"/>
                <a:gd name="T65" fmla="*/ 981 h 986"/>
                <a:gd name="T66" fmla="*/ 654 w 1166"/>
                <a:gd name="T67" fmla="*/ 958 h 986"/>
                <a:gd name="T68" fmla="*/ 646 w 1166"/>
                <a:gd name="T69" fmla="*/ 929 h 986"/>
                <a:gd name="T70" fmla="*/ 596 w 1166"/>
                <a:gd name="T71" fmla="*/ 900 h 986"/>
                <a:gd name="T72" fmla="*/ 547 w 1166"/>
                <a:gd name="T73" fmla="*/ 879 h 986"/>
                <a:gd name="T74" fmla="*/ 518 w 1166"/>
                <a:gd name="T75" fmla="*/ 859 h 986"/>
                <a:gd name="T76" fmla="*/ 510 w 1166"/>
                <a:gd name="T77" fmla="*/ 822 h 986"/>
                <a:gd name="T78" fmla="*/ 452 w 1166"/>
                <a:gd name="T79" fmla="*/ 784 h 986"/>
                <a:gd name="T80" fmla="*/ 403 w 1166"/>
                <a:gd name="T81" fmla="*/ 767 h 986"/>
                <a:gd name="T82" fmla="*/ 342 w 1166"/>
                <a:gd name="T83" fmla="*/ 720 h 986"/>
                <a:gd name="T84" fmla="*/ 264 w 1166"/>
                <a:gd name="T85" fmla="*/ 703 h 986"/>
                <a:gd name="T86" fmla="*/ 177 w 1166"/>
                <a:gd name="T87" fmla="*/ 712 h 986"/>
                <a:gd name="T88" fmla="*/ 162 w 1166"/>
                <a:gd name="T89" fmla="*/ 680 h 986"/>
                <a:gd name="T90" fmla="*/ 67 w 1166"/>
                <a:gd name="T91" fmla="*/ 697 h 986"/>
                <a:gd name="T92" fmla="*/ 32 w 1166"/>
                <a:gd name="T93" fmla="*/ 645 h 986"/>
                <a:gd name="T94" fmla="*/ 0 w 1166"/>
                <a:gd name="T95" fmla="*/ 564 h 986"/>
                <a:gd name="T96" fmla="*/ 87 w 1166"/>
                <a:gd name="T97" fmla="*/ 506 h 986"/>
                <a:gd name="T98" fmla="*/ 87 w 1166"/>
                <a:gd name="T99" fmla="*/ 457 h 986"/>
                <a:gd name="T100" fmla="*/ 67 w 1166"/>
                <a:gd name="T101" fmla="*/ 411 h 986"/>
                <a:gd name="T102" fmla="*/ 47 w 1166"/>
                <a:gd name="T103" fmla="*/ 373 h 986"/>
                <a:gd name="T104" fmla="*/ 18 w 1166"/>
                <a:gd name="T105" fmla="*/ 324 h 986"/>
                <a:gd name="T106" fmla="*/ 26 w 1166"/>
                <a:gd name="T107" fmla="*/ 257 h 986"/>
                <a:gd name="T108" fmla="*/ 47 w 1166"/>
                <a:gd name="T109" fmla="*/ 191 h 986"/>
                <a:gd name="T110" fmla="*/ 162 w 1166"/>
                <a:gd name="T111" fmla="*/ 286 h 986"/>
                <a:gd name="T112" fmla="*/ 162 w 1166"/>
                <a:gd name="T113" fmla="*/ 208 h 986"/>
                <a:gd name="T114" fmla="*/ 105 w 1166"/>
                <a:gd name="T115" fmla="*/ 133 h 986"/>
                <a:gd name="T116" fmla="*/ 87 w 1166"/>
                <a:gd name="T117" fmla="*/ 95 h 986"/>
                <a:gd name="T118" fmla="*/ 47 w 1166"/>
                <a:gd name="T119" fmla="*/ 72 h 986"/>
                <a:gd name="T120" fmla="*/ 55 w 1166"/>
                <a:gd name="T121" fmla="*/ 29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66" h="986">
                  <a:moveTo>
                    <a:pt x="76" y="9"/>
                  </a:moveTo>
                  <a:lnTo>
                    <a:pt x="87" y="9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3" y="9"/>
                  </a:lnTo>
                  <a:lnTo>
                    <a:pt x="125" y="9"/>
                  </a:lnTo>
                  <a:lnTo>
                    <a:pt x="162" y="46"/>
                  </a:lnTo>
                  <a:lnTo>
                    <a:pt x="171" y="46"/>
                  </a:lnTo>
                  <a:lnTo>
                    <a:pt x="183" y="58"/>
                  </a:lnTo>
                  <a:lnTo>
                    <a:pt x="191" y="58"/>
                  </a:lnTo>
                  <a:lnTo>
                    <a:pt x="197" y="61"/>
                  </a:lnTo>
                  <a:lnTo>
                    <a:pt x="203" y="66"/>
                  </a:lnTo>
                  <a:lnTo>
                    <a:pt x="220" y="66"/>
                  </a:lnTo>
                  <a:lnTo>
                    <a:pt x="226" y="72"/>
                  </a:lnTo>
                  <a:lnTo>
                    <a:pt x="232" y="75"/>
                  </a:lnTo>
                  <a:lnTo>
                    <a:pt x="269" y="75"/>
                  </a:lnTo>
                  <a:lnTo>
                    <a:pt x="278" y="87"/>
                  </a:lnTo>
                  <a:lnTo>
                    <a:pt x="298" y="87"/>
                  </a:lnTo>
                  <a:lnTo>
                    <a:pt x="307" y="95"/>
                  </a:lnTo>
                  <a:lnTo>
                    <a:pt x="327" y="95"/>
                  </a:lnTo>
                  <a:lnTo>
                    <a:pt x="345" y="113"/>
                  </a:lnTo>
                  <a:lnTo>
                    <a:pt x="365" y="113"/>
                  </a:lnTo>
                  <a:lnTo>
                    <a:pt x="374" y="124"/>
                  </a:lnTo>
                  <a:lnTo>
                    <a:pt x="374" y="133"/>
                  </a:lnTo>
                  <a:lnTo>
                    <a:pt x="385" y="133"/>
                  </a:lnTo>
                  <a:lnTo>
                    <a:pt x="394" y="142"/>
                  </a:lnTo>
                  <a:lnTo>
                    <a:pt x="403" y="153"/>
                  </a:lnTo>
                  <a:lnTo>
                    <a:pt x="408" y="153"/>
                  </a:lnTo>
                  <a:lnTo>
                    <a:pt x="414" y="153"/>
                  </a:lnTo>
                  <a:lnTo>
                    <a:pt x="414" y="162"/>
                  </a:lnTo>
                  <a:lnTo>
                    <a:pt x="423" y="171"/>
                  </a:lnTo>
                  <a:lnTo>
                    <a:pt x="423" y="191"/>
                  </a:lnTo>
                  <a:lnTo>
                    <a:pt x="434" y="200"/>
                  </a:lnTo>
                  <a:lnTo>
                    <a:pt x="443" y="191"/>
                  </a:lnTo>
                  <a:lnTo>
                    <a:pt x="469" y="191"/>
                  </a:lnTo>
                  <a:lnTo>
                    <a:pt x="481" y="182"/>
                  </a:lnTo>
                  <a:lnTo>
                    <a:pt x="501" y="182"/>
                  </a:lnTo>
                  <a:lnTo>
                    <a:pt x="510" y="171"/>
                  </a:lnTo>
                  <a:lnTo>
                    <a:pt x="518" y="171"/>
                  </a:lnTo>
                  <a:lnTo>
                    <a:pt x="530" y="162"/>
                  </a:lnTo>
                  <a:lnTo>
                    <a:pt x="533" y="162"/>
                  </a:lnTo>
                  <a:lnTo>
                    <a:pt x="539" y="162"/>
                  </a:lnTo>
                  <a:lnTo>
                    <a:pt x="547" y="171"/>
                  </a:lnTo>
                  <a:lnTo>
                    <a:pt x="576" y="171"/>
                  </a:lnTo>
                  <a:lnTo>
                    <a:pt x="588" y="162"/>
                  </a:lnTo>
                  <a:lnTo>
                    <a:pt x="588" y="153"/>
                  </a:lnTo>
                  <a:lnTo>
                    <a:pt x="576" y="142"/>
                  </a:lnTo>
                  <a:lnTo>
                    <a:pt x="576" y="133"/>
                  </a:lnTo>
                  <a:lnTo>
                    <a:pt x="588" y="124"/>
                  </a:lnTo>
                  <a:lnTo>
                    <a:pt x="588" y="113"/>
                  </a:lnTo>
                  <a:lnTo>
                    <a:pt x="596" y="104"/>
                  </a:lnTo>
                  <a:lnTo>
                    <a:pt x="602" y="104"/>
                  </a:lnTo>
                  <a:lnTo>
                    <a:pt x="605" y="104"/>
                  </a:lnTo>
                  <a:lnTo>
                    <a:pt x="625" y="87"/>
                  </a:lnTo>
                  <a:lnTo>
                    <a:pt x="646" y="87"/>
                  </a:lnTo>
                  <a:lnTo>
                    <a:pt x="666" y="66"/>
                  </a:lnTo>
                  <a:lnTo>
                    <a:pt x="692" y="66"/>
                  </a:lnTo>
                  <a:lnTo>
                    <a:pt x="701" y="58"/>
                  </a:lnTo>
                  <a:lnTo>
                    <a:pt x="721" y="58"/>
                  </a:lnTo>
                  <a:lnTo>
                    <a:pt x="727" y="61"/>
                  </a:lnTo>
                  <a:lnTo>
                    <a:pt x="732" y="66"/>
                  </a:lnTo>
                  <a:lnTo>
                    <a:pt x="799" y="66"/>
                  </a:lnTo>
                  <a:lnTo>
                    <a:pt x="805" y="72"/>
                  </a:lnTo>
                  <a:lnTo>
                    <a:pt x="808" y="75"/>
                  </a:lnTo>
                  <a:lnTo>
                    <a:pt x="828" y="75"/>
                  </a:lnTo>
                  <a:lnTo>
                    <a:pt x="837" y="87"/>
                  </a:lnTo>
                  <a:lnTo>
                    <a:pt x="857" y="87"/>
                  </a:lnTo>
                  <a:lnTo>
                    <a:pt x="865" y="95"/>
                  </a:lnTo>
                  <a:lnTo>
                    <a:pt x="894" y="95"/>
                  </a:lnTo>
                  <a:lnTo>
                    <a:pt x="903" y="104"/>
                  </a:lnTo>
                  <a:lnTo>
                    <a:pt x="944" y="104"/>
                  </a:lnTo>
                  <a:lnTo>
                    <a:pt x="952" y="113"/>
                  </a:lnTo>
                  <a:lnTo>
                    <a:pt x="973" y="113"/>
                  </a:lnTo>
                  <a:lnTo>
                    <a:pt x="981" y="124"/>
                  </a:lnTo>
                  <a:lnTo>
                    <a:pt x="1010" y="124"/>
                  </a:lnTo>
                  <a:lnTo>
                    <a:pt x="1010" y="228"/>
                  </a:lnTo>
                  <a:lnTo>
                    <a:pt x="1004" y="234"/>
                  </a:lnTo>
                  <a:lnTo>
                    <a:pt x="1001" y="240"/>
                  </a:lnTo>
                  <a:lnTo>
                    <a:pt x="1001" y="336"/>
                  </a:lnTo>
                  <a:lnTo>
                    <a:pt x="1022" y="336"/>
                  </a:lnTo>
                  <a:lnTo>
                    <a:pt x="1030" y="344"/>
                  </a:lnTo>
                  <a:lnTo>
                    <a:pt x="1030" y="362"/>
                  </a:lnTo>
                  <a:lnTo>
                    <a:pt x="1022" y="373"/>
                  </a:lnTo>
                  <a:lnTo>
                    <a:pt x="1022" y="376"/>
                  </a:lnTo>
                  <a:lnTo>
                    <a:pt x="1022" y="382"/>
                  </a:lnTo>
                  <a:lnTo>
                    <a:pt x="1016" y="388"/>
                  </a:lnTo>
                  <a:lnTo>
                    <a:pt x="1010" y="390"/>
                  </a:lnTo>
                  <a:lnTo>
                    <a:pt x="1010" y="411"/>
                  </a:lnTo>
                  <a:lnTo>
                    <a:pt x="1001" y="419"/>
                  </a:lnTo>
                  <a:lnTo>
                    <a:pt x="1001" y="425"/>
                  </a:lnTo>
                  <a:lnTo>
                    <a:pt x="1001" y="428"/>
                  </a:lnTo>
                  <a:lnTo>
                    <a:pt x="1030" y="457"/>
                  </a:lnTo>
                  <a:lnTo>
                    <a:pt x="1068" y="457"/>
                  </a:lnTo>
                  <a:lnTo>
                    <a:pt x="1088" y="477"/>
                  </a:lnTo>
                  <a:lnTo>
                    <a:pt x="1088" y="526"/>
                  </a:lnTo>
                  <a:lnTo>
                    <a:pt x="1030" y="526"/>
                  </a:lnTo>
                  <a:lnTo>
                    <a:pt x="1022" y="515"/>
                  </a:lnTo>
                  <a:lnTo>
                    <a:pt x="993" y="515"/>
                  </a:lnTo>
                  <a:lnTo>
                    <a:pt x="981" y="526"/>
                  </a:lnTo>
                  <a:lnTo>
                    <a:pt x="981" y="535"/>
                  </a:lnTo>
                  <a:lnTo>
                    <a:pt x="964" y="555"/>
                  </a:lnTo>
                  <a:lnTo>
                    <a:pt x="993" y="584"/>
                  </a:lnTo>
                  <a:lnTo>
                    <a:pt x="993" y="593"/>
                  </a:lnTo>
                  <a:lnTo>
                    <a:pt x="1010" y="613"/>
                  </a:lnTo>
                  <a:lnTo>
                    <a:pt x="1030" y="613"/>
                  </a:lnTo>
                  <a:lnTo>
                    <a:pt x="1036" y="616"/>
                  </a:lnTo>
                  <a:lnTo>
                    <a:pt x="1039" y="622"/>
                  </a:lnTo>
                  <a:lnTo>
                    <a:pt x="1045" y="622"/>
                  </a:lnTo>
                  <a:lnTo>
                    <a:pt x="1048" y="622"/>
                  </a:lnTo>
                  <a:lnTo>
                    <a:pt x="1054" y="616"/>
                  </a:lnTo>
                  <a:lnTo>
                    <a:pt x="1059" y="613"/>
                  </a:lnTo>
                  <a:lnTo>
                    <a:pt x="1097" y="613"/>
                  </a:lnTo>
                  <a:lnTo>
                    <a:pt x="1103" y="607"/>
                  </a:lnTo>
                  <a:lnTo>
                    <a:pt x="1106" y="602"/>
                  </a:lnTo>
                  <a:lnTo>
                    <a:pt x="1126" y="602"/>
                  </a:lnTo>
                  <a:lnTo>
                    <a:pt x="1137" y="593"/>
                  </a:lnTo>
                  <a:lnTo>
                    <a:pt x="1155" y="593"/>
                  </a:lnTo>
                  <a:lnTo>
                    <a:pt x="1155" y="613"/>
                  </a:lnTo>
                  <a:lnTo>
                    <a:pt x="1166" y="622"/>
                  </a:lnTo>
                  <a:lnTo>
                    <a:pt x="1166" y="651"/>
                  </a:lnTo>
                  <a:lnTo>
                    <a:pt x="1155" y="660"/>
                  </a:lnTo>
                  <a:lnTo>
                    <a:pt x="1146" y="660"/>
                  </a:lnTo>
                  <a:lnTo>
                    <a:pt x="1137" y="668"/>
                  </a:lnTo>
                  <a:lnTo>
                    <a:pt x="1137" y="712"/>
                  </a:lnTo>
                  <a:lnTo>
                    <a:pt x="1137" y="755"/>
                  </a:lnTo>
                  <a:lnTo>
                    <a:pt x="1126" y="767"/>
                  </a:lnTo>
                  <a:lnTo>
                    <a:pt x="1126" y="775"/>
                  </a:lnTo>
                  <a:lnTo>
                    <a:pt x="1126" y="784"/>
                  </a:lnTo>
                  <a:lnTo>
                    <a:pt x="1123" y="787"/>
                  </a:lnTo>
                  <a:lnTo>
                    <a:pt x="1117" y="793"/>
                  </a:lnTo>
                  <a:lnTo>
                    <a:pt x="1117" y="822"/>
                  </a:lnTo>
                  <a:lnTo>
                    <a:pt x="1111" y="827"/>
                  </a:lnTo>
                  <a:lnTo>
                    <a:pt x="1106" y="830"/>
                  </a:lnTo>
                  <a:lnTo>
                    <a:pt x="1106" y="850"/>
                  </a:lnTo>
                  <a:lnTo>
                    <a:pt x="1097" y="859"/>
                  </a:lnTo>
                  <a:lnTo>
                    <a:pt x="1097" y="871"/>
                  </a:lnTo>
                  <a:lnTo>
                    <a:pt x="1080" y="871"/>
                  </a:lnTo>
                  <a:lnTo>
                    <a:pt x="1068" y="879"/>
                  </a:lnTo>
                  <a:lnTo>
                    <a:pt x="1068" y="929"/>
                  </a:lnTo>
                  <a:lnTo>
                    <a:pt x="1039" y="958"/>
                  </a:lnTo>
                  <a:lnTo>
                    <a:pt x="1039" y="966"/>
                  </a:lnTo>
                  <a:lnTo>
                    <a:pt x="1036" y="966"/>
                  </a:lnTo>
                  <a:lnTo>
                    <a:pt x="1030" y="966"/>
                  </a:lnTo>
                  <a:lnTo>
                    <a:pt x="1010" y="986"/>
                  </a:lnTo>
                  <a:lnTo>
                    <a:pt x="993" y="986"/>
                  </a:lnTo>
                  <a:lnTo>
                    <a:pt x="973" y="966"/>
                  </a:lnTo>
                  <a:lnTo>
                    <a:pt x="967" y="966"/>
                  </a:lnTo>
                  <a:lnTo>
                    <a:pt x="964" y="966"/>
                  </a:lnTo>
                  <a:lnTo>
                    <a:pt x="935" y="937"/>
                  </a:lnTo>
                  <a:lnTo>
                    <a:pt x="923" y="937"/>
                  </a:lnTo>
                  <a:lnTo>
                    <a:pt x="915" y="946"/>
                  </a:lnTo>
                  <a:lnTo>
                    <a:pt x="865" y="946"/>
                  </a:lnTo>
                  <a:lnTo>
                    <a:pt x="857" y="958"/>
                  </a:lnTo>
                  <a:lnTo>
                    <a:pt x="848" y="946"/>
                  </a:lnTo>
                  <a:lnTo>
                    <a:pt x="842" y="946"/>
                  </a:lnTo>
                  <a:lnTo>
                    <a:pt x="837" y="946"/>
                  </a:lnTo>
                  <a:lnTo>
                    <a:pt x="828" y="958"/>
                  </a:lnTo>
                  <a:lnTo>
                    <a:pt x="816" y="958"/>
                  </a:lnTo>
                  <a:lnTo>
                    <a:pt x="808" y="966"/>
                  </a:lnTo>
                  <a:lnTo>
                    <a:pt x="799" y="975"/>
                  </a:lnTo>
                  <a:lnTo>
                    <a:pt x="790" y="975"/>
                  </a:lnTo>
                  <a:lnTo>
                    <a:pt x="784" y="981"/>
                  </a:lnTo>
                  <a:lnTo>
                    <a:pt x="779" y="986"/>
                  </a:lnTo>
                  <a:lnTo>
                    <a:pt x="750" y="986"/>
                  </a:lnTo>
                  <a:lnTo>
                    <a:pt x="747" y="981"/>
                  </a:lnTo>
                  <a:lnTo>
                    <a:pt x="741" y="975"/>
                  </a:lnTo>
                  <a:lnTo>
                    <a:pt x="701" y="975"/>
                  </a:lnTo>
                  <a:lnTo>
                    <a:pt x="692" y="966"/>
                  </a:lnTo>
                  <a:lnTo>
                    <a:pt x="666" y="966"/>
                  </a:lnTo>
                  <a:lnTo>
                    <a:pt x="654" y="958"/>
                  </a:lnTo>
                  <a:lnTo>
                    <a:pt x="646" y="958"/>
                  </a:lnTo>
                  <a:lnTo>
                    <a:pt x="646" y="946"/>
                  </a:lnTo>
                  <a:lnTo>
                    <a:pt x="648" y="943"/>
                  </a:lnTo>
                  <a:lnTo>
                    <a:pt x="654" y="937"/>
                  </a:lnTo>
                  <a:lnTo>
                    <a:pt x="646" y="929"/>
                  </a:lnTo>
                  <a:lnTo>
                    <a:pt x="634" y="929"/>
                  </a:lnTo>
                  <a:lnTo>
                    <a:pt x="617" y="908"/>
                  </a:lnTo>
                  <a:lnTo>
                    <a:pt x="605" y="908"/>
                  </a:lnTo>
                  <a:lnTo>
                    <a:pt x="602" y="903"/>
                  </a:lnTo>
                  <a:lnTo>
                    <a:pt x="596" y="900"/>
                  </a:lnTo>
                  <a:lnTo>
                    <a:pt x="588" y="900"/>
                  </a:lnTo>
                  <a:lnTo>
                    <a:pt x="576" y="888"/>
                  </a:lnTo>
                  <a:lnTo>
                    <a:pt x="567" y="888"/>
                  </a:lnTo>
                  <a:lnTo>
                    <a:pt x="559" y="879"/>
                  </a:lnTo>
                  <a:lnTo>
                    <a:pt x="547" y="879"/>
                  </a:lnTo>
                  <a:lnTo>
                    <a:pt x="544" y="877"/>
                  </a:lnTo>
                  <a:lnTo>
                    <a:pt x="539" y="871"/>
                  </a:lnTo>
                  <a:lnTo>
                    <a:pt x="533" y="871"/>
                  </a:lnTo>
                  <a:lnTo>
                    <a:pt x="530" y="871"/>
                  </a:lnTo>
                  <a:lnTo>
                    <a:pt x="518" y="859"/>
                  </a:lnTo>
                  <a:lnTo>
                    <a:pt x="510" y="859"/>
                  </a:lnTo>
                  <a:lnTo>
                    <a:pt x="501" y="850"/>
                  </a:lnTo>
                  <a:lnTo>
                    <a:pt x="489" y="850"/>
                  </a:lnTo>
                  <a:lnTo>
                    <a:pt x="489" y="842"/>
                  </a:lnTo>
                  <a:lnTo>
                    <a:pt x="510" y="822"/>
                  </a:lnTo>
                  <a:lnTo>
                    <a:pt x="501" y="813"/>
                  </a:lnTo>
                  <a:lnTo>
                    <a:pt x="489" y="813"/>
                  </a:lnTo>
                  <a:lnTo>
                    <a:pt x="481" y="801"/>
                  </a:lnTo>
                  <a:lnTo>
                    <a:pt x="469" y="801"/>
                  </a:lnTo>
                  <a:lnTo>
                    <a:pt x="452" y="784"/>
                  </a:lnTo>
                  <a:lnTo>
                    <a:pt x="434" y="784"/>
                  </a:lnTo>
                  <a:lnTo>
                    <a:pt x="423" y="775"/>
                  </a:lnTo>
                  <a:lnTo>
                    <a:pt x="414" y="767"/>
                  </a:lnTo>
                  <a:lnTo>
                    <a:pt x="408" y="767"/>
                  </a:lnTo>
                  <a:lnTo>
                    <a:pt x="403" y="767"/>
                  </a:lnTo>
                  <a:lnTo>
                    <a:pt x="365" y="726"/>
                  </a:lnTo>
                  <a:lnTo>
                    <a:pt x="365" y="706"/>
                  </a:lnTo>
                  <a:lnTo>
                    <a:pt x="345" y="706"/>
                  </a:lnTo>
                  <a:lnTo>
                    <a:pt x="345" y="717"/>
                  </a:lnTo>
                  <a:lnTo>
                    <a:pt x="342" y="720"/>
                  </a:lnTo>
                  <a:lnTo>
                    <a:pt x="336" y="726"/>
                  </a:lnTo>
                  <a:lnTo>
                    <a:pt x="307" y="726"/>
                  </a:lnTo>
                  <a:lnTo>
                    <a:pt x="307" y="697"/>
                  </a:lnTo>
                  <a:lnTo>
                    <a:pt x="269" y="697"/>
                  </a:lnTo>
                  <a:lnTo>
                    <a:pt x="264" y="703"/>
                  </a:lnTo>
                  <a:lnTo>
                    <a:pt x="258" y="706"/>
                  </a:lnTo>
                  <a:lnTo>
                    <a:pt x="220" y="706"/>
                  </a:lnTo>
                  <a:lnTo>
                    <a:pt x="212" y="717"/>
                  </a:lnTo>
                  <a:lnTo>
                    <a:pt x="183" y="717"/>
                  </a:lnTo>
                  <a:lnTo>
                    <a:pt x="177" y="712"/>
                  </a:lnTo>
                  <a:lnTo>
                    <a:pt x="171" y="706"/>
                  </a:lnTo>
                  <a:lnTo>
                    <a:pt x="171" y="703"/>
                  </a:lnTo>
                  <a:lnTo>
                    <a:pt x="171" y="697"/>
                  </a:lnTo>
                  <a:lnTo>
                    <a:pt x="162" y="688"/>
                  </a:lnTo>
                  <a:lnTo>
                    <a:pt x="162" y="680"/>
                  </a:lnTo>
                  <a:lnTo>
                    <a:pt x="142" y="680"/>
                  </a:lnTo>
                  <a:lnTo>
                    <a:pt x="133" y="688"/>
                  </a:lnTo>
                  <a:lnTo>
                    <a:pt x="96" y="688"/>
                  </a:lnTo>
                  <a:lnTo>
                    <a:pt x="87" y="697"/>
                  </a:lnTo>
                  <a:lnTo>
                    <a:pt x="67" y="697"/>
                  </a:lnTo>
                  <a:lnTo>
                    <a:pt x="55" y="688"/>
                  </a:lnTo>
                  <a:lnTo>
                    <a:pt x="47" y="688"/>
                  </a:lnTo>
                  <a:lnTo>
                    <a:pt x="35" y="680"/>
                  </a:lnTo>
                  <a:lnTo>
                    <a:pt x="35" y="651"/>
                  </a:lnTo>
                  <a:lnTo>
                    <a:pt x="32" y="645"/>
                  </a:lnTo>
                  <a:lnTo>
                    <a:pt x="26" y="639"/>
                  </a:lnTo>
                  <a:lnTo>
                    <a:pt x="26" y="636"/>
                  </a:lnTo>
                  <a:lnTo>
                    <a:pt x="26" y="631"/>
                  </a:lnTo>
                  <a:lnTo>
                    <a:pt x="0" y="602"/>
                  </a:lnTo>
                  <a:lnTo>
                    <a:pt x="0" y="564"/>
                  </a:lnTo>
                  <a:lnTo>
                    <a:pt x="26" y="535"/>
                  </a:lnTo>
                  <a:lnTo>
                    <a:pt x="47" y="535"/>
                  </a:lnTo>
                  <a:lnTo>
                    <a:pt x="55" y="526"/>
                  </a:lnTo>
                  <a:lnTo>
                    <a:pt x="87" y="526"/>
                  </a:lnTo>
                  <a:lnTo>
                    <a:pt x="87" y="506"/>
                  </a:lnTo>
                  <a:lnTo>
                    <a:pt x="96" y="498"/>
                  </a:lnTo>
                  <a:lnTo>
                    <a:pt x="105" y="486"/>
                  </a:lnTo>
                  <a:lnTo>
                    <a:pt x="105" y="477"/>
                  </a:lnTo>
                  <a:lnTo>
                    <a:pt x="96" y="469"/>
                  </a:lnTo>
                  <a:lnTo>
                    <a:pt x="87" y="457"/>
                  </a:lnTo>
                  <a:lnTo>
                    <a:pt x="87" y="440"/>
                  </a:lnTo>
                  <a:lnTo>
                    <a:pt x="76" y="428"/>
                  </a:lnTo>
                  <a:lnTo>
                    <a:pt x="76" y="425"/>
                  </a:lnTo>
                  <a:lnTo>
                    <a:pt x="76" y="419"/>
                  </a:lnTo>
                  <a:lnTo>
                    <a:pt x="67" y="411"/>
                  </a:lnTo>
                  <a:lnTo>
                    <a:pt x="67" y="402"/>
                  </a:lnTo>
                  <a:lnTo>
                    <a:pt x="55" y="390"/>
                  </a:lnTo>
                  <a:lnTo>
                    <a:pt x="55" y="382"/>
                  </a:lnTo>
                  <a:lnTo>
                    <a:pt x="52" y="376"/>
                  </a:lnTo>
                  <a:lnTo>
                    <a:pt x="47" y="373"/>
                  </a:lnTo>
                  <a:lnTo>
                    <a:pt x="47" y="362"/>
                  </a:lnTo>
                  <a:lnTo>
                    <a:pt x="35" y="353"/>
                  </a:lnTo>
                  <a:lnTo>
                    <a:pt x="35" y="344"/>
                  </a:lnTo>
                  <a:lnTo>
                    <a:pt x="29" y="333"/>
                  </a:lnTo>
                  <a:lnTo>
                    <a:pt x="18" y="324"/>
                  </a:lnTo>
                  <a:lnTo>
                    <a:pt x="18" y="315"/>
                  </a:lnTo>
                  <a:lnTo>
                    <a:pt x="0" y="295"/>
                  </a:lnTo>
                  <a:lnTo>
                    <a:pt x="0" y="278"/>
                  </a:lnTo>
                  <a:lnTo>
                    <a:pt x="9" y="278"/>
                  </a:lnTo>
                  <a:lnTo>
                    <a:pt x="26" y="257"/>
                  </a:lnTo>
                  <a:lnTo>
                    <a:pt x="26" y="228"/>
                  </a:lnTo>
                  <a:lnTo>
                    <a:pt x="35" y="220"/>
                  </a:lnTo>
                  <a:lnTo>
                    <a:pt x="35" y="208"/>
                  </a:lnTo>
                  <a:lnTo>
                    <a:pt x="47" y="200"/>
                  </a:lnTo>
                  <a:lnTo>
                    <a:pt x="47" y="191"/>
                  </a:lnTo>
                  <a:lnTo>
                    <a:pt x="55" y="182"/>
                  </a:lnTo>
                  <a:lnTo>
                    <a:pt x="105" y="228"/>
                  </a:lnTo>
                  <a:lnTo>
                    <a:pt x="105" y="240"/>
                  </a:lnTo>
                  <a:lnTo>
                    <a:pt x="154" y="286"/>
                  </a:lnTo>
                  <a:lnTo>
                    <a:pt x="162" y="286"/>
                  </a:lnTo>
                  <a:lnTo>
                    <a:pt x="162" y="269"/>
                  </a:lnTo>
                  <a:lnTo>
                    <a:pt x="168" y="263"/>
                  </a:lnTo>
                  <a:lnTo>
                    <a:pt x="171" y="257"/>
                  </a:lnTo>
                  <a:lnTo>
                    <a:pt x="171" y="220"/>
                  </a:lnTo>
                  <a:lnTo>
                    <a:pt x="162" y="208"/>
                  </a:lnTo>
                  <a:lnTo>
                    <a:pt x="154" y="208"/>
                  </a:lnTo>
                  <a:lnTo>
                    <a:pt x="154" y="182"/>
                  </a:lnTo>
                  <a:lnTo>
                    <a:pt x="154" y="153"/>
                  </a:lnTo>
                  <a:lnTo>
                    <a:pt x="133" y="133"/>
                  </a:lnTo>
                  <a:lnTo>
                    <a:pt x="105" y="133"/>
                  </a:lnTo>
                  <a:lnTo>
                    <a:pt x="105" y="124"/>
                  </a:lnTo>
                  <a:lnTo>
                    <a:pt x="113" y="113"/>
                  </a:lnTo>
                  <a:lnTo>
                    <a:pt x="105" y="104"/>
                  </a:lnTo>
                  <a:lnTo>
                    <a:pt x="96" y="104"/>
                  </a:lnTo>
                  <a:lnTo>
                    <a:pt x="87" y="95"/>
                  </a:lnTo>
                  <a:lnTo>
                    <a:pt x="76" y="95"/>
                  </a:lnTo>
                  <a:lnTo>
                    <a:pt x="67" y="87"/>
                  </a:lnTo>
                  <a:lnTo>
                    <a:pt x="55" y="87"/>
                  </a:lnTo>
                  <a:lnTo>
                    <a:pt x="47" y="75"/>
                  </a:lnTo>
                  <a:lnTo>
                    <a:pt x="47" y="72"/>
                  </a:lnTo>
                  <a:lnTo>
                    <a:pt x="47" y="66"/>
                  </a:lnTo>
                  <a:lnTo>
                    <a:pt x="52" y="61"/>
                  </a:lnTo>
                  <a:lnTo>
                    <a:pt x="55" y="58"/>
                  </a:lnTo>
                  <a:lnTo>
                    <a:pt x="55" y="43"/>
                  </a:lnTo>
                  <a:lnTo>
                    <a:pt x="55" y="29"/>
                  </a:lnTo>
                  <a:lnTo>
                    <a:pt x="76" y="9"/>
                  </a:lnTo>
                  <a:close/>
                </a:path>
              </a:pathLst>
            </a:custGeom>
            <a:solidFill>
              <a:srgbClr val="24308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ACA0C132-6D77-45E1-BC99-B23D3B39C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875" y="4246563"/>
              <a:ext cx="652463" cy="838200"/>
            </a:xfrm>
            <a:custGeom>
              <a:avLst/>
              <a:gdLst>
                <a:gd name="T0" fmla="*/ 1264 w 1730"/>
                <a:gd name="T1" fmla="*/ 8 h 2219"/>
                <a:gd name="T2" fmla="*/ 1337 w 1730"/>
                <a:gd name="T3" fmla="*/ 72 h 2219"/>
                <a:gd name="T4" fmla="*/ 1449 w 1730"/>
                <a:gd name="T5" fmla="*/ 202 h 2219"/>
                <a:gd name="T6" fmla="*/ 1536 w 1730"/>
                <a:gd name="T7" fmla="*/ 318 h 2219"/>
                <a:gd name="T8" fmla="*/ 1652 w 1730"/>
                <a:gd name="T9" fmla="*/ 335 h 2219"/>
                <a:gd name="T10" fmla="*/ 1632 w 1730"/>
                <a:gd name="T11" fmla="*/ 468 h 2219"/>
                <a:gd name="T12" fmla="*/ 1565 w 1730"/>
                <a:gd name="T13" fmla="*/ 555 h 2219"/>
                <a:gd name="T14" fmla="*/ 1565 w 1730"/>
                <a:gd name="T15" fmla="*/ 633 h 2219"/>
                <a:gd name="T16" fmla="*/ 1496 w 1730"/>
                <a:gd name="T17" fmla="*/ 671 h 2219"/>
                <a:gd name="T18" fmla="*/ 1429 w 1730"/>
                <a:gd name="T19" fmla="*/ 816 h 2219"/>
                <a:gd name="T20" fmla="*/ 1527 w 1730"/>
                <a:gd name="T21" fmla="*/ 902 h 2219"/>
                <a:gd name="T22" fmla="*/ 1603 w 1730"/>
                <a:gd name="T23" fmla="*/ 923 h 2219"/>
                <a:gd name="T24" fmla="*/ 1721 w 1730"/>
                <a:gd name="T25" fmla="*/ 980 h 2219"/>
                <a:gd name="T26" fmla="*/ 1690 w 1730"/>
                <a:gd name="T27" fmla="*/ 1056 h 2219"/>
                <a:gd name="T28" fmla="*/ 1649 w 1730"/>
                <a:gd name="T29" fmla="*/ 1099 h 2219"/>
                <a:gd name="T30" fmla="*/ 1611 w 1730"/>
                <a:gd name="T31" fmla="*/ 1047 h 2219"/>
                <a:gd name="T32" fmla="*/ 1611 w 1730"/>
                <a:gd name="T33" fmla="*/ 1160 h 2219"/>
                <a:gd name="T34" fmla="*/ 1623 w 1730"/>
                <a:gd name="T35" fmla="*/ 1238 h 2219"/>
                <a:gd name="T36" fmla="*/ 1603 w 1730"/>
                <a:gd name="T37" fmla="*/ 1325 h 2219"/>
                <a:gd name="T38" fmla="*/ 1603 w 1730"/>
                <a:gd name="T39" fmla="*/ 1469 h 2219"/>
                <a:gd name="T40" fmla="*/ 1661 w 1730"/>
                <a:gd name="T41" fmla="*/ 1556 h 2219"/>
                <a:gd name="T42" fmla="*/ 1643 w 1730"/>
                <a:gd name="T43" fmla="*/ 1681 h 2219"/>
                <a:gd name="T44" fmla="*/ 1652 w 1730"/>
                <a:gd name="T45" fmla="*/ 1747 h 2219"/>
                <a:gd name="T46" fmla="*/ 1611 w 1730"/>
                <a:gd name="T47" fmla="*/ 1843 h 2219"/>
                <a:gd name="T48" fmla="*/ 1652 w 1730"/>
                <a:gd name="T49" fmla="*/ 1979 h 2219"/>
                <a:gd name="T50" fmla="*/ 1496 w 1730"/>
                <a:gd name="T51" fmla="*/ 1921 h 2219"/>
                <a:gd name="T52" fmla="*/ 1342 w 1730"/>
                <a:gd name="T53" fmla="*/ 1929 h 2219"/>
                <a:gd name="T54" fmla="*/ 1296 w 1730"/>
                <a:gd name="T55" fmla="*/ 1987 h 2219"/>
                <a:gd name="T56" fmla="*/ 1169 w 1730"/>
                <a:gd name="T57" fmla="*/ 2054 h 2219"/>
                <a:gd name="T58" fmla="*/ 1004 w 1730"/>
                <a:gd name="T59" fmla="*/ 2025 h 2219"/>
                <a:gd name="T60" fmla="*/ 908 w 1730"/>
                <a:gd name="T61" fmla="*/ 1987 h 2219"/>
                <a:gd name="T62" fmla="*/ 822 w 1730"/>
                <a:gd name="T63" fmla="*/ 1987 h 2219"/>
                <a:gd name="T64" fmla="*/ 850 w 1730"/>
                <a:gd name="T65" fmla="*/ 2103 h 2219"/>
                <a:gd name="T66" fmla="*/ 807 w 1730"/>
                <a:gd name="T67" fmla="*/ 2213 h 2219"/>
                <a:gd name="T68" fmla="*/ 616 w 1730"/>
                <a:gd name="T69" fmla="*/ 2199 h 2219"/>
                <a:gd name="T70" fmla="*/ 492 w 1730"/>
                <a:gd name="T71" fmla="*/ 2120 h 2219"/>
                <a:gd name="T72" fmla="*/ 327 w 1730"/>
                <a:gd name="T73" fmla="*/ 2091 h 2219"/>
                <a:gd name="T74" fmla="*/ 327 w 1730"/>
                <a:gd name="T75" fmla="*/ 1987 h 2219"/>
                <a:gd name="T76" fmla="*/ 153 w 1730"/>
                <a:gd name="T77" fmla="*/ 1892 h 2219"/>
                <a:gd name="T78" fmla="*/ 0 w 1730"/>
                <a:gd name="T79" fmla="*/ 1863 h 2219"/>
                <a:gd name="T80" fmla="*/ 220 w 1730"/>
                <a:gd name="T81" fmla="*/ 1814 h 2219"/>
                <a:gd name="T82" fmla="*/ 214 w 1730"/>
                <a:gd name="T83" fmla="*/ 1585 h 2219"/>
                <a:gd name="T84" fmla="*/ 269 w 1730"/>
                <a:gd name="T85" fmla="*/ 1458 h 2219"/>
                <a:gd name="T86" fmla="*/ 396 w 1730"/>
                <a:gd name="T87" fmla="*/ 1325 h 2219"/>
                <a:gd name="T88" fmla="*/ 570 w 1730"/>
                <a:gd name="T89" fmla="*/ 1333 h 2219"/>
                <a:gd name="T90" fmla="*/ 503 w 1730"/>
                <a:gd name="T91" fmla="*/ 1171 h 2219"/>
                <a:gd name="T92" fmla="*/ 463 w 1730"/>
                <a:gd name="T93" fmla="*/ 1027 h 2219"/>
                <a:gd name="T94" fmla="*/ 385 w 1730"/>
                <a:gd name="T95" fmla="*/ 923 h 2219"/>
                <a:gd name="T96" fmla="*/ 173 w 1730"/>
                <a:gd name="T97" fmla="*/ 853 h 2219"/>
                <a:gd name="T98" fmla="*/ 194 w 1730"/>
                <a:gd name="T99" fmla="*/ 778 h 2219"/>
                <a:gd name="T100" fmla="*/ 260 w 1730"/>
                <a:gd name="T101" fmla="*/ 671 h 2219"/>
                <a:gd name="T102" fmla="*/ 327 w 1730"/>
                <a:gd name="T103" fmla="*/ 567 h 2219"/>
                <a:gd name="T104" fmla="*/ 309 w 1730"/>
                <a:gd name="T105" fmla="*/ 468 h 2219"/>
                <a:gd name="T106" fmla="*/ 414 w 1730"/>
                <a:gd name="T107" fmla="*/ 431 h 2219"/>
                <a:gd name="T108" fmla="*/ 434 w 1730"/>
                <a:gd name="T109" fmla="*/ 318 h 2219"/>
                <a:gd name="T110" fmla="*/ 367 w 1730"/>
                <a:gd name="T111" fmla="*/ 202 h 2219"/>
                <a:gd name="T112" fmla="*/ 529 w 1730"/>
                <a:gd name="T113" fmla="*/ 153 h 2219"/>
                <a:gd name="T114" fmla="*/ 657 w 1730"/>
                <a:gd name="T115" fmla="*/ 182 h 2219"/>
                <a:gd name="T116" fmla="*/ 793 w 1730"/>
                <a:gd name="T117" fmla="*/ 228 h 2219"/>
                <a:gd name="T118" fmla="*/ 908 w 1730"/>
                <a:gd name="T119" fmla="*/ 182 h 2219"/>
                <a:gd name="T120" fmla="*/ 984 w 1730"/>
                <a:gd name="T121" fmla="*/ 75 h 2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0" h="2219">
                  <a:moveTo>
                    <a:pt x="1015" y="0"/>
                  </a:moveTo>
                  <a:lnTo>
                    <a:pt x="1033" y="0"/>
                  </a:lnTo>
                  <a:lnTo>
                    <a:pt x="1039" y="5"/>
                  </a:lnTo>
                  <a:lnTo>
                    <a:pt x="1044" y="8"/>
                  </a:lnTo>
                  <a:lnTo>
                    <a:pt x="1169" y="8"/>
                  </a:lnTo>
                  <a:lnTo>
                    <a:pt x="1177" y="0"/>
                  </a:lnTo>
                  <a:lnTo>
                    <a:pt x="1227" y="0"/>
                  </a:lnTo>
                  <a:lnTo>
                    <a:pt x="1235" y="8"/>
                  </a:lnTo>
                  <a:lnTo>
                    <a:pt x="1264" y="8"/>
                  </a:lnTo>
                  <a:lnTo>
                    <a:pt x="1276" y="20"/>
                  </a:lnTo>
                  <a:lnTo>
                    <a:pt x="1313" y="20"/>
                  </a:lnTo>
                  <a:lnTo>
                    <a:pt x="1322" y="29"/>
                  </a:lnTo>
                  <a:lnTo>
                    <a:pt x="1342" y="29"/>
                  </a:lnTo>
                  <a:lnTo>
                    <a:pt x="1351" y="37"/>
                  </a:lnTo>
                  <a:lnTo>
                    <a:pt x="1351" y="49"/>
                  </a:lnTo>
                  <a:lnTo>
                    <a:pt x="1342" y="58"/>
                  </a:lnTo>
                  <a:lnTo>
                    <a:pt x="1342" y="66"/>
                  </a:lnTo>
                  <a:lnTo>
                    <a:pt x="1337" y="72"/>
                  </a:lnTo>
                  <a:lnTo>
                    <a:pt x="1334" y="75"/>
                  </a:lnTo>
                  <a:lnTo>
                    <a:pt x="1334" y="124"/>
                  </a:lnTo>
                  <a:lnTo>
                    <a:pt x="1392" y="124"/>
                  </a:lnTo>
                  <a:lnTo>
                    <a:pt x="1412" y="141"/>
                  </a:lnTo>
                  <a:lnTo>
                    <a:pt x="1412" y="153"/>
                  </a:lnTo>
                  <a:lnTo>
                    <a:pt x="1420" y="162"/>
                  </a:lnTo>
                  <a:lnTo>
                    <a:pt x="1420" y="170"/>
                  </a:lnTo>
                  <a:lnTo>
                    <a:pt x="1435" y="188"/>
                  </a:lnTo>
                  <a:lnTo>
                    <a:pt x="1449" y="202"/>
                  </a:lnTo>
                  <a:lnTo>
                    <a:pt x="1449" y="248"/>
                  </a:lnTo>
                  <a:lnTo>
                    <a:pt x="1458" y="260"/>
                  </a:lnTo>
                  <a:lnTo>
                    <a:pt x="1458" y="277"/>
                  </a:lnTo>
                  <a:lnTo>
                    <a:pt x="1478" y="298"/>
                  </a:lnTo>
                  <a:lnTo>
                    <a:pt x="1478" y="306"/>
                  </a:lnTo>
                  <a:lnTo>
                    <a:pt x="1487" y="318"/>
                  </a:lnTo>
                  <a:lnTo>
                    <a:pt x="1496" y="306"/>
                  </a:lnTo>
                  <a:lnTo>
                    <a:pt x="1527" y="306"/>
                  </a:lnTo>
                  <a:lnTo>
                    <a:pt x="1536" y="318"/>
                  </a:lnTo>
                  <a:lnTo>
                    <a:pt x="1545" y="318"/>
                  </a:lnTo>
                  <a:lnTo>
                    <a:pt x="1551" y="321"/>
                  </a:lnTo>
                  <a:lnTo>
                    <a:pt x="1556" y="327"/>
                  </a:lnTo>
                  <a:lnTo>
                    <a:pt x="1611" y="327"/>
                  </a:lnTo>
                  <a:lnTo>
                    <a:pt x="1623" y="318"/>
                  </a:lnTo>
                  <a:lnTo>
                    <a:pt x="1643" y="318"/>
                  </a:lnTo>
                  <a:lnTo>
                    <a:pt x="1652" y="318"/>
                  </a:lnTo>
                  <a:lnTo>
                    <a:pt x="1661" y="327"/>
                  </a:lnTo>
                  <a:lnTo>
                    <a:pt x="1652" y="335"/>
                  </a:lnTo>
                  <a:lnTo>
                    <a:pt x="1652" y="356"/>
                  </a:lnTo>
                  <a:lnTo>
                    <a:pt x="1643" y="356"/>
                  </a:lnTo>
                  <a:lnTo>
                    <a:pt x="1623" y="373"/>
                  </a:lnTo>
                  <a:lnTo>
                    <a:pt x="1623" y="393"/>
                  </a:lnTo>
                  <a:lnTo>
                    <a:pt x="1611" y="402"/>
                  </a:lnTo>
                  <a:lnTo>
                    <a:pt x="1611" y="431"/>
                  </a:lnTo>
                  <a:lnTo>
                    <a:pt x="1623" y="439"/>
                  </a:lnTo>
                  <a:lnTo>
                    <a:pt x="1623" y="460"/>
                  </a:lnTo>
                  <a:lnTo>
                    <a:pt x="1632" y="468"/>
                  </a:lnTo>
                  <a:lnTo>
                    <a:pt x="1632" y="480"/>
                  </a:lnTo>
                  <a:lnTo>
                    <a:pt x="1637" y="483"/>
                  </a:lnTo>
                  <a:lnTo>
                    <a:pt x="1643" y="489"/>
                  </a:lnTo>
                  <a:lnTo>
                    <a:pt x="1643" y="497"/>
                  </a:lnTo>
                  <a:lnTo>
                    <a:pt x="1632" y="509"/>
                  </a:lnTo>
                  <a:lnTo>
                    <a:pt x="1632" y="546"/>
                  </a:lnTo>
                  <a:lnTo>
                    <a:pt x="1611" y="567"/>
                  </a:lnTo>
                  <a:lnTo>
                    <a:pt x="1577" y="567"/>
                  </a:lnTo>
                  <a:lnTo>
                    <a:pt x="1565" y="555"/>
                  </a:lnTo>
                  <a:lnTo>
                    <a:pt x="1556" y="567"/>
                  </a:lnTo>
                  <a:lnTo>
                    <a:pt x="1556" y="575"/>
                  </a:lnTo>
                  <a:lnTo>
                    <a:pt x="1551" y="581"/>
                  </a:lnTo>
                  <a:lnTo>
                    <a:pt x="1545" y="584"/>
                  </a:lnTo>
                  <a:lnTo>
                    <a:pt x="1545" y="596"/>
                  </a:lnTo>
                  <a:lnTo>
                    <a:pt x="1565" y="596"/>
                  </a:lnTo>
                  <a:lnTo>
                    <a:pt x="1565" y="616"/>
                  </a:lnTo>
                  <a:lnTo>
                    <a:pt x="1556" y="625"/>
                  </a:lnTo>
                  <a:lnTo>
                    <a:pt x="1565" y="633"/>
                  </a:lnTo>
                  <a:lnTo>
                    <a:pt x="1577" y="633"/>
                  </a:lnTo>
                  <a:lnTo>
                    <a:pt x="1577" y="662"/>
                  </a:lnTo>
                  <a:lnTo>
                    <a:pt x="1565" y="671"/>
                  </a:lnTo>
                  <a:lnTo>
                    <a:pt x="1565" y="682"/>
                  </a:lnTo>
                  <a:lnTo>
                    <a:pt x="1556" y="691"/>
                  </a:lnTo>
                  <a:lnTo>
                    <a:pt x="1551" y="685"/>
                  </a:lnTo>
                  <a:lnTo>
                    <a:pt x="1545" y="682"/>
                  </a:lnTo>
                  <a:lnTo>
                    <a:pt x="1545" y="671"/>
                  </a:lnTo>
                  <a:lnTo>
                    <a:pt x="1496" y="671"/>
                  </a:lnTo>
                  <a:lnTo>
                    <a:pt x="1493" y="677"/>
                  </a:lnTo>
                  <a:lnTo>
                    <a:pt x="1487" y="682"/>
                  </a:lnTo>
                  <a:lnTo>
                    <a:pt x="1478" y="682"/>
                  </a:lnTo>
                  <a:lnTo>
                    <a:pt x="1449" y="709"/>
                  </a:lnTo>
                  <a:lnTo>
                    <a:pt x="1449" y="729"/>
                  </a:lnTo>
                  <a:lnTo>
                    <a:pt x="1441" y="737"/>
                  </a:lnTo>
                  <a:lnTo>
                    <a:pt x="1441" y="766"/>
                  </a:lnTo>
                  <a:lnTo>
                    <a:pt x="1429" y="778"/>
                  </a:lnTo>
                  <a:lnTo>
                    <a:pt x="1429" y="816"/>
                  </a:lnTo>
                  <a:lnTo>
                    <a:pt x="1420" y="824"/>
                  </a:lnTo>
                  <a:lnTo>
                    <a:pt x="1420" y="853"/>
                  </a:lnTo>
                  <a:lnTo>
                    <a:pt x="1429" y="865"/>
                  </a:lnTo>
                  <a:lnTo>
                    <a:pt x="1429" y="902"/>
                  </a:lnTo>
                  <a:lnTo>
                    <a:pt x="1449" y="923"/>
                  </a:lnTo>
                  <a:lnTo>
                    <a:pt x="1478" y="923"/>
                  </a:lnTo>
                  <a:lnTo>
                    <a:pt x="1487" y="914"/>
                  </a:lnTo>
                  <a:lnTo>
                    <a:pt x="1516" y="914"/>
                  </a:lnTo>
                  <a:lnTo>
                    <a:pt x="1527" y="902"/>
                  </a:lnTo>
                  <a:lnTo>
                    <a:pt x="1527" y="894"/>
                  </a:lnTo>
                  <a:lnTo>
                    <a:pt x="1530" y="888"/>
                  </a:lnTo>
                  <a:lnTo>
                    <a:pt x="1536" y="882"/>
                  </a:lnTo>
                  <a:lnTo>
                    <a:pt x="1545" y="894"/>
                  </a:lnTo>
                  <a:lnTo>
                    <a:pt x="1585" y="894"/>
                  </a:lnTo>
                  <a:lnTo>
                    <a:pt x="1594" y="902"/>
                  </a:lnTo>
                  <a:lnTo>
                    <a:pt x="1594" y="914"/>
                  </a:lnTo>
                  <a:lnTo>
                    <a:pt x="1597" y="917"/>
                  </a:lnTo>
                  <a:lnTo>
                    <a:pt x="1603" y="923"/>
                  </a:lnTo>
                  <a:lnTo>
                    <a:pt x="1623" y="923"/>
                  </a:lnTo>
                  <a:lnTo>
                    <a:pt x="1643" y="940"/>
                  </a:lnTo>
                  <a:lnTo>
                    <a:pt x="1661" y="940"/>
                  </a:lnTo>
                  <a:lnTo>
                    <a:pt x="1672" y="931"/>
                  </a:lnTo>
                  <a:lnTo>
                    <a:pt x="1681" y="931"/>
                  </a:lnTo>
                  <a:lnTo>
                    <a:pt x="1690" y="940"/>
                  </a:lnTo>
                  <a:lnTo>
                    <a:pt x="1710" y="940"/>
                  </a:lnTo>
                  <a:lnTo>
                    <a:pt x="1710" y="969"/>
                  </a:lnTo>
                  <a:lnTo>
                    <a:pt x="1721" y="980"/>
                  </a:lnTo>
                  <a:lnTo>
                    <a:pt x="1721" y="989"/>
                  </a:lnTo>
                  <a:lnTo>
                    <a:pt x="1730" y="998"/>
                  </a:lnTo>
                  <a:lnTo>
                    <a:pt x="1730" y="1007"/>
                  </a:lnTo>
                  <a:lnTo>
                    <a:pt x="1690" y="1007"/>
                  </a:lnTo>
                  <a:lnTo>
                    <a:pt x="1687" y="1012"/>
                  </a:lnTo>
                  <a:lnTo>
                    <a:pt x="1681" y="1018"/>
                  </a:lnTo>
                  <a:lnTo>
                    <a:pt x="1681" y="1035"/>
                  </a:lnTo>
                  <a:lnTo>
                    <a:pt x="1690" y="1047"/>
                  </a:lnTo>
                  <a:lnTo>
                    <a:pt x="1690" y="1056"/>
                  </a:lnTo>
                  <a:lnTo>
                    <a:pt x="1701" y="1064"/>
                  </a:lnTo>
                  <a:lnTo>
                    <a:pt x="1701" y="1076"/>
                  </a:lnTo>
                  <a:lnTo>
                    <a:pt x="1710" y="1085"/>
                  </a:lnTo>
                  <a:lnTo>
                    <a:pt x="1701" y="1093"/>
                  </a:lnTo>
                  <a:lnTo>
                    <a:pt x="1701" y="1105"/>
                  </a:lnTo>
                  <a:lnTo>
                    <a:pt x="1690" y="1114"/>
                  </a:lnTo>
                  <a:lnTo>
                    <a:pt x="1661" y="1114"/>
                  </a:lnTo>
                  <a:lnTo>
                    <a:pt x="1652" y="1105"/>
                  </a:lnTo>
                  <a:lnTo>
                    <a:pt x="1649" y="1099"/>
                  </a:lnTo>
                  <a:lnTo>
                    <a:pt x="1646" y="1093"/>
                  </a:lnTo>
                  <a:lnTo>
                    <a:pt x="1643" y="1088"/>
                  </a:lnTo>
                  <a:lnTo>
                    <a:pt x="1643" y="1085"/>
                  </a:lnTo>
                  <a:lnTo>
                    <a:pt x="1637" y="1079"/>
                  </a:lnTo>
                  <a:lnTo>
                    <a:pt x="1632" y="1076"/>
                  </a:lnTo>
                  <a:lnTo>
                    <a:pt x="1632" y="1027"/>
                  </a:lnTo>
                  <a:lnTo>
                    <a:pt x="1603" y="1027"/>
                  </a:lnTo>
                  <a:lnTo>
                    <a:pt x="1603" y="1035"/>
                  </a:lnTo>
                  <a:lnTo>
                    <a:pt x="1611" y="1047"/>
                  </a:lnTo>
                  <a:lnTo>
                    <a:pt x="1611" y="1085"/>
                  </a:lnTo>
                  <a:lnTo>
                    <a:pt x="1623" y="1093"/>
                  </a:lnTo>
                  <a:lnTo>
                    <a:pt x="1623" y="1105"/>
                  </a:lnTo>
                  <a:lnTo>
                    <a:pt x="1629" y="1105"/>
                  </a:lnTo>
                  <a:lnTo>
                    <a:pt x="1632" y="1108"/>
                  </a:lnTo>
                  <a:lnTo>
                    <a:pt x="1637" y="1111"/>
                  </a:lnTo>
                  <a:lnTo>
                    <a:pt x="1640" y="1114"/>
                  </a:lnTo>
                  <a:lnTo>
                    <a:pt x="1643" y="1134"/>
                  </a:lnTo>
                  <a:lnTo>
                    <a:pt x="1611" y="1160"/>
                  </a:lnTo>
                  <a:lnTo>
                    <a:pt x="1603" y="1160"/>
                  </a:lnTo>
                  <a:lnTo>
                    <a:pt x="1594" y="1171"/>
                  </a:lnTo>
                  <a:lnTo>
                    <a:pt x="1594" y="1180"/>
                  </a:lnTo>
                  <a:lnTo>
                    <a:pt x="1603" y="1180"/>
                  </a:lnTo>
                  <a:lnTo>
                    <a:pt x="1611" y="1192"/>
                  </a:lnTo>
                  <a:lnTo>
                    <a:pt x="1611" y="1200"/>
                  </a:lnTo>
                  <a:lnTo>
                    <a:pt x="1632" y="1218"/>
                  </a:lnTo>
                  <a:lnTo>
                    <a:pt x="1632" y="1229"/>
                  </a:lnTo>
                  <a:lnTo>
                    <a:pt x="1623" y="1238"/>
                  </a:lnTo>
                  <a:lnTo>
                    <a:pt x="1611" y="1238"/>
                  </a:lnTo>
                  <a:lnTo>
                    <a:pt x="1594" y="1258"/>
                  </a:lnTo>
                  <a:lnTo>
                    <a:pt x="1585" y="1258"/>
                  </a:lnTo>
                  <a:lnTo>
                    <a:pt x="1577" y="1267"/>
                  </a:lnTo>
                  <a:lnTo>
                    <a:pt x="1585" y="1276"/>
                  </a:lnTo>
                  <a:lnTo>
                    <a:pt x="1585" y="1296"/>
                  </a:lnTo>
                  <a:lnTo>
                    <a:pt x="1594" y="1305"/>
                  </a:lnTo>
                  <a:lnTo>
                    <a:pt x="1594" y="1316"/>
                  </a:lnTo>
                  <a:lnTo>
                    <a:pt x="1603" y="1325"/>
                  </a:lnTo>
                  <a:lnTo>
                    <a:pt x="1603" y="1345"/>
                  </a:lnTo>
                  <a:lnTo>
                    <a:pt x="1611" y="1354"/>
                  </a:lnTo>
                  <a:lnTo>
                    <a:pt x="1611" y="1374"/>
                  </a:lnTo>
                  <a:lnTo>
                    <a:pt x="1623" y="1383"/>
                  </a:lnTo>
                  <a:lnTo>
                    <a:pt x="1623" y="1432"/>
                  </a:lnTo>
                  <a:lnTo>
                    <a:pt x="1611" y="1440"/>
                  </a:lnTo>
                  <a:lnTo>
                    <a:pt x="1611" y="1458"/>
                  </a:lnTo>
                  <a:lnTo>
                    <a:pt x="1608" y="1464"/>
                  </a:lnTo>
                  <a:lnTo>
                    <a:pt x="1603" y="1469"/>
                  </a:lnTo>
                  <a:lnTo>
                    <a:pt x="1611" y="1478"/>
                  </a:lnTo>
                  <a:lnTo>
                    <a:pt x="1623" y="1478"/>
                  </a:lnTo>
                  <a:lnTo>
                    <a:pt x="1632" y="1490"/>
                  </a:lnTo>
                  <a:lnTo>
                    <a:pt x="1643" y="1490"/>
                  </a:lnTo>
                  <a:lnTo>
                    <a:pt x="1661" y="1507"/>
                  </a:lnTo>
                  <a:lnTo>
                    <a:pt x="1661" y="1516"/>
                  </a:lnTo>
                  <a:lnTo>
                    <a:pt x="1672" y="1527"/>
                  </a:lnTo>
                  <a:lnTo>
                    <a:pt x="1672" y="1556"/>
                  </a:lnTo>
                  <a:lnTo>
                    <a:pt x="1661" y="1556"/>
                  </a:lnTo>
                  <a:lnTo>
                    <a:pt x="1652" y="1565"/>
                  </a:lnTo>
                  <a:lnTo>
                    <a:pt x="1632" y="1565"/>
                  </a:lnTo>
                  <a:lnTo>
                    <a:pt x="1623" y="1574"/>
                  </a:lnTo>
                  <a:lnTo>
                    <a:pt x="1623" y="1585"/>
                  </a:lnTo>
                  <a:lnTo>
                    <a:pt x="1594" y="1614"/>
                  </a:lnTo>
                  <a:lnTo>
                    <a:pt x="1594" y="1652"/>
                  </a:lnTo>
                  <a:lnTo>
                    <a:pt x="1611" y="1672"/>
                  </a:lnTo>
                  <a:lnTo>
                    <a:pt x="1632" y="1672"/>
                  </a:lnTo>
                  <a:lnTo>
                    <a:pt x="1643" y="1681"/>
                  </a:lnTo>
                  <a:lnTo>
                    <a:pt x="1652" y="1681"/>
                  </a:lnTo>
                  <a:lnTo>
                    <a:pt x="1661" y="1689"/>
                  </a:lnTo>
                  <a:lnTo>
                    <a:pt x="1690" y="1689"/>
                  </a:lnTo>
                  <a:lnTo>
                    <a:pt x="1690" y="1710"/>
                  </a:lnTo>
                  <a:lnTo>
                    <a:pt x="1681" y="1718"/>
                  </a:lnTo>
                  <a:lnTo>
                    <a:pt x="1681" y="1727"/>
                  </a:lnTo>
                  <a:lnTo>
                    <a:pt x="1672" y="1738"/>
                  </a:lnTo>
                  <a:lnTo>
                    <a:pt x="1661" y="1738"/>
                  </a:lnTo>
                  <a:lnTo>
                    <a:pt x="1652" y="1747"/>
                  </a:lnTo>
                  <a:lnTo>
                    <a:pt x="1652" y="1756"/>
                  </a:lnTo>
                  <a:lnTo>
                    <a:pt x="1643" y="1767"/>
                  </a:lnTo>
                  <a:lnTo>
                    <a:pt x="1611" y="1767"/>
                  </a:lnTo>
                  <a:lnTo>
                    <a:pt x="1608" y="1762"/>
                  </a:lnTo>
                  <a:lnTo>
                    <a:pt x="1603" y="1756"/>
                  </a:lnTo>
                  <a:lnTo>
                    <a:pt x="1594" y="1756"/>
                  </a:lnTo>
                  <a:lnTo>
                    <a:pt x="1594" y="1793"/>
                  </a:lnTo>
                  <a:lnTo>
                    <a:pt x="1611" y="1793"/>
                  </a:lnTo>
                  <a:lnTo>
                    <a:pt x="1611" y="1843"/>
                  </a:lnTo>
                  <a:lnTo>
                    <a:pt x="1594" y="1843"/>
                  </a:lnTo>
                  <a:lnTo>
                    <a:pt x="1594" y="1892"/>
                  </a:lnTo>
                  <a:lnTo>
                    <a:pt x="1603" y="1901"/>
                  </a:lnTo>
                  <a:lnTo>
                    <a:pt x="1603" y="1912"/>
                  </a:lnTo>
                  <a:lnTo>
                    <a:pt x="1611" y="1921"/>
                  </a:lnTo>
                  <a:lnTo>
                    <a:pt x="1632" y="1921"/>
                  </a:lnTo>
                  <a:lnTo>
                    <a:pt x="1632" y="1938"/>
                  </a:lnTo>
                  <a:lnTo>
                    <a:pt x="1652" y="1938"/>
                  </a:lnTo>
                  <a:lnTo>
                    <a:pt x="1652" y="1979"/>
                  </a:lnTo>
                  <a:lnTo>
                    <a:pt x="1611" y="1979"/>
                  </a:lnTo>
                  <a:lnTo>
                    <a:pt x="1603" y="1987"/>
                  </a:lnTo>
                  <a:lnTo>
                    <a:pt x="1545" y="1987"/>
                  </a:lnTo>
                  <a:lnTo>
                    <a:pt x="1545" y="1979"/>
                  </a:lnTo>
                  <a:lnTo>
                    <a:pt x="1536" y="1970"/>
                  </a:lnTo>
                  <a:lnTo>
                    <a:pt x="1536" y="1938"/>
                  </a:lnTo>
                  <a:lnTo>
                    <a:pt x="1507" y="1938"/>
                  </a:lnTo>
                  <a:lnTo>
                    <a:pt x="1507" y="1921"/>
                  </a:lnTo>
                  <a:lnTo>
                    <a:pt x="1496" y="1921"/>
                  </a:lnTo>
                  <a:lnTo>
                    <a:pt x="1487" y="1929"/>
                  </a:lnTo>
                  <a:lnTo>
                    <a:pt x="1487" y="1938"/>
                  </a:lnTo>
                  <a:lnTo>
                    <a:pt x="1458" y="1938"/>
                  </a:lnTo>
                  <a:lnTo>
                    <a:pt x="1449" y="1929"/>
                  </a:lnTo>
                  <a:lnTo>
                    <a:pt x="1371" y="1929"/>
                  </a:lnTo>
                  <a:lnTo>
                    <a:pt x="1365" y="1924"/>
                  </a:lnTo>
                  <a:lnTo>
                    <a:pt x="1363" y="1921"/>
                  </a:lnTo>
                  <a:lnTo>
                    <a:pt x="1342" y="1921"/>
                  </a:lnTo>
                  <a:lnTo>
                    <a:pt x="1342" y="1929"/>
                  </a:lnTo>
                  <a:lnTo>
                    <a:pt x="1337" y="1935"/>
                  </a:lnTo>
                  <a:lnTo>
                    <a:pt x="1334" y="1938"/>
                  </a:lnTo>
                  <a:lnTo>
                    <a:pt x="1334" y="1950"/>
                  </a:lnTo>
                  <a:lnTo>
                    <a:pt x="1322" y="1958"/>
                  </a:lnTo>
                  <a:lnTo>
                    <a:pt x="1322" y="1979"/>
                  </a:lnTo>
                  <a:lnTo>
                    <a:pt x="1313" y="1987"/>
                  </a:lnTo>
                  <a:lnTo>
                    <a:pt x="1313" y="1999"/>
                  </a:lnTo>
                  <a:lnTo>
                    <a:pt x="1305" y="1999"/>
                  </a:lnTo>
                  <a:lnTo>
                    <a:pt x="1296" y="1987"/>
                  </a:lnTo>
                  <a:lnTo>
                    <a:pt x="1256" y="1987"/>
                  </a:lnTo>
                  <a:lnTo>
                    <a:pt x="1244" y="1979"/>
                  </a:lnTo>
                  <a:lnTo>
                    <a:pt x="1235" y="1979"/>
                  </a:lnTo>
                  <a:lnTo>
                    <a:pt x="1235" y="1999"/>
                  </a:lnTo>
                  <a:lnTo>
                    <a:pt x="1206" y="1999"/>
                  </a:lnTo>
                  <a:lnTo>
                    <a:pt x="1192" y="2013"/>
                  </a:lnTo>
                  <a:lnTo>
                    <a:pt x="1177" y="2025"/>
                  </a:lnTo>
                  <a:lnTo>
                    <a:pt x="1177" y="2045"/>
                  </a:lnTo>
                  <a:lnTo>
                    <a:pt x="1169" y="2054"/>
                  </a:lnTo>
                  <a:lnTo>
                    <a:pt x="1140" y="2054"/>
                  </a:lnTo>
                  <a:lnTo>
                    <a:pt x="1140" y="2036"/>
                  </a:lnTo>
                  <a:lnTo>
                    <a:pt x="1120" y="2036"/>
                  </a:lnTo>
                  <a:lnTo>
                    <a:pt x="1111" y="2045"/>
                  </a:lnTo>
                  <a:lnTo>
                    <a:pt x="1053" y="2045"/>
                  </a:lnTo>
                  <a:lnTo>
                    <a:pt x="1044" y="2036"/>
                  </a:lnTo>
                  <a:lnTo>
                    <a:pt x="1015" y="2036"/>
                  </a:lnTo>
                  <a:lnTo>
                    <a:pt x="1010" y="2031"/>
                  </a:lnTo>
                  <a:lnTo>
                    <a:pt x="1004" y="2025"/>
                  </a:lnTo>
                  <a:lnTo>
                    <a:pt x="995" y="2025"/>
                  </a:lnTo>
                  <a:lnTo>
                    <a:pt x="984" y="2016"/>
                  </a:lnTo>
                  <a:lnTo>
                    <a:pt x="966" y="2016"/>
                  </a:lnTo>
                  <a:lnTo>
                    <a:pt x="960" y="2013"/>
                  </a:lnTo>
                  <a:lnTo>
                    <a:pt x="955" y="2005"/>
                  </a:lnTo>
                  <a:lnTo>
                    <a:pt x="937" y="2005"/>
                  </a:lnTo>
                  <a:lnTo>
                    <a:pt x="929" y="1999"/>
                  </a:lnTo>
                  <a:lnTo>
                    <a:pt x="917" y="1999"/>
                  </a:lnTo>
                  <a:lnTo>
                    <a:pt x="908" y="1987"/>
                  </a:lnTo>
                  <a:lnTo>
                    <a:pt x="897" y="1987"/>
                  </a:lnTo>
                  <a:lnTo>
                    <a:pt x="888" y="1979"/>
                  </a:lnTo>
                  <a:lnTo>
                    <a:pt x="859" y="1979"/>
                  </a:lnTo>
                  <a:lnTo>
                    <a:pt x="859" y="1970"/>
                  </a:lnTo>
                  <a:lnTo>
                    <a:pt x="839" y="1950"/>
                  </a:lnTo>
                  <a:lnTo>
                    <a:pt x="830" y="1958"/>
                  </a:lnTo>
                  <a:lnTo>
                    <a:pt x="830" y="1970"/>
                  </a:lnTo>
                  <a:lnTo>
                    <a:pt x="822" y="1979"/>
                  </a:lnTo>
                  <a:lnTo>
                    <a:pt x="822" y="1987"/>
                  </a:lnTo>
                  <a:lnTo>
                    <a:pt x="830" y="1999"/>
                  </a:lnTo>
                  <a:lnTo>
                    <a:pt x="830" y="2005"/>
                  </a:lnTo>
                  <a:lnTo>
                    <a:pt x="839" y="2016"/>
                  </a:lnTo>
                  <a:lnTo>
                    <a:pt x="830" y="2025"/>
                  </a:lnTo>
                  <a:lnTo>
                    <a:pt x="830" y="2036"/>
                  </a:lnTo>
                  <a:lnTo>
                    <a:pt x="839" y="2045"/>
                  </a:lnTo>
                  <a:lnTo>
                    <a:pt x="839" y="2074"/>
                  </a:lnTo>
                  <a:lnTo>
                    <a:pt x="850" y="2083"/>
                  </a:lnTo>
                  <a:lnTo>
                    <a:pt x="850" y="2103"/>
                  </a:lnTo>
                  <a:lnTo>
                    <a:pt x="879" y="2132"/>
                  </a:lnTo>
                  <a:lnTo>
                    <a:pt x="879" y="2141"/>
                  </a:lnTo>
                  <a:lnTo>
                    <a:pt x="888" y="2149"/>
                  </a:lnTo>
                  <a:lnTo>
                    <a:pt x="888" y="2181"/>
                  </a:lnTo>
                  <a:lnTo>
                    <a:pt x="879" y="2190"/>
                  </a:lnTo>
                  <a:lnTo>
                    <a:pt x="850" y="2190"/>
                  </a:lnTo>
                  <a:lnTo>
                    <a:pt x="830" y="2210"/>
                  </a:lnTo>
                  <a:lnTo>
                    <a:pt x="810" y="2210"/>
                  </a:lnTo>
                  <a:lnTo>
                    <a:pt x="807" y="2213"/>
                  </a:lnTo>
                  <a:lnTo>
                    <a:pt x="801" y="2219"/>
                  </a:lnTo>
                  <a:lnTo>
                    <a:pt x="723" y="2219"/>
                  </a:lnTo>
                  <a:lnTo>
                    <a:pt x="714" y="2210"/>
                  </a:lnTo>
                  <a:lnTo>
                    <a:pt x="706" y="2210"/>
                  </a:lnTo>
                  <a:lnTo>
                    <a:pt x="694" y="2199"/>
                  </a:lnTo>
                  <a:lnTo>
                    <a:pt x="686" y="2199"/>
                  </a:lnTo>
                  <a:lnTo>
                    <a:pt x="677" y="2190"/>
                  </a:lnTo>
                  <a:lnTo>
                    <a:pt x="628" y="2190"/>
                  </a:lnTo>
                  <a:lnTo>
                    <a:pt x="616" y="2199"/>
                  </a:lnTo>
                  <a:lnTo>
                    <a:pt x="587" y="2199"/>
                  </a:lnTo>
                  <a:lnTo>
                    <a:pt x="550" y="2161"/>
                  </a:lnTo>
                  <a:lnTo>
                    <a:pt x="541" y="2161"/>
                  </a:lnTo>
                  <a:lnTo>
                    <a:pt x="535" y="2155"/>
                  </a:lnTo>
                  <a:lnTo>
                    <a:pt x="529" y="2149"/>
                  </a:lnTo>
                  <a:lnTo>
                    <a:pt x="529" y="2141"/>
                  </a:lnTo>
                  <a:lnTo>
                    <a:pt x="521" y="2132"/>
                  </a:lnTo>
                  <a:lnTo>
                    <a:pt x="503" y="2132"/>
                  </a:lnTo>
                  <a:lnTo>
                    <a:pt x="492" y="2120"/>
                  </a:lnTo>
                  <a:lnTo>
                    <a:pt x="483" y="2132"/>
                  </a:lnTo>
                  <a:lnTo>
                    <a:pt x="434" y="2132"/>
                  </a:lnTo>
                  <a:lnTo>
                    <a:pt x="425" y="2120"/>
                  </a:lnTo>
                  <a:lnTo>
                    <a:pt x="414" y="2120"/>
                  </a:lnTo>
                  <a:lnTo>
                    <a:pt x="405" y="2112"/>
                  </a:lnTo>
                  <a:lnTo>
                    <a:pt x="376" y="2112"/>
                  </a:lnTo>
                  <a:lnTo>
                    <a:pt x="367" y="2103"/>
                  </a:lnTo>
                  <a:lnTo>
                    <a:pt x="338" y="2103"/>
                  </a:lnTo>
                  <a:lnTo>
                    <a:pt x="327" y="2091"/>
                  </a:lnTo>
                  <a:lnTo>
                    <a:pt x="318" y="2091"/>
                  </a:lnTo>
                  <a:lnTo>
                    <a:pt x="318" y="2083"/>
                  </a:lnTo>
                  <a:lnTo>
                    <a:pt x="327" y="2074"/>
                  </a:lnTo>
                  <a:lnTo>
                    <a:pt x="327" y="2054"/>
                  </a:lnTo>
                  <a:lnTo>
                    <a:pt x="338" y="2045"/>
                  </a:lnTo>
                  <a:lnTo>
                    <a:pt x="338" y="2036"/>
                  </a:lnTo>
                  <a:lnTo>
                    <a:pt x="333" y="2031"/>
                  </a:lnTo>
                  <a:lnTo>
                    <a:pt x="327" y="2025"/>
                  </a:lnTo>
                  <a:lnTo>
                    <a:pt x="327" y="1987"/>
                  </a:lnTo>
                  <a:lnTo>
                    <a:pt x="298" y="1987"/>
                  </a:lnTo>
                  <a:lnTo>
                    <a:pt x="260" y="1950"/>
                  </a:lnTo>
                  <a:lnTo>
                    <a:pt x="240" y="1950"/>
                  </a:lnTo>
                  <a:lnTo>
                    <a:pt x="231" y="1958"/>
                  </a:lnTo>
                  <a:lnTo>
                    <a:pt x="220" y="1950"/>
                  </a:lnTo>
                  <a:lnTo>
                    <a:pt x="220" y="1921"/>
                  </a:lnTo>
                  <a:lnTo>
                    <a:pt x="240" y="1921"/>
                  </a:lnTo>
                  <a:lnTo>
                    <a:pt x="240" y="1892"/>
                  </a:lnTo>
                  <a:lnTo>
                    <a:pt x="153" y="1892"/>
                  </a:lnTo>
                  <a:lnTo>
                    <a:pt x="150" y="1895"/>
                  </a:lnTo>
                  <a:lnTo>
                    <a:pt x="145" y="1901"/>
                  </a:lnTo>
                  <a:lnTo>
                    <a:pt x="136" y="1892"/>
                  </a:lnTo>
                  <a:lnTo>
                    <a:pt x="104" y="1892"/>
                  </a:lnTo>
                  <a:lnTo>
                    <a:pt x="104" y="1912"/>
                  </a:lnTo>
                  <a:lnTo>
                    <a:pt x="75" y="1912"/>
                  </a:lnTo>
                  <a:lnTo>
                    <a:pt x="75" y="1892"/>
                  </a:lnTo>
                  <a:lnTo>
                    <a:pt x="0" y="1892"/>
                  </a:lnTo>
                  <a:lnTo>
                    <a:pt x="0" y="1863"/>
                  </a:lnTo>
                  <a:lnTo>
                    <a:pt x="75" y="1863"/>
                  </a:lnTo>
                  <a:lnTo>
                    <a:pt x="87" y="1854"/>
                  </a:lnTo>
                  <a:lnTo>
                    <a:pt x="116" y="1854"/>
                  </a:lnTo>
                  <a:lnTo>
                    <a:pt x="124" y="1843"/>
                  </a:lnTo>
                  <a:lnTo>
                    <a:pt x="173" y="1843"/>
                  </a:lnTo>
                  <a:lnTo>
                    <a:pt x="182" y="1834"/>
                  </a:lnTo>
                  <a:lnTo>
                    <a:pt x="214" y="1834"/>
                  </a:lnTo>
                  <a:lnTo>
                    <a:pt x="214" y="1822"/>
                  </a:lnTo>
                  <a:lnTo>
                    <a:pt x="220" y="1814"/>
                  </a:lnTo>
                  <a:lnTo>
                    <a:pt x="220" y="1689"/>
                  </a:lnTo>
                  <a:lnTo>
                    <a:pt x="231" y="1681"/>
                  </a:lnTo>
                  <a:lnTo>
                    <a:pt x="231" y="1660"/>
                  </a:lnTo>
                  <a:lnTo>
                    <a:pt x="220" y="1660"/>
                  </a:lnTo>
                  <a:lnTo>
                    <a:pt x="214" y="1652"/>
                  </a:lnTo>
                  <a:lnTo>
                    <a:pt x="202" y="1652"/>
                  </a:lnTo>
                  <a:lnTo>
                    <a:pt x="202" y="1603"/>
                  </a:lnTo>
                  <a:lnTo>
                    <a:pt x="214" y="1594"/>
                  </a:lnTo>
                  <a:lnTo>
                    <a:pt x="214" y="1585"/>
                  </a:lnTo>
                  <a:lnTo>
                    <a:pt x="202" y="1574"/>
                  </a:lnTo>
                  <a:lnTo>
                    <a:pt x="202" y="1556"/>
                  </a:lnTo>
                  <a:lnTo>
                    <a:pt x="214" y="1545"/>
                  </a:lnTo>
                  <a:lnTo>
                    <a:pt x="214" y="1536"/>
                  </a:lnTo>
                  <a:lnTo>
                    <a:pt x="231" y="1516"/>
                  </a:lnTo>
                  <a:lnTo>
                    <a:pt x="231" y="1507"/>
                  </a:lnTo>
                  <a:lnTo>
                    <a:pt x="249" y="1490"/>
                  </a:lnTo>
                  <a:lnTo>
                    <a:pt x="249" y="1478"/>
                  </a:lnTo>
                  <a:lnTo>
                    <a:pt x="269" y="1458"/>
                  </a:lnTo>
                  <a:lnTo>
                    <a:pt x="269" y="1432"/>
                  </a:lnTo>
                  <a:lnTo>
                    <a:pt x="298" y="1403"/>
                  </a:lnTo>
                  <a:lnTo>
                    <a:pt x="298" y="1391"/>
                  </a:lnTo>
                  <a:lnTo>
                    <a:pt x="318" y="1374"/>
                  </a:lnTo>
                  <a:lnTo>
                    <a:pt x="338" y="1374"/>
                  </a:lnTo>
                  <a:lnTo>
                    <a:pt x="359" y="1354"/>
                  </a:lnTo>
                  <a:lnTo>
                    <a:pt x="367" y="1354"/>
                  </a:lnTo>
                  <a:lnTo>
                    <a:pt x="382" y="1339"/>
                  </a:lnTo>
                  <a:lnTo>
                    <a:pt x="396" y="1325"/>
                  </a:lnTo>
                  <a:lnTo>
                    <a:pt x="425" y="1325"/>
                  </a:lnTo>
                  <a:lnTo>
                    <a:pt x="434" y="1316"/>
                  </a:lnTo>
                  <a:lnTo>
                    <a:pt x="483" y="1316"/>
                  </a:lnTo>
                  <a:lnTo>
                    <a:pt x="492" y="1325"/>
                  </a:lnTo>
                  <a:lnTo>
                    <a:pt x="512" y="1325"/>
                  </a:lnTo>
                  <a:lnTo>
                    <a:pt x="550" y="1362"/>
                  </a:lnTo>
                  <a:lnTo>
                    <a:pt x="579" y="1362"/>
                  </a:lnTo>
                  <a:lnTo>
                    <a:pt x="579" y="1345"/>
                  </a:lnTo>
                  <a:lnTo>
                    <a:pt x="570" y="1333"/>
                  </a:lnTo>
                  <a:lnTo>
                    <a:pt x="570" y="1267"/>
                  </a:lnTo>
                  <a:lnTo>
                    <a:pt x="561" y="1258"/>
                  </a:lnTo>
                  <a:lnTo>
                    <a:pt x="561" y="1247"/>
                  </a:lnTo>
                  <a:lnTo>
                    <a:pt x="541" y="1229"/>
                  </a:lnTo>
                  <a:lnTo>
                    <a:pt x="521" y="1209"/>
                  </a:lnTo>
                  <a:lnTo>
                    <a:pt x="521" y="1200"/>
                  </a:lnTo>
                  <a:lnTo>
                    <a:pt x="512" y="1192"/>
                  </a:lnTo>
                  <a:lnTo>
                    <a:pt x="512" y="1180"/>
                  </a:lnTo>
                  <a:lnTo>
                    <a:pt x="503" y="1171"/>
                  </a:lnTo>
                  <a:lnTo>
                    <a:pt x="503" y="1160"/>
                  </a:lnTo>
                  <a:lnTo>
                    <a:pt x="492" y="1151"/>
                  </a:lnTo>
                  <a:lnTo>
                    <a:pt x="492" y="1134"/>
                  </a:lnTo>
                  <a:lnTo>
                    <a:pt x="483" y="1122"/>
                  </a:lnTo>
                  <a:lnTo>
                    <a:pt x="483" y="1076"/>
                  </a:lnTo>
                  <a:lnTo>
                    <a:pt x="471" y="1064"/>
                  </a:lnTo>
                  <a:lnTo>
                    <a:pt x="471" y="1047"/>
                  </a:lnTo>
                  <a:lnTo>
                    <a:pt x="463" y="1035"/>
                  </a:lnTo>
                  <a:lnTo>
                    <a:pt x="463" y="1027"/>
                  </a:lnTo>
                  <a:lnTo>
                    <a:pt x="454" y="1018"/>
                  </a:lnTo>
                  <a:lnTo>
                    <a:pt x="454" y="1007"/>
                  </a:lnTo>
                  <a:lnTo>
                    <a:pt x="443" y="998"/>
                  </a:lnTo>
                  <a:lnTo>
                    <a:pt x="443" y="989"/>
                  </a:lnTo>
                  <a:lnTo>
                    <a:pt x="425" y="969"/>
                  </a:lnTo>
                  <a:lnTo>
                    <a:pt x="425" y="949"/>
                  </a:lnTo>
                  <a:lnTo>
                    <a:pt x="414" y="940"/>
                  </a:lnTo>
                  <a:lnTo>
                    <a:pt x="405" y="940"/>
                  </a:lnTo>
                  <a:lnTo>
                    <a:pt x="385" y="923"/>
                  </a:lnTo>
                  <a:lnTo>
                    <a:pt x="385" y="914"/>
                  </a:lnTo>
                  <a:lnTo>
                    <a:pt x="376" y="902"/>
                  </a:lnTo>
                  <a:lnTo>
                    <a:pt x="376" y="894"/>
                  </a:lnTo>
                  <a:lnTo>
                    <a:pt x="359" y="873"/>
                  </a:lnTo>
                  <a:lnTo>
                    <a:pt x="298" y="873"/>
                  </a:lnTo>
                  <a:lnTo>
                    <a:pt x="289" y="865"/>
                  </a:lnTo>
                  <a:lnTo>
                    <a:pt x="220" y="865"/>
                  </a:lnTo>
                  <a:lnTo>
                    <a:pt x="214" y="853"/>
                  </a:lnTo>
                  <a:lnTo>
                    <a:pt x="173" y="853"/>
                  </a:lnTo>
                  <a:lnTo>
                    <a:pt x="165" y="844"/>
                  </a:lnTo>
                  <a:lnTo>
                    <a:pt x="153" y="844"/>
                  </a:lnTo>
                  <a:lnTo>
                    <a:pt x="150" y="842"/>
                  </a:lnTo>
                  <a:lnTo>
                    <a:pt x="145" y="836"/>
                  </a:lnTo>
                  <a:lnTo>
                    <a:pt x="145" y="824"/>
                  </a:lnTo>
                  <a:lnTo>
                    <a:pt x="165" y="807"/>
                  </a:lnTo>
                  <a:lnTo>
                    <a:pt x="165" y="795"/>
                  </a:lnTo>
                  <a:lnTo>
                    <a:pt x="182" y="778"/>
                  </a:lnTo>
                  <a:lnTo>
                    <a:pt x="194" y="778"/>
                  </a:lnTo>
                  <a:lnTo>
                    <a:pt x="194" y="749"/>
                  </a:lnTo>
                  <a:lnTo>
                    <a:pt x="202" y="737"/>
                  </a:lnTo>
                  <a:lnTo>
                    <a:pt x="202" y="720"/>
                  </a:lnTo>
                  <a:lnTo>
                    <a:pt x="217" y="706"/>
                  </a:lnTo>
                  <a:lnTo>
                    <a:pt x="231" y="691"/>
                  </a:lnTo>
                  <a:lnTo>
                    <a:pt x="240" y="691"/>
                  </a:lnTo>
                  <a:lnTo>
                    <a:pt x="240" y="682"/>
                  </a:lnTo>
                  <a:lnTo>
                    <a:pt x="249" y="671"/>
                  </a:lnTo>
                  <a:lnTo>
                    <a:pt x="260" y="671"/>
                  </a:lnTo>
                  <a:lnTo>
                    <a:pt x="269" y="662"/>
                  </a:lnTo>
                  <a:lnTo>
                    <a:pt x="269" y="633"/>
                  </a:lnTo>
                  <a:lnTo>
                    <a:pt x="289" y="616"/>
                  </a:lnTo>
                  <a:lnTo>
                    <a:pt x="289" y="596"/>
                  </a:lnTo>
                  <a:lnTo>
                    <a:pt x="281" y="584"/>
                  </a:lnTo>
                  <a:lnTo>
                    <a:pt x="281" y="575"/>
                  </a:lnTo>
                  <a:lnTo>
                    <a:pt x="318" y="575"/>
                  </a:lnTo>
                  <a:lnTo>
                    <a:pt x="324" y="573"/>
                  </a:lnTo>
                  <a:lnTo>
                    <a:pt x="327" y="567"/>
                  </a:lnTo>
                  <a:lnTo>
                    <a:pt x="338" y="567"/>
                  </a:lnTo>
                  <a:lnTo>
                    <a:pt x="338" y="538"/>
                  </a:lnTo>
                  <a:lnTo>
                    <a:pt x="327" y="526"/>
                  </a:lnTo>
                  <a:lnTo>
                    <a:pt x="327" y="518"/>
                  </a:lnTo>
                  <a:lnTo>
                    <a:pt x="324" y="515"/>
                  </a:lnTo>
                  <a:lnTo>
                    <a:pt x="318" y="509"/>
                  </a:lnTo>
                  <a:lnTo>
                    <a:pt x="289" y="509"/>
                  </a:lnTo>
                  <a:lnTo>
                    <a:pt x="289" y="489"/>
                  </a:lnTo>
                  <a:lnTo>
                    <a:pt x="309" y="468"/>
                  </a:lnTo>
                  <a:lnTo>
                    <a:pt x="312" y="474"/>
                  </a:lnTo>
                  <a:lnTo>
                    <a:pt x="318" y="480"/>
                  </a:lnTo>
                  <a:lnTo>
                    <a:pt x="367" y="480"/>
                  </a:lnTo>
                  <a:lnTo>
                    <a:pt x="367" y="460"/>
                  </a:lnTo>
                  <a:lnTo>
                    <a:pt x="385" y="460"/>
                  </a:lnTo>
                  <a:lnTo>
                    <a:pt x="396" y="451"/>
                  </a:lnTo>
                  <a:lnTo>
                    <a:pt x="396" y="439"/>
                  </a:lnTo>
                  <a:lnTo>
                    <a:pt x="414" y="439"/>
                  </a:lnTo>
                  <a:lnTo>
                    <a:pt x="414" y="431"/>
                  </a:lnTo>
                  <a:lnTo>
                    <a:pt x="425" y="422"/>
                  </a:lnTo>
                  <a:lnTo>
                    <a:pt x="425" y="384"/>
                  </a:lnTo>
                  <a:lnTo>
                    <a:pt x="434" y="373"/>
                  </a:lnTo>
                  <a:lnTo>
                    <a:pt x="443" y="373"/>
                  </a:lnTo>
                  <a:lnTo>
                    <a:pt x="443" y="364"/>
                  </a:lnTo>
                  <a:lnTo>
                    <a:pt x="425" y="347"/>
                  </a:lnTo>
                  <a:lnTo>
                    <a:pt x="425" y="335"/>
                  </a:lnTo>
                  <a:lnTo>
                    <a:pt x="434" y="327"/>
                  </a:lnTo>
                  <a:lnTo>
                    <a:pt x="434" y="318"/>
                  </a:lnTo>
                  <a:lnTo>
                    <a:pt x="425" y="306"/>
                  </a:lnTo>
                  <a:lnTo>
                    <a:pt x="425" y="298"/>
                  </a:lnTo>
                  <a:lnTo>
                    <a:pt x="414" y="289"/>
                  </a:lnTo>
                  <a:lnTo>
                    <a:pt x="414" y="260"/>
                  </a:lnTo>
                  <a:lnTo>
                    <a:pt x="405" y="248"/>
                  </a:lnTo>
                  <a:lnTo>
                    <a:pt x="405" y="228"/>
                  </a:lnTo>
                  <a:lnTo>
                    <a:pt x="376" y="228"/>
                  </a:lnTo>
                  <a:lnTo>
                    <a:pt x="367" y="220"/>
                  </a:lnTo>
                  <a:lnTo>
                    <a:pt x="367" y="202"/>
                  </a:lnTo>
                  <a:lnTo>
                    <a:pt x="396" y="170"/>
                  </a:lnTo>
                  <a:lnTo>
                    <a:pt x="396" y="162"/>
                  </a:lnTo>
                  <a:lnTo>
                    <a:pt x="425" y="162"/>
                  </a:lnTo>
                  <a:lnTo>
                    <a:pt x="434" y="153"/>
                  </a:lnTo>
                  <a:lnTo>
                    <a:pt x="454" y="153"/>
                  </a:lnTo>
                  <a:lnTo>
                    <a:pt x="463" y="141"/>
                  </a:lnTo>
                  <a:lnTo>
                    <a:pt x="503" y="141"/>
                  </a:lnTo>
                  <a:lnTo>
                    <a:pt x="512" y="153"/>
                  </a:lnTo>
                  <a:lnTo>
                    <a:pt x="529" y="153"/>
                  </a:lnTo>
                  <a:lnTo>
                    <a:pt x="529" y="162"/>
                  </a:lnTo>
                  <a:lnTo>
                    <a:pt x="535" y="167"/>
                  </a:lnTo>
                  <a:lnTo>
                    <a:pt x="541" y="170"/>
                  </a:lnTo>
                  <a:lnTo>
                    <a:pt x="599" y="170"/>
                  </a:lnTo>
                  <a:lnTo>
                    <a:pt x="607" y="162"/>
                  </a:lnTo>
                  <a:lnTo>
                    <a:pt x="628" y="162"/>
                  </a:lnTo>
                  <a:lnTo>
                    <a:pt x="636" y="170"/>
                  </a:lnTo>
                  <a:lnTo>
                    <a:pt x="648" y="170"/>
                  </a:lnTo>
                  <a:lnTo>
                    <a:pt x="657" y="182"/>
                  </a:lnTo>
                  <a:lnTo>
                    <a:pt x="665" y="182"/>
                  </a:lnTo>
                  <a:lnTo>
                    <a:pt x="677" y="191"/>
                  </a:lnTo>
                  <a:lnTo>
                    <a:pt x="686" y="191"/>
                  </a:lnTo>
                  <a:lnTo>
                    <a:pt x="694" y="202"/>
                  </a:lnTo>
                  <a:lnTo>
                    <a:pt x="706" y="202"/>
                  </a:lnTo>
                  <a:lnTo>
                    <a:pt x="714" y="211"/>
                  </a:lnTo>
                  <a:lnTo>
                    <a:pt x="752" y="211"/>
                  </a:lnTo>
                  <a:lnTo>
                    <a:pt x="772" y="228"/>
                  </a:lnTo>
                  <a:lnTo>
                    <a:pt x="793" y="228"/>
                  </a:lnTo>
                  <a:lnTo>
                    <a:pt x="801" y="240"/>
                  </a:lnTo>
                  <a:lnTo>
                    <a:pt x="839" y="240"/>
                  </a:lnTo>
                  <a:lnTo>
                    <a:pt x="850" y="248"/>
                  </a:lnTo>
                  <a:lnTo>
                    <a:pt x="871" y="248"/>
                  </a:lnTo>
                  <a:lnTo>
                    <a:pt x="871" y="182"/>
                  </a:lnTo>
                  <a:lnTo>
                    <a:pt x="879" y="170"/>
                  </a:lnTo>
                  <a:lnTo>
                    <a:pt x="888" y="170"/>
                  </a:lnTo>
                  <a:lnTo>
                    <a:pt x="897" y="182"/>
                  </a:lnTo>
                  <a:lnTo>
                    <a:pt x="908" y="182"/>
                  </a:lnTo>
                  <a:lnTo>
                    <a:pt x="917" y="170"/>
                  </a:lnTo>
                  <a:lnTo>
                    <a:pt x="917" y="141"/>
                  </a:lnTo>
                  <a:lnTo>
                    <a:pt x="929" y="136"/>
                  </a:lnTo>
                  <a:lnTo>
                    <a:pt x="929" y="124"/>
                  </a:lnTo>
                  <a:lnTo>
                    <a:pt x="937" y="115"/>
                  </a:lnTo>
                  <a:lnTo>
                    <a:pt x="937" y="86"/>
                  </a:lnTo>
                  <a:lnTo>
                    <a:pt x="946" y="86"/>
                  </a:lnTo>
                  <a:lnTo>
                    <a:pt x="955" y="75"/>
                  </a:lnTo>
                  <a:lnTo>
                    <a:pt x="984" y="75"/>
                  </a:lnTo>
                  <a:lnTo>
                    <a:pt x="995" y="86"/>
                  </a:lnTo>
                  <a:lnTo>
                    <a:pt x="1024" y="86"/>
                  </a:lnTo>
                  <a:lnTo>
                    <a:pt x="1024" y="20"/>
                  </a:lnTo>
                  <a:lnTo>
                    <a:pt x="1015" y="8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24308A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C4AD8DB6-64EA-4565-889F-6EC044B49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163" y="4178301"/>
              <a:ext cx="93663" cy="41275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1996C3FA-A69A-44EC-9E8E-C13E003272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8538" y="4219576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731DE21C-7C42-4A5C-99D8-E8D4DD24E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3513" y="2513013"/>
              <a:ext cx="95250" cy="17463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76BDC40A-C605-4530-B84F-22EB2D092E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7475" y="2513013"/>
              <a:ext cx="187325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AA1CFABC-4711-4E16-9402-CCECAA855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0475" y="2238376"/>
              <a:ext cx="93663" cy="57150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0FE036F4-98FA-42A5-9B80-ADB7EED58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2850" y="2238376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D6664C7A-922D-4B65-872E-1EF4EA3C7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013" y="1379538"/>
              <a:ext cx="93663" cy="23813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52FA05C7-943C-4CD7-B1E1-BBA1AEDCC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8388" y="1403351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4193B65C-DD60-4E9F-AAA5-1AA390A7F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275" y="4078288"/>
              <a:ext cx="93663" cy="369888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A43B83F6-FECA-455B-9908-904DE3CB9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00650" y="4078288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DE9506CB-E799-4879-A328-F20DA0EF6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6688" y="5195888"/>
              <a:ext cx="93663" cy="41275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4B2BCDBC-7046-4828-A014-38830A7AF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9063" y="5195888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D5C69F69-16EC-4BBA-95C0-14D260198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7850" y="5141913"/>
              <a:ext cx="95250" cy="769938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253D3F35-75EB-4BF8-845D-F109BEE6E6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0225" y="5911851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68AC0AE1-8E2C-4C5D-951C-36485A3CD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8613" y="860426"/>
              <a:ext cx="93663" cy="242888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Line 34">
              <a:extLst>
                <a:ext uri="{FF2B5EF4-FFF2-40B4-BE49-F238E27FC236}">
                  <a16:creationId xmlns:a16="http://schemas.microsoft.com/office/drawing/2014/main" id="{88BBA7DC-5B3E-4039-9CE0-30FBF674F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60988" y="860426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Rectangle 35">
              <a:extLst>
                <a:ext uri="{FF2B5EF4-FFF2-40B4-BE49-F238E27FC236}">
                  <a16:creationId xmlns:a16="http://schemas.microsoft.com/office/drawing/2014/main" id="{7E7909CF-B399-40B8-BC8C-78B9F8E0B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2088" y="5151438"/>
              <a:ext cx="93663" cy="49213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C70EE9FE-D5E9-4466-B2E3-4AD24866E8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4463" y="5200651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FB2198C5-C229-47F0-BFDB-EC7732163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200" y="5257801"/>
              <a:ext cx="93663" cy="312738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Line 38">
              <a:extLst>
                <a:ext uri="{FF2B5EF4-FFF2-40B4-BE49-F238E27FC236}">
                  <a16:creationId xmlns:a16="http://schemas.microsoft.com/office/drawing/2014/main" id="{2B0658B8-259F-49B8-BCB6-00EA1E21C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575" y="5570538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id="{4458ACDE-E592-4C97-AD48-298C485A1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8850" y="3360738"/>
              <a:ext cx="93663" cy="30163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Line 40">
              <a:extLst>
                <a:ext uri="{FF2B5EF4-FFF2-40B4-BE49-F238E27FC236}">
                  <a16:creationId xmlns:a16="http://schemas.microsoft.com/office/drawing/2014/main" id="{9F96D348-7DBA-487B-AA5D-5F058EAD0A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21225" y="3390901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Rectangle 41">
              <a:extLst>
                <a:ext uri="{FF2B5EF4-FFF2-40B4-BE49-F238E27FC236}">
                  <a16:creationId xmlns:a16="http://schemas.microsoft.com/office/drawing/2014/main" id="{2ABF5E52-C27B-48A2-AB49-19432725E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8538" y="4673601"/>
              <a:ext cx="95250" cy="30163"/>
            </a:xfrm>
            <a:prstGeom prst="rect">
              <a:avLst/>
            </a:prstGeom>
            <a:solidFill>
              <a:srgbClr val="818181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51A94383-D153-43E6-A2EC-CBB41C3B8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500" y="4673601"/>
              <a:ext cx="187325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Rectangle 43">
              <a:extLst>
                <a:ext uri="{FF2B5EF4-FFF2-40B4-BE49-F238E27FC236}">
                  <a16:creationId xmlns:a16="http://schemas.microsoft.com/office/drawing/2014/main" id="{7DEF2C9E-C1EF-4D90-88C8-A53915AD6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300" y="1316038"/>
              <a:ext cx="93663" cy="142875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47118865-F5A8-402E-A127-4B986B85B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0675" y="1458913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Rectangle 72">
              <a:extLst>
                <a:ext uri="{FF2B5EF4-FFF2-40B4-BE49-F238E27FC236}">
                  <a16:creationId xmlns:a16="http://schemas.microsoft.com/office/drawing/2014/main" id="{5947DFDE-42C2-45EF-B959-478DA308A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763" y="2857501"/>
              <a:ext cx="93663" cy="36513"/>
            </a:xfrm>
            <a:prstGeom prst="rect">
              <a:avLst/>
            </a:prstGeom>
            <a:solidFill>
              <a:srgbClr val="FEFEFE"/>
            </a:solidFill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Line 73">
              <a:extLst>
                <a:ext uri="{FF2B5EF4-FFF2-40B4-BE49-F238E27FC236}">
                  <a16:creationId xmlns:a16="http://schemas.microsoft.com/office/drawing/2014/main" id="{4A5A31EA-EBCA-4EB0-95E9-C52C67819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8138" y="2894013"/>
              <a:ext cx="188913" cy="0"/>
            </a:xfrm>
            <a:prstGeom prst="line">
              <a:avLst/>
            </a:prstGeom>
            <a:noFill/>
            <a:ln w="7938" cap="flat">
              <a:solidFill>
                <a:srgbClr val="14151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497662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3A7839F8-E37B-4760-820F-26AC393503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272557"/>
              </p:ext>
            </p:extLst>
          </p:nvPr>
        </p:nvGraphicFramePr>
        <p:xfrm>
          <a:off x="1296000" y="1080000"/>
          <a:ext cx="936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1">
            <a:extLst>
              <a:ext uri="{FF2B5EF4-FFF2-40B4-BE49-F238E27FC236}">
                <a16:creationId xmlns:a16="http://schemas.microsoft.com/office/drawing/2014/main" id="{E1C91683-7861-4A4D-BC15-48707CFB39F4}"/>
              </a:ext>
            </a:extLst>
          </p:cNvPr>
          <p:cNvSpPr txBox="1"/>
          <p:nvPr/>
        </p:nvSpPr>
        <p:spPr>
          <a:xfrm>
            <a:off x="8751763" y="5646057"/>
            <a:ext cx="3103687" cy="48328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W nawiasach podano liczbę szkół prowadzącą kształcenie w danym kierunku</a:t>
            </a:r>
            <a:endParaRPr lang="pl-PL" sz="1100" dirty="0"/>
          </a:p>
        </p:txBody>
      </p:sp>
      <p:sp>
        <p:nvSpPr>
          <p:cNvPr id="7" name="Tytuł 2">
            <a:extLst>
              <a:ext uri="{FF2B5EF4-FFF2-40B4-BE49-F238E27FC236}">
                <a16:creationId xmlns:a16="http://schemas.microsoft.com/office/drawing/2014/main" id="{FBB9D4FD-BC61-4585-AB98-B6E05E510989}"/>
              </a:ext>
            </a:extLst>
          </p:cNvPr>
          <p:cNvSpPr txBox="1">
            <a:spLocks/>
          </p:cNvSpPr>
          <p:nvPr/>
        </p:nvSpPr>
        <p:spPr>
          <a:xfrm>
            <a:off x="488950" y="341313"/>
            <a:ext cx="11518900" cy="720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  <a:cs typeface="+mj-cs"/>
              </a:defRPr>
            </a:lvl1pPr>
          </a:lstStyle>
          <a:p>
            <a:pPr algn="ctr"/>
            <a:r>
              <a:rPr lang="pl-PL"/>
              <a:t>Absolwenci technika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941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pl-PL" sz="1600" b="1" dirty="0">
                <a:solidFill>
                  <a:srgbClr val="002060"/>
                </a:solidFill>
              </a:rPr>
              <a:t>Elżbieta Kaliszewska</a:t>
            </a:r>
          </a:p>
          <a:p>
            <a:r>
              <a:rPr lang="pl-PL" sz="1600" b="1" dirty="0">
                <a:solidFill>
                  <a:srgbClr val="002060"/>
                </a:solidFill>
              </a:rPr>
              <a:t>Lubuski Ośrodek Badań Regionalnych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Źródło: https://icein.gov.pl/system-informacji-oswiatowej/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2188030" y="1089025"/>
            <a:ext cx="5388428" cy="1800225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2060"/>
                </a:solidFill>
                <a:latin typeface="+mn-lt"/>
              </a:rPr>
              <a:t>Dziękuję za uwagę </a:t>
            </a:r>
            <a:r>
              <a:rPr lang="pl-PL" b="1" dirty="0">
                <a:solidFill>
                  <a:srgbClr val="002060"/>
                </a:solidFill>
                <a:latin typeface="+mn-lt"/>
                <a:sym typeface="Wingdings" panose="05000000000000000000" pitchFamily="2" charset="2"/>
              </a:rPr>
              <a:t></a:t>
            </a:r>
            <a:br>
              <a:rPr lang="pl-PL" b="1" dirty="0">
                <a:solidFill>
                  <a:srgbClr val="002060"/>
                </a:solidFill>
                <a:latin typeface="+mn-lt"/>
              </a:rPr>
            </a:br>
            <a:endParaRPr lang="pl-PL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561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4000" b="1" dirty="0">
              <a:solidFill>
                <a:srgbClr val="001377"/>
              </a:solidFill>
              <a:latin typeface="Fira Sans"/>
              <a:ea typeface="Fira Sans SemiBold" panose="020B0603050000020004" pitchFamily="34" charset="0"/>
              <a:cs typeface="+mj-cs"/>
            </a:endParaRPr>
          </a:p>
          <a:p>
            <a:pPr marL="0" indent="0" algn="ctr">
              <a:buNone/>
            </a:pPr>
            <a:r>
              <a:rPr lang="pl-PL" sz="4000" b="1" dirty="0">
                <a:solidFill>
                  <a:srgbClr val="001377"/>
                </a:solidFill>
                <a:latin typeface="Fira Sans"/>
                <a:ea typeface="Fira Sans SemiBold" panose="020B0603050000020004" pitchFamily="34" charset="0"/>
                <a:cs typeface="+mj-cs"/>
              </a:rPr>
              <a:t>Plan spotkania</a:t>
            </a:r>
            <a:endParaRPr lang="pl-PL" sz="3200" dirty="0"/>
          </a:p>
          <a:p>
            <a:endParaRPr lang="pl-PL" sz="3200" dirty="0"/>
          </a:p>
          <a:p>
            <a:endParaRPr lang="pl-PL" sz="32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36550" y="457718"/>
            <a:ext cx="11518900" cy="118053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>
                <a:latin typeface="+mn-lt"/>
              </a:rPr>
              <a:t>Cel spotkania</a:t>
            </a:r>
            <a:br>
              <a:rPr lang="pl-PL" b="1" dirty="0">
                <a:latin typeface="+mn-lt"/>
              </a:rPr>
            </a:br>
            <a:endParaRPr lang="pl-PL" b="1" dirty="0">
              <a:latin typeface="+mn-lt"/>
            </a:endParaRPr>
          </a:p>
        </p:txBody>
      </p:sp>
      <p:sp>
        <p:nvSpPr>
          <p:cNvPr id="6" name="Prostokąt zaokrąglony 69">
            <a:extLst>
              <a:ext uri="{FF2B5EF4-FFF2-40B4-BE49-F238E27FC236}">
                <a16:creationId xmlns:a16="http://schemas.microsoft.com/office/drawing/2014/main" id="{03812567-2237-4EDF-B545-2EBB0AEA7C9D}"/>
              </a:ext>
            </a:extLst>
          </p:cNvPr>
          <p:cNvSpPr/>
          <p:nvPr/>
        </p:nvSpPr>
        <p:spPr>
          <a:xfrm>
            <a:off x="645952" y="1233857"/>
            <a:ext cx="10544961" cy="1180534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Przedstawienie danych o edukacji w województwie lubuskim na podstawie źródeł Systemu Informacji Oświatowej</a:t>
            </a:r>
          </a:p>
        </p:txBody>
      </p:sp>
      <p:sp>
        <p:nvSpPr>
          <p:cNvPr id="5" name="Prostokąt zaokrąglony 69">
            <a:extLst>
              <a:ext uri="{FF2B5EF4-FFF2-40B4-BE49-F238E27FC236}">
                <a16:creationId xmlns:a16="http://schemas.microsoft.com/office/drawing/2014/main" id="{7F25ACD6-E35D-4AC9-9C1A-7D327EB8BF94}"/>
              </a:ext>
            </a:extLst>
          </p:cNvPr>
          <p:cNvSpPr/>
          <p:nvPr/>
        </p:nvSpPr>
        <p:spPr>
          <a:xfrm>
            <a:off x="645951" y="3721984"/>
            <a:ext cx="10870735" cy="996070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Wprowadzenie do Systemu Informacji Oświatowej i omówienie wybranych obszarów tematycznych</a:t>
            </a:r>
          </a:p>
        </p:txBody>
      </p:sp>
      <p:sp>
        <p:nvSpPr>
          <p:cNvPr id="7" name="Prostokąt zaokrąglony 69">
            <a:extLst>
              <a:ext uri="{FF2B5EF4-FFF2-40B4-BE49-F238E27FC236}">
                <a16:creationId xmlns:a16="http://schemas.microsoft.com/office/drawing/2014/main" id="{8360C305-4733-4578-868A-14718048817B}"/>
              </a:ext>
            </a:extLst>
          </p:cNvPr>
          <p:cNvSpPr/>
          <p:nvPr/>
        </p:nvSpPr>
        <p:spPr>
          <a:xfrm>
            <a:off x="645952" y="4925492"/>
            <a:ext cx="10870735" cy="996070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Uczniowie i absolwenci szkół ponadpodstawowych w liczbach</a:t>
            </a:r>
          </a:p>
        </p:txBody>
      </p:sp>
    </p:spTree>
    <p:extLst>
      <p:ext uri="{BB962C8B-B14F-4D97-AF65-F5344CB8AC3E}">
        <p14:creationId xmlns:p14="http://schemas.microsoft.com/office/powerpoint/2010/main" val="37717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D19EC0DA-BE3D-4AA0-B7EC-B69B3E3D0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System Informacji Oświatowej</a:t>
            </a:r>
          </a:p>
        </p:txBody>
      </p:sp>
      <p:sp>
        <p:nvSpPr>
          <p:cNvPr id="4" name="Prostokąt zaokrąglony 69">
            <a:extLst>
              <a:ext uri="{FF2B5EF4-FFF2-40B4-BE49-F238E27FC236}">
                <a16:creationId xmlns:a16="http://schemas.microsoft.com/office/drawing/2014/main" id="{933A141D-98AE-467C-8B7C-A9CED5BEC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1208015"/>
            <a:ext cx="11518900" cy="4375223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SIO – centralny elektroniczny zbiór danych oświatowych, funkcjonuje od 2005 roku, gromadzi informacje o szkołach i placówkach oświatowych, uczniach </a:t>
            </a:r>
            <a:br>
              <a:rPr kumimoji="0" lang="pl-PL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oraz kadrze pedagogicznej</a:t>
            </a:r>
          </a:p>
        </p:txBody>
      </p:sp>
    </p:spTree>
    <p:extLst>
      <p:ext uri="{BB962C8B-B14F-4D97-AF65-F5344CB8AC3E}">
        <p14:creationId xmlns:p14="http://schemas.microsoft.com/office/powerpoint/2010/main" val="295360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5F3ACEA-B0BF-45C4-9058-83E03A84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Obszary tematyczne</a:t>
            </a:r>
          </a:p>
        </p:txBody>
      </p:sp>
      <p:sp>
        <p:nvSpPr>
          <p:cNvPr id="4" name="Prostokąt zaokrąglony 69">
            <a:extLst>
              <a:ext uri="{FF2B5EF4-FFF2-40B4-BE49-F238E27FC236}">
                <a16:creationId xmlns:a16="http://schemas.microsoft.com/office/drawing/2014/main" id="{0DF41C36-091A-4497-89D1-DCF5603EC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0" y="1290359"/>
            <a:ext cx="3878507" cy="1218429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>
            <a:normAutofit fontScale="85000"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Szkoły podstawowe</a:t>
            </a:r>
          </a:p>
        </p:txBody>
      </p:sp>
      <p:sp>
        <p:nvSpPr>
          <p:cNvPr id="5" name="Prostokąt zaokrąglony 69">
            <a:extLst>
              <a:ext uri="{FF2B5EF4-FFF2-40B4-BE49-F238E27FC236}">
                <a16:creationId xmlns:a16="http://schemas.microsoft.com/office/drawing/2014/main" id="{2884B441-F3AE-473F-8CDF-176F400F063F}"/>
              </a:ext>
            </a:extLst>
          </p:cNvPr>
          <p:cNvSpPr txBox="1">
            <a:spLocks/>
          </p:cNvSpPr>
          <p:nvPr/>
        </p:nvSpPr>
        <p:spPr>
          <a:xfrm>
            <a:off x="5069150" y="1228486"/>
            <a:ext cx="5877016" cy="1103275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vert="horz" lIns="0" tIns="45720" rIns="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pl-PL" sz="3600" kern="0" dirty="0">
                <a:solidFill>
                  <a:prstClr val="white"/>
                </a:solidFill>
                <a:latin typeface="Calibri" panose="020F0502020204030204"/>
                <a:ea typeface="+mn-ea"/>
              </a:rPr>
              <a:t>Wychowanie przedszkolne</a:t>
            </a:r>
          </a:p>
        </p:txBody>
      </p:sp>
      <p:sp>
        <p:nvSpPr>
          <p:cNvPr id="6" name="Prostokąt zaokrąglony 69">
            <a:extLst>
              <a:ext uri="{FF2B5EF4-FFF2-40B4-BE49-F238E27FC236}">
                <a16:creationId xmlns:a16="http://schemas.microsoft.com/office/drawing/2014/main" id="{FA8B6A91-2F95-4D1C-AF58-5D2EBDD2C763}"/>
              </a:ext>
            </a:extLst>
          </p:cNvPr>
          <p:cNvSpPr txBox="1">
            <a:spLocks/>
          </p:cNvSpPr>
          <p:nvPr/>
        </p:nvSpPr>
        <p:spPr>
          <a:xfrm>
            <a:off x="5215019" y="4514132"/>
            <a:ext cx="5877017" cy="1185332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vert="horz" lIns="0" tIns="45720" rIns="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pl-PL" sz="3600" kern="0" dirty="0">
                <a:solidFill>
                  <a:prstClr val="white"/>
                </a:solidFill>
                <a:latin typeface="Calibri" panose="020F0502020204030204"/>
                <a:ea typeface="+mn-ea"/>
              </a:rPr>
              <a:t>Uczniowie ze specjalnymi potrzebami edukacyjnymi</a:t>
            </a:r>
          </a:p>
        </p:txBody>
      </p:sp>
      <p:sp>
        <p:nvSpPr>
          <p:cNvPr id="7" name="Prostokąt zaokrąglony 69">
            <a:extLst>
              <a:ext uri="{FF2B5EF4-FFF2-40B4-BE49-F238E27FC236}">
                <a16:creationId xmlns:a16="http://schemas.microsoft.com/office/drawing/2014/main" id="{22749AEC-D156-4B0E-99BF-667266BCD0BD}"/>
              </a:ext>
            </a:extLst>
          </p:cNvPr>
          <p:cNvSpPr txBox="1">
            <a:spLocks/>
          </p:cNvSpPr>
          <p:nvPr/>
        </p:nvSpPr>
        <p:spPr>
          <a:xfrm>
            <a:off x="5149049" y="2782057"/>
            <a:ext cx="5797117" cy="1103275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vert="horz" lIns="0" tIns="45720" rIns="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pl-PL" sz="3600" kern="0" dirty="0">
                <a:solidFill>
                  <a:prstClr val="white"/>
                </a:solidFill>
                <a:latin typeface="Calibri" panose="020F0502020204030204"/>
                <a:ea typeface="+mn-ea"/>
              </a:rPr>
              <a:t>Nauczanie języków obcych</a:t>
            </a:r>
          </a:p>
        </p:txBody>
      </p:sp>
      <p:sp>
        <p:nvSpPr>
          <p:cNvPr id="8" name="Prostokąt zaokrąglony 69">
            <a:extLst>
              <a:ext uri="{FF2B5EF4-FFF2-40B4-BE49-F238E27FC236}">
                <a16:creationId xmlns:a16="http://schemas.microsoft.com/office/drawing/2014/main" id="{51E65825-032B-4FAD-880B-8FE5761C230E}"/>
              </a:ext>
            </a:extLst>
          </p:cNvPr>
          <p:cNvSpPr txBox="1">
            <a:spLocks/>
          </p:cNvSpPr>
          <p:nvPr/>
        </p:nvSpPr>
        <p:spPr>
          <a:xfrm>
            <a:off x="336551" y="2877362"/>
            <a:ext cx="4528412" cy="1218428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vert="horz" lIns="0" tIns="45720" rIns="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pl-PL" sz="3200" kern="0" dirty="0">
                <a:solidFill>
                  <a:prstClr val="white"/>
                </a:solidFill>
                <a:latin typeface="Calibri" panose="020F0502020204030204"/>
                <a:ea typeface="+mn-ea"/>
              </a:rPr>
              <a:t>Szkoły ponadpodstawowe</a:t>
            </a:r>
          </a:p>
        </p:txBody>
      </p:sp>
      <p:sp>
        <p:nvSpPr>
          <p:cNvPr id="9" name="Prostokąt zaokrąglony 69">
            <a:extLst>
              <a:ext uri="{FF2B5EF4-FFF2-40B4-BE49-F238E27FC236}">
                <a16:creationId xmlns:a16="http://schemas.microsoft.com/office/drawing/2014/main" id="{A2D19AE5-ACF1-4F34-84E9-60DAFFEA519B}"/>
              </a:ext>
            </a:extLst>
          </p:cNvPr>
          <p:cNvSpPr txBox="1">
            <a:spLocks/>
          </p:cNvSpPr>
          <p:nvPr/>
        </p:nvSpPr>
        <p:spPr>
          <a:xfrm>
            <a:off x="486561" y="4546833"/>
            <a:ext cx="3952274" cy="1077986"/>
          </a:xfrm>
          <a:prstGeom prst="roundRect">
            <a:avLst>
              <a:gd name="adj" fmla="val 50000"/>
            </a:avLst>
          </a:prstGeom>
          <a:solidFill>
            <a:srgbClr val="24438D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vert="horz" lIns="0" tIns="45720" rIns="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pl-PL" sz="4000" kern="0" dirty="0">
                <a:solidFill>
                  <a:prstClr val="white"/>
                </a:solidFill>
                <a:latin typeface="Calibri" panose="020F0502020204030204"/>
                <a:ea typeface="+mn-ea"/>
              </a:rPr>
              <a:t>Nauczyciele</a:t>
            </a:r>
          </a:p>
        </p:txBody>
      </p:sp>
    </p:spTree>
    <p:extLst>
      <p:ext uri="{BB962C8B-B14F-4D97-AF65-F5344CB8AC3E}">
        <p14:creationId xmlns:p14="http://schemas.microsoft.com/office/powerpoint/2010/main" val="60535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BEAAE7D-F72C-433D-9883-5997A03C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49" y="1464816"/>
            <a:ext cx="11621671" cy="46641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Szkoły według organu prowadzącego,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Uczniowie i absolwenci wg kategorii: </a:t>
            </a:r>
          </a:p>
          <a:p>
            <a:pPr marL="0" indent="0">
              <a:buNone/>
            </a:pPr>
            <a:r>
              <a:rPr lang="pl-PL" dirty="0"/>
              <a:t> 	wiek, płeć, </a:t>
            </a:r>
          </a:p>
          <a:p>
            <a:pPr marL="0" indent="0">
              <a:buNone/>
            </a:pPr>
            <a:r>
              <a:rPr lang="pl-PL" dirty="0"/>
              <a:t>	liczba uczniów w 1 klasach i klasach programowo najwyższych,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Uczniowie i absolwenci szkół zawodowych według podgrup kierunków kształcenia (ISCED-F-2013),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Uczniowie objęci kształceniem specjalnym (wg stopnia niepełnosprawności) w szkołach </a:t>
            </a:r>
            <a:r>
              <a:rPr lang="pl-PL"/>
              <a:t>dla młodzieży.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51A38D4-93DB-4E51-B661-09427651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Obszary tematyczne – szkoły ponadpodstawowe</a:t>
            </a:r>
          </a:p>
        </p:txBody>
      </p:sp>
    </p:spTree>
    <p:extLst>
      <p:ext uri="{BB962C8B-B14F-4D97-AF65-F5344CB8AC3E}">
        <p14:creationId xmlns:p14="http://schemas.microsoft.com/office/powerpoint/2010/main" val="92667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5CE6307D-22F9-4D83-8819-AF85ACA84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 		</a:t>
            </a:r>
            <a:endParaRPr lang="pl-PL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sz="4000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3BFFEEE-7945-4DE2-9B51-AE88A3CD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 </a:t>
            </a:r>
            <a:r>
              <a:rPr lang="pl-PL" sz="4000" dirty="0"/>
              <a:t>Szeregi czasowe i przekrój terytorialny</a:t>
            </a: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696EF007-3EFD-4B3E-932E-DFC06F6C9D32}"/>
              </a:ext>
            </a:extLst>
          </p:cNvPr>
          <p:cNvSpPr/>
          <p:nvPr/>
        </p:nvSpPr>
        <p:spPr>
          <a:xfrm>
            <a:off x="7572658" y="3674258"/>
            <a:ext cx="3065993" cy="1184729"/>
          </a:xfrm>
          <a:prstGeom prst="ellipse">
            <a:avLst/>
          </a:prstGeom>
          <a:solidFill>
            <a:srgbClr val="BED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  <a:cs typeface="+mj-cs"/>
              </a:rPr>
              <a:t>2007-2021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FDBE6D1D-0F02-485C-9F81-3E1F104D7861}"/>
              </a:ext>
            </a:extLst>
          </p:cNvPr>
          <p:cNvSpPr/>
          <p:nvPr/>
        </p:nvSpPr>
        <p:spPr>
          <a:xfrm>
            <a:off x="6369242" y="1196658"/>
            <a:ext cx="4840503" cy="1719776"/>
          </a:xfrm>
          <a:prstGeom prst="ellipse">
            <a:avLst/>
          </a:prstGeom>
          <a:solidFill>
            <a:srgbClr val="BED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  <a:cs typeface="+mj-cs"/>
              </a:rPr>
              <a:t>Województwo</a:t>
            </a:r>
          </a:p>
          <a:p>
            <a:pPr algn="ctr"/>
            <a:r>
              <a:rPr lang="pl-PL" sz="3200" dirty="0"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  <a:cs typeface="+mj-cs"/>
              </a:rPr>
              <a:t>Powiat </a:t>
            </a:r>
          </a:p>
          <a:p>
            <a:pPr algn="ctr"/>
            <a:r>
              <a:rPr lang="pl-PL" sz="3200" dirty="0"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  <a:cs typeface="+mj-cs"/>
              </a:rPr>
              <a:t>Gmina</a:t>
            </a:r>
            <a:endParaRPr lang="pl-PL" sz="3200" dirty="0">
              <a:solidFill>
                <a:schemeClr val="tx1"/>
              </a:solidFill>
            </a:endParaRPr>
          </a:p>
        </p:txBody>
      </p:sp>
      <p:grpSp>
        <p:nvGrpSpPr>
          <p:cNvPr id="11" name="Group 8">
            <a:extLst>
              <a:ext uri="{FF2B5EF4-FFF2-40B4-BE49-F238E27FC236}">
                <a16:creationId xmlns:a16="http://schemas.microsoft.com/office/drawing/2014/main" id="{B22521C5-40FB-4F30-B32E-A0DA7A84CC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4365" y="1196658"/>
            <a:ext cx="3302000" cy="5060950"/>
            <a:chOff x="1495" y="700"/>
            <a:chExt cx="2080" cy="3188"/>
          </a:xfrm>
        </p:grpSpPr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3204E3B8-A1BD-460D-B642-7AFC4BDAF7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39" y="3345"/>
              <a:ext cx="143" cy="144"/>
            </a:xfrm>
            <a:custGeom>
              <a:avLst/>
              <a:gdLst>
                <a:gd name="T0" fmla="*/ 364 w 631"/>
                <a:gd name="T1" fmla="*/ 580 h 639"/>
                <a:gd name="T2" fmla="*/ 360 w 631"/>
                <a:gd name="T3" fmla="*/ 550 h 639"/>
                <a:gd name="T4" fmla="*/ 381 w 631"/>
                <a:gd name="T5" fmla="*/ 483 h 639"/>
                <a:gd name="T6" fmla="*/ 389 w 631"/>
                <a:gd name="T7" fmla="*/ 445 h 639"/>
                <a:gd name="T8" fmla="*/ 364 w 631"/>
                <a:gd name="T9" fmla="*/ 377 h 639"/>
                <a:gd name="T10" fmla="*/ 343 w 631"/>
                <a:gd name="T11" fmla="*/ 406 h 639"/>
                <a:gd name="T12" fmla="*/ 296 w 631"/>
                <a:gd name="T13" fmla="*/ 415 h 639"/>
                <a:gd name="T14" fmla="*/ 258 w 631"/>
                <a:gd name="T15" fmla="*/ 436 h 639"/>
                <a:gd name="T16" fmla="*/ 207 w 631"/>
                <a:gd name="T17" fmla="*/ 445 h 639"/>
                <a:gd name="T18" fmla="*/ 212 w 631"/>
                <a:gd name="T19" fmla="*/ 389 h 639"/>
                <a:gd name="T20" fmla="*/ 199 w 631"/>
                <a:gd name="T21" fmla="*/ 360 h 639"/>
                <a:gd name="T22" fmla="*/ 152 w 631"/>
                <a:gd name="T23" fmla="*/ 368 h 639"/>
                <a:gd name="T24" fmla="*/ 114 w 631"/>
                <a:gd name="T25" fmla="*/ 389 h 639"/>
                <a:gd name="T26" fmla="*/ 76 w 631"/>
                <a:gd name="T27" fmla="*/ 360 h 639"/>
                <a:gd name="T28" fmla="*/ 38 w 631"/>
                <a:gd name="T29" fmla="*/ 351 h 639"/>
                <a:gd name="T30" fmla="*/ 30 w 631"/>
                <a:gd name="T31" fmla="*/ 309 h 639"/>
                <a:gd name="T32" fmla="*/ 25 w 631"/>
                <a:gd name="T33" fmla="*/ 288 h 639"/>
                <a:gd name="T34" fmla="*/ 8 w 631"/>
                <a:gd name="T35" fmla="*/ 224 h 639"/>
                <a:gd name="T36" fmla="*/ 0 w 631"/>
                <a:gd name="T37" fmla="*/ 203 h 639"/>
                <a:gd name="T38" fmla="*/ 63 w 631"/>
                <a:gd name="T39" fmla="*/ 186 h 639"/>
                <a:gd name="T40" fmla="*/ 173 w 631"/>
                <a:gd name="T41" fmla="*/ 106 h 639"/>
                <a:gd name="T42" fmla="*/ 237 w 631"/>
                <a:gd name="T43" fmla="*/ 55 h 639"/>
                <a:gd name="T44" fmla="*/ 250 w 631"/>
                <a:gd name="T45" fmla="*/ 9 h 639"/>
                <a:gd name="T46" fmla="*/ 313 w 631"/>
                <a:gd name="T47" fmla="*/ 0 h 639"/>
                <a:gd name="T48" fmla="*/ 334 w 631"/>
                <a:gd name="T49" fmla="*/ 17 h 639"/>
                <a:gd name="T50" fmla="*/ 326 w 631"/>
                <a:gd name="T51" fmla="*/ 119 h 639"/>
                <a:gd name="T52" fmla="*/ 364 w 631"/>
                <a:gd name="T53" fmla="*/ 144 h 639"/>
                <a:gd name="T54" fmla="*/ 402 w 631"/>
                <a:gd name="T55" fmla="*/ 136 h 639"/>
                <a:gd name="T56" fmla="*/ 419 w 631"/>
                <a:gd name="T57" fmla="*/ 136 h 639"/>
                <a:gd name="T58" fmla="*/ 440 w 631"/>
                <a:gd name="T59" fmla="*/ 165 h 639"/>
                <a:gd name="T60" fmla="*/ 465 w 631"/>
                <a:gd name="T61" fmla="*/ 152 h 639"/>
                <a:gd name="T62" fmla="*/ 516 w 631"/>
                <a:gd name="T63" fmla="*/ 174 h 639"/>
                <a:gd name="T64" fmla="*/ 525 w 631"/>
                <a:gd name="T65" fmla="*/ 241 h 639"/>
                <a:gd name="T66" fmla="*/ 504 w 631"/>
                <a:gd name="T67" fmla="*/ 292 h 639"/>
                <a:gd name="T68" fmla="*/ 537 w 631"/>
                <a:gd name="T69" fmla="*/ 309 h 639"/>
                <a:gd name="T70" fmla="*/ 601 w 631"/>
                <a:gd name="T71" fmla="*/ 318 h 639"/>
                <a:gd name="T72" fmla="*/ 631 w 631"/>
                <a:gd name="T73" fmla="*/ 330 h 639"/>
                <a:gd name="T74" fmla="*/ 622 w 631"/>
                <a:gd name="T75" fmla="*/ 351 h 639"/>
                <a:gd name="T76" fmla="*/ 584 w 631"/>
                <a:gd name="T77" fmla="*/ 377 h 639"/>
                <a:gd name="T78" fmla="*/ 580 w 631"/>
                <a:gd name="T79" fmla="*/ 423 h 639"/>
                <a:gd name="T80" fmla="*/ 609 w 631"/>
                <a:gd name="T81" fmla="*/ 415 h 639"/>
                <a:gd name="T82" fmla="*/ 614 w 631"/>
                <a:gd name="T83" fmla="*/ 457 h 639"/>
                <a:gd name="T84" fmla="*/ 601 w 631"/>
                <a:gd name="T85" fmla="*/ 491 h 639"/>
                <a:gd name="T86" fmla="*/ 580 w 631"/>
                <a:gd name="T87" fmla="*/ 525 h 639"/>
                <a:gd name="T88" fmla="*/ 563 w 631"/>
                <a:gd name="T89" fmla="*/ 550 h 639"/>
                <a:gd name="T90" fmla="*/ 478 w 631"/>
                <a:gd name="T91" fmla="*/ 550 h 639"/>
                <a:gd name="T92" fmla="*/ 470 w 631"/>
                <a:gd name="T93" fmla="*/ 571 h 639"/>
                <a:gd name="T94" fmla="*/ 457 w 631"/>
                <a:gd name="T95" fmla="*/ 601 h 639"/>
                <a:gd name="T96" fmla="*/ 440 w 631"/>
                <a:gd name="T97" fmla="*/ 588 h 639"/>
                <a:gd name="T98" fmla="*/ 419 w 631"/>
                <a:gd name="T99" fmla="*/ 588 h 639"/>
                <a:gd name="T100" fmla="*/ 419 w 631"/>
                <a:gd name="T101" fmla="*/ 618 h 639"/>
                <a:gd name="T102" fmla="*/ 394 w 631"/>
                <a:gd name="T103" fmla="*/ 639 h 639"/>
                <a:gd name="T104" fmla="*/ 351 w 631"/>
                <a:gd name="T105" fmla="*/ 597 h 639"/>
                <a:gd name="T106" fmla="*/ 351 w 631"/>
                <a:gd name="T107" fmla="*/ 59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1" h="639">
                  <a:moveTo>
                    <a:pt x="351" y="588"/>
                  </a:moveTo>
                  <a:lnTo>
                    <a:pt x="360" y="580"/>
                  </a:lnTo>
                  <a:lnTo>
                    <a:pt x="364" y="580"/>
                  </a:lnTo>
                  <a:lnTo>
                    <a:pt x="364" y="571"/>
                  </a:lnTo>
                  <a:lnTo>
                    <a:pt x="360" y="567"/>
                  </a:lnTo>
                  <a:lnTo>
                    <a:pt x="360" y="550"/>
                  </a:lnTo>
                  <a:lnTo>
                    <a:pt x="364" y="542"/>
                  </a:lnTo>
                  <a:lnTo>
                    <a:pt x="364" y="495"/>
                  </a:lnTo>
                  <a:lnTo>
                    <a:pt x="381" y="483"/>
                  </a:lnTo>
                  <a:lnTo>
                    <a:pt x="381" y="457"/>
                  </a:lnTo>
                  <a:lnTo>
                    <a:pt x="389" y="453"/>
                  </a:lnTo>
                  <a:lnTo>
                    <a:pt x="389" y="445"/>
                  </a:lnTo>
                  <a:lnTo>
                    <a:pt x="381" y="436"/>
                  </a:lnTo>
                  <a:lnTo>
                    <a:pt x="381" y="377"/>
                  </a:lnTo>
                  <a:lnTo>
                    <a:pt x="364" y="377"/>
                  </a:lnTo>
                  <a:lnTo>
                    <a:pt x="364" y="389"/>
                  </a:lnTo>
                  <a:lnTo>
                    <a:pt x="360" y="389"/>
                  </a:lnTo>
                  <a:lnTo>
                    <a:pt x="343" y="406"/>
                  </a:lnTo>
                  <a:lnTo>
                    <a:pt x="334" y="406"/>
                  </a:lnTo>
                  <a:lnTo>
                    <a:pt x="326" y="415"/>
                  </a:lnTo>
                  <a:lnTo>
                    <a:pt x="296" y="415"/>
                  </a:lnTo>
                  <a:lnTo>
                    <a:pt x="283" y="432"/>
                  </a:lnTo>
                  <a:lnTo>
                    <a:pt x="267" y="432"/>
                  </a:lnTo>
                  <a:lnTo>
                    <a:pt x="258" y="436"/>
                  </a:lnTo>
                  <a:lnTo>
                    <a:pt x="237" y="436"/>
                  </a:lnTo>
                  <a:lnTo>
                    <a:pt x="228" y="445"/>
                  </a:lnTo>
                  <a:lnTo>
                    <a:pt x="207" y="445"/>
                  </a:lnTo>
                  <a:lnTo>
                    <a:pt x="207" y="423"/>
                  </a:lnTo>
                  <a:lnTo>
                    <a:pt x="212" y="415"/>
                  </a:lnTo>
                  <a:lnTo>
                    <a:pt x="212" y="389"/>
                  </a:lnTo>
                  <a:lnTo>
                    <a:pt x="207" y="385"/>
                  </a:lnTo>
                  <a:lnTo>
                    <a:pt x="207" y="368"/>
                  </a:lnTo>
                  <a:lnTo>
                    <a:pt x="199" y="360"/>
                  </a:lnTo>
                  <a:lnTo>
                    <a:pt x="173" y="360"/>
                  </a:lnTo>
                  <a:lnTo>
                    <a:pt x="169" y="368"/>
                  </a:lnTo>
                  <a:lnTo>
                    <a:pt x="152" y="368"/>
                  </a:lnTo>
                  <a:lnTo>
                    <a:pt x="144" y="377"/>
                  </a:lnTo>
                  <a:lnTo>
                    <a:pt x="131" y="377"/>
                  </a:lnTo>
                  <a:lnTo>
                    <a:pt x="114" y="389"/>
                  </a:lnTo>
                  <a:lnTo>
                    <a:pt x="101" y="389"/>
                  </a:lnTo>
                  <a:lnTo>
                    <a:pt x="101" y="385"/>
                  </a:lnTo>
                  <a:lnTo>
                    <a:pt x="76" y="360"/>
                  </a:lnTo>
                  <a:lnTo>
                    <a:pt x="68" y="360"/>
                  </a:lnTo>
                  <a:lnTo>
                    <a:pt x="63" y="351"/>
                  </a:lnTo>
                  <a:lnTo>
                    <a:pt x="38" y="351"/>
                  </a:lnTo>
                  <a:lnTo>
                    <a:pt x="25" y="339"/>
                  </a:lnTo>
                  <a:lnTo>
                    <a:pt x="25" y="318"/>
                  </a:lnTo>
                  <a:lnTo>
                    <a:pt x="30" y="309"/>
                  </a:lnTo>
                  <a:lnTo>
                    <a:pt x="30" y="301"/>
                  </a:lnTo>
                  <a:lnTo>
                    <a:pt x="25" y="292"/>
                  </a:lnTo>
                  <a:lnTo>
                    <a:pt x="25" y="288"/>
                  </a:lnTo>
                  <a:lnTo>
                    <a:pt x="17" y="279"/>
                  </a:lnTo>
                  <a:lnTo>
                    <a:pt x="17" y="233"/>
                  </a:lnTo>
                  <a:lnTo>
                    <a:pt x="8" y="224"/>
                  </a:lnTo>
                  <a:lnTo>
                    <a:pt x="8" y="220"/>
                  </a:lnTo>
                  <a:lnTo>
                    <a:pt x="0" y="212"/>
                  </a:lnTo>
                  <a:lnTo>
                    <a:pt x="0" y="203"/>
                  </a:lnTo>
                  <a:lnTo>
                    <a:pt x="38" y="203"/>
                  </a:lnTo>
                  <a:lnTo>
                    <a:pt x="55" y="186"/>
                  </a:lnTo>
                  <a:lnTo>
                    <a:pt x="63" y="186"/>
                  </a:lnTo>
                  <a:lnTo>
                    <a:pt x="63" y="203"/>
                  </a:lnTo>
                  <a:lnTo>
                    <a:pt x="173" y="203"/>
                  </a:lnTo>
                  <a:lnTo>
                    <a:pt x="173" y="106"/>
                  </a:lnTo>
                  <a:lnTo>
                    <a:pt x="212" y="68"/>
                  </a:lnTo>
                  <a:lnTo>
                    <a:pt x="220" y="68"/>
                  </a:lnTo>
                  <a:lnTo>
                    <a:pt x="237" y="55"/>
                  </a:lnTo>
                  <a:lnTo>
                    <a:pt x="237" y="17"/>
                  </a:lnTo>
                  <a:lnTo>
                    <a:pt x="245" y="17"/>
                  </a:lnTo>
                  <a:lnTo>
                    <a:pt x="250" y="9"/>
                  </a:lnTo>
                  <a:lnTo>
                    <a:pt x="267" y="9"/>
                  </a:lnTo>
                  <a:lnTo>
                    <a:pt x="275" y="0"/>
                  </a:lnTo>
                  <a:lnTo>
                    <a:pt x="313" y="0"/>
                  </a:lnTo>
                  <a:lnTo>
                    <a:pt x="317" y="9"/>
                  </a:lnTo>
                  <a:lnTo>
                    <a:pt x="326" y="9"/>
                  </a:lnTo>
                  <a:lnTo>
                    <a:pt x="334" y="17"/>
                  </a:lnTo>
                  <a:lnTo>
                    <a:pt x="334" y="89"/>
                  </a:lnTo>
                  <a:lnTo>
                    <a:pt x="326" y="97"/>
                  </a:lnTo>
                  <a:lnTo>
                    <a:pt x="326" y="119"/>
                  </a:lnTo>
                  <a:lnTo>
                    <a:pt x="313" y="136"/>
                  </a:lnTo>
                  <a:lnTo>
                    <a:pt x="313" y="144"/>
                  </a:lnTo>
                  <a:lnTo>
                    <a:pt x="364" y="144"/>
                  </a:lnTo>
                  <a:lnTo>
                    <a:pt x="372" y="152"/>
                  </a:lnTo>
                  <a:lnTo>
                    <a:pt x="402" y="152"/>
                  </a:lnTo>
                  <a:lnTo>
                    <a:pt x="402" y="136"/>
                  </a:lnTo>
                  <a:lnTo>
                    <a:pt x="410" y="127"/>
                  </a:lnTo>
                  <a:lnTo>
                    <a:pt x="419" y="127"/>
                  </a:lnTo>
                  <a:lnTo>
                    <a:pt x="419" y="136"/>
                  </a:lnTo>
                  <a:lnTo>
                    <a:pt x="427" y="144"/>
                  </a:lnTo>
                  <a:lnTo>
                    <a:pt x="427" y="165"/>
                  </a:lnTo>
                  <a:lnTo>
                    <a:pt x="440" y="165"/>
                  </a:lnTo>
                  <a:lnTo>
                    <a:pt x="440" y="157"/>
                  </a:lnTo>
                  <a:lnTo>
                    <a:pt x="449" y="152"/>
                  </a:lnTo>
                  <a:lnTo>
                    <a:pt x="465" y="152"/>
                  </a:lnTo>
                  <a:lnTo>
                    <a:pt x="470" y="157"/>
                  </a:lnTo>
                  <a:lnTo>
                    <a:pt x="516" y="157"/>
                  </a:lnTo>
                  <a:lnTo>
                    <a:pt x="516" y="174"/>
                  </a:lnTo>
                  <a:lnTo>
                    <a:pt x="533" y="186"/>
                  </a:lnTo>
                  <a:lnTo>
                    <a:pt x="533" y="233"/>
                  </a:lnTo>
                  <a:lnTo>
                    <a:pt x="525" y="241"/>
                  </a:lnTo>
                  <a:lnTo>
                    <a:pt x="525" y="254"/>
                  </a:lnTo>
                  <a:lnTo>
                    <a:pt x="504" y="279"/>
                  </a:lnTo>
                  <a:lnTo>
                    <a:pt x="504" y="292"/>
                  </a:lnTo>
                  <a:lnTo>
                    <a:pt x="508" y="301"/>
                  </a:lnTo>
                  <a:lnTo>
                    <a:pt x="533" y="301"/>
                  </a:lnTo>
                  <a:lnTo>
                    <a:pt x="537" y="309"/>
                  </a:lnTo>
                  <a:lnTo>
                    <a:pt x="580" y="309"/>
                  </a:lnTo>
                  <a:lnTo>
                    <a:pt x="584" y="318"/>
                  </a:lnTo>
                  <a:lnTo>
                    <a:pt x="601" y="318"/>
                  </a:lnTo>
                  <a:lnTo>
                    <a:pt x="609" y="326"/>
                  </a:lnTo>
                  <a:lnTo>
                    <a:pt x="622" y="326"/>
                  </a:lnTo>
                  <a:lnTo>
                    <a:pt x="631" y="330"/>
                  </a:lnTo>
                  <a:lnTo>
                    <a:pt x="631" y="339"/>
                  </a:lnTo>
                  <a:lnTo>
                    <a:pt x="622" y="347"/>
                  </a:lnTo>
                  <a:lnTo>
                    <a:pt x="622" y="351"/>
                  </a:lnTo>
                  <a:lnTo>
                    <a:pt x="614" y="360"/>
                  </a:lnTo>
                  <a:lnTo>
                    <a:pt x="601" y="360"/>
                  </a:lnTo>
                  <a:lnTo>
                    <a:pt x="584" y="377"/>
                  </a:lnTo>
                  <a:lnTo>
                    <a:pt x="584" y="385"/>
                  </a:lnTo>
                  <a:lnTo>
                    <a:pt x="580" y="389"/>
                  </a:lnTo>
                  <a:lnTo>
                    <a:pt x="580" y="423"/>
                  </a:lnTo>
                  <a:lnTo>
                    <a:pt x="592" y="423"/>
                  </a:lnTo>
                  <a:lnTo>
                    <a:pt x="601" y="415"/>
                  </a:lnTo>
                  <a:lnTo>
                    <a:pt x="609" y="415"/>
                  </a:lnTo>
                  <a:lnTo>
                    <a:pt x="609" y="423"/>
                  </a:lnTo>
                  <a:lnTo>
                    <a:pt x="614" y="432"/>
                  </a:lnTo>
                  <a:lnTo>
                    <a:pt x="614" y="457"/>
                  </a:lnTo>
                  <a:lnTo>
                    <a:pt x="609" y="466"/>
                  </a:lnTo>
                  <a:lnTo>
                    <a:pt x="609" y="483"/>
                  </a:lnTo>
                  <a:lnTo>
                    <a:pt x="601" y="491"/>
                  </a:lnTo>
                  <a:lnTo>
                    <a:pt x="601" y="495"/>
                  </a:lnTo>
                  <a:lnTo>
                    <a:pt x="580" y="495"/>
                  </a:lnTo>
                  <a:lnTo>
                    <a:pt x="580" y="525"/>
                  </a:lnTo>
                  <a:lnTo>
                    <a:pt x="571" y="533"/>
                  </a:lnTo>
                  <a:lnTo>
                    <a:pt x="571" y="550"/>
                  </a:lnTo>
                  <a:lnTo>
                    <a:pt x="563" y="550"/>
                  </a:lnTo>
                  <a:lnTo>
                    <a:pt x="554" y="542"/>
                  </a:lnTo>
                  <a:lnTo>
                    <a:pt x="487" y="542"/>
                  </a:lnTo>
                  <a:lnTo>
                    <a:pt x="478" y="550"/>
                  </a:lnTo>
                  <a:lnTo>
                    <a:pt x="478" y="559"/>
                  </a:lnTo>
                  <a:lnTo>
                    <a:pt x="470" y="567"/>
                  </a:lnTo>
                  <a:lnTo>
                    <a:pt x="470" y="571"/>
                  </a:lnTo>
                  <a:lnTo>
                    <a:pt x="465" y="580"/>
                  </a:lnTo>
                  <a:lnTo>
                    <a:pt x="465" y="597"/>
                  </a:lnTo>
                  <a:lnTo>
                    <a:pt x="457" y="601"/>
                  </a:lnTo>
                  <a:lnTo>
                    <a:pt x="449" y="601"/>
                  </a:lnTo>
                  <a:lnTo>
                    <a:pt x="440" y="597"/>
                  </a:lnTo>
                  <a:lnTo>
                    <a:pt x="440" y="588"/>
                  </a:lnTo>
                  <a:lnTo>
                    <a:pt x="432" y="580"/>
                  </a:lnTo>
                  <a:lnTo>
                    <a:pt x="427" y="580"/>
                  </a:lnTo>
                  <a:lnTo>
                    <a:pt x="419" y="588"/>
                  </a:lnTo>
                  <a:lnTo>
                    <a:pt x="419" y="601"/>
                  </a:lnTo>
                  <a:lnTo>
                    <a:pt x="427" y="610"/>
                  </a:lnTo>
                  <a:lnTo>
                    <a:pt x="419" y="618"/>
                  </a:lnTo>
                  <a:lnTo>
                    <a:pt x="402" y="618"/>
                  </a:lnTo>
                  <a:lnTo>
                    <a:pt x="402" y="631"/>
                  </a:lnTo>
                  <a:lnTo>
                    <a:pt x="394" y="639"/>
                  </a:lnTo>
                  <a:lnTo>
                    <a:pt x="372" y="639"/>
                  </a:lnTo>
                  <a:lnTo>
                    <a:pt x="372" y="597"/>
                  </a:lnTo>
                  <a:lnTo>
                    <a:pt x="351" y="597"/>
                  </a:lnTo>
                  <a:lnTo>
                    <a:pt x="351" y="588"/>
                  </a:lnTo>
                  <a:close/>
                  <a:moveTo>
                    <a:pt x="351" y="588"/>
                  </a:moveTo>
                  <a:lnTo>
                    <a:pt x="351" y="597"/>
                  </a:lnTo>
                  <a:lnTo>
                    <a:pt x="351" y="58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713002D-7BC6-4EA9-B40A-3CD0E4180D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6" y="3128"/>
              <a:ext cx="384" cy="433"/>
            </a:xfrm>
            <a:custGeom>
              <a:avLst/>
              <a:gdLst>
                <a:gd name="T0" fmla="*/ 1325 w 1702"/>
                <a:gd name="T1" fmla="*/ 106 h 1918"/>
                <a:gd name="T2" fmla="*/ 1228 w 1702"/>
                <a:gd name="T3" fmla="*/ 233 h 1918"/>
                <a:gd name="T4" fmla="*/ 1067 w 1702"/>
                <a:gd name="T5" fmla="*/ 203 h 1918"/>
                <a:gd name="T6" fmla="*/ 969 w 1702"/>
                <a:gd name="T7" fmla="*/ 258 h 1918"/>
                <a:gd name="T8" fmla="*/ 847 w 1702"/>
                <a:gd name="T9" fmla="*/ 347 h 1918"/>
                <a:gd name="T10" fmla="*/ 737 w 1702"/>
                <a:gd name="T11" fmla="*/ 415 h 1918"/>
                <a:gd name="T12" fmla="*/ 627 w 1702"/>
                <a:gd name="T13" fmla="*/ 474 h 1918"/>
                <a:gd name="T14" fmla="*/ 483 w 1702"/>
                <a:gd name="T15" fmla="*/ 567 h 1918"/>
                <a:gd name="T16" fmla="*/ 500 w 1702"/>
                <a:gd name="T17" fmla="*/ 716 h 1918"/>
                <a:gd name="T18" fmla="*/ 500 w 1702"/>
                <a:gd name="T19" fmla="*/ 783 h 1918"/>
                <a:gd name="T20" fmla="*/ 627 w 1702"/>
                <a:gd name="T21" fmla="*/ 898 h 1918"/>
                <a:gd name="T22" fmla="*/ 643 w 1702"/>
                <a:gd name="T23" fmla="*/ 1033 h 1918"/>
                <a:gd name="T24" fmla="*/ 483 w 1702"/>
                <a:gd name="T25" fmla="*/ 1194 h 1918"/>
                <a:gd name="T26" fmla="*/ 478 w 1702"/>
                <a:gd name="T27" fmla="*/ 1338 h 1918"/>
                <a:gd name="T28" fmla="*/ 356 w 1702"/>
                <a:gd name="T29" fmla="*/ 1342 h 1918"/>
                <a:gd name="T30" fmla="*/ 292 w 1702"/>
                <a:gd name="T31" fmla="*/ 1393 h 1918"/>
                <a:gd name="T32" fmla="*/ 292 w 1702"/>
                <a:gd name="T33" fmla="*/ 1414 h 1918"/>
                <a:gd name="T34" fmla="*/ 267 w 1702"/>
                <a:gd name="T35" fmla="*/ 1482 h 1918"/>
                <a:gd name="T36" fmla="*/ 229 w 1702"/>
                <a:gd name="T37" fmla="*/ 1579 h 1918"/>
                <a:gd name="T38" fmla="*/ 136 w 1702"/>
                <a:gd name="T39" fmla="*/ 1600 h 1918"/>
                <a:gd name="T40" fmla="*/ 9 w 1702"/>
                <a:gd name="T41" fmla="*/ 1668 h 1918"/>
                <a:gd name="T42" fmla="*/ 127 w 1702"/>
                <a:gd name="T43" fmla="*/ 1753 h 1918"/>
                <a:gd name="T44" fmla="*/ 237 w 1702"/>
                <a:gd name="T45" fmla="*/ 1820 h 1918"/>
                <a:gd name="T46" fmla="*/ 334 w 1702"/>
                <a:gd name="T47" fmla="*/ 1833 h 1918"/>
                <a:gd name="T48" fmla="*/ 461 w 1702"/>
                <a:gd name="T49" fmla="*/ 1871 h 1918"/>
                <a:gd name="T50" fmla="*/ 567 w 1702"/>
                <a:gd name="T51" fmla="*/ 1841 h 1918"/>
                <a:gd name="T52" fmla="*/ 660 w 1702"/>
                <a:gd name="T53" fmla="*/ 1803 h 1918"/>
                <a:gd name="T54" fmla="*/ 800 w 1702"/>
                <a:gd name="T55" fmla="*/ 1901 h 1918"/>
                <a:gd name="T56" fmla="*/ 1029 w 1702"/>
                <a:gd name="T57" fmla="*/ 1888 h 1918"/>
                <a:gd name="T58" fmla="*/ 1164 w 1702"/>
                <a:gd name="T59" fmla="*/ 1850 h 1918"/>
                <a:gd name="T60" fmla="*/ 1134 w 1702"/>
                <a:gd name="T61" fmla="*/ 1727 h 1918"/>
                <a:gd name="T62" fmla="*/ 1134 w 1702"/>
                <a:gd name="T63" fmla="*/ 1609 h 1918"/>
                <a:gd name="T64" fmla="*/ 1295 w 1702"/>
                <a:gd name="T65" fmla="*/ 1621 h 1918"/>
                <a:gd name="T66" fmla="*/ 1469 w 1702"/>
                <a:gd name="T67" fmla="*/ 1592 h 1918"/>
                <a:gd name="T68" fmla="*/ 1528 w 1702"/>
                <a:gd name="T69" fmla="*/ 1520 h 1918"/>
                <a:gd name="T70" fmla="*/ 1617 w 1702"/>
                <a:gd name="T71" fmla="*/ 1418 h 1918"/>
                <a:gd name="T72" fmla="*/ 1655 w 1702"/>
                <a:gd name="T73" fmla="*/ 1147 h 1918"/>
                <a:gd name="T74" fmla="*/ 1685 w 1702"/>
                <a:gd name="T75" fmla="*/ 961 h 1918"/>
                <a:gd name="T76" fmla="*/ 1596 w 1702"/>
                <a:gd name="T77" fmla="*/ 851 h 1918"/>
                <a:gd name="T78" fmla="*/ 1558 w 1702"/>
                <a:gd name="T79" fmla="*/ 741 h 1918"/>
                <a:gd name="T80" fmla="*/ 1604 w 1702"/>
                <a:gd name="T81" fmla="*/ 656 h 1918"/>
                <a:gd name="T82" fmla="*/ 1549 w 1702"/>
                <a:gd name="T83" fmla="*/ 483 h 1918"/>
                <a:gd name="T84" fmla="*/ 1511 w 1702"/>
                <a:gd name="T85" fmla="*/ 301 h 1918"/>
                <a:gd name="T86" fmla="*/ 1469 w 1702"/>
                <a:gd name="T87" fmla="*/ 89 h 1918"/>
                <a:gd name="T88" fmla="*/ 1393 w 1702"/>
                <a:gd name="T89" fmla="*/ 9 h 1918"/>
                <a:gd name="T90" fmla="*/ 1143 w 1702"/>
                <a:gd name="T91" fmla="*/ 1545 h 1918"/>
                <a:gd name="T92" fmla="*/ 1202 w 1702"/>
                <a:gd name="T93" fmla="*/ 1520 h 1918"/>
                <a:gd name="T94" fmla="*/ 1333 w 1702"/>
                <a:gd name="T95" fmla="*/ 1444 h 1918"/>
                <a:gd name="T96" fmla="*/ 1308 w 1702"/>
                <a:gd name="T97" fmla="*/ 1338 h 1918"/>
                <a:gd name="T98" fmla="*/ 1300 w 1702"/>
                <a:gd name="T99" fmla="*/ 1270 h 1918"/>
                <a:gd name="T100" fmla="*/ 1240 w 1702"/>
                <a:gd name="T101" fmla="*/ 1118 h 1918"/>
                <a:gd name="T102" fmla="*/ 1126 w 1702"/>
                <a:gd name="T103" fmla="*/ 1092 h 1918"/>
                <a:gd name="T104" fmla="*/ 1046 w 1702"/>
                <a:gd name="T105" fmla="*/ 965 h 1918"/>
                <a:gd name="T106" fmla="*/ 902 w 1702"/>
                <a:gd name="T107" fmla="*/ 1164 h 1918"/>
                <a:gd name="T108" fmla="*/ 749 w 1702"/>
                <a:gd name="T109" fmla="*/ 1245 h 1918"/>
                <a:gd name="T110" fmla="*/ 825 w 1702"/>
                <a:gd name="T111" fmla="*/ 1350 h 1918"/>
                <a:gd name="T112" fmla="*/ 940 w 1702"/>
                <a:gd name="T113" fmla="*/ 1376 h 1918"/>
                <a:gd name="T114" fmla="*/ 1067 w 1702"/>
                <a:gd name="T115" fmla="*/ 1367 h 1918"/>
                <a:gd name="T116" fmla="*/ 1088 w 1702"/>
                <a:gd name="T117" fmla="*/ 1503 h 1918"/>
                <a:gd name="T118" fmla="*/ 1075 w 1702"/>
                <a:gd name="T119" fmla="*/ 1545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02" h="1918">
                  <a:moveTo>
                    <a:pt x="1393" y="0"/>
                  </a:moveTo>
                  <a:lnTo>
                    <a:pt x="1367" y="0"/>
                  </a:lnTo>
                  <a:lnTo>
                    <a:pt x="1367" y="9"/>
                  </a:lnTo>
                  <a:lnTo>
                    <a:pt x="1363" y="13"/>
                  </a:lnTo>
                  <a:lnTo>
                    <a:pt x="1363" y="30"/>
                  </a:lnTo>
                  <a:lnTo>
                    <a:pt x="1355" y="38"/>
                  </a:lnTo>
                  <a:lnTo>
                    <a:pt x="1355" y="47"/>
                  </a:lnTo>
                  <a:lnTo>
                    <a:pt x="1333" y="68"/>
                  </a:lnTo>
                  <a:lnTo>
                    <a:pt x="1333" y="81"/>
                  </a:lnTo>
                  <a:lnTo>
                    <a:pt x="1325" y="89"/>
                  </a:lnTo>
                  <a:lnTo>
                    <a:pt x="1325" y="106"/>
                  </a:lnTo>
                  <a:lnTo>
                    <a:pt x="1316" y="114"/>
                  </a:lnTo>
                  <a:lnTo>
                    <a:pt x="1316" y="136"/>
                  </a:lnTo>
                  <a:lnTo>
                    <a:pt x="1295" y="157"/>
                  </a:lnTo>
                  <a:lnTo>
                    <a:pt x="1295" y="165"/>
                  </a:lnTo>
                  <a:lnTo>
                    <a:pt x="1287" y="174"/>
                  </a:lnTo>
                  <a:lnTo>
                    <a:pt x="1287" y="182"/>
                  </a:lnTo>
                  <a:lnTo>
                    <a:pt x="1261" y="203"/>
                  </a:lnTo>
                  <a:lnTo>
                    <a:pt x="1261" y="212"/>
                  </a:lnTo>
                  <a:lnTo>
                    <a:pt x="1240" y="212"/>
                  </a:lnTo>
                  <a:lnTo>
                    <a:pt x="1240" y="220"/>
                  </a:lnTo>
                  <a:lnTo>
                    <a:pt x="1228" y="233"/>
                  </a:lnTo>
                  <a:lnTo>
                    <a:pt x="1181" y="233"/>
                  </a:lnTo>
                  <a:lnTo>
                    <a:pt x="1173" y="241"/>
                  </a:lnTo>
                  <a:lnTo>
                    <a:pt x="1151" y="241"/>
                  </a:lnTo>
                  <a:lnTo>
                    <a:pt x="1143" y="233"/>
                  </a:lnTo>
                  <a:lnTo>
                    <a:pt x="1122" y="233"/>
                  </a:lnTo>
                  <a:lnTo>
                    <a:pt x="1105" y="220"/>
                  </a:lnTo>
                  <a:lnTo>
                    <a:pt x="1096" y="220"/>
                  </a:lnTo>
                  <a:lnTo>
                    <a:pt x="1088" y="212"/>
                  </a:lnTo>
                  <a:lnTo>
                    <a:pt x="1084" y="212"/>
                  </a:lnTo>
                  <a:lnTo>
                    <a:pt x="1075" y="203"/>
                  </a:lnTo>
                  <a:lnTo>
                    <a:pt x="1067" y="203"/>
                  </a:lnTo>
                  <a:lnTo>
                    <a:pt x="1058" y="195"/>
                  </a:lnTo>
                  <a:lnTo>
                    <a:pt x="1046" y="195"/>
                  </a:lnTo>
                  <a:lnTo>
                    <a:pt x="1046" y="203"/>
                  </a:lnTo>
                  <a:lnTo>
                    <a:pt x="1029" y="220"/>
                  </a:lnTo>
                  <a:lnTo>
                    <a:pt x="1029" y="229"/>
                  </a:lnTo>
                  <a:lnTo>
                    <a:pt x="1016" y="241"/>
                  </a:lnTo>
                  <a:lnTo>
                    <a:pt x="1007" y="241"/>
                  </a:lnTo>
                  <a:lnTo>
                    <a:pt x="999" y="250"/>
                  </a:lnTo>
                  <a:lnTo>
                    <a:pt x="991" y="250"/>
                  </a:lnTo>
                  <a:lnTo>
                    <a:pt x="982" y="258"/>
                  </a:lnTo>
                  <a:lnTo>
                    <a:pt x="969" y="258"/>
                  </a:lnTo>
                  <a:lnTo>
                    <a:pt x="961" y="263"/>
                  </a:lnTo>
                  <a:lnTo>
                    <a:pt x="952" y="263"/>
                  </a:lnTo>
                  <a:lnTo>
                    <a:pt x="940" y="280"/>
                  </a:lnTo>
                  <a:lnTo>
                    <a:pt x="931" y="280"/>
                  </a:lnTo>
                  <a:lnTo>
                    <a:pt x="914" y="292"/>
                  </a:lnTo>
                  <a:lnTo>
                    <a:pt x="914" y="301"/>
                  </a:lnTo>
                  <a:lnTo>
                    <a:pt x="906" y="309"/>
                  </a:lnTo>
                  <a:lnTo>
                    <a:pt x="906" y="318"/>
                  </a:lnTo>
                  <a:lnTo>
                    <a:pt x="902" y="326"/>
                  </a:lnTo>
                  <a:lnTo>
                    <a:pt x="902" y="347"/>
                  </a:lnTo>
                  <a:lnTo>
                    <a:pt x="847" y="347"/>
                  </a:lnTo>
                  <a:lnTo>
                    <a:pt x="842" y="356"/>
                  </a:lnTo>
                  <a:lnTo>
                    <a:pt x="834" y="356"/>
                  </a:lnTo>
                  <a:lnTo>
                    <a:pt x="825" y="364"/>
                  </a:lnTo>
                  <a:lnTo>
                    <a:pt x="809" y="364"/>
                  </a:lnTo>
                  <a:lnTo>
                    <a:pt x="800" y="368"/>
                  </a:lnTo>
                  <a:lnTo>
                    <a:pt x="796" y="368"/>
                  </a:lnTo>
                  <a:lnTo>
                    <a:pt x="787" y="377"/>
                  </a:lnTo>
                  <a:lnTo>
                    <a:pt x="779" y="377"/>
                  </a:lnTo>
                  <a:lnTo>
                    <a:pt x="762" y="394"/>
                  </a:lnTo>
                  <a:lnTo>
                    <a:pt x="758" y="394"/>
                  </a:lnTo>
                  <a:lnTo>
                    <a:pt x="737" y="415"/>
                  </a:lnTo>
                  <a:lnTo>
                    <a:pt x="694" y="415"/>
                  </a:lnTo>
                  <a:lnTo>
                    <a:pt x="694" y="432"/>
                  </a:lnTo>
                  <a:lnTo>
                    <a:pt x="690" y="436"/>
                  </a:lnTo>
                  <a:lnTo>
                    <a:pt x="690" y="453"/>
                  </a:lnTo>
                  <a:lnTo>
                    <a:pt x="682" y="462"/>
                  </a:lnTo>
                  <a:lnTo>
                    <a:pt x="682" y="470"/>
                  </a:lnTo>
                  <a:lnTo>
                    <a:pt x="673" y="474"/>
                  </a:lnTo>
                  <a:lnTo>
                    <a:pt x="660" y="474"/>
                  </a:lnTo>
                  <a:lnTo>
                    <a:pt x="652" y="470"/>
                  </a:lnTo>
                  <a:lnTo>
                    <a:pt x="635" y="470"/>
                  </a:lnTo>
                  <a:lnTo>
                    <a:pt x="627" y="474"/>
                  </a:lnTo>
                  <a:lnTo>
                    <a:pt x="622" y="474"/>
                  </a:lnTo>
                  <a:lnTo>
                    <a:pt x="622" y="491"/>
                  </a:lnTo>
                  <a:lnTo>
                    <a:pt x="635" y="508"/>
                  </a:lnTo>
                  <a:lnTo>
                    <a:pt x="635" y="521"/>
                  </a:lnTo>
                  <a:lnTo>
                    <a:pt x="627" y="521"/>
                  </a:lnTo>
                  <a:lnTo>
                    <a:pt x="622" y="529"/>
                  </a:lnTo>
                  <a:lnTo>
                    <a:pt x="546" y="529"/>
                  </a:lnTo>
                  <a:lnTo>
                    <a:pt x="538" y="538"/>
                  </a:lnTo>
                  <a:lnTo>
                    <a:pt x="508" y="538"/>
                  </a:lnTo>
                  <a:lnTo>
                    <a:pt x="483" y="559"/>
                  </a:lnTo>
                  <a:lnTo>
                    <a:pt x="483" y="567"/>
                  </a:lnTo>
                  <a:lnTo>
                    <a:pt x="491" y="576"/>
                  </a:lnTo>
                  <a:lnTo>
                    <a:pt x="491" y="610"/>
                  </a:lnTo>
                  <a:lnTo>
                    <a:pt x="508" y="627"/>
                  </a:lnTo>
                  <a:lnTo>
                    <a:pt x="508" y="648"/>
                  </a:lnTo>
                  <a:lnTo>
                    <a:pt x="516" y="656"/>
                  </a:lnTo>
                  <a:lnTo>
                    <a:pt x="500" y="673"/>
                  </a:lnTo>
                  <a:lnTo>
                    <a:pt x="500" y="686"/>
                  </a:lnTo>
                  <a:lnTo>
                    <a:pt x="508" y="694"/>
                  </a:lnTo>
                  <a:lnTo>
                    <a:pt x="508" y="703"/>
                  </a:lnTo>
                  <a:lnTo>
                    <a:pt x="500" y="711"/>
                  </a:lnTo>
                  <a:lnTo>
                    <a:pt x="500" y="716"/>
                  </a:lnTo>
                  <a:lnTo>
                    <a:pt x="491" y="724"/>
                  </a:lnTo>
                  <a:lnTo>
                    <a:pt x="491" y="745"/>
                  </a:lnTo>
                  <a:lnTo>
                    <a:pt x="491" y="754"/>
                  </a:lnTo>
                  <a:lnTo>
                    <a:pt x="491" y="762"/>
                  </a:lnTo>
                  <a:lnTo>
                    <a:pt x="483" y="771"/>
                  </a:lnTo>
                  <a:lnTo>
                    <a:pt x="478" y="771"/>
                  </a:lnTo>
                  <a:lnTo>
                    <a:pt x="478" y="779"/>
                  </a:lnTo>
                  <a:lnTo>
                    <a:pt x="483" y="783"/>
                  </a:lnTo>
                  <a:lnTo>
                    <a:pt x="491" y="779"/>
                  </a:lnTo>
                  <a:lnTo>
                    <a:pt x="500" y="779"/>
                  </a:lnTo>
                  <a:lnTo>
                    <a:pt x="500" y="783"/>
                  </a:lnTo>
                  <a:lnTo>
                    <a:pt x="508" y="792"/>
                  </a:lnTo>
                  <a:lnTo>
                    <a:pt x="508" y="830"/>
                  </a:lnTo>
                  <a:lnTo>
                    <a:pt x="516" y="838"/>
                  </a:lnTo>
                  <a:lnTo>
                    <a:pt x="516" y="847"/>
                  </a:lnTo>
                  <a:lnTo>
                    <a:pt x="529" y="859"/>
                  </a:lnTo>
                  <a:lnTo>
                    <a:pt x="529" y="868"/>
                  </a:lnTo>
                  <a:lnTo>
                    <a:pt x="546" y="885"/>
                  </a:lnTo>
                  <a:lnTo>
                    <a:pt x="605" y="885"/>
                  </a:lnTo>
                  <a:lnTo>
                    <a:pt x="614" y="889"/>
                  </a:lnTo>
                  <a:lnTo>
                    <a:pt x="622" y="889"/>
                  </a:lnTo>
                  <a:lnTo>
                    <a:pt x="627" y="898"/>
                  </a:lnTo>
                  <a:lnTo>
                    <a:pt x="635" y="898"/>
                  </a:lnTo>
                  <a:lnTo>
                    <a:pt x="665" y="927"/>
                  </a:lnTo>
                  <a:lnTo>
                    <a:pt x="665" y="936"/>
                  </a:lnTo>
                  <a:lnTo>
                    <a:pt x="673" y="944"/>
                  </a:lnTo>
                  <a:lnTo>
                    <a:pt x="673" y="991"/>
                  </a:lnTo>
                  <a:lnTo>
                    <a:pt x="665" y="991"/>
                  </a:lnTo>
                  <a:lnTo>
                    <a:pt x="652" y="1003"/>
                  </a:lnTo>
                  <a:lnTo>
                    <a:pt x="652" y="1012"/>
                  </a:lnTo>
                  <a:lnTo>
                    <a:pt x="660" y="1020"/>
                  </a:lnTo>
                  <a:lnTo>
                    <a:pt x="660" y="1033"/>
                  </a:lnTo>
                  <a:lnTo>
                    <a:pt x="643" y="1033"/>
                  </a:lnTo>
                  <a:lnTo>
                    <a:pt x="643" y="1050"/>
                  </a:lnTo>
                  <a:lnTo>
                    <a:pt x="529" y="1050"/>
                  </a:lnTo>
                  <a:lnTo>
                    <a:pt x="508" y="1071"/>
                  </a:lnTo>
                  <a:lnTo>
                    <a:pt x="508" y="1080"/>
                  </a:lnTo>
                  <a:lnTo>
                    <a:pt x="500" y="1088"/>
                  </a:lnTo>
                  <a:lnTo>
                    <a:pt x="500" y="1109"/>
                  </a:lnTo>
                  <a:lnTo>
                    <a:pt x="483" y="1109"/>
                  </a:lnTo>
                  <a:lnTo>
                    <a:pt x="483" y="1156"/>
                  </a:lnTo>
                  <a:lnTo>
                    <a:pt x="478" y="1164"/>
                  </a:lnTo>
                  <a:lnTo>
                    <a:pt x="478" y="1185"/>
                  </a:lnTo>
                  <a:lnTo>
                    <a:pt x="483" y="1194"/>
                  </a:lnTo>
                  <a:lnTo>
                    <a:pt x="483" y="1223"/>
                  </a:lnTo>
                  <a:lnTo>
                    <a:pt x="491" y="1232"/>
                  </a:lnTo>
                  <a:lnTo>
                    <a:pt x="491" y="1274"/>
                  </a:lnTo>
                  <a:lnTo>
                    <a:pt x="483" y="1283"/>
                  </a:lnTo>
                  <a:lnTo>
                    <a:pt x="478" y="1283"/>
                  </a:lnTo>
                  <a:lnTo>
                    <a:pt x="470" y="1291"/>
                  </a:lnTo>
                  <a:lnTo>
                    <a:pt x="470" y="1304"/>
                  </a:lnTo>
                  <a:lnTo>
                    <a:pt x="478" y="1312"/>
                  </a:lnTo>
                  <a:lnTo>
                    <a:pt x="470" y="1321"/>
                  </a:lnTo>
                  <a:lnTo>
                    <a:pt x="470" y="1329"/>
                  </a:lnTo>
                  <a:lnTo>
                    <a:pt x="478" y="1338"/>
                  </a:lnTo>
                  <a:lnTo>
                    <a:pt x="478" y="1350"/>
                  </a:lnTo>
                  <a:lnTo>
                    <a:pt x="440" y="1350"/>
                  </a:lnTo>
                  <a:lnTo>
                    <a:pt x="432" y="1359"/>
                  </a:lnTo>
                  <a:lnTo>
                    <a:pt x="432" y="1367"/>
                  </a:lnTo>
                  <a:lnTo>
                    <a:pt x="423" y="1376"/>
                  </a:lnTo>
                  <a:lnTo>
                    <a:pt x="402" y="1376"/>
                  </a:lnTo>
                  <a:lnTo>
                    <a:pt x="402" y="1367"/>
                  </a:lnTo>
                  <a:lnTo>
                    <a:pt x="385" y="1350"/>
                  </a:lnTo>
                  <a:lnTo>
                    <a:pt x="377" y="1350"/>
                  </a:lnTo>
                  <a:lnTo>
                    <a:pt x="373" y="1342"/>
                  </a:lnTo>
                  <a:lnTo>
                    <a:pt x="356" y="1342"/>
                  </a:lnTo>
                  <a:lnTo>
                    <a:pt x="356" y="1367"/>
                  </a:lnTo>
                  <a:lnTo>
                    <a:pt x="347" y="1376"/>
                  </a:lnTo>
                  <a:lnTo>
                    <a:pt x="347" y="1397"/>
                  </a:lnTo>
                  <a:lnTo>
                    <a:pt x="343" y="1406"/>
                  </a:lnTo>
                  <a:lnTo>
                    <a:pt x="343" y="1414"/>
                  </a:lnTo>
                  <a:lnTo>
                    <a:pt x="318" y="1414"/>
                  </a:lnTo>
                  <a:lnTo>
                    <a:pt x="309" y="1410"/>
                  </a:lnTo>
                  <a:lnTo>
                    <a:pt x="301" y="1410"/>
                  </a:lnTo>
                  <a:lnTo>
                    <a:pt x="301" y="1406"/>
                  </a:lnTo>
                  <a:lnTo>
                    <a:pt x="296" y="1401"/>
                  </a:lnTo>
                  <a:lnTo>
                    <a:pt x="292" y="1393"/>
                  </a:lnTo>
                  <a:lnTo>
                    <a:pt x="288" y="1389"/>
                  </a:lnTo>
                  <a:lnTo>
                    <a:pt x="296" y="1380"/>
                  </a:lnTo>
                  <a:lnTo>
                    <a:pt x="271" y="1359"/>
                  </a:lnTo>
                  <a:lnTo>
                    <a:pt x="267" y="1367"/>
                  </a:lnTo>
                  <a:lnTo>
                    <a:pt x="258" y="1367"/>
                  </a:lnTo>
                  <a:lnTo>
                    <a:pt x="258" y="1389"/>
                  </a:lnTo>
                  <a:lnTo>
                    <a:pt x="267" y="1397"/>
                  </a:lnTo>
                  <a:lnTo>
                    <a:pt x="271" y="1397"/>
                  </a:lnTo>
                  <a:lnTo>
                    <a:pt x="279" y="1406"/>
                  </a:lnTo>
                  <a:lnTo>
                    <a:pt x="288" y="1410"/>
                  </a:lnTo>
                  <a:lnTo>
                    <a:pt x="292" y="1414"/>
                  </a:lnTo>
                  <a:lnTo>
                    <a:pt x="296" y="1427"/>
                  </a:lnTo>
                  <a:lnTo>
                    <a:pt x="279" y="1427"/>
                  </a:lnTo>
                  <a:lnTo>
                    <a:pt x="271" y="1418"/>
                  </a:lnTo>
                  <a:lnTo>
                    <a:pt x="267" y="1418"/>
                  </a:lnTo>
                  <a:lnTo>
                    <a:pt x="267" y="1435"/>
                  </a:lnTo>
                  <a:lnTo>
                    <a:pt x="267" y="1448"/>
                  </a:lnTo>
                  <a:lnTo>
                    <a:pt x="271" y="1448"/>
                  </a:lnTo>
                  <a:lnTo>
                    <a:pt x="279" y="1456"/>
                  </a:lnTo>
                  <a:lnTo>
                    <a:pt x="271" y="1465"/>
                  </a:lnTo>
                  <a:lnTo>
                    <a:pt x="267" y="1465"/>
                  </a:lnTo>
                  <a:lnTo>
                    <a:pt x="267" y="1482"/>
                  </a:lnTo>
                  <a:lnTo>
                    <a:pt x="258" y="1482"/>
                  </a:lnTo>
                  <a:lnTo>
                    <a:pt x="241" y="1494"/>
                  </a:lnTo>
                  <a:lnTo>
                    <a:pt x="237" y="1494"/>
                  </a:lnTo>
                  <a:lnTo>
                    <a:pt x="237" y="1511"/>
                  </a:lnTo>
                  <a:lnTo>
                    <a:pt x="229" y="1520"/>
                  </a:lnTo>
                  <a:lnTo>
                    <a:pt x="212" y="1520"/>
                  </a:lnTo>
                  <a:lnTo>
                    <a:pt x="212" y="1541"/>
                  </a:lnTo>
                  <a:lnTo>
                    <a:pt x="203" y="1545"/>
                  </a:lnTo>
                  <a:lnTo>
                    <a:pt x="203" y="1562"/>
                  </a:lnTo>
                  <a:lnTo>
                    <a:pt x="212" y="1562"/>
                  </a:lnTo>
                  <a:lnTo>
                    <a:pt x="229" y="1579"/>
                  </a:lnTo>
                  <a:lnTo>
                    <a:pt x="229" y="1588"/>
                  </a:lnTo>
                  <a:lnTo>
                    <a:pt x="220" y="1592"/>
                  </a:lnTo>
                  <a:lnTo>
                    <a:pt x="220" y="1600"/>
                  </a:lnTo>
                  <a:lnTo>
                    <a:pt x="195" y="1621"/>
                  </a:lnTo>
                  <a:lnTo>
                    <a:pt x="174" y="1621"/>
                  </a:lnTo>
                  <a:lnTo>
                    <a:pt x="165" y="1617"/>
                  </a:lnTo>
                  <a:lnTo>
                    <a:pt x="165" y="1609"/>
                  </a:lnTo>
                  <a:lnTo>
                    <a:pt x="161" y="1600"/>
                  </a:lnTo>
                  <a:lnTo>
                    <a:pt x="152" y="1600"/>
                  </a:lnTo>
                  <a:lnTo>
                    <a:pt x="144" y="1592"/>
                  </a:lnTo>
                  <a:lnTo>
                    <a:pt x="136" y="1600"/>
                  </a:lnTo>
                  <a:lnTo>
                    <a:pt x="114" y="1600"/>
                  </a:lnTo>
                  <a:lnTo>
                    <a:pt x="114" y="1588"/>
                  </a:lnTo>
                  <a:lnTo>
                    <a:pt x="55" y="1588"/>
                  </a:lnTo>
                  <a:lnTo>
                    <a:pt x="47" y="1592"/>
                  </a:lnTo>
                  <a:lnTo>
                    <a:pt x="47" y="1609"/>
                  </a:lnTo>
                  <a:lnTo>
                    <a:pt x="21" y="1630"/>
                  </a:lnTo>
                  <a:lnTo>
                    <a:pt x="17" y="1630"/>
                  </a:lnTo>
                  <a:lnTo>
                    <a:pt x="0" y="1647"/>
                  </a:lnTo>
                  <a:lnTo>
                    <a:pt x="0" y="1651"/>
                  </a:lnTo>
                  <a:lnTo>
                    <a:pt x="9" y="1659"/>
                  </a:lnTo>
                  <a:lnTo>
                    <a:pt x="9" y="1668"/>
                  </a:lnTo>
                  <a:lnTo>
                    <a:pt x="9" y="1676"/>
                  </a:lnTo>
                  <a:lnTo>
                    <a:pt x="17" y="1685"/>
                  </a:lnTo>
                  <a:lnTo>
                    <a:pt x="38" y="1685"/>
                  </a:lnTo>
                  <a:lnTo>
                    <a:pt x="47" y="1693"/>
                  </a:lnTo>
                  <a:lnTo>
                    <a:pt x="89" y="1693"/>
                  </a:lnTo>
                  <a:lnTo>
                    <a:pt x="89" y="1676"/>
                  </a:lnTo>
                  <a:lnTo>
                    <a:pt x="97" y="1676"/>
                  </a:lnTo>
                  <a:lnTo>
                    <a:pt x="114" y="1693"/>
                  </a:lnTo>
                  <a:lnTo>
                    <a:pt x="123" y="1693"/>
                  </a:lnTo>
                  <a:lnTo>
                    <a:pt x="127" y="1698"/>
                  </a:lnTo>
                  <a:lnTo>
                    <a:pt x="127" y="1753"/>
                  </a:lnTo>
                  <a:lnTo>
                    <a:pt x="144" y="1765"/>
                  </a:lnTo>
                  <a:lnTo>
                    <a:pt x="144" y="1774"/>
                  </a:lnTo>
                  <a:lnTo>
                    <a:pt x="152" y="1782"/>
                  </a:lnTo>
                  <a:lnTo>
                    <a:pt x="152" y="1791"/>
                  </a:lnTo>
                  <a:lnTo>
                    <a:pt x="182" y="1791"/>
                  </a:lnTo>
                  <a:lnTo>
                    <a:pt x="182" y="1812"/>
                  </a:lnTo>
                  <a:lnTo>
                    <a:pt x="191" y="1812"/>
                  </a:lnTo>
                  <a:lnTo>
                    <a:pt x="203" y="1829"/>
                  </a:lnTo>
                  <a:lnTo>
                    <a:pt x="212" y="1829"/>
                  </a:lnTo>
                  <a:lnTo>
                    <a:pt x="220" y="1833"/>
                  </a:lnTo>
                  <a:lnTo>
                    <a:pt x="237" y="1820"/>
                  </a:lnTo>
                  <a:lnTo>
                    <a:pt x="258" y="1820"/>
                  </a:lnTo>
                  <a:lnTo>
                    <a:pt x="267" y="1829"/>
                  </a:lnTo>
                  <a:lnTo>
                    <a:pt x="271" y="1820"/>
                  </a:lnTo>
                  <a:lnTo>
                    <a:pt x="279" y="1812"/>
                  </a:lnTo>
                  <a:lnTo>
                    <a:pt x="296" y="1812"/>
                  </a:lnTo>
                  <a:lnTo>
                    <a:pt x="305" y="1820"/>
                  </a:lnTo>
                  <a:lnTo>
                    <a:pt x="305" y="1833"/>
                  </a:lnTo>
                  <a:lnTo>
                    <a:pt x="309" y="1833"/>
                  </a:lnTo>
                  <a:lnTo>
                    <a:pt x="318" y="1829"/>
                  </a:lnTo>
                  <a:lnTo>
                    <a:pt x="326" y="1829"/>
                  </a:lnTo>
                  <a:lnTo>
                    <a:pt x="334" y="1833"/>
                  </a:lnTo>
                  <a:lnTo>
                    <a:pt x="326" y="1841"/>
                  </a:lnTo>
                  <a:lnTo>
                    <a:pt x="326" y="1850"/>
                  </a:lnTo>
                  <a:lnTo>
                    <a:pt x="343" y="1867"/>
                  </a:lnTo>
                  <a:lnTo>
                    <a:pt x="343" y="1871"/>
                  </a:lnTo>
                  <a:lnTo>
                    <a:pt x="356" y="1871"/>
                  </a:lnTo>
                  <a:lnTo>
                    <a:pt x="402" y="1871"/>
                  </a:lnTo>
                  <a:lnTo>
                    <a:pt x="415" y="1858"/>
                  </a:lnTo>
                  <a:lnTo>
                    <a:pt x="423" y="1858"/>
                  </a:lnTo>
                  <a:lnTo>
                    <a:pt x="432" y="1867"/>
                  </a:lnTo>
                  <a:lnTo>
                    <a:pt x="453" y="1867"/>
                  </a:lnTo>
                  <a:lnTo>
                    <a:pt x="461" y="1871"/>
                  </a:lnTo>
                  <a:lnTo>
                    <a:pt x="478" y="1871"/>
                  </a:lnTo>
                  <a:lnTo>
                    <a:pt x="483" y="1880"/>
                  </a:lnTo>
                  <a:lnTo>
                    <a:pt x="500" y="1880"/>
                  </a:lnTo>
                  <a:lnTo>
                    <a:pt x="508" y="1888"/>
                  </a:lnTo>
                  <a:lnTo>
                    <a:pt x="521" y="1888"/>
                  </a:lnTo>
                  <a:lnTo>
                    <a:pt x="538" y="1871"/>
                  </a:lnTo>
                  <a:lnTo>
                    <a:pt x="546" y="1871"/>
                  </a:lnTo>
                  <a:lnTo>
                    <a:pt x="555" y="1867"/>
                  </a:lnTo>
                  <a:lnTo>
                    <a:pt x="559" y="1867"/>
                  </a:lnTo>
                  <a:lnTo>
                    <a:pt x="559" y="1850"/>
                  </a:lnTo>
                  <a:lnTo>
                    <a:pt x="567" y="1841"/>
                  </a:lnTo>
                  <a:lnTo>
                    <a:pt x="567" y="1812"/>
                  </a:lnTo>
                  <a:lnTo>
                    <a:pt x="580" y="1812"/>
                  </a:lnTo>
                  <a:lnTo>
                    <a:pt x="580" y="1782"/>
                  </a:lnTo>
                  <a:lnTo>
                    <a:pt x="588" y="1774"/>
                  </a:lnTo>
                  <a:lnTo>
                    <a:pt x="597" y="1774"/>
                  </a:lnTo>
                  <a:lnTo>
                    <a:pt x="605" y="1782"/>
                  </a:lnTo>
                  <a:lnTo>
                    <a:pt x="614" y="1782"/>
                  </a:lnTo>
                  <a:lnTo>
                    <a:pt x="627" y="1795"/>
                  </a:lnTo>
                  <a:lnTo>
                    <a:pt x="635" y="1795"/>
                  </a:lnTo>
                  <a:lnTo>
                    <a:pt x="643" y="1803"/>
                  </a:lnTo>
                  <a:lnTo>
                    <a:pt x="660" y="1803"/>
                  </a:lnTo>
                  <a:lnTo>
                    <a:pt x="673" y="1820"/>
                  </a:lnTo>
                  <a:lnTo>
                    <a:pt x="682" y="1820"/>
                  </a:lnTo>
                  <a:lnTo>
                    <a:pt x="690" y="1829"/>
                  </a:lnTo>
                  <a:lnTo>
                    <a:pt x="694" y="1829"/>
                  </a:lnTo>
                  <a:lnTo>
                    <a:pt x="737" y="1867"/>
                  </a:lnTo>
                  <a:lnTo>
                    <a:pt x="741" y="1867"/>
                  </a:lnTo>
                  <a:lnTo>
                    <a:pt x="758" y="1880"/>
                  </a:lnTo>
                  <a:lnTo>
                    <a:pt x="770" y="1880"/>
                  </a:lnTo>
                  <a:lnTo>
                    <a:pt x="787" y="1897"/>
                  </a:lnTo>
                  <a:lnTo>
                    <a:pt x="796" y="1897"/>
                  </a:lnTo>
                  <a:lnTo>
                    <a:pt x="800" y="1901"/>
                  </a:lnTo>
                  <a:lnTo>
                    <a:pt x="809" y="1901"/>
                  </a:lnTo>
                  <a:lnTo>
                    <a:pt x="817" y="1909"/>
                  </a:lnTo>
                  <a:lnTo>
                    <a:pt x="825" y="1909"/>
                  </a:lnTo>
                  <a:lnTo>
                    <a:pt x="834" y="1918"/>
                  </a:lnTo>
                  <a:lnTo>
                    <a:pt x="847" y="1918"/>
                  </a:lnTo>
                  <a:lnTo>
                    <a:pt x="855" y="1909"/>
                  </a:lnTo>
                  <a:lnTo>
                    <a:pt x="876" y="1909"/>
                  </a:lnTo>
                  <a:lnTo>
                    <a:pt x="893" y="1897"/>
                  </a:lnTo>
                  <a:lnTo>
                    <a:pt x="1016" y="1897"/>
                  </a:lnTo>
                  <a:lnTo>
                    <a:pt x="1020" y="1888"/>
                  </a:lnTo>
                  <a:lnTo>
                    <a:pt x="1029" y="1888"/>
                  </a:lnTo>
                  <a:lnTo>
                    <a:pt x="1037" y="1880"/>
                  </a:lnTo>
                  <a:lnTo>
                    <a:pt x="1050" y="1880"/>
                  </a:lnTo>
                  <a:lnTo>
                    <a:pt x="1058" y="1871"/>
                  </a:lnTo>
                  <a:lnTo>
                    <a:pt x="1084" y="1871"/>
                  </a:lnTo>
                  <a:lnTo>
                    <a:pt x="1088" y="1880"/>
                  </a:lnTo>
                  <a:lnTo>
                    <a:pt x="1105" y="1880"/>
                  </a:lnTo>
                  <a:lnTo>
                    <a:pt x="1122" y="1897"/>
                  </a:lnTo>
                  <a:lnTo>
                    <a:pt x="1126" y="1897"/>
                  </a:lnTo>
                  <a:lnTo>
                    <a:pt x="1156" y="1867"/>
                  </a:lnTo>
                  <a:lnTo>
                    <a:pt x="1156" y="1858"/>
                  </a:lnTo>
                  <a:lnTo>
                    <a:pt x="1164" y="1850"/>
                  </a:lnTo>
                  <a:lnTo>
                    <a:pt x="1173" y="1850"/>
                  </a:lnTo>
                  <a:lnTo>
                    <a:pt x="1173" y="1833"/>
                  </a:lnTo>
                  <a:lnTo>
                    <a:pt x="1189" y="1820"/>
                  </a:lnTo>
                  <a:lnTo>
                    <a:pt x="1189" y="1782"/>
                  </a:lnTo>
                  <a:lnTo>
                    <a:pt x="1173" y="1782"/>
                  </a:lnTo>
                  <a:lnTo>
                    <a:pt x="1164" y="1774"/>
                  </a:lnTo>
                  <a:lnTo>
                    <a:pt x="1164" y="1765"/>
                  </a:lnTo>
                  <a:lnTo>
                    <a:pt x="1156" y="1757"/>
                  </a:lnTo>
                  <a:lnTo>
                    <a:pt x="1156" y="1736"/>
                  </a:lnTo>
                  <a:lnTo>
                    <a:pt x="1151" y="1727"/>
                  </a:lnTo>
                  <a:lnTo>
                    <a:pt x="1134" y="1727"/>
                  </a:lnTo>
                  <a:lnTo>
                    <a:pt x="1126" y="1723"/>
                  </a:lnTo>
                  <a:lnTo>
                    <a:pt x="1126" y="1706"/>
                  </a:lnTo>
                  <a:lnTo>
                    <a:pt x="1126" y="1676"/>
                  </a:lnTo>
                  <a:lnTo>
                    <a:pt x="1122" y="1668"/>
                  </a:lnTo>
                  <a:lnTo>
                    <a:pt x="1126" y="1659"/>
                  </a:lnTo>
                  <a:lnTo>
                    <a:pt x="1122" y="1651"/>
                  </a:lnTo>
                  <a:lnTo>
                    <a:pt x="1122" y="1647"/>
                  </a:lnTo>
                  <a:lnTo>
                    <a:pt x="1126" y="1638"/>
                  </a:lnTo>
                  <a:lnTo>
                    <a:pt x="1126" y="1630"/>
                  </a:lnTo>
                  <a:lnTo>
                    <a:pt x="1134" y="1621"/>
                  </a:lnTo>
                  <a:lnTo>
                    <a:pt x="1134" y="1609"/>
                  </a:lnTo>
                  <a:lnTo>
                    <a:pt x="1194" y="1609"/>
                  </a:lnTo>
                  <a:lnTo>
                    <a:pt x="1202" y="1617"/>
                  </a:lnTo>
                  <a:lnTo>
                    <a:pt x="1211" y="1617"/>
                  </a:lnTo>
                  <a:lnTo>
                    <a:pt x="1228" y="1630"/>
                  </a:lnTo>
                  <a:lnTo>
                    <a:pt x="1232" y="1630"/>
                  </a:lnTo>
                  <a:lnTo>
                    <a:pt x="1249" y="1647"/>
                  </a:lnTo>
                  <a:lnTo>
                    <a:pt x="1270" y="1647"/>
                  </a:lnTo>
                  <a:lnTo>
                    <a:pt x="1278" y="1638"/>
                  </a:lnTo>
                  <a:lnTo>
                    <a:pt x="1287" y="1638"/>
                  </a:lnTo>
                  <a:lnTo>
                    <a:pt x="1287" y="1630"/>
                  </a:lnTo>
                  <a:lnTo>
                    <a:pt x="1295" y="1621"/>
                  </a:lnTo>
                  <a:lnTo>
                    <a:pt x="1316" y="1621"/>
                  </a:lnTo>
                  <a:lnTo>
                    <a:pt x="1325" y="1630"/>
                  </a:lnTo>
                  <a:lnTo>
                    <a:pt x="1384" y="1630"/>
                  </a:lnTo>
                  <a:lnTo>
                    <a:pt x="1393" y="1621"/>
                  </a:lnTo>
                  <a:lnTo>
                    <a:pt x="1405" y="1621"/>
                  </a:lnTo>
                  <a:lnTo>
                    <a:pt x="1422" y="1609"/>
                  </a:lnTo>
                  <a:lnTo>
                    <a:pt x="1431" y="1609"/>
                  </a:lnTo>
                  <a:lnTo>
                    <a:pt x="1439" y="1600"/>
                  </a:lnTo>
                  <a:lnTo>
                    <a:pt x="1452" y="1600"/>
                  </a:lnTo>
                  <a:lnTo>
                    <a:pt x="1460" y="1592"/>
                  </a:lnTo>
                  <a:lnTo>
                    <a:pt x="1469" y="1592"/>
                  </a:lnTo>
                  <a:lnTo>
                    <a:pt x="1477" y="1588"/>
                  </a:lnTo>
                  <a:lnTo>
                    <a:pt x="1482" y="1588"/>
                  </a:lnTo>
                  <a:lnTo>
                    <a:pt x="1482" y="1579"/>
                  </a:lnTo>
                  <a:lnTo>
                    <a:pt x="1490" y="1571"/>
                  </a:lnTo>
                  <a:lnTo>
                    <a:pt x="1490" y="1562"/>
                  </a:lnTo>
                  <a:lnTo>
                    <a:pt x="1498" y="1554"/>
                  </a:lnTo>
                  <a:lnTo>
                    <a:pt x="1498" y="1541"/>
                  </a:lnTo>
                  <a:lnTo>
                    <a:pt x="1507" y="1532"/>
                  </a:lnTo>
                  <a:lnTo>
                    <a:pt x="1507" y="1524"/>
                  </a:lnTo>
                  <a:lnTo>
                    <a:pt x="1511" y="1520"/>
                  </a:lnTo>
                  <a:lnTo>
                    <a:pt x="1528" y="1520"/>
                  </a:lnTo>
                  <a:lnTo>
                    <a:pt x="1537" y="1511"/>
                  </a:lnTo>
                  <a:lnTo>
                    <a:pt x="1541" y="1511"/>
                  </a:lnTo>
                  <a:lnTo>
                    <a:pt x="1575" y="1482"/>
                  </a:lnTo>
                  <a:lnTo>
                    <a:pt x="1583" y="1482"/>
                  </a:lnTo>
                  <a:lnTo>
                    <a:pt x="1587" y="1473"/>
                  </a:lnTo>
                  <a:lnTo>
                    <a:pt x="1587" y="1465"/>
                  </a:lnTo>
                  <a:lnTo>
                    <a:pt x="1604" y="1448"/>
                  </a:lnTo>
                  <a:lnTo>
                    <a:pt x="1604" y="1444"/>
                  </a:lnTo>
                  <a:lnTo>
                    <a:pt x="1613" y="1435"/>
                  </a:lnTo>
                  <a:lnTo>
                    <a:pt x="1613" y="1427"/>
                  </a:lnTo>
                  <a:lnTo>
                    <a:pt x="1617" y="1418"/>
                  </a:lnTo>
                  <a:lnTo>
                    <a:pt x="1617" y="1397"/>
                  </a:lnTo>
                  <a:lnTo>
                    <a:pt x="1617" y="1380"/>
                  </a:lnTo>
                  <a:lnTo>
                    <a:pt x="1634" y="1367"/>
                  </a:lnTo>
                  <a:lnTo>
                    <a:pt x="1634" y="1359"/>
                  </a:lnTo>
                  <a:lnTo>
                    <a:pt x="1625" y="1350"/>
                  </a:lnTo>
                  <a:lnTo>
                    <a:pt x="1625" y="1245"/>
                  </a:lnTo>
                  <a:lnTo>
                    <a:pt x="1634" y="1240"/>
                  </a:lnTo>
                  <a:lnTo>
                    <a:pt x="1634" y="1215"/>
                  </a:lnTo>
                  <a:lnTo>
                    <a:pt x="1642" y="1207"/>
                  </a:lnTo>
                  <a:lnTo>
                    <a:pt x="1642" y="1147"/>
                  </a:lnTo>
                  <a:lnTo>
                    <a:pt x="1655" y="1147"/>
                  </a:lnTo>
                  <a:lnTo>
                    <a:pt x="1664" y="1139"/>
                  </a:lnTo>
                  <a:lnTo>
                    <a:pt x="1664" y="1088"/>
                  </a:lnTo>
                  <a:lnTo>
                    <a:pt x="1672" y="1080"/>
                  </a:lnTo>
                  <a:lnTo>
                    <a:pt x="1672" y="1058"/>
                  </a:lnTo>
                  <a:lnTo>
                    <a:pt x="1680" y="1050"/>
                  </a:lnTo>
                  <a:lnTo>
                    <a:pt x="1693" y="1050"/>
                  </a:lnTo>
                  <a:lnTo>
                    <a:pt x="1702" y="1041"/>
                  </a:lnTo>
                  <a:lnTo>
                    <a:pt x="1702" y="1020"/>
                  </a:lnTo>
                  <a:lnTo>
                    <a:pt x="1693" y="1012"/>
                  </a:lnTo>
                  <a:lnTo>
                    <a:pt x="1693" y="965"/>
                  </a:lnTo>
                  <a:lnTo>
                    <a:pt x="1685" y="961"/>
                  </a:lnTo>
                  <a:lnTo>
                    <a:pt x="1680" y="961"/>
                  </a:lnTo>
                  <a:lnTo>
                    <a:pt x="1672" y="953"/>
                  </a:lnTo>
                  <a:lnTo>
                    <a:pt x="1642" y="953"/>
                  </a:lnTo>
                  <a:lnTo>
                    <a:pt x="1617" y="927"/>
                  </a:lnTo>
                  <a:lnTo>
                    <a:pt x="1613" y="927"/>
                  </a:lnTo>
                  <a:lnTo>
                    <a:pt x="1613" y="914"/>
                  </a:lnTo>
                  <a:lnTo>
                    <a:pt x="1596" y="898"/>
                  </a:lnTo>
                  <a:lnTo>
                    <a:pt x="1604" y="889"/>
                  </a:lnTo>
                  <a:lnTo>
                    <a:pt x="1604" y="876"/>
                  </a:lnTo>
                  <a:lnTo>
                    <a:pt x="1596" y="868"/>
                  </a:lnTo>
                  <a:lnTo>
                    <a:pt x="1596" y="851"/>
                  </a:lnTo>
                  <a:lnTo>
                    <a:pt x="1613" y="838"/>
                  </a:lnTo>
                  <a:lnTo>
                    <a:pt x="1613" y="830"/>
                  </a:lnTo>
                  <a:lnTo>
                    <a:pt x="1617" y="821"/>
                  </a:lnTo>
                  <a:lnTo>
                    <a:pt x="1604" y="809"/>
                  </a:lnTo>
                  <a:lnTo>
                    <a:pt x="1587" y="809"/>
                  </a:lnTo>
                  <a:lnTo>
                    <a:pt x="1575" y="792"/>
                  </a:lnTo>
                  <a:lnTo>
                    <a:pt x="1575" y="783"/>
                  </a:lnTo>
                  <a:lnTo>
                    <a:pt x="1566" y="779"/>
                  </a:lnTo>
                  <a:lnTo>
                    <a:pt x="1566" y="762"/>
                  </a:lnTo>
                  <a:lnTo>
                    <a:pt x="1558" y="754"/>
                  </a:lnTo>
                  <a:lnTo>
                    <a:pt x="1558" y="741"/>
                  </a:lnTo>
                  <a:lnTo>
                    <a:pt x="1528" y="711"/>
                  </a:lnTo>
                  <a:lnTo>
                    <a:pt x="1528" y="703"/>
                  </a:lnTo>
                  <a:lnTo>
                    <a:pt x="1541" y="703"/>
                  </a:lnTo>
                  <a:lnTo>
                    <a:pt x="1549" y="694"/>
                  </a:lnTo>
                  <a:lnTo>
                    <a:pt x="1549" y="686"/>
                  </a:lnTo>
                  <a:lnTo>
                    <a:pt x="1558" y="682"/>
                  </a:lnTo>
                  <a:lnTo>
                    <a:pt x="1566" y="682"/>
                  </a:lnTo>
                  <a:lnTo>
                    <a:pt x="1583" y="665"/>
                  </a:lnTo>
                  <a:lnTo>
                    <a:pt x="1587" y="665"/>
                  </a:lnTo>
                  <a:lnTo>
                    <a:pt x="1596" y="656"/>
                  </a:lnTo>
                  <a:lnTo>
                    <a:pt x="1604" y="656"/>
                  </a:lnTo>
                  <a:lnTo>
                    <a:pt x="1613" y="648"/>
                  </a:lnTo>
                  <a:lnTo>
                    <a:pt x="1613" y="639"/>
                  </a:lnTo>
                  <a:lnTo>
                    <a:pt x="1596" y="627"/>
                  </a:lnTo>
                  <a:lnTo>
                    <a:pt x="1596" y="618"/>
                  </a:lnTo>
                  <a:lnTo>
                    <a:pt x="1583" y="605"/>
                  </a:lnTo>
                  <a:lnTo>
                    <a:pt x="1583" y="597"/>
                  </a:lnTo>
                  <a:lnTo>
                    <a:pt x="1575" y="589"/>
                  </a:lnTo>
                  <a:lnTo>
                    <a:pt x="1575" y="542"/>
                  </a:lnTo>
                  <a:lnTo>
                    <a:pt x="1566" y="538"/>
                  </a:lnTo>
                  <a:lnTo>
                    <a:pt x="1566" y="500"/>
                  </a:lnTo>
                  <a:lnTo>
                    <a:pt x="1549" y="483"/>
                  </a:lnTo>
                  <a:lnTo>
                    <a:pt x="1549" y="470"/>
                  </a:lnTo>
                  <a:lnTo>
                    <a:pt x="1541" y="462"/>
                  </a:lnTo>
                  <a:lnTo>
                    <a:pt x="1541" y="407"/>
                  </a:lnTo>
                  <a:lnTo>
                    <a:pt x="1537" y="398"/>
                  </a:lnTo>
                  <a:lnTo>
                    <a:pt x="1537" y="364"/>
                  </a:lnTo>
                  <a:lnTo>
                    <a:pt x="1528" y="356"/>
                  </a:lnTo>
                  <a:lnTo>
                    <a:pt x="1528" y="339"/>
                  </a:lnTo>
                  <a:lnTo>
                    <a:pt x="1520" y="330"/>
                  </a:lnTo>
                  <a:lnTo>
                    <a:pt x="1520" y="326"/>
                  </a:lnTo>
                  <a:lnTo>
                    <a:pt x="1511" y="318"/>
                  </a:lnTo>
                  <a:lnTo>
                    <a:pt x="1511" y="301"/>
                  </a:lnTo>
                  <a:lnTo>
                    <a:pt x="1507" y="292"/>
                  </a:lnTo>
                  <a:lnTo>
                    <a:pt x="1507" y="212"/>
                  </a:lnTo>
                  <a:lnTo>
                    <a:pt x="1498" y="203"/>
                  </a:lnTo>
                  <a:lnTo>
                    <a:pt x="1498" y="165"/>
                  </a:lnTo>
                  <a:lnTo>
                    <a:pt x="1490" y="157"/>
                  </a:lnTo>
                  <a:lnTo>
                    <a:pt x="1490" y="136"/>
                  </a:lnTo>
                  <a:lnTo>
                    <a:pt x="1482" y="127"/>
                  </a:lnTo>
                  <a:lnTo>
                    <a:pt x="1482" y="123"/>
                  </a:lnTo>
                  <a:lnTo>
                    <a:pt x="1477" y="114"/>
                  </a:lnTo>
                  <a:lnTo>
                    <a:pt x="1477" y="98"/>
                  </a:lnTo>
                  <a:lnTo>
                    <a:pt x="1469" y="89"/>
                  </a:lnTo>
                  <a:lnTo>
                    <a:pt x="1469" y="76"/>
                  </a:lnTo>
                  <a:lnTo>
                    <a:pt x="1490" y="55"/>
                  </a:lnTo>
                  <a:lnTo>
                    <a:pt x="1490" y="38"/>
                  </a:lnTo>
                  <a:lnTo>
                    <a:pt x="1477" y="38"/>
                  </a:lnTo>
                  <a:lnTo>
                    <a:pt x="1469" y="30"/>
                  </a:lnTo>
                  <a:lnTo>
                    <a:pt x="1469" y="13"/>
                  </a:lnTo>
                  <a:lnTo>
                    <a:pt x="1460" y="13"/>
                  </a:lnTo>
                  <a:lnTo>
                    <a:pt x="1452" y="9"/>
                  </a:lnTo>
                  <a:lnTo>
                    <a:pt x="1439" y="21"/>
                  </a:lnTo>
                  <a:lnTo>
                    <a:pt x="1405" y="21"/>
                  </a:lnTo>
                  <a:lnTo>
                    <a:pt x="1393" y="9"/>
                  </a:lnTo>
                  <a:lnTo>
                    <a:pt x="1393" y="0"/>
                  </a:lnTo>
                  <a:close/>
                  <a:moveTo>
                    <a:pt x="1075" y="1554"/>
                  </a:moveTo>
                  <a:lnTo>
                    <a:pt x="1096" y="1554"/>
                  </a:lnTo>
                  <a:lnTo>
                    <a:pt x="1096" y="1600"/>
                  </a:lnTo>
                  <a:lnTo>
                    <a:pt x="1122" y="1600"/>
                  </a:lnTo>
                  <a:lnTo>
                    <a:pt x="1126" y="1592"/>
                  </a:lnTo>
                  <a:lnTo>
                    <a:pt x="1126" y="1579"/>
                  </a:lnTo>
                  <a:lnTo>
                    <a:pt x="1143" y="1579"/>
                  </a:lnTo>
                  <a:lnTo>
                    <a:pt x="1151" y="1571"/>
                  </a:lnTo>
                  <a:lnTo>
                    <a:pt x="1143" y="1562"/>
                  </a:lnTo>
                  <a:lnTo>
                    <a:pt x="1143" y="1545"/>
                  </a:lnTo>
                  <a:lnTo>
                    <a:pt x="1151" y="1541"/>
                  </a:lnTo>
                  <a:lnTo>
                    <a:pt x="1156" y="1541"/>
                  </a:lnTo>
                  <a:lnTo>
                    <a:pt x="1164" y="1545"/>
                  </a:lnTo>
                  <a:lnTo>
                    <a:pt x="1164" y="1554"/>
                  </a:lnTo>
                  <a:lnTo>
                    <a:pt x="1173" y="1562"/>
                  </a:lnTo>
                  <a:lnTo>
                    <a:pt x="1181" y="1562"/>
                  </a:lnTo>
                  <a:lnTo>
                    <a:pt x="1189" y="1554"/>
                  </a:lnTo>
                  <a:lnTo>
                    <a:pt x="1189" y="1541"/>
                  </a:lnTo>
                  <a:lnTo>
                    <a:pt x="1194" y="1532"/>
                  </a:lnTo>
                  <a:lnTo>
                    <a:pt x="1194" y="1524"/>
                  </a:lnTo>
                  <a:lnTo>
                    <a:pt x="1202" y="1520"/>
                  </a:lnTo>
                  <a:lnTo>
                    <a:pt x="1202" y="1511"/>
                  </a:lnTo>
                  <a:lnTo>
                    <a:pt x="1211" y="1503"/>
                  </a:lnTo>
                  <a:lnTo>
                    <a:pt x="1278" y="1503"/>
                  </a:lnTo>
                  <a:lnTo>
                    <a:pt x="1287" y="1511"/>
                  </a:lnTo>
                  <a:lnTo>
                    <a:pt x="1295" y="1511"/>
                  </a:lnTo>
                  <a:lnTo>
                    <a:pt x="1295" y="1494"/>
                  </a:lnTo>
                  <a:lnTo>
                    <a:pt x="1300" y="1486"/>
                  </a:lnTo>
                  <a:lnTo>
                    <a:pt x="1300" y="1456"/>
                  </a:lnTo>
                  <a:lnTo>
                    <a:pt x="1325" y="1456"/>
                  </a:lnTo>
                  <a:lnTo>
                    <a:pt x="1325" y="1448"/>
                  </a:lnTo>
                  <a:lnTo>
                    <a:pt x="1333" y="1444"/>
                  </a:lnTo>
                  <a:lnTo>
                    <a:pt x="1333" y="1427"/>
                  </a:lnTo>
                  <a:lnTo>
                    <a:pt x="1338" y="1418"/>
                  </a:lnTo>
                  <a:lnTo>
                    <a:pt x="1338" y="1389"/>
                  </a:lnTo>
                  <a:lnTo>
                    <a:pt x="1333" y="1380"/>
                  </a:lnTo>
                  <a:lnTo>
                    <a:pt x="1333" y="1376"/>
                  </a:lnTo>
                  <a:lnTo>
                    <a:pt x="1325" y="1376"/>
                  </a:lnTo>
                  <a:lnTo>
                    <a:pt x="1316" y="1380"/>
                  </a:lnTo>
                  <a:lnTo>
                    <a:pt x="1300" y="1380"/>
                  </a:lnTo>
                  <a:lnTo>
                    <a:pt x="1300" y="1350"/>
                  </a:lnTo>
                  <a:lnTo>
                    <a:pt x="1308" y="1342"/>
                  </a:lnTo>
                  <a:lnTo>
                    <a:pt x="1308" y="1338"/>
                  </a:lnTo>
                  <a:lnTo>
                    <a:pt x="1325" y="1321"/>
                  </a:lnTo>
                  <a:lnTo>
                    <a:pt x="1338" y="1321"/>
                  </a:lnTo>
                  <a:lnTo>
                    <a:pt x="1346" y="1312"/>
                  </a:lnTo>
                  <a:lnTo>
                    <a:pt x="1346" y="1304"/>
                  </a:lnTo>
                  <a:lnTo>
                    <a:pt x="1355" y="1300"/>
                  </a:lnTo>
                  <a:lnTo>
                    <a:pt x="1355" y="1291"/>
                  </a:lnTo>
                  <a:lnTo>
                    <a:pt x="1346" y="1283"/>
                  </a:lnTo>
                  <a:lnTo>
                    <a:pt x="1333" y="1283"/>
                  </a:lnTo>
                  <a:lnTo>
                    <a:pt x="1325" y="1274"/>
                  </a:lnTo>
                  <a:lnTo>
                    <a:pt x="1308" y="1274"/>
                  </a:lnTo>
                  <a:lnTo>
                    <a:pt x="1300" y="1270"/>
                  </a:lnTo>
                  <a:lnTo>
                    <a:pt x="1261" y="1270"/>
                  </a:lnTo>
                  <a:lnTo>
                    <a:pt x="1257" y="1262"/>
                  </a:lnTo>
                  <a:lnTo>
                    <a:pt x="1232" y="1262"/>
                  </a:lnTo>
                  <a:lnTo>
                    <a:pt x="1228" y="1253"/>
                  </a:lnTo>
                  <a:lnTo>
                    <a:pt x="1228" y="1240"/>
                  </a:lnTo>
                  <a:lnTo>
                    <a:pt x="1249" y="1215"/>
                  </a:lnTo>
                  <a:lnTo>
                    <a:pt x="1249" y="1198"/>
                  </a:lnTo>
                  <a:lnTo>
                    <a:pt x="1257" y="1194"/>
                  </a:lnTo>
                  <a:lnTo>
                    <a:pt x="1257" y="1147"/>
                  </a:lnTo>
                  <a:lnTo>
                    <a:pt x="1240" y="1135"/>
                  </a:lnTo>
                  <a:lnTo>
                    <a:pt x="1240" y="1118"/>
                  </a:lnTo>
                  <a:lnTo>
                    <a:pt x="1194" y="1118"/>
                  </a:lnTo>
                  <a:lnTo>
                    <a:pt x="1189" y="1109"/>
                  </a:lnTo>
                  <a:lnTo>
                    <a:pt x="1173" y="1109"/>
                  </a:lnTo>
                  <a:lnTo>
                    <a:pt x="1164" y="1118"/>
                  </a:lnTo>
                  <a:lnTo>
                    <a:pt x="1164" y="1126"/>
                  </a:lnTo>
                  <a:lnTo>
                    <a:pt x="1151" y="1126"/>
                  </a:lnTo>
                  <a:lnTo>
                    <a:pt x="1151" y="1101"/>
                  </a:lnTo>
                  <a:lnTo>
                    <a:pt x="1143" y="1092"/>
                  </a:lnTo>
                  <a:lnTo>
                    <a:pt x="1143" y="1088"/>
                  </a:lnTo>
                  <a:lnTo>
                    <a:pt x="1134" y="1088"/>
                  </a:lnTo>
                  <a:lnTo>
                    <a:pt x="1126" y="1092"/>
                  </a:lnTo>
                  <a:lnTo>
                    <a:pt x="1126" y="1109"/>
                  </a:lnTo>
                  <a:lnTo>
                    <a:pt x="1096" y="1109"/>
                  </a:lnTo>
                  <a:lnTo>
                    <a:pt x="1088" y="1101"/>
                  </a:lnTo>
                  <a:lnTo>
                    <a:pt x="1037" y="1101"/>
                  </a:lnTo>
                  <a:lnTo>
                    <a:pt x="1037" y="1092"/>
                  </a:lnTo>
                  <a:lnTo>
                    <a:pt x="1050" y="1080"/>
                  </a:lnTo>
                  <a:lnTo>
                    <a:pt x="1050" y="1058"/>
                  </a:lnTo>
                  <a:lnTo>
                    <a:pt x="1058" y="1050"/>
                  </a:lnTo>
                  <a:lnTo>
                    <a:pt x="1058" y="974"/>
                  </a:lnTo>
                  <a:lnTo>
                    <a:pt x="1050" y="965"/>
                  </a:lnTo>
                  <a:lnTo>
                    <a:pt x="1046" y="965"/>
                  </a:lnTo>
                  <a:lnTo>
                    <a:pt x="1037" y="961"/>
                  </a:lnTo>
                  <a:lnTo>
                    <a:pt x="999" y="961"/>
                  </a:lnTo>
                  <a:lnTo>
                    <a:pt x="991" y="965"/>
                  </a:lnTo>
                  <a:lnTo>
                    <a:pt x="974" y="965"/>
                  </a:lnTo>
                  <a:lnTo>
                    <a:pt x="969" y="974"/>
                  </a:lnTo>
                  <a:lnTo>
                    <a:pt x="961" y="974"/>
                  </a:lnTo>
                  <a:lnTo>
                    <a:pt x="961" y="1012"/>
                  </a:lnTo>
                  <a:lnTo>
                    <a:pt x="944" y="1025"/>
                  </a:lnTo>
                  <a:lnTo>
                    <a:pt x="940" y="1025"/>
                  </a:lnTo>
                  <a:lnTo>
                    <a:pt x="902" y="1067"/>
                  </a:lnTo>
                  <a:lnTo>
                    <a:pt x="902" y="1164"/>
                  </a:lnTo>
                  <a:lnTo>
                    <a:pt x="787" y="1164"/>
                  </a:lnTo>
                  <a:lnTo>
                    <a:pt x="787" y="1147"/>
                  </a:lnTo>
                  <a:lnTo>
                    <a:pt x="779" y="1147"/>
                  </a:lnTo>
                  <a:lnTo>
                    <a:pt x="762" y="1164"/>
                  </a:lnTo>
                  <a:lnTo>
                    <a:pt x="728" y="1164"/>
                  </a:lnTo>
                  <a:lnTo>
                    <a:pt x="728" y="1168"/>
                  </a:lnTo>
                  <a:lnTo>
                    <a:pt x="737" y="1177"/>
                  </a:lnTo>
                  <a:lnTo>
                    <a:pt x="737" y="1185"/>
                  </a:lnTo>
                  <a:lnTo>
                    <a:pt x="741" y="1194"/>
                  </a:lnTo>
                  <a:lnTo>
                    <a:pt x="741" y="1240"/>
                  </a:lnTo>
                  <a:lnTo>
                    <a:pt x="749" y="1245"/>
                  </a:lnTo>
                  <a:lnTo>
                    <a:pt x="749" y="1253"/>
                  </a:lnTo>
                  <a:lnTo>
                    <a:pt x="758" y="1262"/>
                  </a:lnTo>
                  <a:lnTo>
                    <a:pt x="758" y="1270"/>
                  </a:lnTo>
                  <a:lnTo>
                    <a:pt x="749" y="1274"/>
                  </a:lnTo>
                  <a:lnTo>
                    <a:pt x="749" y="1300"/>
                  </a:lnTo>
                  <a:lnTo>
                    <a:pt x="762" y="1312"/>
                  </a:lnTo>
                  <a:lnTo>
                    <a:pt x="787" y="1312"/>
                  </a:lnTo>
                  <a:lnTo>
                    <a:pt x="796" y="1321"/>
                  </a:lnTo>
                  <a:lnTo>
                    <a:pt x="800" y="1321"/>
                  </a:lnTo>
                  <a:lnTo>
                    <a:pt x="825" y="1342"/>
                  </a:lnTo>
                  <a:lnTo>
                    <a:pt x="825" y="1350"/>
                  </a:lnTo>
                  <a:lnTo>
                    <a:pt x="842" y="1350"/>
                  </a:lnTo>
                  <a:lnTo>
                    <a:pt x="855" y="1338"/>
                  </a:lnTo>
                  <a:lnTo>
                    <a:pt x="868" y="1338"/>
                  </a:lnTo>
                  <a:lnTo>
                    <a:pt x="876" y="1329"/>
                  </a:lnTo>
                  <a:lnTo>
                    <a:pt x="893" y="1329"/>
                  </a:lnTo>
                  <a:lnTo>
                    <a:pt x="902" y="1321"/>
                  </a:lnTo>
                  <a:lnTo>
                    <a:pt x="923" y="1321"/>
                  </a:lnTo>
                  <a:lnTo>
                    <a:pt x="931" y="1329"/>
                  </a:lnTo>
                  <a:lnTo>
                    <a:pt x="931" y="1342"/>
                  </a:lnTo>
                  <a:lnTo>
                    <a:pt x="940" y="1350"/>
                  </a:lnTo>
                  <a:lnTo>
                    <a:pt x="940" y="1376"/>
                  </a:lnTo>
                  <a:lnTo>
                    <a:pt x="931" y="1380"/>
                  </a:lnTo>
                  <a:lnTo>
                    <a:pt x="931" y="1406"/>
                  </a:lnTo>
                  <a:lnTo>
                    <a:pt x="952" y="1406"/>
                  </a:lnTo>
                  <a:lnTo>
                    <a:pt x="961" y="1397"/>
                  </a:lnTo>
                  <a:lnTo>
                    <a:pt x="982" y="1397"/>
                  </a:lnTo>
                  <a:lnTo>
                    <a:pt x="991" y="1389"/>
                  </a:lnTo>
                  <a:lnTo>
                    <a:pt x="1007" y="1389"/>
                  </a:lnTo>
                  <a:lnTo>
                    <a:pt x="1020" y="1376"/>
                  </a:lnTo>
                  <a:lnTo>
                    <a:pt x="1050" y="1376"/>
                  </a:lnTo>
                  <a:lnTo>
                    <a:pt x="1058" y="1367"/>
                  </a:lnTo>
                  <a:lnTo>
                    <a:pt x="1067" y="1367"/>
                  </a:lnTo>
                  <a:lnTo>
                    <a:pt x="1084" y="1350"/>
                  </a:lnTo>
                  <a:lnTo>
                    <a:pt x="1088" y="1350"/>
                  </a:lnTo>
                  <a:lnTo>
                    <a:pt x="1088" y="1338"/>
                  </a:lnTo>
                  <a:lnTo>
                    <a:pt x="1105" y="1338"/>
                  </a:lnTo>
                  <a:lnTo>
                    <a:pt x="1105" y="1397"/>
                  </a:lnTo>
                  <a:lnTo>
                    <a:pt x="1113" y="1406"/>
                  </a:lnTo>
                  <a:lnTo>
                    <a:pt x="1113" y="1414"/>
                  </a:lnTo>
                  <a:lnTo>
                    <a:pt x="1105" y="1418"/>
                  </a:lnTo>
                  <a:lnTo>
                    <a:pt x="1105" y="1444"/>
                  </a:lnTo>
                  <a:lnTo>
                    <a:pt x="1088" y="1456"/>
                  </a:lnTo>
                  <a:lnTo>
                    <a:pt x="1088" y="1503"/>
                  </a:lnTo>
                  <a:lnTo>
                    <a:pt x="1084" y="1511"/>
                  </a:lnTo>
                  <a:lnTo>
                    <a:pt x="1084" y="1524"/>
                  </a:lnTo>
                  <a:lnTo>
                    <a:pt x="1088" y="1532"/>
                  </a:lnTo>
                  <a:lnTo>
                    <a:pt x="1088" y="1541"/>
                  </a:lnTo>
                  <a:lnTo>
                    <a:pt x="1084" y="1541"/>
                  </a:lnTo>
                  <a:lnTo>
                    <a:pt x="1075" y="1545"/>
                  </a:lnTo>
                  <a:lnTo>
                    <a:pt x="1075" y="1554"/>
                  </a:lnTo>
                  <a:close/>
                  <a:moveTo>
                    <a:pt x="1075" y="1554"/>
                  </a:moveTo>
                  <a:lnTo>
                    <a:pt x="1075" y="1545"/>
                  </a:lnTo>
                  <a:lnTo>
                    <a:pt x="1075" y="1554"/>
                  </a:lnTo>
                  <a:close/>
                  <a:moveTo>
                    <a:pt x="1075" y="1545"/>
                  </a:moveTo>
                  <a:lnTo>
                    <a:pt x="1075" y="1554"/>
                  </a:lnTo>
                  <a:lnTo>
                    <a:pt x="1075" y="1545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57269032-5764-4D51-B182-DCD6E11E0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2" y="3372"/>
              <a:ext cx="122" cy="149"/>
            </a:xfrm>
            <a:custGeom>
              <a:avLst/>
              <a:gdLst>
                <a:gd name="T0" fmla="*/ 136 w 542"/>
                <a:gd name="T1" fmla="*/ 605 h 664"/>
                <a:gd name="T2" fmla="*/ 182 w 542"/>
                <a:gd name="T3" fmla="*/ 584 h 664"/>
                <a:gd name="T4" fmla="*/ 212 w 542"/>
                <a:gd name="T5" fmla="*/ 596 h 664"/>
                <a:gd name="T6" fmla="*/ 280 w 542"/>
                <a:gd name="T7" fmla="*/ 605 h 664"/>
                <a:gd name="T8" fmla="*/ 326 w 542"/>
                <a:gd name="T9" fmla="*/ 618 h 664"/>
                <a:gd name="T10" fmla="*/ 385 w 542"/>
                <a:gd name="T11" fmla="*/ 626 h 664"/>
                <a:gd name="T12" fmla="*/ 424 w 542"/>
                <a:gd name="T13" fmla="*/ 643 h 664"/>
                <a:gd name="T14" fmla="*/ 470 w 542"/>
                <a:gd name="T15" fmla="*/ 647 h 664"/>
                <a:gd name="T16" fmla="*/ 521 w 542"/>
                <a:gd name="T17" fmla="*/ 664 h 664"/>
                <a:gd name="T18" fmla="*/ 534 w 542"/>
                <a:gd name="T19" fmla="*/ 647 h 664"/>
                <a:gd name="T20" fmla="*/ 534 w 542"/>
                <a:gd name="T21" fmla="*/ 613 h 664"/>
                <a:gd name="T22" fmla="*/ 534 w 542"/>
                <a:gd name="T23" fmla="*/ 588 h 664"/>
                <a:gd name="T24" fmla="*/ 521 w 542"/>
                <a:gd name="T25" fmla="*/ 567 h 664"/>
                <a:gd name="T26" fmla="*/ 474 w 542"/>
                <a:gd name="T27" fmla="*/ 541 h 664"/>
                <a:gd name="T28" fmla="*/ 445 w 542"/>
                <a:gd name="T29" fmla="*/ 508 h 664"/>
                <a:gd name="T30" fmla="*/ 424 w 542"/>
                <a:gd name="T31" fmla="*/ 491 h 664"/>
                <a:gd name="T32" fmla="*/ 407 w 542"/>
                <a:gd name="T33" fmla="*/ 440 h 664"/>
                <a:gd name="T34" fmla="*/ 407 w 542"/>
                <a:gd name="T35" fmla="*/ 338 h 664"/>
                <a:gd name="T36" fmla="*/ 445 w 542"/>
                <a:gd name="T37" fmla="*/ 270 h 664"/>
                <a:gd name="T38" fmla="*/ 470 w 542"/>
                <a:gd name="T39" fmla="*/ 258 h 664"/>
                <a:gd name="T40" fmla="*/ 491 w 542"/>
                <a:gd name="T41" fmla="*/ 249 h 664"/>
                <a:gd name="T42" fmla="*/ 462 w 542"/>
                <a:gd name="T43" fmla="*/ 228 h 664"/>
                <a:gd name="T44" fmla="*/ 428 w 542"/>
                <a:gd name="T45" fmla="*/ 249 h 664"/>
                <a:gd name="T46" fmla="*/ 377 w 542"/>
                <a:gd name="T47" fmla="*/ 232 h 664"/>
                <a:gd name="T48" fmla="*/ 398 w 542"/>
                <a:gd name="T49" fmla="*/ 190 h 664"/>
                <a:gd name="T50" fmla="*/ 385 w 542"/>
                <a:gd name="T51" fmla="*/ 173 h 664"/>
                <a:gd name="T52" fmla="*/ 364 w 542"/>
                <a:gd name="T53" fmla="*/ 173 h 664"/>
                <a:gd name="T54" fmla="*/ 364 w 542"/>
                <a:gd name="T55" fmla="*/ 152 h 664"/>
                <a:gd name="T56" fmla="*/ 377 w 542"/>
                <a:gd name="T57" fmla="*/ 135 h 664"/>
                <a:gd name="T58" fmla="*/ 356 w 542"/>
                <a:gd name="T59" fmla="*/ 122 h 664"/>
                <a:gd name="T60" fmla="*/ 330 w 542"/>
                <a:gd name="T61" fmla="*/ 122 h 664"/>
                <a:gd name="T62" fmla="*/ 292 w 542"/>
                <a:gd name="T63" fmla="*/ 152 h 664"/>
                <a:gd name="T64" fmla="*/ 250 w 542"/>
                <a:gd name="T65" fmla="*/ 160 h 664"/>
                <a:gd name="T66" fmla="*/ 225 w 542"/>
                <a:gd name="T67" fmla="*/ 160 h 664"/>
                <a:gd name="T68" fmla="*/ 203 w 542"/>
                <a:gd name="T69" fmla="*/ 127 h 664"/>
                <a:gd name="T70" fmla="*/ 220 w 542"/>
                <a:gd name="T71" fmla="*/ 105 h 664"/>
                <a:gd name="T72" fmla="*/ 195 w 542"/>
                <a:gd name="T73" fmla="*/ 46 h 664"/>
                <a:gd name="T74" fmla="*/ 225 w 542"/>
                <a:gd name="T75" fmla="*/ 25 h 664"/>
                <a:gd name="T76" fmla="*/ 233 w 542"/>
                <a:gd name="T77" fmla="*/ 0 h 664"/>
                <a:gd name="T78" fmla="*/ 225 w 542"/>
                <a:gd name="T79" fmla="*/ 17 h 664"/>
                <a:gd name="T80" fmla="*/ 195 w 542"/>
                <a:gd name="T81" fmla="*/ 25 h 664"/>
                <a:gd name="T82" fmla="*/ 119 w 542"/>
                <a:gd name="T83" fmla="*/ 29 h 664"/>
                <a:gd name="T84" fmla="*/ 98 w 542"/>
                <a:gd name="T85" fmla="*/ 46 h 664"/>
                <a:gd name="T86" fmla="*/ 68 w 542"/>
                <a:gd name="T87" fmla="*/ 55 h 664"/>
                <a:gd name="T88" fmla="*/ 38 w 542"/>
                <a:gd name="T89" fmla="*/ 67 h 664"/>
                <a:gd name="T90" fmla="*/ 17 w 542"/>
                <a:gd name="T91" fmla="*/ 135 h 664"/>
                <a:gd name="T92" fmla="*/ 9 w 542"/>
                <a:gd name="T93" fmla="*/ 270 h 664"/>
                <a:gd name="T94" fmla="*/ 0 w 542"/>
                <a:gd name="T95" fmla="*/ 300 h 664"/>
                <a:gd name="T96" fmla="*/ 17 w 542"/>
                <a:gd name="T97" fmla="*/ 347 h 664"/>
                <a:gd name="T98" fmla="*/ 30 w 542"/>
                <a:gd name="T99" fmla="*/ 385 h 664"/>
                <a:gd name="T100" fmla="*/ 47 w 542"/>
                <a:gd name="T101" fmla="*/ 444 h 664"/>
                <a:gd name="T102" fmla="*/ 38 w 542"/>
                <a:gd name="T103" fmla="*/ 478 h 664"/>
                <a:gd name="T104" fmla="*/ 21 w 542"/>
                <a:gd name="T105" fmla="*/ 529 h 664"/>
                <a:gd name="T106" fmla="*/ 0 w 542"/>
                <a:gd name="T107" fmla="*/ 550 h 664"/>
                <a:gd name="T108" fmla="*/ 0 w 542"/>
                <a:gd name="T109" fmla="*/ 575 h 664"/>
                <a:gd name="T110" fmla="*/ 21 w 542"/>
                <a:gd name="T111" fmla="*/ 613 h 664"/>
                <a:gd name="T112" fmla="*/ 55 w 542"/>
                <a:gd name="T113" fmla="*/ 626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2" h="664">
                  <a:moveTo>
                    <a:pt x="98" y="626"/>
                  </a:moveTo>
                  <a:lnTo>
                    <a:pt x="115" y="626"/>
                  </a:lnTo>
                  <a:lnTo>
                    <a:pt x="136" y="605"/>
                  </a:lnTo>
                  <a:lnTo>
                    <a:pt x="144" y="605"/>
                  </a:lnTo>
                  <a:lnTo>
                    <a:pt x="165" y="584"/>
                  </a:lnTo>
                  <a:lnTo>
                    <a:pt x="182" y="584"/>
                  </a:lnTo>
                  <a:lnTo>
                    <a:pt x="191" y="588"/>
                  </a:lnTo>
                  <a:lnTo>
                    <a:pt x="203" y="588"/>
                  </a:lnTo>
                  <a:lnTo>
                    <a:pt x="212" y="596"/>
                  </a:lnTo>
                  <a:lnTo>
                    <a:pt x="250" y="596"/>
                  </a:lnTo>
                  <a:lnTo>
                    <a:pt x="254" y="605"/>
                  </a:lnTo>
                  <a:lnTo>
                    <a:pt x="280" y="605"/>
                  </a:lnTo>
                  <a:lnTo>
                    <a:pt x="288" y="613"/>
                  </a:lnTo>
                  <a:lnTo>
                    <a:pt x="318" y="613"/>
                  </a:lnTo>
                  <a:lnTo>
                    <a:pt x="326" y="618"/>
                  </a:lnTo>
                  <a:lnTo>
                    <a:pt x="339" y="618"/>
                  </a:lnTo>
                  <a:lnTo>
                    <a:pt x="347" y="626"/>
                  </a:lnTo>
                  <a:lnTo>
                    <a:pt x="385" y="626"/>
                  </a:lnTo>
                  <a:lnTo>
                    <a:pt x="390" y="634"/>
                  </a:lnTo>
                  <a:lnTo>
                    <a:pt x="415" y="634"/>
                  </a:lnTo>
                  <a:lnTo>
                    <a:pt x="424" y="643"/>
                  </a:lnTo>
                  <a:lnTo>
                    <a:pt x="445" y="643"/>
                  </a:lnTo>
                  <a:lnTo>
                    <a:pt x="453" y="647"/>
                  </a:lnTo>
                  <a:lnTo>
                    <a:pt x="470" y="647"/>
                  </a:lnTo>
                  <a:lnTo>
                    <a:pt x="474" y="656"/>
                  </a:lnTo>
                  <a:lnTo>
                    <a:pt x="512" y="656"/>
                  </a:lnTo>
                  <a:lnTo>
                    <a:pt x="521" y="664"/>
                  </a:lnTo>
                  <a:lnTo>
                    <a:pt x="529" y="664"/>
                  </a:lnTo>
                  <a:lnTo>
                    <a:pt x="534" y="656"/>
                  </a:lnTo>
                  <a:lnTo>
                    <a:pt x="534" y="647"/>
                  </a:lnTo>
                  <a:lnTo>
                    <a:pt x="542" y="643"/>
                  </a:lnTo>
                  <a:lnTo>
                    <a:pt x="542" y="618"/>
                  </a:lnTo>
                  <a:lnTo>
                    <a:pt x="534" y="613"/>
                  </a:lnTo>
                  <a:lnTo>
                    <a:pt x="542" y="605"/>
                  </a:lnTo>
                  <a:lnTo>
                    <a:pt x="542" y="596"/>
                  </a:lnTo>
                  <a:lnTo>
                    <a:pt x="534" y="588"/>
                  </a:lnTo>
                  <a:lnTo>
                    <a:pt x="534" y="575"/>
                  </a:lnTo>
                  <a:lnTo>
                    <a:pt x="529" y="567"/>
                  </a:lnTo>
                  <a:lnTo>
                    <a:pt x="521" y="567"/>
                  </a:lnTo>
                  <a:lnTo>
                    <a:pt x="504" y="550"/>
                  </a:lnTo>
                  <a:lnTo>
                    <a:pt x="483" y="550"/>
                  </a:lnTo>
                  <a:lnTo>
                    <a:pt x="474" y="541"/>
                  </a:lnTo>
                  <a:lnTo>
                    <a:pt x="474" y="520"/>
                  </a:lnTo>
                  <a:lnTo>
                    <a:pt x="462" y="508"/>
                  </a:lnTo>
                  <a:lnTo>
                    <a:pt x="445" y="508"/>
                  </a:lnTo>
                  <a:lnTo>
                    <a:pt x="436" y="499"/>
                  </a:lnTo>
                  <a:lnTo>
                    <a:pt x="428" y="499"/>
                  </a:lnTo>
                  <a:lnTo>
                    <a:pt x="424" y="491"/>
                  </a:lnTo>
                  <a:lnTo>
                    <a:pt x="415" y="491"/>
                  </a:lnTo>
                  <a:lnTo>
                    <a:pt x="407" y="482"/>
                  </a:lnTo>
                  <a:lnTo>
                    <a:pt x="407" y="440"/>
                  </a:lnTo>
                  <a:lnTo>
                    <a:pt x="390" y="423"/>
                  </a:lnTo>
                  <a:lnTo>
                    <a:pt x="390" y="355"/>
                  </a:lnTo>
                  <a:lnTo>
                    <a:pt x="407" y="338"/>
                  </a:lnTo>
                  <a:lnTo>
                    <a:pt x="407" y="300"/>
                  </a:lnTo>
                  <a:lnTo>
                    <a:pt x="436" y="270"/>
                  </a:lnTo>
                  <a:lnTo>
                    <a:pt x="445" y="270"/>
                  </a:lnTo>
                  <a:lnTo>
                    <a:pt x="453" y="266"/>
                  </a:lnTo>
                  <a:lnTo>
                    <a:pt x="462" y="266"/>
                  </a:lnTo>
                  <a:lnTo>
                    <a:pt x="470" y="258"/>
                  </a:lnTo>
                  <a:lnTo>
                    <a:pt x="474" y="258"/>
                  </a:lnTo>
                  <a:lnTo>
                    <a:pt x="483" y="249"/>
                  </a:lnTo>
                  <a:lnTo>
                    <a:pt x="491" y="249"/>
                  </a:lnTo>
                  <a:lnTo>
                    <a:pt x="504" y="232"/>
                  </a:lnTo>
                  <a:lnTo>
                    <a:pt x="504" y="228"/>
                  </a:lnTo>
                  <a:lnTo>
                    <a:pt x="462" y="228"/>
                  </a:lnTo>
                  <a:lnTo>
                    <a:pt x="445" y="241"/>
                  </a:lnTo>
                  <a:lnTo>
                    <a:pt x="436" y="241"/>
                  </a:lnTo>
                  <a:lnTo>
                    <a:pt x="428" y="249"/>
                  </a:lnTo>
                  <a:lnTo>
                    <a:pt x="424" y="249"/>
                  </a:lnTo>
                  <a:lnTo>
                    <a:pt x="407" y="266"/>
                  </a:lnTo>
                  <a:lnTo>
                    <a:pt x="377" y="232"/>
                  </a:lnTo>
                  <a:lnTo>
                    <a:pt x="377" y="194"/>
                  </a:lnTo>
                  <a:lnTo>
                    <a:pt x="390" y="194"/>
                  </a:lnTo>
                  <a:lnTo>
                    <a:pt x="398" y="190"/>
                  </a:lnTo>
                  <a:lnTo>
                    <a:pt x="390" y="182"/>
                  </a:lnTo>
                  <a:lnTo>
                    <a:pt x="390" y="173"/>
                  </a:lnTo>
                  <a:lnTo>
                    <a:pt x="385" y="173"/>
                  </a:lnTo>
                  <a:lnTo>
                    <a:pt x="368" y="190"/>
                  </a:lnTo>
                  <a:lnTo>
                    <a:pt x="364" y="182"/>
                  </a:lnTo>
                  <a:lnTo>
                    <a:pt x="364" y="173"/>
                  </a:lnTo>
                  <a:lnTo>
                    <a:pt x="356" y="165"/>
                  </a:lnTo>
                  <a:lnTo>
                    <a:pt x="356" y="160"/>
                  </a:lnTo>
                  <a:lnTo>
                    <a:pt x="364" y="152"/>
                  </a:lnTo>
                  <a:lnTo>
                    <a:pt x="364" y="143"/>
                  </a:lnTo>
                  <a:lnTo>
                    <a:pt x="368" y="143"/>
                  </a:lnTo>
                  <a:lnTo>
                    <a:pt x="377" y="135"/>
                  </a:lnTo>
                  <a:lnTo>
                    <a:pt x="377" y="127"/>
                  </a:lnTo>
                  <a:lnTo>
                    <a:pt x="368" y="122"/>
                  </a:lnTo>
                  <a:lnTo>
                    <a:pt x="356" y="122"/>
                  </a:lnTo>
                  <a:lnTo>
                    <a:pt x="347" y="127"/>
                  </a:lnTo>
                  <a:lnTo>
                    <a:pt x="339" y="127"/>
                  </a:lnTo>
                  <a:lnTo>
                    <a:pt x="330" y="122"/>
                  </a:lnTo>
                  <a:lnTo>
                    <a:pt x="309" y="122"/>
                  </a:lnTo>
                  <a:lnTo>
                    <a:pt x="309" y="135"/>
                  </a:lnTo>
                  <a:lnTo>
                    <a:pt x="292" y="152"/>
                  </a:lnTo>
                  <a:lnTo>
                    <a:pt x="280" y="152"/>
                  </a:lnTo>
                  <a:lnTo>
                    <a:pt x="271" y="160"/>
                  </a:lnTo>
                  <a:lnTo>
                    <a:pt x="250" y="160"/>
                  </a:lnTo>
                  <a:lnTo>
                    <a:pt x="242" y="165"/>
                  </a:lnTo>
                  <a:lnTo>
                    <a:pt x="233" y="165"/>
                  </a:lnTo>
                  <a:lnTo>
                    <a:pt x="225" y="160"/>
                  </a:lnTo>
                  <a:lnTo>
                    <a:pt x="212" y="160"/>
                  </a:lnTo>
                  <a:lnTo>
                    <a:pt x="203" y="152"/>
                  </a:lnTo>
                  <a:lnTo>
                    <a:pt x="203" y="127"/>
                  </a:lnTo>
                  <a:lnTo>
                    <a:pt x="212" y="122"/>
                  </a:lnTo>
                  <a:lnTo>
                    <a:pt x="212" y="114"/>
                  </a:lnTo>
                  <a:lnTo>
                    <a:pt x="220" y="105"/>
                  </a:lnTo>
                  <a:lnTo>
                    <a:pt x="220" y="84"/>
                  </a:lnTo>
                  <a:lnTo>
                    <a:pt x="195" y="59"/>
                  </a:lnTo>
                  <a:lnTo>
                    <a:pt x="195" y="46"/>
                  </a:lnTo>
                  <a:lnTo>
                    <a:pt x="212" y="29"/>
                  </a:lnTo>
                  <a:lnTo>
                    <a:pt x="220" y="29"/>
                  </a:lnTo>
                  <a:lnTo>
                    <a:pt x="225" y="25"/>
                  </a:lnTo>
                  <a:lnTo>
                    <a:pt x="242" y="25"/>
                  </a:lnTo>
                  <a:lnTo>
                    <a:pt x="242" y="0"/>
                  </a:lnTo>
                  <a:lnTo>
                    <a:pt x="233" y="0"/>
                  </a:lnTo>
                  <a:lnTo>
                    <a:pt x="225" y="8"/>
                  </a:lnTo>
                  <a:lnTo>
                    <a:pt x="225" y="17"/>
                  </a:lnTo>
                  <a:lnTo>
                    <a:pt x="225" y="17"/>
                  </a:lnTo>
                  <a:lnTo>
                    <a:pt x="220" y="17"/>
                  </a:lnTo>
                  <a:lnTo>
                    <a:pt x="203" y="17"/>
                  </a:lnTo>
                  <a:lnTo>
                    <a:pt x="195" y="25"/>
                  </a:lnTo>
                  <a:lnTo>
                    <a:pt x="182" y="25"/>
                  </a:lnTo>
                  <a:lnTo>
                    <a:pt x="174" y="29"/>
                  </a:lnTo>
                  <a:lnTo>
                    <a:pt x="119" y="29"/>
                  </a:lnTo>
                  <a:lnTo>
                    <a:pt x="115" y="38"/>
                  </a:lnTo>
                  <a:lnTo>
                    <a:pt x="106" y="38"/>
                  </a:lnTo>
                  <a:lnTo>
                    <a:pt x="98" y="46"/>
                  </a:lnTo>
                  <a:lnTo>
                    <a:pt x="89" y="46"/>
                  </a:lnTo>
                  <a:lnTo>
                    <a:pt x="85" y="55"/>
                  </a:lnTo>
                  <a:lnTo>
                    <a:pt x="68" y="55"/>
                  </a:lnTo>
                  <a:lnTo>
                    <a:pt x="59" y="59"/>
                  </a:lnTo>
                  <a:lnTo>
                    <a:pt x="47" y="59"/>
                  </a:lnTo>
                  <a:lnTo>
                    <a:pt x="38" y="67"/>
                  </a:lnTo>
                  <a:lnTo>
                    <a:pt x="21" y="67"/>
                  </a:lnTo>
                  <a:lnTo>
                    <a:pt x="21" y="127"/>
                  </a:lnTo>
                  <a:lnTo>
                    <a:pt x="17" y="135"/>
                  </a:lnTo>
                  <a:lnTo>
                    <a:pt x="17" y="160"/>
                  </a:lnTo>
                  <a:lnTo>
                    <a:pt x="9" y="165"/>
                  </a:lnTo>
                  <a:lnTo>
                    <a:pt x="9" y="270"/>
                  </a:lnTo>
                  <a:lnTo>
                    <a:pt x="17" y="279"/>
                  </a:lnTo>
                  <a:lnTo>
                    <a:pt x="17" y="287"/>
                  </a:lnTo>
                  <a:lnTo>
                    <a:pt x="0" y="300"/>
                  </a:lnTo>
                  <a:lnTo>
                    <a:pt x="0" y="317"/>
                  </a:lnTo>
                  <a:lnTo>
                    <a:pt x="17" y="317"/>
                  </a:lnTo>
                  <a:lnTo>
                    <a:pt x="17" y="347"/>
                  </a:lnTo>
                  <a:lnTo>
                    <a:pt x="21" y="355"/>
                  </a:lnTo>
                  <a:lnTo>
                    <a:pt x="21" y="376"/>
                  </a:lnTo>
                  <a:lnTo>
                    <a:pt x="30" y="385"/>
                  </a:lnTo>
                  <a:lnTo>
                    <a:pt x="30" y="414"/>
                  </a:lnTo>
                  <a:lnTo>
                    <a:pt x="47" y="431"/>
                  </a:lnTo>
                  <a:lnTo>
                    <a:pt x="47" y="444"/>
                  </a:lnTo>
                  <a:lnTo>
                    <a:pt x="55" y="452"/>
                  </a:lnTo>
                  <a:lnTo>
                    <a:pt x="38" y="469"/>
                  </a:lnTo>
                  <a:lnTo>
                    <a:pt x="38" y="478"/>
                  </a:lnTo>
                  <a:lnTo>
                    <a:pt x="30" y="482"/>
                  </a:lnTo>
                  <a:lnTo>
                    <a:pt x="30" y="520"/>
                  </a:lnTo>
                  <a:lnTo>
                    <a:pt x="21" y="529"/>
                  </a:lnTo>
                  <a:lnTo>
                    <a:pt x="9" y="529"/>
                  </a:lnTo>
                  <a:lnTo>
                    <a:pt x="9" y="541"/>
                  </a:lnTo>
                  <a:lnTo>
                    <a:pt x="0" y="550"/>
                  </a:lnTo>
                  <a:lnTo>
                    <a:pt x="9" y="558"/>
                  </a:lnTo>
                  <a:lnTo>
                    <a:pt x="0" y="567"/>
                  </a:lnTo>
                  <a:lnTo>
                    <a:pt x="0" y="575"/>
                  </a:lnTo>
                  <a:lnTo>
                    <a:pt x="17" y="575"/>
                  </a:lnTo>
                  <a:lnTo>
                    <a:pt x="17" y="613"/>
                  </a:lnTo>
                  <a:lnTo>
                    <a:pt x="21" y="613"/>
                  </a:lnTo>
                  <a:lnTo>
                    <a:pt x="30" y="618"/>
                  </a:lnTo>
                  <a:lnTo>
                    <a:pt x="47" y="618"/>
                  </a:lnTo>
                  <a:lnTo>
                    <a:pt x="55" y="626"/>
                  </a:lnTo>
                  <a:lnTo>
                    <a:pt x="98" y="626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2D334113-8516-435B-9307-EA1C6510A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4" y="3174"/>
              <a:ext cx="329" cy="653"/>
            </a:xfrm>
            <a:custGeom>
              <a:avLst/>
              <a:gdLst>
                <a:gd name="T0" fmla="*/ 805 w 1461"/>
                <a:gd name="T1" fmla="*/ 1575 h 2896"/>
                <a:gd name="T2" fmla="*/ 817 w 1461"/>
                <a:gd name="T3" fmla="*/ 1655 h 2896"/>
                <a:gd name="T4" fmla="*/ 911 w 1461"/>
                <a:gd name="T5" fmla="*/ 1655 h 2896"/>
                <a:gd name="T6" fmla="*/ 953 w 1461"/>
                <a:gd name="T7" fmla="*/ 1816 h 2896"/>
                <a:gd name="T8" fmla="*/ 940 w 1461"/>
                <a:gd name="T9" fmla="*/ 1973 h 2896"/>
                <a:gd name="T10" fmla="*/ 779 w 1461"/>
                <a:gd name="T11" fmla="*/ 1905 h 2896"/>
                <a:gd name="T12" fmla="*/ 699 w 1461"/>
                <a:gd name="T13" fmla="*/ 2028 h 2896"/>
                <a:gd name="T14" fmla="*/ 623 w 1461"/>
                <a:gd name="T15" fmla="*/ 2223 h 2896"/>
                <a:gd name="T16" fmla="*/ 673 w 1461"/>
                <a:gd name="T17" fmla="*/ 2307 h 2896"/>
                <a:gd name="T18" fmla="*/ 470 w 1461"/>
                <a:gd name="T19" fmla="*/ 2358 h 2896"/>
                <a:gd name="T20" fmla="*/ 432 w 1461"/>
                <a:gd name="T21" fmla="*/ 2549 h 2896"/>
                <a:gd name="T22" fmla="*/ 403 w 1461"/>
                <a:gd name="T23" fmla="*/ 2701 h 2896"/>
                <a:gd name="T24" fmla="*/ 394 w 1461"/>
                <a:gd name="T25" fmla="*/ 2887 h 2896"/>
                <a:gd name="T26" fmla="*/ 280 w 1461"/>
                <a:gd name="T27" fmla="*/ 2798 h 2896"/>
                <a:gd name="T28" fmla="*/ 199 w 1461"/>
                <a:gd name="T29" fmla="*/ 2667 h 2896"/>
                <a:gd name="T30" fmla="*/ 221 w 1461"/>
                <a:gd name="T31" fmla="*/ 2519 h 2896"/>
                <a:gd name="T32" fmla="*/ 26 w 1461"/>
                <a:gd name="T33" fmla="*/ 2396 h 2896"/>
                <a:gd name="T34" fmla="*/ 123 w 1461"/>
                <a:gd name="T35" fmla="*/ 2320 h 2896"/>
                <a:gd name="T36" fmla="*/ 221 w 1461"/>
                <a:gd name="T37" fmla="*/ 2282 h 2896"/>
                <a:gd name="T38" fmla="*/ 238 w 1461"/>
                <a:gd name="T39" fmla="*/ 2113 h 2896"/>
                <a:gd name="T40" fmla="*/ 98 w 1461"/>
                <a:gd name="T41" fmla="*/ 2019 h 2896"/>
                <a:gd name="T42" fmla="*/ 47 w 1461"/>
                <a:gd name="T43" fmla="*/ 1884 h 2896"/>
                <a:gd name="T44" fmla="*/ 132 w 1461"/>
                <a:gd name="T45" fmla="*/ 1740 h 2896"/>
                <a:gd name="T46" fmla="*/ 182 w 1461"/>
                <a:gd name="T47" fmla="*/ 1609 h 2896"/>
                <a:gd name="T48" fmla="*/ 267 w 1461"/>
                <a:gd name="T49" fmla="*/ 1482 h 2896"/>
                <a:gd name="T50" fmla="*/ 470 w 1461"/>
                <a:gd name="T51" fmla="*/ 1503 h 2896"/>
                <a:gd name="T52" fmla="*/ 661 w 1461"/>
                <a:gd name="T53" fmla="*/ 1528 h 2896"/>
                <a:gd name="T54" fmla="*/ 597 w 1461"/>
                <a:gd name="T55" fmla="*/ 1397 h 2896"/>
                <a:gd name="T56" fmla="*/ 559 w 1461"/>
                <a:gd name="T57" fmla="*/ 1152 h 2896"/>
                <a:gd name="T58" fmla="*/ 555 w 1461"/>
                <a:gd name="T59" fmla="*/ 1126 h 2896"/>
                <a:gd name="T60" fmla="*/ 479 w 1461"/>
                <a:gd name="T61" fmla="*/ 1046 h 2896"/>
                <a:gd name="T62" fmla="*/ 432 w 1461"/>
                <a:gd name="T63" fmla="*/ 1012 h 2896"/>
                <a:gd name="T64" fmla="*/ 343 w 1461"/>
                <a:gd name="T65" fmla="*/ 982 h 2896"/>
                <a:gd name="T66" fmla="*/ 343 w 1461"/>
                <a:gd name="T67" fmla="*/ 894 h 2896"/>
                <a:gd name="T68" fmla="*/ 166 w 1461"/>
                <a:gd name="T69" fmla="*/ 940 h 2896"/>
                <a:gd name="T70" fmla="*/ 144 w 1461"/>
                <a:gd name="T71" fmla="*/ 750 h 2896"/>
                <a:gd name="T72" fmla="*/ 94 w 1461"/>
                <a:gd name="T73" fmla="*/ 606 h 2896"/>
                <a:gd name="T74" fmla="*/ 68 w 1461"/>
                <a:gd name="T75" fmla="*/ 479 h 2896"/>
                <a:gd name="T76" fmla="*/ 68 w 1461"/>
                <a:gd name="T77" fmla="*/ 335 h 2896"/>
                <a:gd name="T78" fmla="*/ 98 w 1461"/>
                <a:gd name="T79" fmla="*/ 132 h 2896"/>
                <a:gd name="T80" fmla="*/ 221 w 1461"/>
                <a:gd name="T81" fmla="*/ 98 h 2896"/>
                <a:gd name="T82" fmla="*/ 309 w 1461"/>
                <a:gd name="T83" fmla="*/ 38 h 2896"/>
                <a:gd name="T84" fmla="*/ 424 w 1461"/>
                <a:gd name="T85" fmla="*/ 77 h 2896"/>
                <a:gd name="T86" fmla="*/ 343 w 1461"/>
                <a:gd name="T87" fmla="*/ 402 h 2896"/>
                <a:gd name="T88" fmla="*/ 432 w 1461"/>
                <a:gd name="T89" fmla="*/ 491 h 2896"/>
                <a:gd name="T90" fmla="*/ 538 w 1461"/>
                <a:gd name="T91" fmla="*/ 521 h 2896"/>
                <a:gd name="T92" fmla="*/ 559 w 1461"/>
                <a:gd name="T93" fmla="*/ 618 h 2896"/>
                <a:gd name="T94" fmla="*/ 720 w 1461"/>
                <a:gd name="T95" fmla="*/ 627 h 2896"/>
                <a:gd name="T96" fmla="*/ 788 w 1461"/>
                <a:gd name="T97" fmla="*/ 762 h 2896"/>
                <a:gd name="T98" fmla="*/ 750 w 1461"/>
                <a:gd name="T99" fmla="*/ 923 h 2896"/>
                <a:gd name="T100" fmla="*/ 826 w 1461"/>
                <a:gd name="T101" fmla="*/ 978 h 2896"/>
                <a:gd name="T102" fmla="*/ 982 w 1461"/>
                <a:gd name="T103" fmla="*/ 847 h 2896"/>
                <a:gd name="T104" fmla="*/ 1038 w 1461"/>
                <a:gd name="T105" fmla="*/ 750 h 2896"/>
                <a:gd name="T106" fmla="*/ 1190 w 1461"/>
                <a:gd name="T107" fmla="*/ 614 h 2896"/>
                <a:gd name="T108" fmla="*/ 1363 w 1461"/>
                <a:gd name="T109" fmla="*/ 695 h 2896"/>
                <a:gd name="T110" fmla="*/ 1448 w 1461"/>
                <a:gd name="T111" fmla="*/ 695 h 2896"/>
                <a:gd name="T112" fmla="*/ 1423 w 1461"/>
                <a:gd name="T113" fmla="*/ 847 h 2896"/>
                <a:gd name="T114" fmla="*/ 1279 w 1461"/>
                <a:gd name="T115" fmla="*/ 978 h 2896"/>
                <a:gd name="T116" fmla="*/ 1143 w 1461"/>
                <a:gd name="T117" fmla="*/ 1126 h 2896"/>
                <a:gd name="T118" fmla="*/ 1093 w 1461"/>
                <a:gd name="T119" fmla="*/ 1258 h 2896"/>
                <a:gd name="T120" fmla="*/ 1021 w 1461"/>
                <a:gd name="T121" fmla="*/ 1435 h 2896"/>
                <a:gd name="T122" fmla="*/ 940 w 1461"/>
                <a:gd name="T123" fmla="*/ 1605 h 2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61" h="2896">
                  <a:moveTo>
                    <a:pt x="949" y="1575"/>
                  </a:moveTo>
                  <a:lnTo>
                    <a:pt x="944" y="1567"/>
                  </a:lnTo>
                  <a:lnTo>
                    <a:pt x="940" y="1567"/>
                  </a:lnTo>
                  <a:lnTo>
                    <a:pt x="932" y="1558"/>
                  </a:lnTo>
                  <a:lnTo>
                    <a:pt x="923" y="1558"/>
                  </a:lnTo>
                  <a:lnTo>
                    <a:pt x="919" y="1567"/>
                  </a:lnTo>
                  <a:lnTo>
                    <a:pt x="911" y="1567"/>
                  </a:lnTo>
                  <a:lnTo>
                    <a:pt x="902" y="1575"/>
                  </a:lnTo>
                  <a:lnTo>
                    <a:pt x="894" y="1575"/>
                  </a:lnTo>
                  <a:lnTo>
                    <a:pt x="885" y="1579"/>
                  </a:lnTo>
                  <a:lnTo>
                    <a:pt x="834" y="1579"/>
                  </a:lnTo>
                  <a:lnTo>
                    <a:pt x="826" y="1575"/>
                  </a:lnTo>
                  <a:lnTo>
                    <a:pt x="805" y="1575"/>
                  </a:lnTo>
                  <a:lnTo>
                    <a:pt x="788" y="1558"/>
                  </a:lnTo>
                  <a:lnTo>
                    <a:pt x="788" y="1550"/>
                  </a:lnTo>
                  <a:lnTo>
                    <a:pt x="779" y="1550"/>
                  </a:lnTo>
                  <a:lnTo>
                    <a:pt x="758" y="1575"/>
                  </a:lnTo>
                  <a:lnTo>
                    <a:pt x="779" y="1596"/>
                  </a:lnTo>
                  <a:lnTo>
                    <a:pt x="779" y="1617"/>
                  </a:lnTo>
                  <a:lnTo>
                    <a:pt x="771" y="1626"/>
                  </a:lnTo>
                  <a:lnTo>
                    <a:pt x="788" y="1643"/>
                  </a:lnTo>
                  <a:lnTo>
                    <a:pt x="788" y="1655"/>
                  </a:lnTo>
                  <a:lnTo>
                    <a:pt x="796" y="1655"/>
                  </a:lnTo>
                  <a:lnTo>
                    <a:pt x="805" y="1664"/>
                  </a:lnTo>
                  <a:lnTo>
                    <a:pt x="817" y="1664"/>
                  </a:lnTo>
                  <a:lnTo>
                    <a:pt x="817" y="1655"/>
                  </a:lnTo>
                  <a:lnTo>
                    <a:pt x="826" y="1647"/>
                  </a:lnTo>
                  <a:lnTo>
                    <a:pt x="834" y="1647"/>
                  </a:lnTo>
                  <a:lnTo>
                    <a:pt x="834" y="1655"/>
                  </a:lnTo>
                  <a:lnTo>
                    <a:pt x="839" y="1664"/>
                  </a:lnTo>
                  <a:lnTo>
                    <a:pt x="834" y="1672"/>
                  </a:lnTo>
                  <a:lnTo>
                    <a:pt x="864" y="1702"/>
                  </a:lnTo>
                  <a:lnTo>
                    <a:pt x="877" y="1702"/>
                  </a:lnTo>
                  <a:lnTo>
                    <a:pt x="885" y="1694"/>
                  </a:lnTo>
                  <a:lnTo>
                    <a:pt x="911" y="1694"/>
                  </a:lnTo>
                  <a:lnTo>
                    <a:pt x="919" y="1685"/>
                  </a:lnTo>
                  <a:lnTo>
                    <a:pt x="919" y="1681"/>
                  </a:lnTo>
                  <a:lnTo>
                    <a:pt x="911" y="1672"/>
                  </a:lnTo>
                  <a:lnTo>
                    <a:pt x="911" y="1655"/>
                  </a:lnTo>
                  <a:lnTo>
                    <a:pt x="902" y="1647"/>
                  </a:lnTo>
                  <a:lnTo>
                    <a:pt x="902" y="1626"/>
                  </a:lnTo>
                  <a:lnTo>
                    <a:pt x="911" y="1626"/>
                  </a:lnTo>
                  <a:lnTo>
                    <a:pt x="923" y="1643"/>
                  </a:lnTo>
                  <a:lnTo>
                    <a:pt x="932" y="1643"/>
                  </a:lnTo>
                  <a:lnTo>
                    <a:pt x="932" y="1655"/>
                  </a:lnTo>
                  <a:lnTo>
                    <a:pt x="940" y="1664"/>
                  </a:lnTo>
                  <a:lnTo>
                    <a:pt x="940" y="1694"/>
                  </a:lnTo>
                  <a:lnTo>
                    <a:pt x="961" y="1719"/>
                  </a:lnTo>
                  <a:lnTo>
                    <a:pt x="961" y="1740"/>
                  </a:lnTo>
                  <a:lnTo>
                    <a:pt x="953" y="1749"/>
                  </a:lnTo>
                  <a:lnTo>
                    <a:pt x="953" y="1761"/>
                  </a:lnTo>
                  <a:lnTo>
                    <a:pt x="953" y="1816"/>
                  </a:lnTo>
                  <a:lnTo>
                    <a:pt x="961" y="1825"/>
                  </a:lnTo>
                  <a:lnTo>
                    <a:pt x="961" y="1876"/>
                  </a:lnTo>
                  <a:lnTo>
                    <a:pt x="953" y="1884"/>
                  </a:lnTo>
                  <a:lnTo>
                    <a:pt x="953" y="1897"/>
                  </a:lnTo>
                  <a:lnTo>
                    <a:pt x="944" y="1905"/>
                  </a:lnTo>
                  <a:lnTo>
                    <a:pt x="944" y="1926"/>
                  </a:lnTo>
                  <a:lnTo>
                    <a:pt x="953" y="1926"/>
                  </a:lnTo>
                  <a:lnTo>
                    <a:pt x="970" y="1943"/>
                  </a:lnTo>
                  <a:lnTo>
                    <a:pt x="978" y="1943"/>
                  </a:lnTo>
                  <a:lnTo>
                    <a:pt x="982" y="1952"/>
                  </a:lnTo>
                  <a:lnTo>
                    <a:pt x="970" y="1964"/>
                  </a:lnTo>
                  <a:lnTo>
                    <a:pt x="944" y="1964"/>
                  </a:lnTo>
                  <a:lnTo>
                    <a:pt x="940" y="1973"/>
                  </a:lnTo>
                  <a:lnTo>
                    <a:pt x="902" y="1973"/>
                  </a:lnTo>
                  <a:lnTo>
                    <a:pt x="894" y="1981"/>
                  </a:lnTo>
                  <a:lnTo>
                    <a:pt x="856" y="1981"/>
                  </a:lnTo>
                  <a:lnTo>
                    <a:pt x="839" y="1998"/>
                  </a:lnTo>
                  <a:lnTo>
                    <a:pt x="817" y="1998"/>
                  </a:lnTo>
                  <a:lnTo>
                    <a:pt x="813" y="1990"/>
                  </a:lnTo>
                  <a:lnTo>
                    <a:pt x="813" y="1964"/>
                  </a:lnTo>
                  <a:lnTo>
                    <a:pt x="805" y="1960"/>
                  </a:lnTo>
                  <a:lnTo>
                    <a:pt x="805" y="1952"/>
                  </a:lnTo>
                  <a:lnTo>
                    <a:pt x="788" y="1935"/>
                  </a:lnTo>
                  <a:lnTo>
                    <a:pt x="788" y="1926"/>
                  </a:lnTo>
                  <a:lnTo>
                    <a:pt x="779" y="1922"/>
                  </a:lnTo>
                  <a:lnTo>
                    <a:pt x="779" y="1905"/>
                  </a:lnTo>
                  <a:lnTo>
                    <a:pt x="771" y="1905"/>
                  </a:lnTo>
                  <a:lnTo>
                    <a:pt x="767" y="1914"/>
                  </a:lnTo>
                  <a:lnTo>
                    <a:pt x="767" y="1922"/>
                  </a:lnTo>
                  <a:lnTo>
                    <a:pt x="758" y="1926"/>
                  </a:lnTo>
                  <a:lnTo>
                    <a:pt x="720" y="1926"/>
                  </a:lnTo>
                  <a:lnTo>
                    <a:pt x="720" y="1943"/>
                  </a:lnTo>
                  <a:lnTo>
                    <a:pt x="712" y="1952"/>
                  </a:lnTo>
                  <a:lnTo>
                    <a:pt x="712" y="1960"/>
                  </a:lnTo>
                  <a:lnTo>
                    <a:pt x="720" y="1964"/>
                  </a:lnTo>
                  <a:lnTo>
                    <a:pt x="720" y="1981"/>
                  </a:lnTo>
                  <a:lnTo>
                    <a:pt x="712" y="1990"/>
                  </a:lnTo>
                  <a:lnTo>
                    <a:pt x="712" y="2011"/>
                  </a:lnTo>
                  <a:lnTo>
                    <a:pt x="699" y="2028"/>
                  </a:lnTo>
                  <a:lnTo>
                    <a:pt x="699" y="2066"/>
                  </a:lnTo>
                  <a:lnTo>
                    <a:pt x="690" y="2066"/>
                  </a:lnTo>
                  <a:lnTo>
                    <a:pt x="673" y="2079"/>
                  </a:lnTo>
                  <a:lnTo>
                    <a:pt x="652" y="2079"/>
                  </a:lnTo>
                  <a:lnTo>
                    <a:pt x="635" y="2096"/>
                  </a:lnTo>
                  <a:lnTo>
                    <a:pt x="635" y="2117"/>
                  </a:lnTo>
                  <a:lnTo>
                    <a:pt x="631" y="2125"/>
                  </a:lnTo>
                  <a:lnTo>
                    <a:pt x="631" y="2172"/>
                  </a:lnTo>
                  <a:lnTo>
                    <a:pt x="623" y="2176"/>
                  </a:lnTo>
                  <a:lnTo>
                    <a:pt x="623" y="2193"/>
                  </a:lnTo>
                  <a:lnTo>
                    <a:pt x="614" y="2201"/>
                  </a:lnTo>
                  <a:lnTo>
                    <a:pt x="614" y="2214"/>
                  </a:lnTo>
                  <a:lnTo>
                    <a:pt x="623" y="2223"/>
                  </a:lnTo>
                  <a:lnTo>
                    <a:pt x="623" y="2231"/>
                  </a:lnTo>
                  <a:lnTo>
                    <a:pt x="631" y="2240"/>
                  </a:lnTo>
                  <a:lnTo>
                    <a:pt x="631" y="2252"/>
                  </a:lnTo>
                  <a:lnTo>
                    <a:pt x="623" y="2261"/>
                  </a:lnTo>
                  <a:lnTo>
                    <a:pt x="623" y="2290"/>
                  </a:lnTo>
                  <a:lnTo>
                    <a:pt x="631" y="2299"/>
                  </a:lnTo>
                  <a:lnTo>
                    <a:pt x="631" y="2307"/>
                  </a:lnTo>
                  <a:lnTo>
                    <a:pt x="623" y="2316"/>
                  </a:lnTo>
                  <a:lnTo>
                    <a:pt x="635" y="2328"/>
                  </a:lnTo>
                  <a:lnTo>
                    <a:pt x="652" y="2328"/>
                  </a:lnTo>
                  <a:lnTo>
                    <a:pt x="661" y="2320"/>
                  </a:lnTo>
                  <a:lnTo>
                    <a:pt x="661" y="2307"/>
                  </a:lnTo>
                  <a:lnTo>
                    <a:pt x="673" y="2307"/>
                  </a:lnTo>
                  <a:lnTo>
                    <a:pt x="673" y="2396"/>
                  </a:lnTo>
                  <a:lnTo>
                    <a:pt x="665" y="2396"/>
                  </a:lnTo>
                  <a:lnTo>
                    <a:pt x="661" y="2405"/>
                  </a:lnTo>
                  <a:lnTo>
                    <a:pt x="623" y="2405"/>
                  </a:lnTo>
                  <a:lnTo>
                    <a:pt x="614" y="2396"/>
                  </a:lnTo>
                  <a:lnTo>
                    <a:pt x="593" y="2396"/>
                  </a:lnTo>
                  <a:lnTo>
                    <a:pt x="585" y="2388"/>
                  </a:lnTo>
                  <a:lnTo>
                    <a:pt x="559" y="2388"/>
                  </a:lnTo>
                  <a:lnTo>
                    <a:pt x="555" y="2383"/>
                  </a:lnTo>
                  <a:lnTo>
                    <a:pt x="500" y="2383"/>
                  </a:lnTo>
                  <a:lnTo>
                    <a:pt x="487" y="2367"/>
                  </a:lnTo>
                  <a:lnTo>
                    <a:pt x="479" y="2367"/>
                  </a:lnTo>
                  <a:lnTo>
                    <a:pt x="470" y="2358"/>
                  </a:lnTo>
                  <a:lnTo>
                    <a:pt x="462" y="2358"/>
                  </a:lnTo>
                  <a:lnTo>
                    <a:pt x="462" y="2375"/>
                  </a:lnTo>
                  <a:lnTo>
                    <a:pt x="453" y="2383"/>
                  </a:lnTo>
                  <a:lnTo>
                    <a:pt x="453" y="2413"/>
                  </a:lnTo>
                  <a:lnTo>
                    <a:pt x="449" y="2422"/>
                  </a:lnTo>
                  <a:lnTo>
                    <a:pt x="449" y="2443"/>
                  </a:lnTo>
                  <a:lnTo>
                    <a:pt x="441" y="2451"/>
                  </a:lnTo>
                  <a:lnTo>
                    <a:pt x="441" y="2481"/>
                  </a:lnTo>
                  <a:lnTo>
                    <a:pt x="432" y="2489"/>
                  </a:lnTo>
                  <a:lnTo>
                    <a:pt x="432" y="2519"/>
                  </a:lnTo>
                  <a:lnTo>
                    <a:pt x="424" y="2527"/>
                  </a:lnTo>
                  <a:lnTo>
                    <a:pt x="424" y="2540"/>
                  </a:lnTo>
                  <a:lnTo>
                    <a:pt x="432" y="2549"/>
                  </a:lnTo>
                  <a:lnTo>
                    <a:pt x="441" y="2549"/>
                  </a:lnTo>
                  <a:lnTo>
                    <a:pt x="470" y="2578"/>
                  </a:lnTo>
                  <a:lnTo>
                    <a:pt x="462" y="2587"/>
                  </a:lnTo>
                  <a:lnTo>
                    <a:pt x="462" y="2599"/>
                  </a:lnTo>
                  <a:lnTo>
                    <a:pt x="449" y="2616"/>
                  </a:lnTo>
                  <a:lnTo>
                    <a:pt x="449" y="2625"/>
                  </a:lnTo>
                  <a:lnTo>
                    <a:pt x="432" y="2637"/>
                  </a:lnTo>
                  <a:lnTo>
                    <a:pt x="432" y="2654"/>
                  </a:lnTo>
                  <a:lnTo>
                    <a:pt x="420" y="2667"/>
                  </a:lnTo>
                  <a:lnTo>
                    <a:pt x="420" y="2676"/>
                  </a:lnTo>
                  <a:lnTo>
                    <a:pt x="411" y="2684"/>
                  </a:lnTo>
                  <a:lnTo>
                    <a:pt x="411" y="2692"/>
                  </a:lnTo>
                  <a:lnTo>
                    <a:pt x="403" y="2701"/>
                  </a:lnTo>
                  <a:lnTo>
                    <a:pt x="403" y="2705"/>
                  </a:lnTo>
                  <a:lnTo>
                    <a:pt x="386" y="2722"/>
                  </a:lnTo>
                  <a:lnTo>
                    <a:pt x="386" y="2781"/>
                  </a:lnTo>
                  <a:lnTo>
                    <a:pt x="377" y="2790"/>
                  </a:lnTo>
                  <a:lnTo>
                    <a:pt x="377" y="2798"/>
                  </a:lnTo>
                  <a:lnTo>
                    <a:pt x="373" y="2798"/>
                  </a:lnTo>
                  <a:lnTo>
                    <a:pt x="365" y="2807"/>
                  </a:lnTo>
                  <a:lnTo>
                    <a:pt x="365" y="2811"/>
                  </a:lnTo>
                  <a:lnTo>
                    <a:pt x="377" y="2828"/>
                  </a:lnTo>
                  <a:lnTo>
                    <a:pt x="377" y="2845"/>
                  </a:lnTo>
                  <a:lnTo>
                    <a:pt x="403" y="2866"/>
                  </a:lnTo>
                  <a:lnTo>
                    <a:pt x="403" y="2879"/>
                  </a:lnTo>
                  <a:lnTo>
                    <a:pt x="394" y="2887"/>
                  </a:lnTo>
                  <a:lnTo>
                    <a:pt x="377" y="2887"/>
                  </a:lnTo>
                  <a:lnTo>
                    <a:pt x="373" y="2896"/>
                  </a:lnTo>
                  <a:lnTo>
                    <a:pt x="356" y="2896"/>
                  </a:lnTo>
                  <a:lnTo>
                    <a:pt x="343" y="2879"/>
                  </a:lnTo>
                  <a:lnTo>
                    <a:pt x="343" y="2858"/>
                  </a:lnTo>
                  <a:lnTo>
                    <a:pt x="335" y="2849"/>
                  </a:lnTo>
                  <a:lnTo>
                    <a:pt x="335" y="2836"/>
                  </a:lnTo>
                  <a:lnTo>
                    <a:pt x="318" y="2819"/>
                  </a:lnTo>
                  <a:lnTo>
                    <a:pt x="318" y="2811"/>
                  </a:lnTo>
                  <a:lnTo>
                    <a:pt x="305" y="2811"/>
                  </a:lnTo>
                  <a:lnTo>
                    <a:pt x="297" y="2807"/>
                  </a:lnTo>
                  <a:lnTo>
                    <a:pt x="288" y="2807"/>
                  </a:lnTo>
                  <a:lnTo>
                    <a:pt x="280" y="2798"/>
                  </a:lnTo>
                  <a:lnTo>
                    <a:pt x="259" y="2798"/>
                  </a:lnTo>
                  <a:lnTo>
                    <a:pt x="250" y="2790"/>
                  </a:lnTo>
                  <a:lnTo>
                    <a:pt x="238" y="2790"/>
                  </a:lnTo>
                  <a:lnTo>
                    <a:pt x="199" y="2752"/>
                  </a:lnTo>
                  <a:lnTo>
                    <a:pt x="199" y="2743"/>
                  </a:lnTo>
                  <a:lnTo>
                    <a:pt x="204" y="2739"/>
                  </a:lnTo>
                  <a:lnTo>
                    <a:pt x="199" y="2731"/>
                  </a:lnTo>
                  <a:lnTo>
                    <a:pt x="199" y="2722"/>
                  </a:lnTo>
                  <a:lnTo>
                    <a:pt x="191" y="2714"/>
                  </a:lnTo>
                  <a:lnTo>
                    <a:pt x="191" y="2701"/>
                  </a:lnTo>
                  <a:lnTo>
                    <a:pt x="191" y="2692"/>
                  </a:lnTo>
                  <a:lnTo>
                    <a:pt x="199" y="2684"/>
                  </a:lnTo>
                  <a:lnTo>
                    <a:pt x="199" y="2667"/>
                  </a:lnTo>
                  <a:lnTo>
                    <a:pt x="204" y="2663"/>
                  </a:lnTo>
                  <a:lnTo>
                    <a:pt x="204" y="2646"/>
                  </a:lnTo>
                  <a:lnTo>
                    <a:pt x="212" y="2637"/>
                  </a:lnTo>
                  <a:lnTo>
                    <a:pt x="212" y="2629"/>
                  </a:lnTo>
                  <a:lnTo>
                    <a:pt x="221" y="2625"/>
                  </a:lnTo>
                  <a:lnTo>
                    <a:pt x="221" y="2616"/>
                  </a:lnTo>
                  <a:lnTo>
                    <a:pt x="212" y="2608"/>
                  </a:lnTo>
                  <a:lnTo>
                    <a:pt x="212" y="2587"/>
                  </a:lnTo>
                  <a:lnTo>
                    <a:pt x="221" y="2578"/>
                  </a:lnTo>
                  <a:lnTo>
                    <a:pt x="221" y="2557"/>
                  </a:lnTo>
                  <a:lnTo>
                    <a:pt x="229" y="2549"/>
                  </a:lnTo>
                  <a:lnTo>
                    <a:pt x="229" y="2527"/>
                  </a:lnTo>
                  <a:lnTo>
                    <a:pt x="221" y="2519"/>
                  </a:lnTo>
                  <a:lnTo>
                    <a:pt x="212" y="2519"/>
                  </a:lnTo>
                  <a:lnTo>
                    <a:pt x="191" y="2494"/>
                  </a:lnTo>
                  <a:lnTo>
                    <a:pt x="60" y="2494"/>
                  </a:lnTo>
                  <a:lnTo>
                    <a:pt x="56" y="2489"/>
                  </a:lnTo>
                  <a:lnTo>
                    <a:pt x="56" y="2481"/>
                  </a:lnTo>
                  <a:lnTo>
                    <a:pt x="47" y="2472"/>
                  </a:lnTo>
                  <a:lnTo>
                    <a:pt x="47" y="2455"/>
                  </a:lnTo>
                  <a:lnTo>
                    <a:pt x="39" y="2451"/>
                  </a:lnTo>
                  <a:lnTo>
                    <a:pt x="39" y="2443"/>
                  </a:lnTo>
                  <a:lnTo>
                    <a:pt x="30" y="2434"/>
                  </a:lnTo>
                  <a:lnTo>
                    <a:pt x="30" y="2422"/>
                  </a:lnTo>
                  <a:lnTo>
                    <a:pt x="26" y="2413"/>
                  </a:lnTo>
                  <a:lnTo>
                    <a:pt x="26" y="2396"/>
                  </a:lnTo>
                  <a:lnTo>
                    <a:pt x="17" y="2388"/>
                  </a:lnTo>
                  <a:lnTo>
                    <a:pt x="17" y="2383"/>
                  </a:lnTo>
                  <a:lnTo>
                    <a:pt x="9" y="2375"/>
                  </a:lnTo>
                  <a:lnTo>
                    <a:pt x="9" y="2367"/>
                  </a:lnTo>
                  <a:lnTo>
                    <a:pt x="0" y="2358"/>
                  </a:lnTo>
                  <a:lnTo>
                    <a:pt x="0" y="2282"/>
                  </a:lnTo>
                  <a:lnTo>
                    <a:pt x="9" y="2282"/>
                  </a:lnTo>
                  <a:lnTo>
                    <a:pt x="17" y="2290"/>
                  </a:lnTo>
                  <a:lnTo>
                    <a:pt x="60" y="2290"/>
                  </a:lnTo>
                  <a:lnTo>
                    <a:pt x="68" y="2299"/>
                  </a:lnTo>
                  <a:lnTo>
                    <a:pt x="94" y="2299"/>
                  </a:lnTo>
                  <a:lnTo>
                    <a:pt x="115" y="2320"/>
                  </a:lnTo>
                  <a:lnTo>
                    <a:pt x="123" y="2320"/>
                  </a:lnTo>
                  <a:lnTo>
                    <a:pt x="132" y="2328"/>
                  </a:lnTo>
                  <a:lnTo>
                    <a:pt x="132" y="2337"/>
                  </a:lnTo>
                  <a:lnTo>
                    <a:pt x="136" y="2345"/>
                  </a:lnTo>
                  <a:lnTo>
                    <a:pt x="144" y="2345"/>
                  </a:lnTo>
                  <a:lnTo>
                    <a:pt x="161" y="2358"/>
                  </a:lnTo>
                  <a:lnTo>
                    <a:pt x="166" y="2358"/>
                  </a:lnTo>
                  <a:lnTo>
                    <a:pt x="191" y="2383"/>
                  </a:lnTo>
                  <a:lnTo>
                    <a:pt x="204" y="2383"/>
                  </a:lnTo>
                  <a:lnTo>
                    <a:pt x="204" y="2358"/>
                  </a:lnTo>
                  <a:lnTo>
                    <a:pt x="212" y="2350"/>
                  </a:lnTo>
                  <a:lnTo>
                    <a:pt x="212" y="2320"/>
                  </a:lnTo>
                  <a:lnTo>
                    <a:pt x="221" y="2316"/>
                  </a:lnTo>
                  <a:lnTo>
                    <a:pt x="221" y="2282"/>
                  </a:lnTo>
                  <a:lnTo>
                    <a:pt x="229" y="2278"/>
                  </a:lnTo>
                  <a:lnTo>
                    <a:pt x="229" y="2252"/>
                  </a:lnTo>
                  <a:lnTo>
                    <a:pt x="238" y="2244"/>
                  </a:lnTo>
                  <a:lnTo>
                    <a:pt x="238" y="2214"/>
                  </a:lnTo>
                  <a:lnTo>
                    <a:pt x="242" y="2210"/>
                  </a:lnTo>
                  <a:lnTo>
                    <a:pt x="242" y="2176"/>
                  </a:lnTo>
                  <a:lnTo>
                    <a:pt x="250" y="2172"/>
                  </a:lnTo>
                  <a:lnTo>
                    <a:pt x="250" y="2146"/>
                  </a:lnTo>
                  <a:lnTo>
                    <a:pt x="259" y="2138"/>
                  </a:lnTo>
                  <a:lnTo>
                    <a:pt x="259" y="2125"/>
                  </a:lnTo>
                  <a:lnTo>
                    <a:pt x="250" y="2117"/>
                  </a:lnTo>
                  <a:lnTo>
                    <a:pt x="242" y="2117"/>
                  </a:lnTo>
                  <a:lnTo>
                    <a:pt x="238" y="2113"/>
                  </a:lnTo>
                  <a:lnTo>
                    <a:pt x="229" y="2113"/>
                  </a:lnTo>
                  <a:lnTo>
                    <a:pt x="221" y="2104"/>
                  </a:lnTo>
                  <a:lnTo>
                    <a:pt x="212" y="2104"/>
                  </a:lnTo>
                  <a:lnTo>
                    <a:pt x="204" y="2096"/>
                  </a:lnTo>
                  <a:lnTo>
                    <a:pt x="199" y="2096"/>
                  </a:lnTo>
                  <a:lnTo>
                    <a:pt x="174" y="2070"/>
                  </a:lnTo>
                  <a:lnTo>
                    <a:pt x="166" y="2070"/>
                  </a:lnTo>
                  <a:lnTo>
                    <a:pt x="153" y="2058"/>
                  </a:lnTo>
                  <a:lnTo>
                    <a:pt x="136" y="2058"/>
                  </a:lnTo>
                  <a:lnTo>
                    <a:pt x="123" y="2041"/>
                  </a:lnTo>
                  <a:lnTo>
                    <a:pt x="115" y="2041"/>
                  </a:lnTo>
                  <a:lnTo>
                    <a:pt x="98" y="2028"/>
                  </a:lnTo>
                  <a:lnTo>
                    <a:pt x="98" y="2019"/>
                  </a:lnTo>
                  <a:lnTo>
                    <a:pt x="94" y="2011"/>
                  </a:lnTo>
                  <a:lnTo>
                    <a:pt x="94" y="2003"/>
                  </a:lnTo>
                  <a:lnTo>
                    <a:pt x="85" y="1998"/>
                  </a:lnTo>
                  <a:lnTo>
                    <a:pt x="85" y="1990"/>
                  </a:lnTo>
                  <a:lnTo>
                    <a:pt x="77" y="1981"/>
                  </a:lnTo>
                  <a:lnTo>
                    <a:pt x="77" y="1964"/>
                  </a:lnTo>
                  <a:lnTo>
                    <a:pt x="68" y="1960"/>
                  </a:lnTo>
                  <a:lnTo>
                    <a:pt x="60" y="1960"/>
                  </a:lnTo>
                  <a:lnTo>
                    <a:pt x="47" y="1943"/>
                  </a:lnTo>
                  <a:lnTo>
                    <a:pt x="47" y="1926"/>
                  </a:lnTo>
                  <a:lnTo>
                    <a:pt x="39" y="1922"/>
                  </a:lnTo>
                  <a:lnTo>
                    <a:pt x="39" y="1892"/>
                  </a:lnTo>
                  <a:lnTo>
                    <a:pt x="47" y="1884"/>
                  </a:lnTo>
                  <a:lnTo>
                    <a:pt x="47" y="1859"/>
                  </a:lnTo>
                  <a:lnTo>
                    <a:pt x="56" y="1854"/>
                  </a:lnTo>
                  <a:lnTo>
                    <a:pt x="56" y="1846"/>
                  </a:lnTo>
                  <a:lnTo>
                    <a:pt x="60" y="1837"/>
                  </a:lnTo>
                  <a:lnTo>
                    <a:pt x="60" y="1829"/>
                  </a:lnTo>
                  <a:lnTo>
                    <a:pt x="68" y="1825"/>
                  </a:lnTo>
                  <a:lnTo>
                    <a:pt x="68" y="1808"/>
                  </a:lnTo>
                  <a:lnTo>
                    <a:pt x="94" y="1787"/>
                  </a:lnTo>
                  <a:lnTo>
                    <a:pt x="98" y="1787"/>
                  </a:lnTo>
                  <a:lnTo>
                    <a:pt x="98" y="1778"/>
                  </a:lnTo>
                  <a:lnTo>
                    <a:pt x="115" y="1761"/>
                  </a:lnTo>
                  <a:lnTo>
                    <a:pt x="115" y="1753"/>
                  </a:lnTo>
                  <a:lnTo>
                    <a:pt x="132" y="1740"/>
                  </a:lnTo>
                  <a:lnTo>
                    <a:pt x="132" y="1732"/>
                  </a:lnTo>
                  <a:lnTo>
                    <a:pt x="136" y="1723"/>
                  </a:lnTo>
                  <a:lnTo>
                    <a:pt x="136" y="1719"/>
                  </a:lnTo>
                  <a:lnTo>
                    <a:pt x="144" y="1710"/>
                  </a:lnTo>
                  <a:lnTo>
                    <a:pt x="144" y="1702"/>
                  </a:lnTo>
                  <a:lnTo>
                    <a:pt x="153" y="1694"/>
                  </a:lnTo>
                  <a:lnTo>
                    <a:pt x="153" y="1685"/>
                  </a:lnTo>
                  <a:lnTo>
                    <a:pt x="161" y="1681"/>
                  </a:lnTo>
                  <a:lnTo>
                    <a:pt x="161" y="1664"/>
                  </a:lnTo>
                  <a:lnTo>
                    <a:pt x="174" y="1647"/>
                  </a:lnTo>
                  <a:lnTo>
                    <a:pt x="174" y="1634"/>
                  </a:lnTo>
                  <a:lnTo>
                    <a:pt x="182" y="1626"/>
                  </a:lnTo>
                  <a:lnTo>
                    <a:pt x="182" y="1609"/>
                  </a:lnTo>
                  <a:lnTo>
                    <a:pt x="191" y="1605"/>
                  </a:lnTo>
                  <a:lnTo>
                    <a:pt x="191" y="1579"/>
                  </a:lnTo>
                  <a:lnTo>
                    <a:pt x="199" y="1575"/>
                  </a:lnTo>
                  <a:lnTo>
                    <a:pt x="199" y="1567"/>
                  </a:lnTo>
                  <a:lnTo>
                    <a:pt x="204" y="1558"/>
                  </a:lnTo>
                  <a:lnTo>
                    <a:pt x="204" y="1541"/>
                  </a:lnTo>
                  <a:lnTo>
                    <a:pt x="212" y="1537"/>
                  </a:lnTo>
                  <a:lnTo>
                    <a:pt x="212" y="1520"/>
                  </a:lnTo>
                  <a:lnTo>
                    <a:pt x="221" y="1511"/>
                  </a:lnTo>
                  <a:lnTo>
                    <a:pt x="221" y="1503"/>
                  </a:lnTo>
                  <a:lnTo>
                    <a:pt x="238" y="1503"/>
                  </a:lnTo>
                  <a:lnTo>
                    <a:pt x="259" y="1482"/>
                  </a:lnTo>
                  <a:lnTo>
                    <a:pt x="267" y="1482"/>
                  </a:lnTo>
                  <a:lnTo>
                    <a:pt x="288" y="1461"/>
                  </a:lnTo>
                  <a:lnTo>
                    <a:pt x="305" y="1461"/>
                  </a:lnTo>
                  <a:lnTo>
                    <a:pt x="309" y="1469"/>
                  </a:lnTo>
                  <a:lnTo>
                    <a:pt x="326" y="1469"/>
                  </a:lnTo>
                  <a:lnTo>
                    <a:pt x="335" y="1473"/>
                  </a:lnTo>
                  <a:lnTo>
                    <a:pt x="373" y="1473"/>
                  </a:lnTo>
                  <a:lnTo>
                    <a:pt x="377" y="1482"/>
                  </a:lnTo>
                  <a:lnTo>
                    <a:pt x="403" y="1482"/>
                  </a:lnTo>
                  <a:lnTo>
                    <a:pt x="411" y="1490"/>
                  </a:lnTo>
                  <a:lnTo>
                    <a:pt x="441" y="1490"/>
                  </a:lnTo>
                  <a:lnTo>
                    <a:pt x="449" y="1499"/>
                  </a:lnTo>
                  <a:lnTo>
                    <a:pt x="462" y="1499"/>
                  </a:lnTo>
                  <a:lnTo>
                    <a:pt x="470" y="1503"/>
                  </a:lnTo>
                  <a:lnTo>
                    <a:pt x="508" y="1503"/>
                  </a:lnTo>
                  <a:lnTo>
                    <a:pt x="517" y="1511"/>
                  </a:lnTo>
                  <a:lnTo>
                    <a:pt x="538" y="1511"/>
                  </a:lnTo>
                  <a:lnTo>
                    <a:pt x="547" y="1520"/>
                  </a:lnTo>
                  <a:lnTo>
                    <a:pt x="568" y="1520"/>
                  </a:lnTo>
                  <a:lnTo>
                    <a:pt x="576" y="1528"/>
                  </a:lnTo>
                  <a:lnTo>
                    <a:pt x="593" y="1528"/>
                  </a:lnTo>
                  <a:lnTo>
                    <a:pt x="597" y="1537"/>
                  </a:lnTo>
                  <a:lnTo>
                    <a:pt x="635" y="1537"/>
                  </a:lnTo>
                  <a:lnTo>
                    <a:pt x="644" y="1541"/>
                  </a:lnTo>
                  <a:lnTo>
                    <a:pt x="652" y="1541"/>
                  </a:lnTo>
                  <a:lnTo>
                    <a:pt x="661" y="1537"/>
                  </a:lnTo>
                  <a:lnTo>
                    <a:pt x="661" y="1528"/>
                  </a:lnTo>
                  <a:lnTo>
                    <a:pt x="665" y="1520"/>
                  </a:lnTo>
                  <a:lnTo>
                    <a:pt x="665" y="1499"/>
                  </a:lnTo>
                  <a:lnTo>
                    <a:pt x="661" y="1490"/>
                  </a:lnTo>
                  <a:lnTo>
                    <a:pt x="665" y="1482"/>
                  </a:lnTo>
                  <a:lnTo>
                    <a:pt x="665" y="1473"/>
                  </a:lnTo>
                  <a:lnTo>
                    <a:pt x="661" y="1469"/>
                  </a:lnTo>
                  <a:lnTo>
                    <a:pt x="661" y="1452"/>
                  </a:lnTo>
                  <a:lnTo>
                    <a:pt x="652" y="1444"/>
                  </a:lnTo>
                  <a:lnTo>
                    <a:pt x="644" y="1444"/>
                  </a:lnTo>
                  <a:lnTo>
                    <a:pt x="631" y="1431"/>
                  </a:lnTo>
                  <a:lnTo>
                    <a:pt x="606" y="1431"/>
                  </a:lnTo>
                  <a:lnTo>
                    <a:pt x="597" y="1423"/>
                  </a:lnTo>
                  <a:lnTo>
                    <a:pt x="597" y="1397"/>
                  </a:lnTo>
                  <a:lnTo>
                    <a:pt x="585" y="1385"/>
                  </a:lnTo>
                  <a:lnTo>
                    <a:pt x="568" y="1385"/>
                  </a:lnTo>
                  <a:lnTo>
                    <a:pt x="559" y="1376"/>
                  </a:lnTo>
                  <a:lnTo>
                    <a:pt x="555" y="1376"/>
                  </a:lnTo>
                  <a:lnTo>
                    <a:pt x="547" y="1368"/>
                  </a:lnTo>
                  <a:lnTo>
                    <a:pt x="538" y="1368"/>
                  </a:lnTo>
                  <a:lnTo>
                    <a:pt x="530" y="1363"/>
                  </a:lnTo>
                  <a:lnTo>
                    <a:pt x="530" y="1317"/>
                  </a:lnTo>
                  <a:lnTo>
                    <a:pt x="517" y="1300"/>
                  </a:lnTo>
                  <a:lnTo>
                    <a:pt x="517" y="1232"/>
                  </a:lnTo>
                  <a:lnTo>
                    <a:pt x="530" y="1215"/>
                  </a:lnTo>
                  <a:lnTo>
                    <a:pt x="530" y="1181"/>
                  </a:lnTo>
                  <a:lnTo>
                    <a:pt x="559" y="1152"/>
                  </a:lnTo>
                  <a:lnTo>
                    <a:pt x="568" y="1152"/>
                  </a:lnTo>
                  <a:lnTo>
                    <a:pt x="576" y="1143"/>
                  </a:lnTo>
                  <a:lnTo>
                    <a:pt x="585" y="1143"/>
                  </a:lnTo>
                  <a:lnTo>
                    <a:pt x="593" y="1135"/>
                  </a:lnTo>
                  <a:lnTo>
                    <a:pt x="597" y="1135"/>
                  </a:lnTo>
                  <a:lnTo>
                    <a:pt x="606" y="1126"/>
                  </a:lnTo>
                  <a:lnTo>
                    <a:pt x="614" y="1126"/>
                  </a:lnTo>
                  <a:lnTo>
                    <a:pt x="631" y="1109"/>
                  </a:lnTo>
                  <a:lnTo>
                    <a:pt x="631" y="1105"/>
                  </a:lnTo>
                  <a:lnTo>
                    <a:pt x="585" y="1105"/>
                  </a:lnTo>
                  <a:lnTo>
                    <a:pt x="568" y="1118"/>
                  </a:lnTo>
                  <a:lnTo>
                    <a:pt x="559" y="1118"/>
                  </a:lnTo>
                  <a:lnTo>
                    <a:pt x="555" y="1126"/>
                  </a:lnTo>
                  <a:lnTo>
                    <a:pt x="547" y="1126"/>
                  </a:lnTo>
                  <a:lnTo>
                    <a:pt x="530" y="1143"/>
                  </a:lnTo>
                  <a:lnTo>
                    <a:pt x="500" y="1109"/>
                  </a:lnTo>
                  <a:lnTo>
                    <a:pt x="500" y="1076"/>
                  </a:lnTo>
                  <a:lnTo>
                    <a:pt x="517" y="1076"/>
                  </a:lnTo>
                  <a:lnTo>
                    <a:pt x="525" y="1067"/>
                  </a:lnTo>
                  <a:lnTo>
                    <a:pt x="517" y="1059"/>
                  </a:lnTo>
                  <a:lnTo>
                    <a:pt x="517" y="1050"/>
                  </a:lnTo>
                  <a:lnTo>
                    <a:pt x="508" y="1050"/>
                  </a:lnTo>
                  <a:lnTo>
                    <a:pt x="491" y="1067"/>
                  </a:lnTo>
                  <a:lnTo>
                    <a:pt x="487" y="1059"/>
                  </a:lnTo>
                  <a:lnTo>
                    <a:pt x="487" y="1050"/>
                  </a:lnTo>
                  <a:lnTo>
                    <a:pt x="479" y="1046"/>
                  </a:lnTo>
                  <a:lnTo>
                    <a:pt x="479" y="1037"/>
                  </a:lnTo>
                  <a:lnTo>
                    <a:pt x="487" y="1029"/>
                  </a:lnTo>
                  <a:lnTo>
                    <a:pt x="487" y="1020"/>
                  </a:lnTo>
                  <a:lnTo>
                    <a:pt x="491" y="1020"/>
                  </a:lnTo>
                  <a:lnTo>
                    <a:pt x="500" y="1012"/>
                  </a:lnTo>
                  <a:lnTo>
                    <a:pt x="500" y="1004"/>
                  </a:lnTo>
                  <a:lnTo>
                    <a:pt x="491" y="999"/>
                  </a:lnTo>
                  <a:lnTo>
                    <a:pt x="479" y="999"/>
                  </a:lnTo>
                  <a:lnTo>
                    <a:pt x="470" y="1004"/>
                  </a:lnTo>
                  <a:lnTo>
                    <a:pt x="462" y="1004"/>
                  </a:lnTo>
                  <a:lnTo>
                    <a:pt x="453" y="999"/>
                  </a:lnTo>
                  <a:lnTo>
                    <a:pt x="432" y="999"/>
                  </a:lnTo>
                  <a:lnTo>
                    <a:pt x="432" y="1012"/>
                  </a:lnTo>
                  <a:lnTo>
                    <a:pt x="420" y="1029"/>
                  </a:lnTo>
                  <a:lnTo>
                    <a:pt x="403" y="1029"/>
                  </a:lnTo>
                  <a:lnTo>
                    <a:pt x="394" y="1037"/>
                  </a:lnTo>
                  <a:lnTo>
                    <a:pt x="373" y="1037"/>
                  </a:lnTo>
                  <a:lnTo>
                    <a:pt x="365" y="1046"/>
                  </a:lnTo>
                  <a:lnTo>
                    <a:pt x="356" y="1046"/>
                  </a:lnTo>
                  <a:lnTo>
                    <a:pt x="348" y="1037"/>
                  </a:lnTo>
                  <a:lnTo>
                    <a:pt x="335" y="1037"/>
                  </a:lnTo>
                  <a:lnTo>
                    <a:pt x="326" y="1029"/>
                  </a:lnTo>
                  <a:lnTo>
                    <a:pt x="326" y="1004"/>
                  </a:lnTo>
                  <a:lnTo>
                    <a:pt x="335" y="999"/>
                  </a:lnTo>
                  <a:lnTo>
                    <a:pt x="335" y="991"/>
                  </a:lnTo>
                  <a:lnTo>
                    <a:pt x="343" y="982"/>
                  </a:lnTo>
                  <a:lnTo>
                    <a:pt x="343" y="961"/>
                  </a:lnTo>
                  <a:lnTo>
                    <a:pt x="318" y="940"/>
                  </a:lnTo>
                  <a:lnTo>
                    <a:pt x="318" y="923"/>
                  </a:lnTo>
                  <a:lnTo>
                    <a:pt x="335" y="906"/>
                  </a:lnTo>
                  <a:lnTo>
                    <a:pt x="343" y="906"/>
                  </a:lnTo>
                  <a:lnTo>
                    <a:pt x="348" y="902"/>
                  </a:lnTo>
                  <a:lnTo>
                    <a:pt x="365" y="902"/>
                  </a:lnTo>
                  <a:lnTo>
                    <a:pt x="365" y="877"/>
                  </a:lnTo>
                  <a:lnTo>
                    <a:pt x="356" y="877"/>
                  </a:lnTo>
                  <a:lnTo>
                    <a:pt x="348" y="885"/>
                  </a:lnTo>
                  <a:lnTo>
                    <a:pt x="348" y="894"/>
                  </a:lnTo>
                  <a:lnTo>
                    <a:pt x="348" y="894"/>
                  </a:lnTo>
                  <a:lnTo>
                    <a:pt x="343" y="894"/>
                  </a:lnTo>
                  <a:lnTo>
                    <a:pt x="326" y="894"/>
                  </a:lnTo>
                  <a:lnTo>
                    <a:pt x="318" y="902"/>
                  </a:lnTo>
                  <a:lnTo>
                    <a:pt x="305" y="902"/>
                  </a:lnTo>
                  <a:lnTo>
                    <a:pt x="297" y="906"/>
                  </a:lnTo>
                  <a:lnTo>
                    <a:pt x="242" y="906"/>
                  </a:lnTo>
                  <a:lnTo>
                    <a:pt x="238" y="915"/>
                  </a:lnTo>
                  <a:lnTo>
                    <a:pt x="229" y="915"/>
                  </a:lnTo>
                  <a:lnTo>
                    <a:pt x="221" y="923"/>
                  </a:lnTo>
                  <a:lnTo>
                    <a:pt x="212" y="923"/>
                  </a:lnTo>
                  <a:lnTo>
                    <a:pt x="204" y="932"/>
                  </a:lnTo>
                  <a:lnTo>
                    <a:pt x="191" y="932"/>
                  </a:lnTo>
                  <a:lnTo>
                    <a:pt x="182" y="940"/>
                  </a:lnTo>
                  <a:lnTo>
                    <a:pt x="166" y="940"/>
                  </a:lnTo>
                  <a:lnTo>
                    <a:pt x="166" y="885"/>
                  </a:lnTo>
                  <a:lnTo>
                    <a:pt x="174" y="877"/>
                  </a:lnTo>
                  <a:lnTo>
                    <a:pt x="174" y="855"/>
                  </a:lnTo>
                  <a:lnTo>
                    <a:pt x="182" y="847"/>
                  </a:lnTo>
                  <a:lnTo>
                    <a:pt x="199" y="847"/>
                  </a:lnTo>
                  <a:lnTo>
                    <a:pt x="204" y="838"/>
                  </a:lnTo>
                  <a:lnTo>
                    <a:pt x="204" y="817"/>
                  </a:lnTo>
                  <a:lnTo>
                    <a:pt x="199" y="809"/>
                  </a:lnTo>
                  <a:lnTo>
                    <a:pt x="199" y="762"/>
                  </a:lnTo>
                  <a:lnTo>
                    <a:pt x="191" y="758"/>
                  </a:lnTo>
                  <a:lnTo>
                    <a:pt x="182" y="758"/>
                  </a:lnTo>
                  <a:lnTo>
                    <a:pt x="174" y="750"/>
                  </a:lnTo>
                  <a:lnTo>
                    <a:pt x="144" y="750"/>
                  </a:lnTo>
                  <a:lnTo>
                    <a:pt x="123" y="724"/>
                  </a:lnTo>
                  <a:lnTo>
                    <a:pt x="115" y="724"/>
                  </a:lnTo>
                  <a:lnTo>
                    <a:pt x="115" y="711"/>
                  </a:lnTo>
                  <a:lnTo>
                    <a:pt x="98" y="695"/>
                  </a:lnTo>
                  <a:lnTo>
                    <a:pt x="106" y="690"/>
                  </a:lnTo>
                  <a:lnTo>
                    <a:pt x="106" y="673"/>
                  </a:lnTo>
                  <a:lnTo>
                    <a:pt x="98" y="665"/>
                  </a:lnTo>
                  <a:lnTo>
                    <a:pt x="98" y="652"/>
                  </a:lnTo>
                  <a:lnTo>
                    <a:pt x="115" y="635"/>
                  </a:lnTo>
                  <a:lnTo>
                    <a:pt x="115" y="627"/>
                  </a:lnTo>
                  <a:lnTo>
                    <a:pt x="123" y="618"/>
                  </a:lnTo>
                  <a:lnTo>
                    <a:pt x="106" y="606"/>
                  </a:lnTo>
                  <a:lnTo>
                    <a:pt x="94" y="606"/>
                  </a:lnTo>
                  <a:lnTo>
                    <a:pt x="77" y="589"/>
                  </a:lnTo>
                  <a:lnTo>
                    <a:pt x="77" y="585"/>
                  </a:lnTo>
                  <a:lnTo>
                    <a:pt x="68" y="576"/>
                  </a:lnTo>
                  <a:lnTo>
                    <a:pt x="68" y="559"/>
                  </a:lnTo>
                  <a:lnTo>
                    <a:pt x="60" y="551"/>
                  </a:lnTo>
                  <a:lnTo>
                    <a:pt x="60" y="538"/>
                  </a:lnTo>
                  <a:lnTo>
                    <a:pt x="30" y="508"/>
                  </a:lnTo>
                  <a:lnTo>
                    <a:pt x="30" y="500"/>
                  </a:lnTo>
                  <a:lnTo>
                    <a:pt x="47" y="500"/>
                  </a:lnTo>
                  <a:lnTo>
                    <a:pt x="56" y="491"/>
                  </a:lnTo>
                  <a:lnTo>
                    <a:pt x="56" y="483"/>
                  </a:lnTo>
                  <a:lnTo>
                    <a:pt x="60" y="479"/>
                  </a:lnTo>
                  <a:lnTo>
                    <a:pt x="68" y="479"/>
                  </a:lnTo>
                  <a:lnTo>
                    <a:pt x="85" y="462"/>
                  </a:lnTo>
                  <a:lnTo>
                    <a:pt x="94" y="462"/>
                  </a:lnTo>
                  <a:lnTo>
                    <a:pt x="98" y="453"/>
                  </a:lnTo>
                  <a:lnTo>
                    <a:pt x="106" y="453"/>
                  </a:lnTo>
                  <a:lnTo>
                    <a:pt x="115" y="449"/>
                  </a:lnTo>
                  <a:lnTo>
                    <a:pt x="115" y="441"/>
                  </a:lnTo>
                  <a:lnTo>
                    <a:pt x="98" y="424"/>
                  </a:lnTo>
                  <a:lnTo>
                    <a:pt x="98" y="415"/>
                  </a:lnTo>
                  <a:lnTo>
                    <a:pt x="85" y="402"/>
                  </a:lnTo>
                  <a:lnTo>
                    <a:pt x="85" y="394"/>
                  </a:lnTo>
                  <a:lnTo>
                    <a:pt x="77" y="386"/>
                  </a:lnTo>
                  <a:lnTo>
                    <a:pt x="77" y="343"/>
                  </a:lnTo>
                  <a:lnTo>
                    <a:pt x="68" y="335"/>
                  </a:lnTo>
                  <a:lnTo>
                    <a:pt x="68" y="297"/>
                  </a:lnTo>
                  <a:lnTo>
                    <a:pt x="56" y="280"/>
                  </a:lnTo>
                  <a:lnTo>
                    <a:pt x="56" y="267"/>
                  </a:lnTo>
                  <a:lnTo>
                    <a:pt x="47" y="259"/>
                  </a:lnTo>
                  <a:lnTo>
                    <a:pt x="47" y="204"/>
                  </a:lnTo>
                  <a:lnTo>
                    <a:pt x="39" y="195"/>
                  </a:lnTo>
                  <a:lnTo>
                    <a:pt x="39" y="161"/>
                  </a:lnTo>
                  <a:lnTo>
                    <a:pt x="85" y="161"/>
                  </a:lnTo>
                  <a:lnTo>
                    <a:pt x="94" y="153"/>
                  </a:lnTo>
                  <a:lnTo>
                    <a:pt x="98" y="153"/>
                  </a:lnTo>
                  <a:lnTo>
                    <a:pt x="106" y="144"/>
                  </a:lnTo>
                  <a:lnTo>
                    <a:pt x="106" y="136"/>
                  </a:lnTo>
                  <a:lnTo>
                    <a:pt x="98" y="132"/>
                  </a:lnTo>
                  <a:lnTo>
                    <a:pt x="98" y="106"/>
                  </a:lnTo>
                  <a:lnTo>
                    <a:pt x="115" y="89"/>
                  </a:lnTo>
                  <a:lnTo>
                    <a:pt x="115" y="77"/>
                  </a:lnTo>
                  <a:lnTo>
                    <a:pt x="123" y="68"/>
                  </a:lnTo>
                  <a:lnTo>
                    <a:pt x="132" y="77"/>
                  </a:lnTo>
                  <a:lnTo>
                    <a:pt x="144" y="77"/>
                  </a:lnTo>
                  <a:lnTo>
                    <a:pt x="153" y="85"/>
                  </a:lnTo>
                  <a:lnTo>
                    <a:pt x="153" y="98"/>
                  </a:lnTo>
                  <a:lnTo>
                    <a:pt x="182" y="98"/>
                  </a:lnTo>
                  <a:lnTo>
                    <a:pt x="191" y="106"/>
                  </a:lnTo>
                  <a:lnTo>
                    <a:pt x="204" y="106"/>
                  </a:lnTo>
                  <a:lnTo>
                    <a:pt x="212" y="98"/>
                  </a:lnTo>
                  <a:lnTo>
                    <a:pt x="221" y="98"/>
                  </a:lnTo>
                  <a:lnTo>
                    <a:pt x="221" y="89"/>
                  </a:lnTo>
                  <a:lnTo>
                    <a:pt x="229" y="85"/>
                  </a:lnTo>
                  <a:lnTo>
                    <a:pt x="229" y="77"/>
                  </a:lnTo>
                  <a:lnTo>
                    <a:pt x="238" y="68"/>
                  </a:lnTo>
                  <a:lnTo>
                    <a:pt x="238" y="30"/>
                  </a:lnTo>
                  <a:lnTo>
                    <a:pt x="229" y="26"/>
                  </a:lnTo>
                  <a:lnTo>
                    <a:pt x="229" y="0"/>
                  </a:lnTo>
                  <a:lnTo>
                    <a:pt x="267" y="0"/>
                  </a:lnTo>
                  <a:lnTo>
                    <a:pt x="271" y="9"/>
                  </a:lnTo>
                  <a:lnTo>
                    <a:pt x="280" y="9"/>
                  </a:lnTo>
                  <a:lnTo>
                    <a:pt x="288" y="17"/>
                  </a:lnTo>
                  <a:lnTo>
                    <a:pt x="309" y="17"/>
                  </a:lnTo>
                  <a:lnTo>
                    <a:pt x="309" y="38"/>
                  </a:lnTo>
                  <a:lnTo>
                    <a:pt x="318" y="47"/>
                  </a:lnTo>
                  <a:lnTo>
                    <a:pt x="326" y="47"/>
                  </a:lnTo>
                  <a:lnTo>
                    <a:pt x="335" y="55"/>
                  </a:lnTo>
                  <a:lnTo>
                    <a:pt x="348" y="55"/>
                  </a:lnTo>
                  <a:lnTo>
                    <a:pt x="356" y="60"/>
                  </a:lnTo>
                  <a:lnTo>
                    <a:pt x="377" y="60"/>
                  </a:lnTo>
                  <a:lnTo>
                    <a:pt x="394" y="47"/>
                  </a:lnTo>
                  <a:lnTo>
                    <a:pt x="394" y="30"/>
                  </a:lnTo>
                  <a:lnTo>
                    <a:pt x="420" y="30"/>
                  </a:lnTo>
                  <a:lnTo>
                    <a:pt x="424" y="38"/>
                  </a:lnTo>
                  <a:lnTo>
                    <a:pt x="432" y="38"/>
                  </a:lnTo>
                  <a:lnTo>
                    <a:pt x="432" y="68"/>
                  </a:lnTo>
                  <a:lnTo>
                    <a:pt x="424" y="77"/>
                  </a:lnTo>
                  <a:lnTo>
                    <a:pt x="432" y="85"/>
                  </a:lnTo>
                  <a:lnTo>
                    <a:pt x="432" y="89"/>
                  </a:lnTo>
                  <a:lnTo>
                    <a:pt x="441" y="98"/>
                  </a:lnTo>
                  <a:lnTo>
                    <a:pt x="441" y="115"/>
                  </a:lnTo>
                  <a:lnTo>
                    <a:pt x="432" y="123"/>
                  </a:lnTo>
                  <a:lnTo>
                    <a:pt x="432" y="132"/>
                  </a:lnTo>
                  <a:lnTo>
                    <a:pt x="424" y="136"/>
                  </a:lnTo>
                  <a:lnTo>
                    <a:pt x="377" y="136"/>
                  </a:lnTo>
                  <a:lnTo>
                    <a:pt x="377" y="174"/>
                  </a:lnTo>
                  <a:lnTo>
                    <a:pt x="335" y="174"/>
                  </a:lnTo>
                  <a:lnTo>
                    <a:pt x="335" y="237"/>
                  </a:lnTo>
                  <a:lnTo>
                    <a:pt x="343" y="242"/>
                  </a:lnTo>
                  <a:lnTo>
                    <a:pt x="343" y="402"/>
                  </a:lnTo>
                  <a:lnTo>
                    <a:pt x="348" y="407"/>
                  </a:lnTo>
                  <a:lnTo>
                    <a:pt x="356" y="407"/>
                  </a:lnTo>
                  <a:lnTo>
                    <a:pt x="356" y="415"/>
                  </a:lnTo>
                  <a:lnTo>
                    <a:pt x="365" y="424"/>
                  </a:lnTo>
                  <a:lnTo>
                    <a:pt x="365" y="432"/>
                  </a:lnTo>
                  <a:lnTo>
                    <a:pt x="377" y="449"/>
                  </a:lnTo>
                  <a:lnTo>
                    <a:pt x="386" y="449"/>
                  </a:lnTo>
                  <a:lnTo>
                    <a:pt x="403" y="462"/>
                  </a:lnTo>
                  <a:lnTo>
                    <a:pt x="403" y="470"/>
                  </a:lnTo>
                  <a:lnTo>
                    <a:pt x="420" y="470"/>
                  </a:lnTo>
                  <a:lnTo>
                    <a:pt x="424" y="479"/>
                  </a:lnTo>
                  <a:lnTo>
                    <a:pt x="424" y="483"/>
                  </a:lnTo>
                  <a:lnTo>
                    <a:pt x="432" y="491"/>
                  </a:lnTo>
                  <a:lnTo>
                    <a:pt x="432" y="508"/>
                  </a:lnTo>
                  <a:lnTo>
                    <a:pt x="441" y="513"/>
                  </a:lnTo>
                  <a:lnTo>
                    <a:pt x="424" y="529"/>
                  </a:lnTo>
                  <a:lnTo>
                    <a:pt x="424" y="538"/>
                  </a:lnTo>
                  <a:lnTo>
                    <a:pt x="432" y="546"/>
                  </a:lnTo>
                  <a:lnTo>
                    <a:pt x="432" y="551"/>
                  </a:lnTo>
                  <a:lnTo>
                    <a:pt x="449" y="551"/>
                  </a:lnTo>
                  <a:lnTo>
                    <a:pt x="453" y="559"/>
                  </a:lnTo>
                  <a:lnTo>
                    <a:pt x="470" y="559"/>
                  </a:lnTo>
                  <a:lnTo>
                    <a:pt x="470" y="529"/>
                  </a:lnTo>
                  <a:lnTo>
                    <a:pt x="487" y="529"/>
                  </a:lnTo>
                  <a:lnTo>
                    <a:pt x="491" y="521"/>
                  </a:lnTo>
                  <a:lnTo>
                    <a:pt x="538" y="521"/>
                  </a:lnTo>
                  <a:lnTo>
                    <a:pt x="538" y="538"/>
                  </a:lnTo>
                  <a:lnTo>
                    <a:pt x="530" y="546"/>
                  </a:lnTo>
                  <a:lnTo>
                    <a:pt x="530" y="559"/>
                  </a:lnTo>
                  <a:lnTo>
                    <a:pt x="525" y="559"/>
                  </a:lnTo>
                  <a:lnTo>
                    <a:pt x="517" y="568"/>
                  </a:lnTo>
                  <a:lnTo>
                    <a:pt x="500" y="568"/>
                  </a:lnTo>
                  <a:lnTo>
                    <a:pt x="500" y="589"/>
                  </a:lnTo>
                  <a:lnTo>
                    <a:pt x="508" y="597"/>
                  </a:lnTo>
                  <a:lnTo>
                    <a:pt x="517" y="597"/>
                  </a:lnTo>
                  <a:lnTo>
                    <a:pt x="517" y="606"/>
                  </a:lnTo>
                  <a:lnTo>
                    <a:pt x="525" y="614"/>
                  </a:lnTo>
                  <a:lnTo>
                    <a:pt x="555" y="614"/>
                  </a:lnTo>
                  <a:lnTo>
                    <a:pt x="559" y="618"/>
                  </a:lnTo>
                  <a:lnTo>
                    <a:pt x="597" y="618"/>
                  </a:lnTo>
                  <a:lnTo>
                    <a:pt x="623" y="644"/>
                  </a:lnTo>
                  <a:lnTo>
                    <a:pt x="623" y="656"/>
                  </a:lnTo>
                  <a:lnTo>
                    <a:pt x="635" y="673"/>
                  </a:lnTo>
                  <a:lnTo>
                    <a:pt x="635" y="682"/>
                  </a:lnTo>
                  <a:lnTo>
                    <a:pt x="652" y="682"/>
                  </a:lnTo>
                  <a:lnTo>
                    <a:pt x="665" y="665"/>
                  </a:lnTo>
                  <a:lnTo>
                    <a:pt x="665" y="656"/>
                  </a:lnTo>
                  <a:lnTo>
                    <a:pt x="673" y="652"/>
                  </a:lnTo>
                  <a:lnTo>
                    <a:pt x="673" y="644"/>
                  </a:lnTo>
                  <a:lnTo>
                    <a:pt x="682" y="635"/>
                  </a:lnTo>
                  <a:lnTo>
                    <a:pt x="712" y="635"/>
                  </a:lnTo>
                  <a:lnTo>
                    <a:pt x="720" y="627"/>
                  </a:lnTo>
                  <a:lnTo>
                    <a:pt x="729" y="635"/>
                  </a:lnTo>
                  <a:lnTo>
                    <a:pt x="737" y="635"/>
                  </a:lnTo>
                  <a:lnTo>
                    <a:pt x="741" y="644"/>
                  </a:lnTo>
                  <a:lnTo>
                    <a:pt x="741" y="652"/>
                  </a:lnTo>
                  <a:lnTo>
                    <a:pt x="750" y="656"/>
                  </a:lnTo>
                  <a:lnTo>
                    <a:pt x="750" y="665"/>
                  </a:lnTo>
                  <a:lnTo>
                    <a:pt x="767" y="682"/>
                  </a:lnTo>
                  <a:lnTo>
                    <a:pt x="767" y="690"/>
                  </a:lnTo>
                  <a:lnTo>
                    <a:pt x="771" y="695"/>
                  </a:lnTo>
                  <a:lnTo>
                    <a:pt x="771" y="733"/>
                  </a:lnTo>
                  <a:lnTo>
                    <a:pt x="779" y="741"/>
                  </a:lnTo>
                  <a:lnTo>
                    <a:pt x="779" y="758"/>
                  </a:lnTo>
                  <a:lnTo>
                    <a:pt x="788" y="762"/>
                  </a:lnTo>
                  <a:lnTo>
                    <a:pt x="788" y="771"/>
                  </a:lnTo>
                  <a:lnTo>
                    <a:pt x="779" y="771"/>
                  </a:lnTo>
                  <a:lnTo>
                    <a:pt x="771" y="779"/>
                  </a:lnTo>
                  <a:lnTo>
                    <a:pt x="771" y="788"/>
                  </a:lnTo>
                  <a:lnTo>
                    <a:pt x="758" y="800"/>
                  </a:lnTo>
                  <a:lnTo>
                    <a:pt x="758" y="809"/>
                  </a:lnTo>
                  <a:lnTo>
                    <a:pt x="767" y="817"/>
                  </a:lnTo>
                  <a:lnTo>
                    <a:pt x="767" y="855"/>
                  </a:lnTo>
                  <a:lnTo>
                    <a:pt x="771" y="864"/>
                  </a:lnTo>
                  <a:lnTo>
                    <a:pt x="767" y="872"/>
                  </a:lnTo>
                  <a:lnTo>
                    <a:pt x="758" y="872"/>
                  </a:lnTo>
                  <a:lnTo>
                    <a:pt x="750" y="877"/>
                  </a:lnTo>
                  <a:lnTo>
                    <a:pt x="750" y="923"/>
                  </a:lnTo>
                  <a:lnTo>
                    <a:pt x="771" y="944"/>
                  </a:lnTo>
                  <a:lnTo>
                    <a:pt x="771" y="953"/>
                  </a:lnTo>
                  <a:lnTo>
                    <a:pt x="767" y="961"/>
                  </a:lnTo>
                  <a:lnTo>
                    <a:pt x="750" y="961"/>
                  </a:lnTo>
                  <a:lnTo>
                    <a:pt x="750" y="991"/>
                  </a:lnTo>
                  <a:lnTo>
                    <a:pt x="767" y="991"/>
                  </a:lnTo>
                  <a:lnTo>
                    <a:pt x="771" y="999"/>
                  </a:lnTo>
                  <a:lnTo>
                    <a:pt x="788" y="999"/>
                  </a:lnTo>
                  <a:lnTo>
                    <a:pt x="796" y="991"/>
                  </a:lnTo>
                  <a:lnTo>
                    <a:pt x="805" y="991"/>
                  </a:lnTo>
                  <a:lnTo>
                    <a:pt x="813" y="982"/>
                  </a:lnTo>
                  <a:lnTo>
                    <a:pt x="817" y="982"/>
                  </a:lnTo>
                  <a:lnTo>
                    <a:pt x="826" y="978"/>
                  </a:lnTo>
                  <a:lnTo>
                    <a:pt x="826" y="970"/>
                  </a:lnTo>
                  <a:lnTo>
                    <a:pt x="847" y="944"/>
                  </a:lnTo>
                  <a:lnTo>
                    <a:pt x="847" y="940"/>
                  </a:lnTo>
                  <a:lnTo>
                    <a:pt x="856" y="932"/>
                  </a:lnTo>
                  <a:lnTo>
                    <a:pt x="856" y="923"/>
                  </a:lnTo>
                  <a:lnTo>
                    <a:pt x="864" y="915"/>
                  </a:lnTo>
                  <a:lnTo>
                    <a:pt x="864" y="894"/>
                  </a:lnTo>
                  <a:lnTo>
                    <a:pt x="894" y="864"/>
                  </a:lnTo>
                  <a:lnTo>
                    <a:pt x="944" y="864"/>
                  </a:lnTo>
                  <a:lnTo>
                    <a:pt x="953" y="855"/>
                  </a:lnTo>
                  <a:lnTo>
                    <a:pt x="970" y="855"/>
                  </a:lnTo>
                  <a:lnTo>
                    <a:pt x="978" y="847"/>
                  </a:lnTo>
                  <a:lnTo>
                    <a:pt x="982" y="847"/>
                  </a:lnTo>
                  <a:lnTo>
                    <a:pt x="991" y="838"/>
                  </a:lnTo>
                  <a:lnTo>
                    <a:pt x="1008" y="838"/>
                  </a:lnTo>
                  <a:lnTo>
                    <a:pt x="1016" y="834"/>
                  </a:lnTo>
                  <a:lnTo>
                    <a:pt x="1016" y="826"/>
                  </a:lnTo>
                  <a:lnTo>
                    <a:pt x="1021" y="817"/>
                  </a:lnTo>
                  <a:lnTo>
                    <a:pt x="1029" y="817"/>
                  </a:lnTo>
                  <a:lnTo>
                    <a:pt x="1029" y="809"/>
                  </a:lnTo>
                  <a:lnTo>
                    <a:pt x="1038" y="800"/>
                  </a:lnTo>
                  <a:lnTo>
                    <a:pt x="1038" y="796"/>
                  </a:lnTo>
                  <a:lnTo>
                    <a:pt x="1046" y="788"/>
                  </a:lnTo>
                  <a:lnTo>
                    <a:pt x="1046" y="779"/>
                  </a:lnTo>
                  <a:lnTo>
                    <a:pt x="1038" y="771"/>
                  </a:lnTo>
                  <a:lnTo>
                    <a:pt x="1038" y="750"/>
                  </a:lnTo>
                  <a:lnTo>
                    <a:pt x="1054" y="733"/>
                  </a:lnTo>
                  <a:lnTo>
                    <a:pt x="1059" y="733"/>
                  </a:lnTo>
                  <a:lnTo>
                    <a:pt x="1093" y="703"/>
                  </a:lnTo>
                  <a:lnTo>
                    <a:pt x="1093" y="690"/>
                  </a:lnTo>
                  <a:lnTo>
                    <a:pt x="1105" y="690"/>
                  </a:lnTo>
                  <a:lnTo>
                    <a:pt x="1114" y="682"/>
                  </a:lnTo>
                  <a:lnTo>
                    <a:pt x="1114" y="665"/>
                  </a:lnTo>
                  <a:lnTo>
                    <a:pt x="1122" y="656"/>
                  </a:lnTo>
                  <a:lnTo>
                    <a:pt x="1122" y="644"/>
                  </a:lnTo>
                  <a:lnTo>
                    <a:pt x="1143" y="618"/>
                  </a:lnTo>
                  <a:lnTo>
                    <a:pt x="1160" y="618"/>
                  </a:lnTo>
                  <a:lnTo>
                    <a:pt x="1165" y="614"/>
                  </a:lnTo>
                  <a:lnTo>
                    <a:pt x="1190" y="614"/>
                  </a:lnTo>
                  <a:lnTo>
                    <a:pt x="1198" y="606"/>
                  </a:lnTo>
                  <a:lnTo>
                    <a:pt x="1220" y="606"/>
                  </a:lnTo>
                  <a:lnTo>
                    <a:pt x="1228" y="614"/>
                  </a:lnTo>
                  <a:lnTo>
                    <a:pt x="1287" y="614"/>
                  </a:lnTo>
                  <a:lnTo>
                    <a:pt x="1296" y="618"/>
                  </a:lnTo>
                  <a:lnTo>
                    <a:pt x="1325" y="618"/>
                  </a:lnTo>
                  <a:lnTo>
                    <a:pt x="1325" y="627"/>
                  </a:lnTo>
                  <a:lnTo>
                    <a:pt x="1334" y="635"/>
                  </a:lnTo>
                  <a:lnTo>
                    <a:pt x="1334" y="644"/>
                  </a:lnTo>
                  <a:lnTo>
                    <a:pt x="1338" y="652"/>
                  </a:lnTo>
                  <a:lnTo>
                    <a:pt x="1338" y="656"/>
                  </a:lnTo>
                  <a:lnTo>
                    <a:pt x="1363" y="682"/>
                  </a:lnTo>
                  <a:lnTo>
                    <a:pt x="1363" y="695"/>
                  </a:lnTo>
                  <a:lnTo>
                    <a:pt x="1393" y="695"/>
                  </a:lnTo>
                  <a:lnTo>
                    <a:pt x="1402" y="690"/>
                  </a:lnTo>
                  <a:lnTo>
                    <a:pt x="1410" y="690"/>
                  </a:lnTo>
                  <a:lnTo>
                    <a:pt x="1410" y="682"/>
                  </a:lnTo>
                  <a:lnTo>
                    <a:pt x="1414" y="673"/>
                  </a:lnTo>
                  <a:lnTo>
                    <a:pt x="1423" y="682"/>
                  </a:lnTo>
                  <a:lnTo>
                    <a:pt x="1431" y="673"/>
                  </a:lnTo>
                  <a:lnTo>
                    <a:pt x="1440" y="673"/>
                  </a:lnTo>
                  <a:lnTo>
                    <a:pt x="1448" y="682"/>
                  </a:lnTo>
                  <a:lnTo>
                    <a:pt x="1452" y="682"/>
                  </a:lnTo>
                  <a:lnTo>
                    <a:pt x="1461" y="690"/>
                  </a:lnTo>
                  <a:lnTo>
                    <a:pt x="1452" y="695"/>
                  </a:lnTo>
                  <a:lnTo>
                    <a:pt x="1448" y="695"/>
                  </a:lnTo>
                  <a:lnTo>
                    <a:pt x="1448" y="711"/>
                  </a:lnTo>
                  <a:lnTo>
                    <a:pt x="1431" y="711"/>
                  </a:lnTo>
                  <a:lnTo>
                    <a:pt x="1414" y="724"/>
                  </a:lnTo>
                  <a:lnTo>
                    <a:pt x="1385" y="724"/>
                  </a:lnTo>
                  <a:lnTo>
                    <a:pt x="1385" y="750"/>
                  </a:lnTo>
                  <a:lnTo>
                    <a:pt x="1393" y="758"/>
                  </a:lnTo>
                  <a:lnTo>
                    <a:pt x="1393" y="762"/>
                  </a:lnTo>
                  <a:lnTo>
                    <a:pt x="1410" y="779"/>
                  </a:lnTo>
                  <a:lnTo>
                    <a:pt x="1410" y="788"/>
                  </a:lnTo>
                  <a:lnTo>
                    <a:pt x="1440" y="817"/>
                  </a:lnTo>
                  <a:lnTo>
                    <a:pt x="1440" y="834"/>
                  </a:lnTo>
                  <a:lnTo>
                    <a:pt x="1423" y="834"/>
                  </a:lnTo>
                  <a:lnTo>
                    <a:pt x="1423" y="847"/>
                  </a:lnTo>
                  <a:lnTo>
                    <a:pt x="1410" y="864"/>
                  </a:lnTo>
                  <a:lnTo>
                    <a:pt x="1410" y="894"/>
                  </a:lnTo>
                  <a:lnTo>
                    <a:pt x="1414" y="902"/>
                  </a:lnTo>
                  <a:lnTo>
                    <a:pt x="1376" y="940"/>
                  </a:lnTo>
                  <a:lnTo>
                    <a:pt x="1363" y="940"/>
                  </a:lnTo>
                  <a:lnTo>
                    <a:pt x="1355" y="944"/>
                  </a:lnTo>
                  <a:lnTo>
                    <a:pt x="1338" y="944"/>
                  </a:lnTo>
                  <a:lnTo>
                    <a:pt x="1334" y="953"/>
                  </a:lnTo>
                  <a:lnTo>
                    <a:pt x="1325" y="953"/>
                  </a:lnTo>
                  <a:lnTo>
                    <a:pt x="1317" y="961"/>
                  </a:lnTo>
                  <a:lnTo>
                    <a:pt x="1304" y="961"/>
                  </a:lnTo>
                  <a:lnTo>
                    <a:pt x="1287" y="978"/>
                  </a:lnTo>
                  <a:lnTo>
                    <a:pt x="1279" y="978"/>
                  </a:lnTo>
                  <a:lnTo>
                    <a:pt x="1266" y="991"/>
                  </a:lnTo>
                  <a:lnTo>
                    <a:pt x="1249" y="991"/>
                  </a:lnTo>
                  <a:lnTo>
                    <a:pt x="1232" y="1004"/>
                  </a:lnTo>
                  <a:lnTo>
                    <a:pt x="1211" y="1004"/>
                  </a:lnTo>
                  <a:lnTo>
                    <a:pt x="1198" y="1020"/>
                  </a:lnTo>
                  <a:lnTo>
                    <a:pt x="1198" y="1050"/>
                  </a:lnTo>
                  <a:lnTo>
                    <a:pt x="1190" y="1050"/>
                  </a:lnTo>
                  <a:lnTo>
                    <a:pt x="1181" y="1059"/>
                  </a:lnTo>
                  <a:lnTo>
                    <a:pt x="1181" y="1076"/>
                  </a:lnTo>
                  <a:lnTo>
                    <a:pt x="1173" y="1084"/>
                  </a:lnTo>
                  <a:lnTo>
                    <a:pt x="1173" y="1088"/>
                  </a:lnTo>
                  <a:lnTo>
                    <a:pt x="1143" y="1118"/>
                  </a:lnTo>
                  <a:lnTo>
                    <a:pt x="1143" y="1126"/>
                  </a:lnTo>
                  <a:lnTo>
                    <a:pt x="1097" y="1173"/>
                  </a:lnTo>
                  <a:lnTo>
                    <a:pt x="1097" y="1181"/>
                  </a:lnTo>
                  <a:lnTo>
                    <a:pt x="1105" y="1190"/>
                  </a:lnTo>
                  <a:lnTo>
                    <a:pt x="1114" y="1190"/>
                  </a:lnTo>
                  <a:lnTo>
                    <a:pt x="1122" y="1194"/>
                  </a:lnTo>
                  <a:lnTo>
                    <a:pt x="1122" y="1203"/>
                  </a:lnTo>
                  <a:lnTo>
                    <a:pt x="1114" y="1211"/>
                  </a:lnTo>
                  <a:lnTo>
                    <a:pt x="1114" y="1215"/>
                  </a:lnTo>
                  <a:lnTo>
                    <a:pt x="1105" y="1224"/>
                  </a:lnTo>
                  <a:lnTo>
                    <a:pt x="1105" y="1232"/>
                  </a:lnTo>
                  <a:lnTo>
                    <a:pt x="1097" y="1241"/>
                  </a:lnTo>
                  <a:lnTo>
                    <a:pt x="1097" y="1249"/>
                  </a:lnTo>
                  <a:lnTo>
                    <a:pt x="1093" y="1258"/>
                  </a:lnTo>
                  <a:lnTo>
                    <a:pt x="1093" y="1262"/>
                  </a:lnTo>
                  <a:lnTo>
                    <a:pt x="1076" y="1279"/>
                  </a:lnTo>
                  <a:lnTo>
                    <a:pt x="1076" y="1287"/>
                  </a:lnTo>
                  <a:lnTo>
                    <a:pt x="1067" y="1291"/>
                  </a:lnTo>
                  <a:lnTo>
                    <a:pt x="1059" y="1291"/>
                  </a:lnTo>
                  <a:lnTo>
                    <a:pt x="1059" y="1325"/>
                  </a:lnTo>
                  <a:lnTo>
                    <a:pt x="1046" y="1338"/>
                  </a:lnTo>
                  <a:lnTo>
                    <a:pt x="1046" y="1355"/>
                  </a:lnTo>
                  <a:lnTo>
                    <a:pt x="1038" y="1363"/>
                  </a:lnTo>
                  <a:lnTo>
                    <a:pt x="1038" y="1385"/>
                  </a:lnTo>
                  <a:lnTo>
                    <a:pt x="1029" y="1393"/>
                  </a:lnTo>
                  <a:lnTo>
                    <a:pt x="1029" y="1431"/>
                  </a:lnTo>
                  <a:lnTo>
                    <a:pt x="1021" y="1435"/>
                  </a:lnTo>
                  <a:lnTo>
                    <a:pt x="1021" y="1444"/>
                  </a:lnTo>
                  <a:lnTo>
                    <a:pt x="1016" y="1452"/>
                  </a:lnTo>
                  <a:lnTo>
                    <a:pt x="1016" y="1469"/>
                  </a:lnTo>
                  <a:lnTo>
                    <a:pt x="999" y="1482"/>
                  </a:lnTo>
                  <a:lnTo>
                    <a:pt x="999" y="1490"/>
                  </a:lnTo>
                  <a:lnTo>
                    <a:pt x="982" y="1503"/>
                  </a:lnTo>
                  <a:lnTo>
                    <a:pt x="982" y="1511"/>
                  </a:lnTo>
                  <a:lnTo>
                    <a:pt x="961" y="1537"/>
                  </a:lnTo>
                  <a:lnTo>
                    <a:pt x="961" y="1558"/>
                  </a:lnTo>
                  <a:lnTo>
                    <a:pt x="953" y="1567"/>
                  </a:lnTo>
                  <a:lnTo>
                    <a:pt x="953" y="1579"/>
                  </a:lnTo>
                  <a:lnTo>
                    <a:pt x="953" y="1605"/>
                  </a:lnTo>
                  <a:lnTo>
                    <a:pt x="940" y="1605"/>
                  </a:lnTo>
                  <a:lnTo>
                    <a:pt x="940" y="1588"/>
                  </a:lnTo>
                  <a:lnTo>
                    <a:pt x="944" y="1579"/>
                  </a:lnTo>
                  <a:lnTo>
                    <a:pt x="949" y="1579"/>
                  </a:lnTo>
                  <a:lnTo>
                    <a:pt x="949" y="1575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0440B3A4-AA4F-4AF4-8B5A-299F0D4E67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0" y="1180"/>
              <a:ext cx="276" cy="184"/>
            </a:xfrm>
            <a:custGeom>
              <a:avLst/>
              <a:gdLst>
                <a:gd name="T0" fmla="*/ 808 w 1223"/>
                <a:gd name="T1" fmla="*/ 93 h 817"/>
                <a:gd name="T2" fmla="*/ 703 w 1223"/>
                <a:gd name="T3" fmla="*/ 93 h 817"/>
                <a:gd name="T4" fmla="*/ 686 w 1223"/>
                <a:gd name="T5" fmla="*/ 55 h 817"/>
                <a:gd name="T6" fmla="*/ 614 w 1223"/>
                <a:gd name="T7" fmla="*/ 29 h 817"/>
                <a:gd name="T8" fmla="*/ 559 w 1223"/>
                <a:gd name="T9" fmla="*/ 25 h 817"/>
                <a:gd name="T10" fmla="*/ 512 w 1223"/>
                <a:gd name="T11" fmla="*/ 29 h 817"/>
                <a:gd name="T12" fmla="*/ 491 w 1223"/>
                <a:gd name="T13" fmla="*/ 84 h 817"/>
                <a:gd name="T14" fmla="*/ 512 w 1223"/>
                <a:gd name="T15" fmla="*/ 106 h 817"/>
                <a:gd name="T16" fmla="*/ 415 w 1223"/>
                <a:gd name="T17" fmla="*/ 207 h 817"/>
                <a:gd name="T18" fmla="*/ 394 w 1223"/>
                <a:gd name="T19" fmla="*/ 220 h 817"/>
                <a:gd name="T20" fmla="*/ 377 w 1223"/>
                <a:gd name="T21" fmla="*/ 250 h 817"/>
                <a:gd name="T22" fmla="*/ 339 w 1223"/>
                <a:gd name="T23" fmla="*/ 250 h 817"/>
                <a:gd name="T24" fmla="*/ 220 w 1223"/>
                <a:gd name="T25" fmla="*/ 275 h 817"/>
                <a:gd name="T26" fmla="*/ 220 w 1223"/>
                <a:gd name="T27" fmla="*/ 334 h 817"/>
                <a:gd name="T28" fmla="*/ 152 w 1223"/>
                <a:gd name="T29" fmla="*/ 364 h 817"/>
                <a:gd name="T30" fmla="*/ 114 w 1223"/>
                <a:gd name="T31" fmla="*/ 453 h 817"/>
                <a:gd name="T32" fmla="*/ 68 w 1223"/>
                <a:gd name="T33" fmla="*/ 453 h 817"/>
                <a:gd name="T34" fmla="*/ 97 w 1223"/>
                <a:gd name="T35" fmla="*/ 478 h 817"/>
                <a:gd name="T36" fmla="*/ 89 w 1223"/>
                <a:gd name="T37" fmla="*/ 516 h 817"/>
                <a:gd name="T38" fmla="*/ 68 w 1223"/>
                <a:gd name="T39" fmla="*/ 546 h 817"/>
                <a:gd name="T40" fmla="*/ 0 w 1223"/>
                <a:gd name="T41" fmla="*/ 584 h 817"/>
                <a:gd name="T42" fmla="*/ 17 w 1223"/>
                <a:gd name="T43" fmla="*/ 614 h 817"/>
                <a:gd name="T44" fmla="*/ 8 w 1223"/>
                <a:gd name="T45" fmla="*/ 652 h 817"/>
                <a:gd name="T46" fmla="*/ 55 w 1223"/>
                <a:gd name="T47" fmla="*/ 614 h 817"/>
                <a:gd name="T48" fmla="*/ 89 w 1223"/>
                <a:gd name="T49" fmla="*/ 664 h 817"/>
                <a:gd name="T50" fmla="*/ 123 w 1223"/>
                <a:gd name="T51" fmla="*/ 711 h 817"/>
                <a:gd name="T52" fmla="*/ 165 w 1223"/>
                <a:gd name="T53" fmla="*/ 741 h 817"/>
                <a:gd name="T54" fmla="*/ 199 w 1223"/>
                <a:gd name="T55" fmla="*/ 796 h 817"/>
                <a:gd name="T56" fmla="*/ 241 w 1223"/>
                <a:gd name="T57" fmla="*/ 817 h 817"/>
                <a:gd name="T58" fmla="*/ 279 w 1223"/>
                <a:gd name="T59" fmla="*/ 804 h 817"/>
                <a:gd name="T60" fmla="*/ 317 w 1223"/>
                <a:gd name="T61" fmla="*/ 770 h 817"/>
                <a:gd name="T62" fmla="*/ 368 w 1223"/>
                <a:gd name="T63" fmla="*/ 728 h 817"/>
                <a:gd name="T64" fmla="*/ 402 w 1223"/>
                <a:gd name="T65" fmla="*/ 711 h 817"/>
                <a:gd name="T66" fmla="*/ 436 w 1223"/>
                <a:gd name="T67" fmla="*/ 690 h 817"/>
                <a:gd name="T68" fmla="*/ 491 w 1223"/>
                <a:gd name="T69" fmla="*/ 698 h 817"/>
                <a:gd name="T70" fmla="*/ 538 w 1223"/>
                <a:gd name="T71" fmla="*/ 711 h 817"/>
                <a:gd name="T72" fmla="*/ 605 w 1223"/>
                <a:gd name="T73" fmla="*/ 732 h 817"/>
                <a:gd name="T74" fmla="*/ 673 w 1223"/>
                <a:gd name="T75" fmla="*/ 719 h 817"/>
                <a:gd name="T76" fmla="*/ 732 w 1223"/>
                <a:gd name="T77" fmla="*/ 728 h 817"/>
                <a:gd name="T78" fmla="*/ 783 w 1223"/>
                <a:gd name="T79" fmla="*/ 719 h 817"/>
                <a:gd name="T80" fmla="*/ 838 w 1223"/>
                <a:gd name="T81" fmla="*/ 690 h 817"/>
                <a:gd name="T82" fmla="*/ 914 w 1223"/>
                <a:gd name="T83" fmla="*/ 673 h 817"/>
                <a:gd name="T84" fmla="*/ 965 w 1223"/>
                <a:gd name="T85" fmla="*/ 635 h 817"/>
                <a:gd name="T86" fmla="*/ 1109 w 1223"/>
                <a:gd name="T87" fmla="*/ 614 h 817"/>
                <a:gd name="T88" fmla="*/ 1139 w 1223"/>
                <a:gd name="T89" fmla="*/ 605 h 817"/>
                <a:gd name="T90" fmla="*/ 1223 w 1223"/>
                <a:gd name="T91" fmla="*/ 575 h 817"/>
                <a:gd name="T92" fmla="*/ 1215 w 1223"/>
                <a:gd name="T93" fmla="*/ 470 h 817"/>
                <a:gd name="T94" fmla="*/ 1202 w 1223"/>
                <a:gd name="T95" fmla="*/ 440 h 817"/>
                <a:gd name="T96" fmla="*/ 1134 w 1223"/>
                <a:gd name="T97" fmla="*/ 432 h 817"/>
                <a:gd name="T98" fmla="*/ 1003 w 1223"/>
                <a:gd name="T99" fmla="*/ 432 h 817"/>
                <a:gd name="T100" fmla="*/ 1058 w 1223"/>
                <a:gd name="T101" fmla="*/ 364 h 817"/>
                <a:gd name="T102" fmla="*/ 1071 w 1223"/>
                <a:gd name="T103" fmla="*/ 288 h 817"/>
                <a:gd name="T104" fmla="*/ 1041 w 1223"/>
                <a:gd name="T105" fmla="*/ 296 h 817"/>
                <a:gd name="T106" fmla="*/ 974 w 1223"/>
                <a:gd name="T107" fmla="*/ 279 h 817"/>
                <a:gd name="T108" fmla="*/ 952 w 1223"/>
                <a:gd name="T109" fmla="*/ 258 h 817"/>
                <a:gd name="T110" fmla="*/ 885 w 1223"/>
                <a:gd name="T111" fmla="*/ 190 h 817"/>
                <a:gd name="T112" fmla="*/ 863 w 1223"/>
                <a:gd name="T113" fmla="*/ 169 h 817"/>
                <a:gd name="T114" fmla="*/ 830 w 1223"/>
                <a:gd name="T115" fmla="*/ 173 h 817"/>
                <a:gd name="T116" fmla="*/ 817 w 1223"/>
                <a:gd name="T117" fmla="*/ 135 h 817"/>
                <a:gd name="T118" fmla="*/ 847 w 1223"/>
                <a:gd name="T119" fmla="*/ 114 h 817"/>
                <a:gd name="T120" fmla="*/ 855 w 1223"/>
                <a:gd name="T121" fmla="*/ 101 h 817"/>
                <a:gd name="T122" fmla="*/ 847 w 1223"/>
                <a:gd name="T123" fmla="*/ 93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3" h="817">
                  <a:moveTo>
                    <a:pt x="847" y="84"/>
                  </a:moveTo>
                  <a:lnTo>
                    <a:pt x="830" y="101"/>
                  </a:lnTo>
                  <a:lnTo>
                    <a:pt x="817" y="101"/>
                  </a:lnTo>
                  <a:lnTo>
                    <a:pt x="808" y="93"/>
                  </a:lnTo>
                  <a:lnTo>
                    <a:pt x="808" y="84"/>
                  </a:lnTo>
                  <a:lnTo>
                    <a:pt x="779" y="84"/>
                  </a:lnTo>
                  <a:lnTo>
                    <a:pt x="770" y="93"/>
                  </a:lnTo>
                  <a:lnTo>
                    <a:pt x="703" y="93"/>
                  </a:lnTo>
                  <a:lnTo>
                    <a:pt x="703" y="84"/>
                  </a:lnTo>
                  <a:lnTo>
                    <a:pt x="694" y="76"/>
                  </a:lnTo>
                  <a:lnTo>
                    <a:pt x="694" y="63"/>
                  </a:lnTo>
                  <a:lnTo>
                    <a:pt x="686" y="55"/>
                  </a:lnTo>
                  <a:lnTo>
                    <a:pt x="686" y="38"/>
                  </a:lnTo>
                  <a:lnTo>
                    <a:pt x="643" y="38"/>
                  </a:lnTo>
                  <a:lnTo>
                    <a:pt x="635" y="29"/>
                  </a:lnTo>
                  <a:lnTo>
                    <a:pt x="614" y="29"/>
                  </a:lnTo>
                  <a:lnTo>
                    <a:pt x="614" y="0"/>
                  </a:lnTo>
                  <a:lnTo>
                    <a:pt x="576" y="0"/>
                  </a:lnTo>
                  <a:lnTo>
                    <a:pt x="559" y="17"/>
                  </a:lnTo>
                  <a:lnTo>
                    <a:pt x="559" y="25"/>
                  </a:lnTo>
                  <a:lnTo>
                    <a:pt x="542" y="38"/>
                  </a:lnTo>
                  <a:lnTo>
                    <a:pt x="542" y="46"/>
                  </a:lnTo>
                  <a:lnTo>
                    <a:pt x="529" y="46"/>
                  </a:lnTo>
                  <a:lnTo>
                    <a:pt x="512" y="29"/>
                  </a:lnTo>
                  <a:lnTo>
                    <a:pt x="508" y="29"/>
                  </a:lnTo>
                  <a:lnTo>
                    <a:pt x="474" y="63"/>
                  </a:lnTo>
                  <a:lnTo>
                    <a:pt x="491" y="76"/>
                  </a:lnTo>
                  <a:lnTo>
                    <a:pt x="491" y="84"/>
                  </a:lnTo>
                  <a:lnTo>
                    <a:pt x="499" y="93"/>
                  </a:lnTo>
                  <a:lnTo>
                    <a:pt x="508" y="93"/>
                  </a:lnTo>
                  <a:lnTo>
                    <a:pt x="512" y="101"/>
                  </a:lnTo>
                  <a:lnTo>
                    <a:pt x="512" y="106"/>
                  </a:lnTo>
                  <a:lnTo>
                    <a:pt x="521" y="114"/>
                  </a:lnTo>
                  <a:lnTo>
                    <a:pt x="436" y="199"/>
                  </a:lnTo>
                  <a:lnTo>
                    <a:pt x="432" y="190"/>
                  </a:lnTo>
                  <a:lnTo>
                    <a:pt x="415" y="207"/>
                  </a:lnTo>
                  <a:lnTo>
                    <a:pt x="415" y="211"/>
                  </a:lnTo>
                  <a:lnTo>
                    <a:pt x="406" y="211"/>
                  </a:lnTo>
                  <a:lnTo>
                    <a:pt x="402" y="220"/>
                  </a:lnTo>
                  <a:lnTo>
                    <a:pt x="394" y="220"/>
                  </a:lnTo>
                  <a:lnTo>
                    <a:pt x="394" y="228"/>
                  </a:lnTo>
                  <a:lnTo>
                    <a:pt x="385" y="233"/>
                  </a:lnTo>
                  <a:lnTo>
                    <a:pt x="385" y="241"/>
                  </a:lnTo>
                  <a:lnTo>
                    <a:pt x="377" y="250"/>
                  </a:lnTo>
                  <a:lnTo>
                    <a:pt x="377" y="258"/>
                  </a:lnTo>
                  <a:lnTo>
                    <a:pt x="368" y="266"/>
                  </a:lnTo>
                  <a:lnTo>
                    <a:pt x="356" y="266"/>
                  </a:lnTo>
                  <a:lnTo>
                    <a:pt x="339" y="250"/>
                  </a:lnTo>
                  <a:lnTo>
                    <a:pt x="233" y="250"/>
                  </a:lnTo>
                  <a:lnTo>
                    <a:pt x="233" y="266"/>
                  </a:lnTo>
                  <a:lnTo>
                    <a:pt x="224" y="275"/>
                  </a:lnTo>
                  <a:lnTo>
                    <a:pt x="220" y="275"/>
                  </a:lnTo>
                  <a:lnTo>
                    <a:pt x="212" y="279"/>
                  </a:lnTo>
                  <a:lnTo>
                    <a:pt x="224" y="296"/>
                  </a:lnTo>
                  <a:lnTo>
                    <a:pt x="220" y="305"/>
                  </a:lnTo>
                  <a:lnTo>
                    <a:pt x="220" y="334"/>
                  </a:lnTo>
                  <a:lnTo>
                    <a:pt x="190" y="334"/>
                  </a:lnTo>
                  <a:lnTo>
                    <a:pt x="182" y="338"/>
                  </a:lnTo>
                  <a:lnTo>
                    <a:pt x="174" y="338"/>
                  </a:lnTo>
                  <a:lnTo>
                    <a:pt x="152" y="364"/>
                  </a:lnTo>
                  <a:lnTo>
                    <a:pt x="152" y="415"/>
                  </a:lnTo>
                  <a:lnTo>
                    <a:pt x="144" y="423"/>
                  </a:lnTo>
                  <a:lnTo>
                    <a:pt x="144" y="453"/>
                  </a:lnTo>
                  <a:lnTo>
                    <a:pt x="114" y="453"/>
                  </a:lnTo>
                  <a:lnTo>
                    <a:pt x="106" y="448"/>
                  </a:lnTo>
                  <a:lnTo>
                    <a:pt x="85" y="448"/>
                  </a:lnTo>
                  <a:lnTo>
                    <a:pt x="76" y="453"/>
                  </a:lnTo>
                  <a:lnTo>
                    <a:pt x="68" y="453"/>
                  </a:lnTo>
                  <a:lnTo>
                    <a:pt x="68" y="470"/>
                  </a:lnTo>
                  <a:lnTo>
                    <a:pt x="76" y="470"/>
                  </a:lnTo>
                  <a:lnTo>
                    <a:pt x="85" y="478"/>
                  </a:lnTo>
                  <a:lnTo>
                    <a:pt x="97" y="478"/>
                  </a:lnTo>
                  <a:lnTo>
                    <a:pt x="114" y="491"/>
                  </a:lnTo>
                  <a:lnTo>
                    <a:pt x="114" y="508"/>
                  </a:lnTo>
                  <a:lnTo>
                    <a:pt x="106" y="516"/>
                  </a:lnTo>
                  <a:lnTo>
                    <a:pt x="89" y="516"/>
                  </a:lnTo>
                  <a:lnTo>
                    <a:pt x="85" y="520"/>
                  </a:lnTo>
                  <a:lnTo>
                    <a:pt x="76" y="520"/>
                  </a:lnTo>
                  <a:lnTo>
                    <a:pt x="68" y="529"/>
                  </a:lnTo>
                  <a:lnTo>
                    <a:pt x="68" y="546"/>
                  </a:lnTo>
                  <a:lnTo>
                    <a:pt x="38" y="575"/>
                  </a:lnTo>
                  <a:lnTo>
                    <a:pt x="21" y="575"/>
                  </a:lnTo>
                  <a:lnTo>
                    <a:pt x="17" y="584"/>
                  </a:lnTo>
                  <a:lnTo>
                    <a:pt x="0" y="584"/>
                  </a:lnTo>
                  <a:lnTo>
                    <a:pt x="0" y="592"/>
                  </a:lnTo>
                  <a:lnTo>
                    <a:pt x="8" y="597"/>
                  </a:lnTo>
                  <a:lnTo>
                    <a:pt x="8" y="605"/>
                  </a:lnTo>
                  <a:lnTo>
                    <a:pt x="17" y="614"/>
                  </a:lnTo>
                  <a:lnTo>
                    <a:pt x="17" y="622"/>
                  </a:lnTo>
                  <a:lnTo>
                    <a:pt x="0" y="635"/>
                  </a:lnTo>
                  <a:lnTo>
                    <a:pt x="0" y="643"/>
                  </a:lnTo>
                  <a:lnTo>
                    <a:pt x="8" y="652"/>
                  </a:lnTo>
                  <a:lnTo>
                    <a:pt x="21" y="635"/>
                  </a:lnTo>
                  <a:lnTo>
                    <a:pt x="21" y="626"/>
                  </a:lnTo>
                  <a:lnTo>
                    <a:pt x="38" y="614"/>
                  </a:lnTo>
                  <a:lnTo>
                    <a:pt x="55" y="614"/>
                  </a:lnTo>
                  <a:lnTo>
                    <a:pt x="76" y="635"/>
                  </a:lnTo>
                  <a:lnTo>
                    <a:pt x="76" y="643"/>
                  </a:lnTo>
                  <a:lnTo>
                    <a:pt x="89" y="660"/>
                  </a:lnTo>
                  <a:lnTo>
                    <a:pt x="89" y="664"/>
                  </a:lnTo>
                  <a:lnTo>
                    <a:pt x="106" y="681"/>
                  </a:lnTo>
                  <a:lnTo>
                    <a:pt x="106" y="690"/>
                  </a:lnTo>
                  <a:lnTo>
                    <a:pt x="123" y="702"/>
                  </a:lnTo>
                  <a:lnTo>
                    <a:pt x="123" y="711"/>
                  </a:lnTo>
                  <a:lnTo>
                    <a:pt x="144" y="732"/>
                  </a:lnTo>
                  <a:lnTo>
                    <a:pt x="152" y="732"/>
                  </a:lnTo>
                  <a:lnTo>
                    <a:pt x="161" y="741"/>
                  </a:lnTo>
                  <a:lnTo>
                    <a:pt x="165" y="741"/>
                  </a:lnTo>
                  <a:lnTo>
                    <a:pt x="182" y="757"/>
                  </a:lnTo>
                  <a:lnTo>
                    <a:pt x="182" y="770"/>
                  </a:lnTo>
                  <a:lnTo>
                    <a:pt x="199" y="787"/>
                  </a:lnTo>
                  <a:lnTo>
                    <a:pt x="199" y="796"/>
                  </a:lnTo>
                  <a:lnTo>
                    <a:pt x="203" y="804"/>
                  </a:lnTo>
                  <a:lnTo>
                    <a:pt x="203" y="808"/>
                  </a:lnTo>
                  <a:lnTo>
                    <a:pt x="233" y="808"/>
                  </a:lnTo>
                  <a:lnTo>
                    <a:pt x="241" y="817"/>
                  </a:lnTo>
                  <a:lnTo>
                    <a:pt x="258" y="817"/>
                  </a:lnTo>
                  <a:lnTo>
                    <a:pt x="267" y="808"/>
                  </a:lnTo>
                  <a:lnTo>
                    <a:pt x="271" y="808"/>
                  </a:lnTo>
                  <a:lnTo>
                    <a:pt x="279" y="804"/>
                  </a:lnTo>
                  <a:lnTo>
                    <a:pt x="305" y="804"/>
                  </a:lnTo>
                  <a:lnTo>
                    <a:pt x="305" y="779"/>
                  </a:lnTo>
                  <a:lnTo>
                    <a:pt x="309" y="770"/>
                  </a:lnTo>
                  <a:lnTo>
                    <a:pt x="317" y="770"/>
                  </a:lnTo>
                  <a:lnTo>
                    <a:pt x="326" y="766"/>
                  </a:lnTo>
                  <a:lnTo>
                    <a:pt x="339" y="766"/>
                  </a:lnTo>
                  <a:lnTo>
                    <a:pt x="339" y="757"/>
                  </a:lnTo>
                  <a:lnTo>
                    <a:pt x="368" y="728"/>
                  </a:lnTo>
                  <a:lnTo>
                    <a:pt x="377" y="728"/>
                  </a:lnTo>
                  <a:lnTo>
                    <a:pt x="385" y="719"/>
                  </a:lnTo>
                  <a:lnTo>
                    <a:pt x="394" y="719"/>
                  </a:lnTo>
                  <a:lnTo>
                    <a:pt x="402" y="711"/>
                  </a:lnTo>
                  <a:lnTo>
                    <a:pt x="432" y="711"/>
                  </a:lnTo>
                  <a:lnTo>
                    <a:pt x="432" y="702"/>
                  </a:lnTo>
                  <a:lnTo>
                    <a:pt x="436" y="698"/>
                  </a:lnTo>
                  <a:lnTo>
                    <a:pt x="436" y="690"/>
                  </a:lnTo>
                  <a:lnTo>
                    <a:pt x="444" y="681"/>
                  </a:lnTo>
                  <a:lnTo>
                    <a:pt x="470" y="681"/>
                  </a:lnTo>
                  <a:lnTo>
                    <a:pt x="483" y="698"/>
                  </a:lnTo>
                  <a:lnTo>
                    <a:pt x="491" y="698"/>
                  </a:lnTo>
                  <a:lnTo>
                    <a:pt x="499" y="702"/>
                  </a:lnTo>
                  <a:lnTo>
                    <a:pt x="508" y="702"/>
                  </a:lnTo>
                  <a:lnTo>
                    <a:pt x="512" y="711"/>
                  </a:lnTo>
                  <a:lnTo>
                    <a:pt x="538" y="711"/>
                  </a:lnTo>
                  <a:lnTo>
                    <a:pt x="542" y="719"/>
                  </a:lnTo>
                  <a:lnTo>
                    <a:pt x="550" y="719"/>
                  </a:lnTo>
                  <a:lnTo>
                    <a:pt x="567" y="732"/>
                  </a:lnTo>
                  <a:lnTo>
                    <a:pt x="605" y="732"/>
                  </a:lnTo>
                  <a:lnTo>
                    <a:pt x="626" y="711"/>
                  </a:lnTo>
                  <a:lnTo>
                    <a:pt x="656" y="711"/>
                  </a:lnTo>
                  <a:lnTo>
                    <a:pt x="665" y="719"/>
                  </a:lnTo>
                  <a:lnTo>
                    <a:pt x="673" y="719"/>
                  </a:lnTo>
                  <a:lnTo>
                    <a:pt x="673" y="728"/>
                  </a:lnTo>
                  <a:lnTo>
                    <a:pt x="677" y="732"/>
                  </a:lnTo>
                  <a:lnTo>
                    <a:pt x="686" y="728"/>
                  </a:lnTo>
                  <a:lnTo>
                    <a:pt x="732" y="728"/>
                  </a:lnTo>
                  <a:lnTo>
                    <a:pt x="741" y="719"/>
                  </a:lnTo>
                  <a:lnTo>
                    <a:pt x="770" y="719"/>
                  </a:lnTo>
                  <a:lnTo>
                    <a:pt x="779" y="728"/>
                  </a:lnTo>
                  <a:lnTo>
                    <a:pt x="783" y="719"/>
                  </a:lnTo>
                  <a:lnTo>
                    <a:pt x="800" y="719"/>
                  </a:lnTo>
                  <a:lnTo>
                    <a:pt x="808" y="711"/>
                  </a:lnTo>
                  <a:lnTo>
                    <a:pt x="817" y="711"/>
                  </a:lnTo>
                  <a:lnTo>
                    <a:pt x="838" y="690"/>
                  </a:lnTo>
                  <a:lnTo>
                    <a:pt x="876" y="690"/>
                  </a:lnTo>
                  <a:lnTo>
                    <a:pt x="885" y="681"/>
                  </a:lnTo>
                  <a:lnTo>
                    <a:pt x="906" y="681"/>
                  </a:lnTo>
                  <a:lnTo>
                    <a:pt x="914" y="673"/>
                  </a:lnTo>
                  <a:lnTo>
                    <a:pt x="935" y="673"/>
                  </a:lnTo>
                  <a:lnTo>
                    <a:pt x="944" y="664"/>
                  </a:lnTo>
                  <a:lnTo>
                    <a:pt x="944" y="660"/>
                  </a:lnTo>
                  <a:lnTo>
                    <a:pt x="965" y="635"/>
                  </a:lnTo>
                  <a:lnTo>
                    <a:pt x="1033" y="635"/>
                  </a:lnTo>
                  <a:lnTo>
                    <a:pt x="1067" y="605"/>
                  </a:lnTo>
                  <a:lnTo>
                    <a:pt x="1071" y="614"/>
                  </a:lnTo>
                  <a:lnTo>
                    <a:pt x="1109" y="614"/>
                  </a:lnTo>
                  <a:lnTo>
                    <a:pt x="1117" y="605"/>
                  </a:lnTo>
                  <a:lnTo>
                    <a:pt x="1126" y="605"/>
                  </a:lnTo>
                  <a:lnTo>
                    <a:pt x="1134" y="597"/>
                  </a:lnTo>
                  <a:lnTo>
                    <a:pt x="1139" y="605"/>
                  </a:lnTo>
                  <a:lnTo>
                    <a:pt x="1177" y="605"/>
                  </a:lnTo>
                  <a:lnTo>
                    <a:pt x="1202" y="584"/>
                  </a:lnTo>
                  <a:lnTo>
                    <a:pt x="1215" y="584"/>
                  </a:lnTo>
                  <a:lnTo>
                    <a:pt x="1223" y="575"/>
                  </a:lnTo>
                  <a:lnTo>
                    <a:pt x="1223" y="529"/>
                  </a:lnTo>
                  <a:lnTo>
                    <a:pt x="1211" y="516"/>
                  </a:lnTo>
                  <a:lnTo>
                    <a:pt x="1211" y="478"/>
                  </a:lnTo>
                  <a:lnTo>
                    <a:pt x="1215" y="470"/>
                  </a:lnTo>
                  <a:lnTo>
                    <a:pt x="1223" y="470"/>
                  </a:lnTo>
                  <a:lnTo>
                    <a:pt x="1223" y="453"/>
                  </a:lnTo>
                  <a:lnTo>
                    <a:pt x="1215" y="453"/>
                  </a:lnTo>
                  <a:lnTo>
                    <a:pt x="1202" y="440"/>
                  </a:lnTo>
                  <a:lnTo>
                    <a:pt x="1156" y="440"/>
                  </a:lnTo>
                  <a:lnTo>
                    <a:pt x="1147" y="448"/>
                  </a:lnTo>
                  <a:lnTo>
                    <a:pt x="1134" y="448"/>
                  </a:lnTo>
                  <a:lnTo>
                    <a:pt x="1134" y="432"/>
                  </a:lnTo>
                  <a:lnTo>
                    <a:pt x="1096" y="432"/>
                  </a:lnTo>
                  <a:lnTo>
                    <a:pt x="1088" y="423"/>
                  </a:lnTo>
                  <a:lnTo>
                    <a:pt x="1079" y="432"/>
                  </a:lnTo>
                  <a:lnTo>
                    <a:pt x="1003" y="432"/>
                  </a:lnTo>
                  <a:lnTo>
                    <a:pt x="1003" y="402"/>
                  </a:lnTo>
                  <a:lnTo>
                    <a:pt x="1012" y="393"/>
                  </a:lnTo>
                  <a:lnTo>
                    <a:pt x="1029" y="393"/>
                  </a:lnTo>
                  <a:lnTo>
                    <a:pt x="1058" y="364"/>
                  </a:lnTo>
                  <a:lnTo>
                    <a:pt x="1067" y="364"/>
                  </a:lnTo>
                  <a:lnTo>
                    <a:pt x="1067" y="355"/>
                  </a:lnTo>
                  <a:lnTo>
                    <a:pt x="1071" y="347"/>
                  </a:lnTo>
                  <a:lnTo>
                    <a:pt x="1071" y="288"/>
                  </a:lnTo>
                  <a:lnTo>
                    <a:pt x="1058" y="288"/>
                  </a:lnTo>
                  <a:lnTo>
                    <a:pt x="1050" y="279"/>
                  </a:lnTo>
                  <a:lnTo>
                    <a:pt x="1041" y="288"/>
                  </a:lnTo>
                  <a:lnTo>
                    <a:pt x="1041" y="296"/>
                  </a:lnTo>
                  <a:lnTo>
                    <a:pt x="1020" y="296"/>
                  </a:lnTo>
                  <a:lnTo>
                    <a:pt x="1012" y="288"/>
                  </a:lnTo>
                  <a:lnTo>
                    <a:pt x="982" y="288"/>
                  </a:lnTo>
                  <a:lnTo>
                    <a:pt x="974" y="279"/>
                  </a:lnTo>
                  <a:lnTo>
                    <a:pt x="944" y="279"/>
                  </a:lnTo>
                  <a:lnTo>
                    <a:pt x="944" y="275"/>
                  </a:lnTo>
                  <a:lnTo>
                    <a:pt x="952" y="266"/>
                  </a:lnTo>
                  <a:lnTo>
                    <a:pt x="952" y="258"/>
                  </a:lnTo>
                  <a:lnTo>
                    <a:pt x="944" y="258"/>
                  </a:lnTo>
                  <a:lnTo>
                    <a:pt x="923" y="233"/>
                  </a:lnTo>
                  <a:lnTo>
                    <a:pt x="923" y="228"/>
                  </a:lnTo>
                  <a:lnTo>
                    <a:pt x="885" y="190"/>
                  </a:lnTo>
                  <a:lnTo>
                    <a:pt x="885" y="182"/>
                  </a:lnTo>
                  <a:lnTo>
                    <a:pt x="876" y="173"/>
                  </a:lnTo>
                  <a:lnTo>
                    <a:pt x="876" y="169"/>
                  </a:lnTo>
                  <a:lnTo>
                    <a:pt x="863" y="169"/>
                  </a:lnTo>
                  <a:lnTo>
                    <a:pt x="855" y="173"/>
                  </a:lnTo>
                  <a:lnTo>
                    <a:pt x="847" y="173"/>
                  </a:lnTo>
                  <a:lnTo>
                    <a:pt x="838" y="182"/>
                  </a:lnTo>
                  <a:lnTo>
                    <a:pt x="830" y="173"/>
                  </a:lnTo>
                  <a:lnTo>
                    <a:pt x="830" y="169"/>
                  </a:lnTo>
                  <a:lnTo>
                    <a:pt x="825" y="161"/>
                  </a:lnTo>
                  <a:lnTo>
                    <a:pt x="825" y="144"/>
                  </a:lnTo>
                  <a:lnTo>
                    <a:pt x="817" y="135"/>
                  </a:lnTo>
                  <a:lnTo>
                    <a:pt x="817" y="127"/>
                  </a:lnTo>
                  <a:lnTo>
                    <a:pt x="825" y="123"/>
                  </a:lnTo>
                  <a:lnTo>
                    <a:pt x="838" y="123"/>
                  </a:lnTo>
                  <a:lnTo>
                    <a:pt x="847" y="114"/>
                  </a:lnTo>
                  <a:lnTo>
                    <a:pt x="855" y="114"/>
                  </a:lnTo>
                  <a:lnTo>
                    <a:pt x="863" y="106"/>
                  </a:lnTo>
                  <a:lnTo>
                    <a:pt x="863" y="101"/>
                  </a:lnTo>
                  <a:lnTo>
                    <a:pt x="855" y="101"/>
                  </a:lnTo>
                  <a:lnTo>
                    <a:pt x="847" y="93"/>
                  </a:lnTo>
                  <a:lnTo>
                    <a:pt x="847" y="84"/>
                  </a:lnTo>
                  <a:close/>
                  <a:moveTo>
                    <a:pt x="847" y="84"/>
                  </a:moveTo>
                  <a:lnTo>
                    <a:pt x="847" y="93"/>
                  </a:lnTo>
                  <a:lnTo>
                    <a:pt x="847" y="84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54B36B8F-EDF3-483F-A888-07DC7DA63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" y="2686"/>
              <a:ext cx="306" cy="393"/>
            </a:xfrm>
            <a:custGeom>
              <a:avLst/>
              <a:gdLst>
                <a:gd name="T0" fmla="*/ 1002 w 1357"/>
                <a:gd name="T1" fmla="*/ 17 h 1742"/>
                <a:gd name="T2" fmla="*/ 1044 w 1357"/>
                <a:gd name="T3" fmla="*/ 97 h 1742"/>
                <a:gd name="T4" fmla="*/ 1146 w 1357"/>
                <a:gd name="T5" fmla="*/ 220 h 1742"/>
                <a:gd name="T6" fmla="*/ 1264 w 1357"/>
                <a:gd name="T7" fmla="*/ 258 h 1742"/>
                <a:gd name="T8" fmla="*/ 1273 w 1357"/>
                <a:gd name="T9" fmla="*/ 309 h 1742"/>
                <a:gd name="T10" fmla="*/ 1281 w 1357"/>
                <a:gd name="T11" fmla="*/ 402 h 1742"/>
                <a:gd name="T12" fmla="*/ 1230 w 1357"/>
                <a:gd name="T13" fmla="*/ 469 h 1742"/>
                <a:gd name="T14" fmla="*/ 1213 w 1357"/>
                <a:gd name="T15" fmla="*/ 537 h 1742"/>
                <a:gd name="T16" fmla="*/ 1120 w 1357"/>
                <a:gd name="T17" fmla="*/ 609 h 1742"/>
                <a:gd name="T18" fmla="*/ 1192 w 1357"/>
                <a:gd name="T19" fmla="*/ 719 h 1742"/>
                <a:gd name="T20" fmla="*/ 1273 w 1357"/>
                <a:gd name="T21" fmla="*/ 723 h 1742"/>
                <a:gd name="T22" fmla="*/ 1349 w 1357"/>
                <a:gd name="T23" fmla="*/ 778 h 1742"/>
                <a:gd name="T24" fmla="*/ 1336 w 1357"/>
                <a:gd name="T25" fmla="*/ 846 h 1742"/>
                <a:gd name="T26" fmla="*/ 1281 w 1357"/>
                <a:gd name="T27" fmla="*/ 846 h 1742"/>
                <a:gd name="T28" fmla="*/ 1290 w 1357"/>
                <a:gd name="T29" fmla="*/ 875 h 1742"/>
                <a:gd name="T30" fmla="*/ 1281 w 1357"/>
                <a:gd name="T31" fmla="*/ 960 h 1742"/>
                <a:gd name="T32" fmla="*/ 1251 w 1357"/>
                <a:gd name="T33" fmla="*/ 1028 h 1742"/>
                <a:gd name="T34" fmla="*/ 1264 w 1357"/>
                <a:gd name="T35" fmla="*/ 1146 h 1742"/>
                <a:gd name="T36" fmla="*/ 1311 w 1357"/>
                <a:gd name="T37" fmla="*/ 1222 h 1742"/>
                <a:gd name="T38" fmla="*/ 1281 w 1357"/>
                <a:gd name="T39" fmla="*/ 1311 h 1742"/>
                <a:gd name="T40" fmla="*/ 1306 w 1357"/>
                <a:gd name="T41" fmla="*/ 1366 h 1742"/>
                <a:gd name="T42" fmla="*/ 1264 w 1357"/>
                <a:gd name="T43" fmla="*/ 1451 h 1742"/>
                <a:gd name="T44" fmla="*/ 1298 w 1357"/>
                <a:gd name="T45" fmla="*/ 1556 h 1742"/>
                <a:gd name="T46" fmla="*/ 1175 w 1357"/>
                <a:gd name="T47" fmla="*/ 1510 h 1742"/>
                <a:gd name="T48" fmla="*/ 1044 w 1357"/>
                <a:gd name="T49" fmla="*/ 1522 h 1742"/>
                <a:gd name="T50" fmla="*/ 977 w 1357"/>
                <a:gd name="T51" fmla="*/ 1556 h 1742"/>
                <a:gd name="T52" fmla="*/ 879 w 1357"/>
                <a:gd name="T53" fmla="*/ 1599 h 1742"/>
                <a:gd name="T54" fmla="*/ 752 w 1357"/>
                <a:gd name="T55" fmla="*/ 1577 h 1742"/>
                <a:gd name="T56" fmla="*/ 659 w 1357"/>
                <a:gd name="T57" fmla="*/ 1531 h 1742"/>
                <a:gd name="T58" fmla="*/ 651 w 1357"/>
                <a:gd name="T59" fmla="*/ 1599 h 1742"/>
                <a:gd name="T60" fmla="*/ 689 w 1357"/>
                <a:gd name="T61" fmla="*/ 1721 h 1742"/>
                <a:gd name="T62" fmla="*/ 537 w 1357"/>
                <a:gd name="T63" fmla="*/ 1730 h 1742"/>
                <a:gd name="T64" fmla="*/ 410 w 1357"/>
                <a:gd name="T65" fmla="*/ 1675 h 1742"/>
                <a:gd name="T66" fmla="*/ 287 w 1357"/>
                <a:gd name="T67" fmla="*/ 1654 h 1742"/>
                <a:gd name="T68" fmla="*/ 258 w 1357"/>
                <a:gd name="T69" fmla="*/ 1590 h 1742"/>
                <a:gd name="T70" fmla="*/ 190 w 1357"/>
                <a:gd name="T71" fmla="*/ 1484 h 1742"/>
                <a:gd name="T72" fmla="*/ 0 w 1357"/>
                <a:gd name="T73" fmla="*/ 1463 h 1742"/>
                <a:gd name="T74" fmla="*/ 173 w 1357"/>
                <a:gd name="T75" fmla="*/ 1425 h 1742"/>
                <a:gd name="T76" fmla="*/ 169 w 1357"/>
                <a:gd name="T77" fmla="*/ 1243 h 1742"/>
                <a:gd name="T78" fmla="*/ 211 w 1357"/>
                <a:gd name="T79" fmla="*/ 1146 h 1742"/>
                <a:gd name="T80" fmla="*/ 334 w 1357"/>
                <a:gd name="T81" fmla="*/ 1040 h 1742"/>
                <a:gd name="T82" fmla="*/ 448 w 1357"/>
                <a:gd name="T83" fmla="*/ 998 h 1742"/>
                <a:gd name="T84" fmla="*/ 389 w 1357"/>
                <a:gd name="T85" fmla="*/ 905 h 1742"/>
                <a:gd name="T86" fmla="*/ 355 w 1357"/>
                <a:gd name="T87" fmla="*/ 791 h 1742"/>
                <a:gd name="T88" fmla="*/ 296 w 1357"/>
                <a:gd name="T89" fmla="*/ 710 h 1742"/>
                <a:gd name="T90" fmla="*/ 122 w 1357"/>
                <a:gd name="T91" fmla="*/ 664 h 1742"/>
                <a:gd name="T92" fmla="*/ 160 w 1357"/>
                <a:gd name="T93" fmla="*/ 567 h 1742"/>
                <a:gd name="T94" fmla="*/ 228 w 1357"/>
                <a:gd name="T95" fmla="*/ 469 h 1742"/>
                <a:gd name="T96" fmla="*/ 249 w 1357"/>
                <a:gd name="T97" fmla="*/ 402 h 1742"/>
                <a:gd name="T98" fmla="*/ 313 w 1357"/>
                <a:gd name="T99" fmla="*/ 347 h 1742"/>
                <a:gd name="T100" fmla="*/ 334 w 1357"/>
                <a:gd name="T101" fmla="*/ 266 h 1742"/>
                <a:gd name="T102" fmla="*/ 296 w 1357"/>
                <a:gd name="T103" fmla="*/ 182 h 1742"/>
                <a:gd name="T104" fmla="*/ 393 w 1357"/>
                <a:gd name="T105" fmla="*/ 114 h 1742"/>
                <a:gd name="T106" fmla="*/ 507 w 1357"/>
                <a:gd name="T107" fmla="*/ 135 h 1742"/>
                <a:gd name="T108" fmla="*/ 609 w 1357"/>
                <a:gd name="T109" fmla="*/ 182 h 1742"/>
                <a:gd name="T110" fmla="*/ 706 w 1357"/>
                <a:gd name="T111" fmla="*/ 144 h 1742"/>
                <a:gd name="T112" fmla="*/ 752 w 1357"/>
                <a:gd name="T113" fmla="*/ 59 h 1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57" h="1742">
                  <a:moveTo>
                    <a:pt x="795" y="0"/>
                  </a:moveTo>
                  <a:lnTo>
                    <a:pt x="812" y="0"/>
                  </a:lnTo>
                  <a:lnTo>
                    <a:pt x="820" y="8"/>
                  </a:lnTo>
                  <a:lnTo>
                    <a:pt x="917" y="8"/>
                  </a:lnTo>
                  <a:lnTo>
                    <a:pt x="926" y="0"/>
                  </a:lnTo>
                  <a:lnTo>
                    <a:pt x="964" y="0"/>
                  </a:lnTo>
                  <a:lnTo>
                    <a:pt x="972" y="8"/>
                  </a:lnTo>
                  <a:lnTo>
                    <a:pt x="994" y="8"/>
                  </a:lnTo>
                  <a:lnTo>
                    <a:pt x="1002" y="17"/>
                  </a:lnTo>
                  <a:lnTo>
                    <a:pt x="1032" y="17"/>
                  </a:lnTo>
                  <a:lnTo>
                    <a:pt x="1040" y="21"/>
                  </a:lnTo>
                  <a:lnTo>
                    <a:pt x="1053" y="21"/>
                  </a:lnTo>
                  <a:lnTo>
                    <a:pt x="1061" y="30"/>
                  </a:lnTo>
                  <a:lnTo>
                    <a:pt x="1061" y="38"/>
                  </a:lnTo>
                  <a:lnTo>
                    <a:pt x="1053" y="46"/>
                  </a:lnTo>
                  <a:lnTo>
                    <a:pt x="1053" y="55"/>
                  </a:lnTo>
                  <a:lnTo>
                    <a:pt x="1044" y="59"/>
                  </a:lnTo>
                  <a:lnTo>
                    <a:pt x="1044" y="97"/>
                  </a:lnTo>
                  <a:lnTo>
                    <a:pt x="1091" y="97"/>
                  </a:lnTo>
                  <a:lnTo>
                    <a:pt x="1108" y="114"/>
                  </a:lnTo>
                  <a:lnTo>
                    <a:pt x="1108" y="123"/>
                  </a:lnTo>
                  <a:lnTo>
                    <a:pt x="1116" y="127"/>
                  </a:lnTo>
                  <a:lnTo>
                    <a:pt x="1116" y="135"/>
                  </a:lnTo>
                  <a:lnTo>
                    <a:pt x="1137" y="161"/>
                  </a:lnTo>
                  <a:lnTo>
                    <a:pt x="1137" y="199"/>
                  </a:lnTo>
                  <a:lnTo>
                    <a:pt x="1146" y="203"/>
                  </a:lnTo>
                  <a:lnTo>
                    <a:pt x="1146" y="220"/>
                  </a:lnTo>
                  <a:lnTo>
                    <a:pt x="1158" y="233"/>
                  </a:lnTo>
                  <a:lnTo>
                    <a:pt x="1158" y="241"/>
                  </a:lnTo>
                  <a:lnTo>
                    <a:pt x="1167" y="249"/>
                  </a:lnTo>
                  <a:lnTo>
                    <a:pt x="1175" y="241"/>
                  </a:lnTo>
                  <a:lnTo>
                    <a:pt x="1197" y="241"/>
                  </a:lnTo>
                  <a:lnTo>
                    <a:pt x="1205" y="249"/>
                  </a:lnTo>
                  <a:lnTo>
                    <a:pt x="1213" y="249"/>
                  </a:lnTo>
                  <a:lnTo>
                    <a:pt x="1222" y="258"/>
                  </a:lnTo>
                  <a:lnTo>
                    <a:pt x="1264" y="258"/>
                  </a:lnTo>
                  <a:lnTo>
                    <a:pt x="1273" y="249"/>
                  </a:lnTo>
                  <a:lnTo>
                    <a:pt x="1290" y="249"/>
                  </a:lnTo>
                  <a:lnTo>
                    <a:pt x="1298" y="249"/>
                  </a:lnTo>
                  <a:lnTo>
                    <a:pt x="1306" y="258"/>
                  </a:lnTo>
                  <a:lnTo>
                    <a:pt x="1298" y="266"/>
                  </a:lnTo>
                  <a:lnTo>
                    <a:pt x="1298" y="279"/>
                  </a:lnTo>
                  <a:lnTo>
                    <a:pt x="1290" y="279"/>
                  </a:lnTo>
                  <a:lnTo>
                    <a:pt x="1273" y="296"/>
                  </a:lnTo>
                  <a:lnTo>
                    <a:pt x="1273" y="309"/>
                  </a:lnTo>
                  <a:lnTo>
                    <a:pt x="1264" y="317"/>
                  </a:lnTo>
                  <a:lnTo>
                    <a:pt x="1264" y="338"/>
                  </a:lnTo>
                  <a:lnTo>
                    <a:pt x="1273" y="347"/>
                  </a:lnTo>
                  <a:lnTo>
                    <a:pt x="1273" y="364"/>
                  </a:lnTo>
                  <a:lnTo>
                    <a:pt x="1281" y="368"/>
                  </a:lnTo>
                  <a:lnTo>
                    <a:pt x="1281" y="376"/>
                  </a:lnTo>
                  <a:lnTo>
                    <a:pt x="1290" y="385"/>
                  </a:lnTo>
                  <a:lnTo>
                    <a:pt x="1290" y="393"/>
                  </a:lnTo>
                  <a:lnTo>
                    <a:pt x="1281" y="402"/>
                  </a:lnTo>
                  <a:lnTo>
                    <a:pt x="1281" y="431"/>
                  </a:lnTo>
                  <a:lnTo>
                    <a:pt x="1264" y="444"/>
                  </a:lnTo>
                  <a:lnTo>
                    <a:pt x="1235" y="444"/>
                  </a:lnTo>
                  <a:lnTo>
                    <a:pt x="1230" y="440"/>
                  </a:lnTo>
                  <a:lnTo>
                    <a:pt x="1222" y="444"/>
                  </a:lnTo>
                  <a:lnTo>
                    <a:pt x="1222" y="452"/>
                  </a:lnTo>
                  <a:lnTo>
                    <a:pt x="1213" y="461"/>
                  </a:lnTo>
                  <a:lnTo>
                    <a:pt x="1213" y="469"/>
                  </a:lnTo>
                  <a:lnTo>
                    <a:pt x="1230" y="469"/>
                  </a:lnTo>
                  <a:lnTo>
                    <a:pt x="1230" y="482"/>
                  </a:lnTo>
                  <a:lnTo>
                    <a:pt x="1222" y="491"/>
                  </a:lnTo>
                  <a:lnTo>
                    <a:pt x="1230" y="499"/>
                  </a:lnTo>
                  <a:lnTo>
                    <a:pt x="1235" y="499"/>
                  </a:lnTo>
                  <a:lnTo>
                    <a:pt x="1235" y="520"/>
                  </a:lnTo>
                  <a:lnTo>
                    <a:pt x="1230" y="529"/>
                  </a:lnTo>
                  <a:lnTo>
                    <a:pt x="1230" y="537"/>
                  </a:lnTo>
                  <a:lnTo>
                    <a:pt x="1222" y="545"/>
                  </a:lnTo>
                  <a:lnTo>
                    <a:pt x="1213" y="537"/>
                  </a:lnTo>
                  <a:lnTo>
                    <a:pt x="1213" y="529"/>
                  </a:lnTo>
                  <a:lnTo>
                    <a:pt x="1175" y="529"/>
                  </a:lnTo>
                  <a:lnTo>
                    <a:pt x="1167" y="537"/>
                  </a:lnTo>
                  <a:lnTo>
                    <a:pt x="1158" y="537"/>
                  </a:lnTo>
                  <a:lnTo>
                    <a:pt x="1137" y="558"/>
                  </a:lnTo>
                  <a:lnTo>
                    <a:pt x="1137" y="575"/>
                  </a:lnTo>
                  <a:lnTo>
                    <a:pt x="1129" y="579"/>
                  </a:lnTo>
                  <a:lnTo>
                    <a:pt x="1129" y="605"/>
                  </a:lnTo>
                  <a:lnTo>
                    <a:pt x="1120" y="609"/>
                  </a:lnTo>
                  <a:lnTo>
                    <a:pt x="1120" y="643"/>
                  </a:lnTo>
                  <a:lnTo>
                    <a:pt x="1116" y="651"/>
                  </a:lnTo>
                  <a:lnTo>
                    <a:pt x="1116" y="672"/>
                  </a:lnTo>
                  <a:lnTo>
                    <a:pt x="1120" y="681"/>
                  </a:lnTo>
                  <a:lnTo>
                    <a:pt x="1120" y="710"/>
                  </a:lnTo>
                  <a:lnTo>
                    <a:pt x="1137" y="723"/>
                  </a:lnTo>
                  <a:lnTo>
                    <a:pt x="1158" y="723"/>
                  </a:lnTo>
                  <a:lnTo>
                    <a:pt x="1167" y="719"/>
                  </a:lnTo>
                  <a:lnTo>
                    <a:pt x="1192" y="719"/>
                  </a:lnTo>
                  <a:lnTo>
                    <a:pt x="1197" y="710"/>
                  </a:lnTo>
                  <a:lnTo>
                    <a:pt x="1197" y="702"/>
                  </a:lnTo>
                  <a:lnTo>
                    <a:pt x="1205" y="694"/>
                  </a:lnTo>
                  <a:lnTo>
                    <a:pt x="1213" y="702"/>
                  </a:lnTo>
                  <a:lnTo>
                    <a:pt x="1243" y="702"/>
                  </a:lnTo>
                  <a:lnTo>
                    <a:pt x="1251" y="710"/>
                  </a:lnTo>
                  <a:lnTo>
                    <a:pt x="1251" y="719"/>
                  </a:lnTo>
                  <a:lnTo>
                    <a:pt x="1260" y="723"/>
                  </a:lnTo>
                  <a:lnTo>
                    <a:pt x="1273" y="723"/>
                  </a:lnTo>
                  <a:lnTo>
                    <a:pt x="1290" y="740"/>
                  </a:lnTo>
                  <a:lnTo>
                    <a:pt x="1306" y="740"/>
                  </a:lnTo>
                  <a:lnTo>
                    <a:pt x="1311" y="732"/>
                  </a:lnTo>
                  <a:lnTo>
                    <a:pt x="1319" y="732"/>
                  </a:lnTo>
                  <a:lnTo>
                    <a:pt x="1328" y="740"/>
                  </a:lnTo>
                  <a:lnTo>
                    <a:pt x="1340" y="740"/>
                  </a:lnTo>
                  <a:lnTo>
                    <a:pt x="1340" y="761"/>
                  </a:lnTo>
                  <a:lnTo>
                    <a:pt x="1349" y="770"/>
                  </a:lnTo>
                  <a:lnTo>
                    <a:pt x="1349" y="778"/>
                  </a:lnTo>
                  <a:lnTo>
                    <a:pt x="1357" y="787"/>
                  </a:lnTo>
                  <a:lnTo>
                    <a:pt x="1357" y="791"/>
                  </a:lnTo>
                  <a:lnTo>
                    <a:pt x="1328" y="791"/>
                  </a:lnTo>
                  <a:lnTo>
                    <a:pt x="1319" y="799"/>
                  </a:lnTo>
                  <a:lnTo>
                    <a:pt x="1319" y="816"/>
                  </a:lnTo>
                  <a:lnTo>
                    <a:pt x="1328" y="820"/>
                  </a:lnTo>
                  <a:lnTo>
                    <a:pt x="1328" y="829"/>
                  </a:lnTo>
                  <a:lnTo>
                    <a:pt x="1336" y="837"/>
                  </a:lnTo>
                  <a:lnTo>
                    <a:pt x="1336" y="846"/>
                  </a:lnTo>
                  <a:lnTo>
                    <a:pt x="1340" y="854"/>
                  </a:lnTo>
                  <a:lnTo>
                    <a:pt x="1336" y="858"/>
                  </a:lnTo>
                  <a:lnTo>
                    <a:pt x="1336" y="867"/>
                  </a:lnTo>
                  <a:lnTo>
                    <a:pt x="1328" y="875"/>
                  </a:lnTo>
                  <a:lnTo>
                    <a:pt x="1306" y="875"/>
                  </a:lnTo>
                  <a:lnTo>
                    <a:pt x="1298" y="867"/>
                  </a:lnTo>
                  <a:lnTo>
                    <a:pt x="1294" y="858"/>
                  </a:lnTo>
                  <a:lnTo>
                    <a:pt x="1290" y="854"/>
                  </a:lnTo>
                  <a:lnTo>
                    <a:pt x="1281" y="846"/>
                  </a:lnTo>
                  <a:lnTo>
                    <a:pt x="1281" y="808"/>
                  </a:lnTo>
                  <a:lnTo>
                    <a:pt x="1260" y="808"/>
                  </a:lnTo>
                  <a:lnTo>
                    <a:pt x="1260" y="816"/>
                  </a:lnTo>
                  <a:lnTo>
                    <a:pt x="1264" y="820"/>
                  </a:lnTo>
                  <a:lnTo>
                    <a:pt x="1264" y="854"/>
                  </a:lnTo>
                  <a:lnTo>
                    <a:pt x="1273" y="858"/>
                  </a:lnTo>
                  <a:lnTo>
                    <a:pt x="1273" y="867"/>
                  </a:lnTo>
                  <a:lnTo>
                    <a:pt x="1281" y="871"/>
                  </a:lnTo>
                  <a:lnTo>
                    <a:pt x="1290" y="875"/>
                  </a:lnTo>
                  <a:lnTo>
                    <a:pt x="1290" y="892"/>
                  </a:lnTo>
                  <a:lnTo>
                    <a:pt x="1264" y="913"/>
                  </a:lnTo>
                  <a:lnTo>
                    <a:pt x="1260" y="913"/>
                  </a:lnTo>
                  <a:lnTo>
                    <a:pt x="1251" y="922"/>
                  </a:lnTo>
                  <a:lnTo>
                    <a:pt x="1251" y="926"/>
                  </a:lnTo>
                  <a:lnTo>
                    <a:pt x="1260" y="926"/>
                  </a:lnTo>
                  <a:lnTo>
                    <a:pt x="1264" y="935"/>
                  </a:lnTo>
                  <a:lnTo>
                    <a:pt x="1264" y="943"/>
                  </a:lnTo>
                  <a:lnTo>
                    <a:pt x="1281" y="960"/>
                  </a:lnTo>
                  <a:lnTo>
                    <a:pt x="1281" y="964"/>
                  </a:lnTo>
                  <a:lnTo>
                    <a:pt x="1273" y="973"/>
                  </a:lnTo>
                  <a:lnTo>
                    <a:pt x="1264" y="973"/>
                  </a:lnTo>
                  <a:lnTo>
                    <a:pt x="1251" y="990"/>
                  </a:lnTo>
                  <a:lnTo>
                    <a:pt x="1243" y="990"/>
                  </a:lnTo>
                  <a:lnTo>
                    <a:pt x="1235" y="998"/>
                  </a:lnTo>
                  <a:lnTo>
                    <a:pt x="1243" y="1002"/>
                  </a:lnTo>
                  <a:lnTo>
                    <a:pt x="1243" y="1019"/>
                  </a:lnTo>
                  <a:lnTo>
                    <a:pt x="1251" y="1028"/>
                  </a:lnTo>
                  <a:lnTo>
                    <a:pt x="1251" y="1032"/>
                  </a:lnTo>
                  <a:lnTo>
                    <a:pt x="1260" y="1040"/>
                  </a:lnTo>
                  <a:lnTo>
                    <a:pt x="1260" y="1057"/>
                  </a:lnTo>
                  <a:lnTo>
                    <a:pt x="1264" y="1061"/>
                  </a:lnTo>
                  <a:lnTo>
                    <a:pt x="1264" y="1078"/>
                  </a:lnTo>
                  <a:lnTo>
                    <a:pt x="1273" y="1087"/>
                  </a:lnTo>
                  <a:lnTo>
                    <a:pt x="1273" y="1125"/>
                  </a:lnTo>
                  <a:lnTo>
                    <a:pt x="1264" y="1133"/>
                  </a:lnTo>
                  <a:lnTo>
                    <a:pt x="1264" y="1146"/>
                  </a:lnTo>
                  <a:lnTo>
                    <a:pt x="1260" y="1154"/>
                  </a:lnTo>
                  <a:lnTo>
                    <a:pt x="1264" y="1163"/>
                  </a:lnTo>
                  <a:lnTo>
                    <a:pt x="1273" y="1163"/>
                  </a:lnTo>
                  <a:lnTo>
                    <a:pt x="1281" y="1171"/>
                  </a:lnTo>
                  <a:lnTo>
                    <a:pt x="1290" y="1171"/>
                  </a:lnTo>
                  <a:lnTo>
                    <a:pt x="1306" y="1184"/>
                  </a:lnTo>
                  <a:lnTo>
                    <a:pt x="1306" y="1193"/>
                  </a:lnTo>
                  <a:lnTo>
                    <a:pt x="1311" y="1201"/>
                  </a:lnTo>
                  <a:lnTo>
                    <a:pt x="1311" y="1222"/>
                  </a:lnTo>
                  <a:lnTo>
                    <a:pt x="1306" y="1222"/>
                  </a:lnTo>
                  <a:lnTo>
                    <a:pt x="1298" y="1231"/>
                  </a:lnTo>
                  <a:lnTo>
                    <a:pt x="1281" y="1231"/>
                  </a:lnTo>
                  <a:lnTo>
                    <a:pt x="1273" y="1239"/>
                  </a:lnTo>
                  <a:lnTo>
                    <a:pt x="1273" y="1243"/>
                  </a:lnTo>
                  <a:lnTo>
                    <a:pt x="1251" y="1269"/>
                  </a:lnTo>
                  <a:lnTo>
                    <a:pt x="1251" y="1298"/>
                  </a:lnTo>
                  <a:lnTo>
                    <a:pt x="1264" y="1311"/>
                  </a:lnTo>
                  <a:lnTo>
                    <a:pt x="1281" y="1311"/>
                  </a:lnTo>
                  <a:lnTo>
                    <a:pt x="1290" y="1319"/>
                  </a:lnTo>
                  <a:lnTo>
                    <a:pt x="1298" y="1319"/>
                  </a:lnTo>
                  <a:lnTo>
                    <a:pt x="1306" y="1328"/>
                  </a:lnTo>
                  <a:lnTo>
                    <a:pt x="1328" y="1328"/>
                  </a:lnTo>
                  <a:lnTo>
                    <a:pt x="1328" y="1345"/>
                  </a:lnTo>
                  <a:lnTo>
                    <a:pt x="1319" y="1349"/>
                  </a:lnTo>
                  <a:lnTo>
                    <a:pt x="1319" y="1357"/>
                  </a:lnTo>
                  <a:lnTo>
                    <a:pt x="1311" y="1366"/>
                  </a:lnTo>
                  <a:lnTo>
                    <a:pt x="1306" y="1366"/>
                  </a:lnTo>
                  <a:lnTo>
                    <a:pt x="1298" y="1374"/>
                  </a:lnTo>
                  <a:lnTo>
                    <a:pt x="1298" y="1379"/>
                  </a:lnTo>
                  <a:lnTo>
                    <a:pt x="1290" y="1387"/>
                  </a:lnTo>
                  <a:lnTo>
                    <a:pt x="1264" y="1387"/>
                  </a:lnTo>
                  <a:lnTo>
                    <a:pt x="1260" y="1379"/>
                  </a:lnTo>
                  <a:lnTo>
                    <a:pt x="1251" y="1379"/>
                  </a:lnTo>
                  <a:lnTo>
                    <a:pt x="1251" y="1408"/>
                  </a:lnTo>
                  <a:lnTo>
                    <a:pt x="1264" y="1408"/>
                  </a:lnTo>
                  <a:lnTo>
                    <a:pt x="1264" y="1451"/>
                  </a:lnTo>
                  <a:lnTo>
                    <a:pt x="1251" y="1451"/>
                  </a:lnTo>
                  <a:lnTo>
                    <a:pt x="1251" y="1484"/>
                  </a:lnTo>
                  <a:lnTo>
                    <a:pt x="1260" y="1493"/>
                  </a:lnTo>
                  <a:lnTo>
                    <a:pt x="1260" y="1501"/>
                  </a:lnTo>
                  <a:lnTo>
                    <a:pt x="1264" y="1510"/>
                  </a:lnTo>
                  <a:lnTo>
                    <a:pt x="1281" y="1510"/>
                  </a:lnTo>
                  <a:lnTo>
                    <a:pt x="1281" y="1522"/>
                  </a:lnTo>
                  <a:lnTo>
                    <a:pt x="1298" y="1522"/>
                  </a:lnTo>
                  <a:lnTo>
                    <a:pt x="1298" y="1556"/>
                  </a:lnTo>
                  <a:lnTo>
                    <a:pt x="1264" y="1556"/>
                  </a:lnTo>
                  <a:lnTo>
                    <a:pt x="1260" y="1560"/>
                  </a:lnTo>
                  <a:lnTo>
                    <a:pt x="1213" y="1560"/>
                  </a:lnTo>
                  <a:lnTo>
                    <a:pt x="1213" y="1556"/>
                  </a:lnTo>
                  <a:lnTo>
                    <a:pt x="1205" y="1548"/>
                  </a:lnTo>
                  <a:lnTo>
                    <a:pt x="1205" y="1522"/>
                  </a:lnTo>
                  <a:lnTo>
                    <a:pt x="1184" y="1522"/>
                  </a:lnTo>
                  <a:lnTo>
                    <a:pt x="1184" y="1510"/>
                  </a:lnTo>
                  <a:lnTo>
                    <a:pt x="1175" y="1510"/>
                  </a:lnTo>
                  <a:lnTo>
                    <a:pt x="1167" y="1514"/>
                  </a:lnTo>
                  <a:lnTo>
                    <a:pt x="1167" y="1522"/>
                  </a:lnTo>
                  <a:lnTo>
                    <a:pt x="1146" y="1522"/>
                  </a:lnTo>
                  <a:lnTo>
                    <a:pt x="1137" y="1514"/>
                  </a:lnTo>
                  <a:lnTo>
                    <a:pt x="1078" y="1514"/>
                  </a:lnTo>
                  <a:lnTo>
                    <a:pt x="1070" y="1510"/>
                  </a:lnTo>
                  <a:lnTo>
                    <a:pt x="1053" y="1510"/>
                  </a:lnTo>
                  <a:lnTo>
                    <a:pt x="1053" y="1514"/>
                  </a:lnTo>
                  <a:lnTo>
                    <a:pt x="1044" y="1522"/>
                  </a:lnTo>
                  <a:lnTo>
                    <a:pt x="1044" y="1531"/>
                  </a:lnTo>
                  <a:lnTo>
                    <a:pt x="1040" y="1539"/>
                  </a:lnTo>
                  <a:lnTo>
                    <a:pt x="1040" y="1556"/>
                  </a:lnTo>
                  <a:lnTo>
                    <a:pt x="1032" y="1560"/>
                  </a:lnTo>
                  <a:lnTo>
                    <a:pt x="1032" y="1569"/>
                  </a:lnTo>
                  <a:lnTo>
                    <a:pt x="1023" y="1569"/>
                  </a:lnTo>
                  <a:lnTo>
                    <a:pt x="1019" y="1560"/>
                  </a:lnTo>
                  <a:lnTo>
                    <a:pt x="985" y="1560"/>
                  </a:lnTo>
                  <a:lnTo>
                    <a:pt x="977" y="1556"/>
                  </a:lnTo>
                  <a:lnTo>
                    <a:pt x="972" y="1556"/>
                  </a:lnTo>
                  <a:lnTo>
                    <a:pt x="972" y="1569"/>
                  </a:lnTo>
                  <a:lnTo>
                    <a:pt x="947" y="1569"/>
                  </a:lnTo>
                  <a:lnTo>
                    <a:pt x="926" y="1590"/>
                  </a:lnTo>
                  <a:lnTo>
                    <a:pt x="926" y="1607"/>
                  </a:lnTo>
                  <a:lnTo>
                    <a:pt x="917" y="1615"/>
                  </a:lnTo>
                  <a:lnTo>
                    <a:pt x="896" y="1615"/>
                  </a:lnTo>
                  <a:lnTo>
                    <a:pt x="896" y="1599"/>
                  </a:lnTo>
                  <a:lnTo>
                    <a:pt x="879" y="1599"/>
                  </a:lnTo>
                  <a:lnTo>
                    <a:pt x="871" y="1607"/>
                  </a:lnTo>
                  <a:lnTo>
                    <a:pt x="829" y="1607"/>
                  </a:lnTo>
                  <a:lnTo>
                    <a:pt x="820" y="1599"/>
                  </a:lnTo>
                  <a:lnTo>
                    <a:pt x="795" y="1599"/>
                  </a:lnTo>
                  <a:lnTo>
                    <a:pt x="791" y="1590"/>
                  </a:lnTo>
                  <a:lnTo>
                    <a:pt x="782" y="1590"/>
                  </a:lnTo>
                  <a:lnTo>
                    <a:pt x="774" y="1586"/>
                  </a:lnTo>
                  <a:lnTo>
                    <a:pt x="757" y="1586"/>
                  </a:lnTo>
                  <a:lnTo>
                    <a:pt x="752" y="1577"/>
                  </a:lnTo>
                  <a:lnTo>
                    <a:pt x="736" y="1577"/>
                  </a:lnTo>
                  <a:lnTo>
                    <a:pt x="727" y="1569"/>
                  </a:lnTo>
                  <a:lnTo>
                    <a:pt x="719" y="1569"/>
                  </a:lnTo>
                  <a:lnTo>
                    <a:pt x="714" y="1560"/>
                  </a:lnTo>
                  <a:lnTo>
                    <a:pt x="706" y="1560"/>
                  </a:lnTo>
                  <a:lnTo>
                    <a:pt x="697" y="1556"/>
                  </a:lnTo>
                  <a:lnTo>
                    <a:pt x="676" y="1556"/>
                  </a:lnTo>
                  <a:lnTo>
                    <a:pt x="676" y="1548"/>
                  </a:lnTo>
                  <a:lnTo>
                    <a:pt x="659" y="1531"/>
                  </a:lnTo>
                  <a:lnTo>
                    <a:pt x="651" y="1539"/>
                  </a:lnTo>
                  <a:lnTo>
                    <a:pt x="651" y="1548"/>
                  </a:lnTo>
                  <a:lnTo>
                    <a:pt x="642" y="1556"/>
                  </a:lnTo>
                  <a:lnTo>
                    <a:pt x="642" y="1560"/>
                  </a:lnTo>
                  <a:lnTo>
                    <a:pt x="651" y="1569"/>
                  </a:lnTo>
                  <a:lnTo>
                    <a:pt x="651" y="1577"/>
                  </a:lnTo>
                  <a:lnTo>
                    <a:pt x="659" y="1586"/>
                  </a:lnTo>
                  <a:lnTo>
                    <a:pt x="651" y="1590"/>
                  </a:lnTo>
                  <a:lnTo>
                    <a:pt x="651" y="1599"/>
                  </a:lnTo>
                  <a:lnTo>
                    <a:pt x="659" y="1607"/>
                  </a:lnTo>
                  <a:lnTo>
                    <a:pt x="659" y="1628"/>
                  </a:lnTo>
                  <a:lnTo>
                    <a:pt x="668" y="1637"/>
                  </a:lnTo>
                  <a:lnTo>
                    <a:pt x="668" y="1654"/>
                  </a:lnTo>
                  <a:lnTo>
                    <a:pt x="689" y="1675"/>
                  </a:lnTo>
                  <a:lnTo>
                    <a:pt x="689" y="1683"/>
                  </a:lnTo>
                  <a:lnTo>
                    <a:pt x="697" y="1692"/>
                  </a:lnTo>
                  <a:lnTo>
                    <a:pt x="697" y="1713"/>
                  </a:lnTo>
                  <a:lnTo>
                    <a:pt x="689" y="1721"/>
                  </a:lnTo>
                  <a:lnTo>
                    <a:pt x="668" y="1721"/>
                  </a:lnTo>
                  <a:lnTo>
                    <a:pt x="651" y="1734"/>
                  </a:lnTo>
                  <a:lnTo>
                    <a:pt x="638" y="1734"/>
                  </a:lnTo>
                  <a:lnTo>
                    <a:pt x="630" y="1742"/>
                  </a:lnTo>
                  <a:lnTo>
                    <a:pt x="571" y="1742"/>
                  </a:lnTo>
                  <a:lnTo>
                    <a:pt x="562" y="1734"/>
                  </a:lnTo>
                  <a:lnTo>
                    <a:pt x="554" y="1734"/>
                  </a:lnTo>
                  <a:lnTo>
                    <a:pt x="545" y="1730"/>
                  </a:lnTo>
                  <a:lnTo>
                    <a:pt x="537" y="1730"/>
                  </a:lnTo>
                  <a:lnTo>
                    <a:pt x="533" y="1721"/>
                  </a:lnTo>
                  <a:lnTo>
                    <a:pt x="494" y="1721"/>
                  </a:lnTo>
                  <a:lnTo>
                    <a:pt x="486" y="1730"/>
                  </a:lnTo>
                  <a:lnTo>
                    <a:pt x="461" y="1730"/>
                  </a:lnTo>
                  <a:lnTo>
                    <a:pt x="431" y="1696"/>
                  </a:lnTo>
                  <a:lnTo>
                    <a:pt x="423" y="1696"/>
                  </a:lnTo>
                  <a:lnTo>
                    <a:pt x="418" y="1692"/>
                  </a:lnTo>
                  <a:lnTo>
                    <a:pt x="418" y="1683"/>
                  </a:lnTo>
                  <a:lnTo>
                    <a:pt x="410" y="1675"/>
                  </a:lnTo>
                  <a:lnTo>
                    <a:pt x="393" y="1675"/>
                  </a:lnTo>
                  <a:lnTo>
                    <a:pt x="389" y="1666"/>
                  </a:lnTo>
                  <a:lnTo>
                    <a:pt x="380" y="1675"/>
                  </a:lnTo>
                  <a:lnTo>
                    <a:pt x="342" y="1675"/>
                  </a:lnTo>
                  <a:lnTo>
                    <a:pt x="334" y="1666"/>
                  </a:lnTo>
                  <a:lnTo>
                    <a:pt x="325" y="1666"/>
                  </a:lnTo>
                  <a:lnTo>
                    <a:pt x="317" y="1658"/>
                  </a:lnTo>
                  <a:lnTo>
                    <a:pt x="296" y="1658"/>
                  </a:lnTo>
                  <a:lnTo>
                    <a:pt x="287" y="1654"/>
                  </a:lnTo>
                  <a:lnTo>
                    <a:pt x="266" y="1654"/>
                  </a:lnTo>
                  <a:lnTo>
                    <a:pt x="258" y="1645"/>
                  </a:lnTo>
                  <a:lnTo>
                    <a:pt x="249" y="1645"/>
                  </a:lnTo>
                  <a:lnTo>
                    <a:pt x="249" y="1637"/>
                  </a:lnTo>
                  <a:lnTo>
                    <a:pt x="258" y="1628"/>
                  </a:lnTo>
                  <a:lnTo>
                    <a:pt x="258" y="1615"/>
                  </a:lnTo>
                  <a:lnTo>
                    <a:pt x="266" y="1607"/>
                  </a:lnTo>
                  <a:lnTo>
                    <a:pt x="266" y="1599"/>
                  </a:lnTo>
                  <a:lnTo>
                    <a:pt x="258" y="1590"/>
                  </a:lnTo>
                  <a:lnTo>
                    <a:pt x="258" y="1560"/>
                  </a:lnTo>
                  <a:lnTo>
                    <a:pt x="237" y="1560"/>
                  </a:lnTo>
                  <a:lnTo>
                    <a:pt x="207" y="1531"/>
                  </a:lnTo>
                  <a:lnTo>
                    <a:pt x="190" y="1531"/>
                  </a:lnTo>
                  <a:lnTo>
                    <a:pt x="182" y="1539"/>
                  </a:lnTo>
                  <a:lnTo>
                    <a:pt x="173" y="1531"/>
                  </a:lnTo>
                  <a:lnTo>
                    <a:pt x="173" y="1510"/>
                  </a:lnTo>
                  <a:lnTo>
                    <a:pt x="190" y="1510"/>
                  </a:lnTo>
                  <a:lnTo>
                    <a:pt x="190" y="1484"/>
                  </a:lnTo>
                  <a:lnTo>
                    <a:pt x="122" y="1484"/>
                  </a:lnTo>
                  <a:lnTo>
                    <a:pt x="114" y="1493"/>
                  </a:lnTo>
                  <a:lnTo>
                    <a:pt x="105" y="1484"/>
                  </a:lnTo>
                  <a:lnTo>
                    <a:pt x="84" y="1484"/>
                  </a:lnTo>
                  <a:lnTo>
                    <a:pt x="84" y="1501"/>
                  </a:lnTo>
                  <a:lnTo>
                    <a:pt x="63" y="1501"/>
                  </a:lnTo>
                  <a:lnTo>
                    <a:pt x="63" y="1484"/>
                  </a:lnTo>
                  <a:lnTo>
                    <a:pt x="0" y="1484"/>
                  </a:lnTo>
                  <a:lnTo>
                    <a:pt x="0" y="1463"/>
                  </a:lnTo>
                  <a:lnTo>
                    <a:pt x="63" y="1463"/>
                  </a:lnTo>
                  <a:lnTo>
                    <a:pt x="67" y="1455"/>
                  </a:lnTo>
                  <a:lnTo>
                    <a:pt x="93" y="1455"/>
                  </a:lnTo>
                  <a:lnTo>
                    <a:pt x="97" y="1451"/>
                  </a:lnTo>
                  <a:lnTo>
                    <a:pt x="135" y="1451"/>
                  </a:lnTo>
                  <a:lnTo>
                    <a:pt x="143" y="1442"/>
                  </a:lnTo>
                  <a:lnTo>
                    <a:pt x="169" y="1442"/>
                  </a:lnTo>
                  <a:lnTo>
                    <a:pt x="169" y="1434"/>
                  </a:lnTo>
                  <a:lnTo>
                    <a:pt x="173" y="1425"/>
                  </a:lnTo>
                  <a:lnTo>
                    <a:pt x="173" y="1328"/>
                  </a:lnTo>
                  <a:lnTo>
                    <a:pt x="182" y="1319"/>
                  </a:lnTo>
                  <a:lnTo>
                    <a:pt x="182" y="1307"/>
                  </a:lnTo>
                  <a:lnTo>
                    <a:pt x="173" y="1307"/>
                  </a:lnTo>
                  <a:lnTo>
                    <a:pt x="169" y="1298"/>
                  </a:lnTo>
                  <a:lnTo>
                    <a:pt x="160" y="1298"/>
                  </a:lnTo>
                  <a:lnTo>
                    <a:pt x="160" y="1260"/>
                  </a:lnTo>
                  <a:lnTo>
                    <a:pt x="169" y="1252"/>
                  </a:lnTo>
                  <a:lnTo>
                    <a:pt x="169" y="1243"/>
                  </a:lnTo>
                  <a:lnTo>
                    <a:pt x="160" y="1239"/>
                  </a:lnTo>
                  <a:lnTo>
                    <a:pt x="160" y="1222"/>
                  </a:lnTo>
                  <a:lnTo>
                    <a:pt x="169" y="1214"/>
                  </a:lnTo>
                  <a:lnTo>
                    <a:pt x="169" y="1205"/>
                  </a:lnTo>
                  <a:lnTo>
                    <a:pt x="182" y="1193"/>
                  </a:lnTo>
                  <a:lnTo>
                    <a:pt x="182" y="1184"/>
                  </a:lnTo>
                  <a:lnTo>
                    <a:pt x="198" y="1171"/>
                  </a:lnTo>
                  <a:lnTo>
                    <a:pt x="198" y="1163"/>
                  </a:lnTo>
                  <a:lnTo>
                    <a:pt x="211" y="1146"/>
                  </a:lnTo>
                  <a:lnTo>
                    <a:pt x="211" y="1125"/>
                  </a:lnTo>
                  <a:lnTo>
                    <a:pt x="237" y="1104"/>
                  </a:lnTo>
                  <a:lnTo>
                    <a:pt x="237" y="1095"/>
                  </a:lnTo>
                  <a:lnTo>
                    <a:pt x="249" y="1078"/>
                  </a:lnTo>
                  <a:lnTo>
                    <a:pt x="266" y="1078"/>
                  </a:lnTo>
                  <a:lnTo>
                    <a:pt x="283" y="1061"/>
                  </a:lnTo>
                  <a:lnTo>
                    <a:pt x="287" y="1061"/>
                  </a:lnTo>
                  <a:lnTo>
                    <a:pt x="313" y="1040"/>
                  </a:lnTo>
                  <a:lnTo>
                    <a:pt x="334" y="1040"/>
                  </a:lnTo>
                  <a:lnTo>
                    <a:pt x="342" y="1032"/>
                  </a:lnTo>
                  <a:lnTo>
                    <a:pt x="380" y="1032"/>
                  </a:lnTo>
                  <a:lnTo>
                    <a:pt x="389" y="1040"/>
                  </a:lnTo>
                  <a:lnTo>
                    <a:pt x="401" y="1040"/>
                  </a:lnTo>
                  <a:lnTo>
                    <a:pt x="431" y="1070"/>
                  </a:lnTo>
                  <a:lnTo>
                    <a:pt x="456" y="1070"/>
                  </a:lnTo>
                  <a:lnTo>
                    <a:pt x="456" y="1057"/>
                  </a:lnTo>
                  <a:lnTo>
                    <a:pt x="448" y="1049"/>
                  </a:lnTo>
                  <a:lnTo>
                    <a:pt x="448" y="998"/>
                  </a:lnTo>
                  <a:lnTo>
                    <a:pt x="440" y="990"/>
                  </a:lnTo>
                  <a:lnTo>
                    <a:pt x="440" y="981"/>
                  </a:lnTo>
                  <a:lnTo>
                    <a:pt x="410" y="951"/>
                  </a:lnTo>
                  <a:lnTo>
                    <a:pt x="410" y="943"/>
                  </a:lnTo>
                  <a:lnTo>
                    <a:pt x="401" y="935"/>
                  </a:lnTo>
                  <a:lnTo>
                    <a:pt x="401" y="926"/>
                  </a:lnTo>
                  <a:lnTo>
                    <a:pt x="393" y="922"/>
                  </a:lnTo>
                  <a:lnTo>
                    <a:pt x="393" y="913"/>
                  </a:lnTo>
                  <a:lnTo>
                    <a:pt x="389" y="905"/>
                  </a:lnTo>
                  <a:lnTo>
                    <a:pt x="389" y="892"/>
                  </a:lnTo>
                  <a:lnTo>
                    <a:pt x="380" y="884"/>
                  </a:lnTo>
                  <a:lnTo>
                    <a:pt x="380" y="846"/>
                  </a:lnTo>
                  <a:lnTo>
                    <a:pt x="372" y="837"/>
                  </a:lnTo>
                  <a:lnTo>
                    <a:pt x="372" y="820"/>
                  </a:lnTo>
                  <a:lnTo>
                    <a:pt x="363" y="816"/>
                  </a:lnTo>
                  <a:lnTo>
                    <a:pt x="363" y="808"/>
                  </a:lnTo>
                  <a:lnTo>
                    <a:pt x="355" y="799"/>
                  </a:lnTo>
                  <a:lnTo>
                    <a:pt x="355" y="791"/>
                  </a:lnTo>
                  <a:lnTo>
                    <a:pt x="351" y="787"/>
                  </a:lnTo>
                  <a:lnTo>
                    <a:pt x="351" y="778"/>
                  </a:lnTo>
                  <a:lnTo>
                    <a:pt x="334" y="761"/>
                  </a:lnTo>
                  <a:lnTo>
                    <a:pt x="334" y="748"/>
                  </a:lnTo>
                  <a:lnTo>
                    <a:pt x="325" y="740"/>
                  </a:lnTo>
                  <a:lnTo>
                    <a:pt x="317" y="740"/>
                  </a:lnTo>
                  <a:lnTo>
                    <a:pt x="304" y="723"/>
                  </a:lnTo>
                  <a:lnTo>
                    <a:pt x="304" y="719"/>
                  </a:lnTo>
                  <a:lnTo>
                    <a:pt x="296" y="710"/>
                  </a:lnTo>
                  <a:lnTo>
                    <a:pt x="296" y="702"/>
                  </a:lnTo>
                  <a:lnTo>
                    <a:pt x="283" y="685"/>
                  </a:lnTo>
                  <a:lnTo>
                    <a:pt x="237" y="685"/>
                  </a:lnTo>
                  <a:lnTo>
                    <a:pt x="228" y="681"/>
                  </a:lnTo>
                  <a:lnTo>
                    <a:pt x="173" y="681"/>
                  </a:lnTo>
                  <a:lnTo>
                    <a:pt x="169" y="672"/>
                  </a:lnTo>
                  <a:lnTo>
                    <a:pt x="135" y="672"/>
                  </a:lnTo>
                  <a:lnTo>
                    <a:pt x="131" y="664"/>
                  </a:lnTo>
                  <a:lnTo>
                    <a:pt x="122" y="664"/>
                  </a:lnTo>
                  <a:lnTo>
                    <a:pt x="114" y="655"/>
                  </a:lnTo>
                  <a:lnTo>
                    <a:pt x="114" y="651"/>
                  </a:lnTo>
                  <a:lnTo>
                    <a:pt x="131" y="634"/>
                  </a:lnTo>
                  <a:lnTo>
                    <a:pt x="131" y="626"/>
                  </a:lnTo>
                  <a:lnTo>
                    <a:pt x="143" y="609"/>
                  </a:lnTo>
                  <a:lnTo>
                    <a:pt x="152" y="609"/>
                  </a:lnTo>
                  <a:lnTo>
                    <a:pt x="152" y="588"/>
                  </a:lnTo>
                  <a:lnTo>
                    <a:pt x="160" y="579"/>
                  </a:lnTo>
                  <a:lnTo>
                    <a:pt x="160" y="567"/>
                  </a:lnTo>
                  <a:lnTo>
                    <a:pt x="182" y="545"/>
                  </a:lnTo>
                  <a:lnTo>
                    <a:pt x="190" y="545"/>
                  </a:lnTo>
                  <a:lnTo>
                    <a:pt x="190" y="537"/>
                  </a:lnTo>
                  <a:lnTo>
                    <a:pt x="198" y="529"/>
                  </a:lnTo>
                  <a:lnTo>
                    <a:pt x="207" y="529"/>
                  </a:lnTo>
                  <a:lnTo>
                    <a:pt x="211" y="520"/>
                  </a:lnTo>
                  <a:lnTo>
                    <a:pt x="211" y="499"/>
                  </a:lnTo>
                  <a:lnTo>
                    <a:pt x="228" y="482"/>
                  </a:lnTo>
                  <a:lnTo>
                    <a:pt x="228" y="469"/>
                  </a:lnTo>
                  <a:lnTo>
                    <a:pt x="220" y="461"/>
                  </a:lnTo>
                  <a:lnTo>
                    <a:pt x="220" y="452"/>
                  </a:lnTo>
                  <a:lnTo>
                    <a:pt x="249" y="452"/>
                  </a:lnTo>
                  <a:lnTo>
                    <a:pt x="258" y="444"/>
                  </a:lnTo>
                  <a:lnTo>
                    <a:pt x="266" y="444"/>
                  </a:lnTo>
                  <a:lnTo>
                    <a:pt x="266" y="423"/>
                  </a:lnTo>
                  <a:lnTo>
                    <a:pt x="258" y="414"/>
                  </a:lnTo>
                  <a:lnTo>
                    <a:pt x="258" y="406"/>
                  </a:lnTo>
                  <a:lnTo>
                    <a:pt x="249" y="402"/>
                  </a:lnTo>
                  <a:lnTo>
                    <a:pt x="228" y="402"/>
                  </a:lnTo>
                  <a:lnTo>
                    <a:pt x="228" y="385"/>
                  </a:lnTo>
                  <a:lnTo>
                    <a:pt x="241" y="368"/>
                  </a:lnTo>
                  <a:lnTo>
                    <a:pt x="249" y="376"/>
                  </a:lnTo>
                  <a:lnTo>
                    <a:pt x="287" y="376"/>
                  </a:lnTo>
                  <a:lnTo>
                    <a:pt x="287" y="364"/>
                  </a:lnTo>
                  <a:lnTo>
                    <a:pt x="304" y="364"/>
                  </a:lnTo>
                  <a:lnTo>
                    <a:pt x="313" y="355"/>
                  </a:lnTo>
                  <a:lnTo>
                    <a:pt x="313" y="347"/>
                  </a:lnTo>
                  <a:lnTo>
                    <a:pt x="325" y="347"/>
                  </a:lnTo>
                  <a:lnTo>
                    <a:pt x="325" y="338"/>
                  </a:lnTo>
                  <a:lnTo>
                    <a:pt x="334" y="334"/>
                  </a:lnTo>
                  <a:lnTo>
                    <a:pt x="334" y="304"/>
                  </a:lnTo>
                  <a:lnTo>
                    <a:pt x="342" y="296"/>
                  </a:lnTo>
                  <a:lnTo>
                    <a:pt x="351" y="296"/>
                  </a:lnTo>
                  <a:lnTo>
                    <a:pt x="351" y="288"/>
                  </a:lnTo>
                  <a:lnTo>
                    <a:pt x="334" y="271"/>
                  </a:lnTo>
                  <a:lnTo>
                    <a:pt x="334" y="266"/>
                  </a:lnTo>
                  <a:lnTo>
                    <a:pt x="342" y="258"/>
                  </a:lnTo>
                  <a:lnTo>
                    <a:pt x="342" y="249"/>
                  </a:lnTo>
                  <a:lnTo>
                    <a:pt x="334" y="241"/>
                  </a:lnTo>
                  <a:lnTo>
                    <a:pt x="334" y="233"/>
                  </a:lnTo>
                  <a:lnTo>
                    <a:pt x="325" y="224"/>
                  </a:lnTo>
                  <a:lnTo>
                    <a:pt x="325" y="203"/>
                  </a:lnTo>
                  <a:lnTo>
                    <a:pt x="317" y="199"/>
                  </a:lnTo>
                  <a:lnTo>
                    <a:pt x="317" y="182"/>
                  </a:lnTo>
                  <a:lnTo>
                    <a:pt x="296" y="182"/>
                  </a:lnTo>
                  <a:lnTo>
                    <a:pt x="287" y="173"/>
                  </a:lnTo>
                  <a:lnTo>
                    <a:pt x="287" y="161"/>
                  </a:lnTo>
                  <a:lnTo>
                    <a:pt x="313" y="135"/>
                  </a:lnTo>
                  <a:lnTo>
                    <a:pt x="313" y="127"/>
                  </a:lnTo>
                  <a:lnTo>
                    <a:pt x="334" y="127"/>
                  </a:lnTo>
                  <a:lnTo>
                    <a:pt x="342" y="123"/>
                  </a:lnTo>
                  <a:lnTo>
                    <a:pt x="355" y="123"/>
                  </a:lnTo>
                  <a:lnTo>
                    <a:pt x="363" y="114"/>
                  </a:lnTo>
                  <a:lnTo>
                    <a:pt x="393" y="114"/>
                  </a:lnTo>
                  <a:lnTo>
                    <a:pt x="401" y="123"/>
                  </a:lnTo>
                  <a:lnTo>
                    <a:pt x="418" y="123"/>
                  </a:lnTo>
                  <a:lnTo>
                    <a:pt x="418" y="127"/>
                  </a:lnTo>
                  <a:lnTo>
                    <a:pt x="423" y="135"/>
                  </a:lnTo>
                  <a:lnTo>
                    <a:pt x="469" y="135"/>
                  </a:lnTo>
                  <a:lnTo>
                    <a:pt x="478" y="127"/>
                  </a:lnTo>
                  <a:lnTo>
                    <a:pt x="494" y="127"/>
                  </a:lnTo>
                  <a:lnTo>
                    <a:pt x="499" y="135"/>
                  </a:lnTo>
                  <a:lnTo>
                    <a:pt x="507" y="135"/>
                  </a:lnTo>
                  <a:lnTo>
                    <a:pt x="516" y="144"/>
                  </a:lnTo>
                  <a:lnTo>
                    <a:pt x="524" y="144"/>
                  </a:lnTo>
                  <a:lnTo>
                    <a:pt x="533" y="152"/>
                  </a:lnTo>
                  <a:lnTo>
                    <a:pt x="537" y="152"/>
                  </a:lnTo>
                  <a:lnTo>
                    <a:pt x="545" y="161"/>
                  </a:lnTo>
                  <a:lnTo>
                    <a:pt x="554" y="161"/>
                  </a:lnTo>
                  <a:lnTo>
                    <a:pt x="562" y="165"/>
                  </a:lnTo>
                  <a:lnTo>
                    <a:pt x="592" y="165"/>
                  </a:lnTo>
                  <a:lnTo>
                    <a:pt x="609" y="182"/>
                  </a:lnTo>
                  <a:lnTo>
                    <a:pt x="621" y="182"/>
                  </a:lnTo>
                  <a:lnTo>
                    <a:pt x="630" y="190"/>
                  </a:lnTo>
                  <a:lnTo>
                    <a:pt x="659" y="190"/>
                  </a:lnTo>
                  <a:lnTo>
                    <a:pt x="668" y="199"/>
                  </a:lnTo>
                  <a:lnTo>
                    <a:pt x="685" y="199"/>
                  </a:lnTo>
                  <a:lnTo>
                    <a:pt x="685" y="144"/>
                  </a:lnTo>
                  <a:lnTo>
                    <a:pt x="689" y="135"/>
                  </a:lnTo>
                  <a:lnTo>
                    <a:pt x="697" y="135"/>
                  </a:lnTo>
                  <a:lnTo>
                    <a:pt x="706" y="144"/>
                  </a:lnTo>
                  <a:lnTo>
                    <a:pt x="714" y="144"/>
                  </a:lnTo>
                  <a:lnTo>
                    <a:pt x="719" y="135"/>
                  </a:lnTo>
                  <a:lnTo>
                    <a:pt x="719" y="114"/>
                  </a:lnTo>
                  <a:lnTo>
                    <a:pt x="727" y="106"/>
                  </a:lnTo>
                  <a:lnTo>
                    <a:pt x="727" y="97"/>
                  </a:lnTo>
                  <a:lnTo>
                    <a:pt x="736" y="93"/>
                  </a:lnTo>
                  <a:lnTo>
                    <a:pt x="736" y="68"/>
                  </a:lnTo>
                  <a:lnTo>
                    <a:pt x="744" y="68"/>
                  </a:lnTo>
                  <a:lnTo>
                    <a:pt x="752" y="59"/>
                  </a:lnTo>
                  <a:lnTo>
                    <a:pt x="774" y="59"/>
                  </a:lnTo>
                  <a:lnTo>
                    <a:pt x="782" y="68"/>
                  </a:lnTo>
                  <a:lnTo>
                    <a:pt x="803" y="68"/>
                  </a:lnTo>
                  <a:lnTo>
                    <a:pt x="803" y="17"/>
                  </a:lnTo>
                  <a:lnTo>
                    <a:pt x="795" y="8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rgbClr val="002060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838ED8D-2686-4598-BCA7-655C04D1F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2" y="2176"/>
              <a:ext cx="193" cy="232"/>
            </a:xfrm>
            <a:custGeom>
              <a:avLst/>
              <a:gdLst>
                <a:gd name="T0" fmla="*/ 174 w 855"/>
                <a:gd name="T1" fmla="*/ 1020 h 1028"/>
                <a:gd name="T2" fmla="*/ 309 w 855"/>
                <a:gd name="T3" fmla="*/ 990 h 1028"/>
                <a:gd name="T4" fmla="*/ 373 w 855"/>
                <a:gd name="T5" fmla="*/ 931 h 1028"/>
                <a:gd name="T6" fmla="*/ 424 w 855"/>
                <a:gd name="T7" fmla="*/ 901 h 1028"/>
                <a:gd name="T8" fmla="*/ 432 w 855"/>
                <a:gd name="T9" fmla="*/ 855 h 1028"/>
                <a:gd name="T10" fmla="*/ 479 w 855"/>
                <a:gd name="T11" fmla="*/ 885 h 1028"/>
                <a:gd name="T12" fmla="*/ 517 w 855"/>
                <a:gd name="T13" fmla="*/ 906 h 1028"/>
                <a:gd name="T14" fmla="*/ 606 w 855"/>
                <a:gd name="T15" fmla="*/ 901 h 1028"/>
                <a:gd name="T16" fmla="*/ 652 w 855"/>
                <a:gd name="T17" fmla="*/ 885 h 1028"/>
                <a:gd name="T18" fmla="*/ 682 w 855"/>
                <a:gd name="T19" fmla="*/ 855 h 1028"/>
                <a:gd name="T20" fmla="*/ 699 w 855"/>
                <a:gd name="T21" fmla="*/ 817 h 1028"/>
                <a:gd name="T22" fmla="*/ 728 w 855"/>
                <a:gd name="T23" fmla="*/ 770 h 1028"/>
                <a:gd name="T24" fmla="*/ 728 w 855"/>
                <a:gd name="T25" fmla="*/ 643 h 1028"/>
                <a:gd name="T26" fmla="*/ 699 w 855"/>
                <a:gd name="T27" fmla="*/ 554 h 1028"/>
                <a:gd name="T28" fmla="*/ 703 w 855"/>
                <a:gd name="T29" fmla="*/ 470 h 1028"/>
                <a:gd name="T30" fmla="*/ 728 w 855"/>
                <a:gd name="T31" fmla="*/ 432 h 1028"/>
                <a:gd name="T32" fmla="*/ 796 w 855"/>
                <a:gd name="T33" fmla="*/ 347 h 1028"/>
                <a:gd name="T34" fmla="*/ 834 w 855"/>
                <a:gd name="T35" fmla="*/ 317 h 1028"/>
                <a:gd name="T36" fmla="*/ 839 w 855"/>
                <a:gd name="T37" fmla="*/ 258 h 1028"/>
                <a:gd name="T38" fmla="*/ 779 w 855"/>
                <a:gd name="T39" fmla="*/ 279 h 1028"/>
                <a:gd name="T40" fmla="*/ 712 w 855"/>
                <a:gd name="T41" fmla="*/ 296 h 1028"/>
                <a:gd name="T42" fmla="*/ 623 w 855"/>
                <a:gd name="T43" fmla="*/ 305 h 1028"/>
                <a:gd name="T44" fmla="*/ 606 w 855"/>
                <a:gd name="T45" fmla="*/ 258 h 1028"/>
                <a:gd name="T46" fmla="*/ 673 w 855"/>
                <a:gd name="T47" fmla="*/ 233 h 1028"/>
                <a:gd name="T48" fmla="*/ 699 w 855"/>
                <a:gd name="T49" fmla="*/ 199 h 1028"/>
                <a:gd name="T50" fmla="*/ 712 w 855"/>
                <a:gd name="T51" fmla="*/ 114 h 1028"/>
                <a:gd name="T52" fmla="*/ 682 w 855"/>
                <a:gd name="T53" fmla="*/ 85 h 1028"/>
                <a:gd name="T54" fmla="*/ 627 w 855"/>
                <a:gd name="T55" fmla="*/ 68 h 1028"/>
                <a:gd name="T56" fmla="*/ 500 w 855"/>
                <a:gd name="T57" fmla="*/ 0 h 1028"/>
                <a:gd name="T58" fmla="*/ 415 w 855"/>
                <a:gd name="T59" fmla="*/ 21 h 1028"/>
                <a:gd name="T60" fmla="*/ 364 w 855"/>
                <a:gd name="T61" fmla="*/ 46 h 1028"/>
                <a:gd name="T62" fmla="*/ 318 w 855"/>
                <a:gd name="T63" fmla="*/ 59 h 1028"/>
                <a:gd name="T64" fmla="*/ 280 w 855"/>
                <a:gd name="T65" fmla="*/ 85 h 1028"/>
                <a:gd name="T66" fmla="*/ 271 w 855"/>
                <a:gd name="T67" fmla="*/ 123 h 1028"/>
                <a:gd name="T68" fmla="*/ 221 w 855"/>
                <a:gd name="T69" fmla="*/ 144 h 1028"/>
                <a:gd name="T70" fmla="*/ 174 w 855"/>
                <a:gd name="T71" fmla="*/ 173 h 1028"/>
                <a:gd name="T72" fmla="*/ 127 w 855"/>
                <a:gd name="T73" fmla="*/ 190 h 1028"/>
                <a:gd name="T74" fmla="*/ 94 w 855"/>
                <a:gd name="T75" fmla="*/ 211 h 1028"/>
                <a:gd name="T76" fmla="*/ 39 w 855"/>
                <a:gd name="T77" fmla="*/ 203 h 1028"/>
                <a:gd name="T78" fmla="*/ 17 w 855"/>
                <a:gd name="T79" fmla="*/ 233 h 1028"/>
                <a:gd name="T80" fmla="*/ 39 w 855"/>
                <a:gd name="T81" fmla="*/ 279 h 1028"/>
                <a:gd name="T82" fmla="*/ 68 w 855"/>
                <a:gd name="T83" fmla="*/ 338 h 1028"/>
                <a:gd name="T84" fmla="*/ 98 w 855"/>
                <a:gd name="T85" fmla="*/ 432 h 1028"/>
                <a:gd name="T86" fmla="*/ 77 w 855"/>
                <a:gd name="T87" fmla="*/ 470 h 1028"/>
                <a:gd name="T88" fmla="*/ 77 w 855"/>
                <a:gd name="T89" fmla="*/ 520 h 1028"/>
                <a:gd name="T90" fmla="*/ 123 w 855"/>
                <a:gd name="T91" fmla="*/ 567 h 1028"/>
                <a:gd name="T92" fmla="*/ 153 w 855"/>
                <a:gd name="T93" fmla="*/ 605 h 1028"/>
                <a:gd name="T94" fmla="*/ 199 w 855"/>
                <a:gd name="T95" fmla="*/ 652 h 1028"/>
                <a:gd name="T96" fmla="*/ 250 w 855"/>
                <a:gd name="T97" fmla="*/ 664 h 1028"/>
                <a:gd name="T98" fmla="*/ 297 w 855"/>
                <a:gd name="T99" fmla="*/ 690 h 1028"/>
                <a:gd name="T100" fmla="*/ 326 w 855"/>
                <a:gd name="T101" fmla="*/ 732 h 1028"/>
                <a:gd name="T102" fmla="*/ 288 w 855"/>
                <a:gd name="T103" fmla="*/ 808 h 1028"/>
                <a:gd name="T104" fmla="*/ 204 w 855"/>
                <a:gd name="T105" fmla="*/ 808 h 1028"/>
                <a:gd name="T106" fmla="*/ 199 w 855"/>
                <a:gd name="T107" fmla="*/ 872 h 1028"/>
                <a:gd name="T108" fmla="*/ 123 w 855"/>
                <a:gd name="T109" fmla="*/ 893 h 1028"/>
                <a:gd name="T110" fmla="*/ 106 w 855"/>
                <a:gd name="T111" fmla="*/ 99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5" h="1028">
                  <a:moveTo>
                    <a:pt x="115" y="1020"/>
                  </a:moveTo>
                  <a:lnTo>
                    <a:pt x="136" y="1020"/>
                  </a:lnTo>
                  <a:lnTo>
                    <a:pt x="144" y="1028"/>
                  </a:lnTo>
                  <a:lnTo>
                    <a:pt x="166" y="1028"/>
                  </a:lnTo>
                  <a:lnTo>
                    <a:pt x="174" y="1020"/>
                  </a:lnTo>
                  <a:lnTo>
                    <a:pt x="267" y="1020"/>
                  </a:lnTo>
                  <a:lnTo>
                    <a:pt x="271" y="1012"/>
                  </a:lnTo>
                  <a:lnTo>
                    <a:pt x="280" y="1012"/>
                  </a:lnTo>
                  <a:lnTo>
                    <a:pt x="301" y="990"/>
                  </a:lnTo>
                  <a:lnTo>
                    <a:pt x="309" y="990"/>
                  </a:lnTo>
                  <a:lnTo>
                    <a:pt x="326" y="978"/>
                  </a:lnTo>
                  <a:lnTo>
                    <a:pt x="335" y="978"/>
                  </a:lnTo>
                  <a:lnTo>
                    <a:pt x="348" y="961"/>
                  </a:lnTo>
                  <a:lnTo>
                    <a:pt x="348" y="952"/>
                  </a:lnTo>
                  <a:lnTo>
                    <a:pt x="373" y="931"/>
                  </a:lnTo>
                  <a:lnTo>
                    <a:pt x="377" y="931"/>
                  </a:lnTo>
                  <a:lnTo>
                    <a:pt x="403" y="906"/>
                  </a:lnTo>
                  <a:lnTo>
                    <a:pt x="411" y="906"/>
                  </a:lnTo>
                  <a:lnTo>
                    <a:pt x="415" y="901"/>
                  </a:lnTo>
                  <a:lnTo>
                    <a:pt x="424" y="901"/>
                  </a:lnTo>
                  <a:lnTo>
                    <a:pt x="432" y="893"/>
                  </a:lnTo>
                  <a:lnTo>
                    <a:pt x="432" y="876"/>
                  </a:lnTo>
                  <a:lnTo>
                    <a:pt x="424" y="872"/>
                  </a:lnTo>
                  <a:lnTo>
                    <a:pt x="424" y="863"/>
                  </a:lnTo>
                  <a:lnTo>
                    <a:pt x="432" y="855"/>
                  </a:lnTo>
                  <a:lnTo>
                    <a:pt x="445" y="855"/>
                  </a:lnTo>
                  <a:lnTo>
                    <a:pt x="453" y="846"/>
                  </a:lnTo>
                  <a:lnTo>
                    <a:pt x="462" y="846"/>
                  </a:lnTo>
                  <a:lnTo>
                    <a:pt x="462" y="872"/>
                  </a:lnTo>
                  <a:lnTo>
                    <a:pt x="479" y="885"/>
                  </a:lnTo>
                  <a:lnTo>
                    <a:pt x="479" y="893"/>
                  </a:lnTo>
                  <a:lnTo>
                    <a:pt x="487" y="901"/>
                  </a:lnTo>
                  <a:lnTo>
                    <a:pt x="500" y="901"/>
                  </a:lnTo>
                  <a:lnTo>
                    <a:pt x="508" y="906"/>
                  </a:lnTo>
                  <a:lnTo>
                    <a:pt x="517" y="906"/>
                  </a:lnTo>
                  <a:lnTo>
                    <a:pt x="525" y="914"/>
                  </a:lnTo>
                  <a:lnTo>
                    <a:pt x="576" y="914"/>
                  </a:lnTo>
                  <a:lnTo>
                    <a:pt x="585" y="906"/>
                  </a:lnTo>
                  <a:lnTo>
                    <a:pt x="597" y="906"/>
                  </a:lnTo>
                  <a:lnTo>
                    <a:pt x="606" y="901"/>
                  </a:lnTo>
                  <a:lnTo>
                    <a:pt x="614" y="901"/>
                  </a:lnTo>
                  <a:lnTo>
                    <a:pt x="623" y="893"/>
                  </a:lnTo>
                  <a:lnTo>
                    <a:pt x="635" y="893"/>
                  </a:lnTo>
                  <a:lnTo>
                    <a:pt x="644" y="885"/>
                  </a:lnTo>
                  <a:lnTo>
                    <a:pt x="652" y="885"/>
                  </a:lnTo>
                  <a:lnTo>
                    <a:pt x="661" y="876"/>
                  </a:lnTo>
                  <a:lnTo>
                    <a:pt x="665" y="876"/>
                  </a:lnTo>
                  <a:lnTo>
                    <a:pt x="673" y="872"/>
                  </a:lnTo>
                  <a:lnTo>
                    <a:pt x="673" y="863"/>
                  </a:lnTo>
                  <a:lnTo>
                    <a:pt x="682" y="855"/>
                  </a:lnTo>
                  <a:lnTo>
                    <a:pt x="682" y="846"/>
                  </a:lnTo>
                  <a:lnTo>
                    <a:pt x="690" y="838"/>
                  </a:lnTo>
                  <a:lnTo>
                    <a:pt x="690" y="829"/>
                  </a:lnTo>
                  <a:lnTo>
                    <a:pt x="699" y="825"/>
                  </a:lnTo>
                  <a:lnTo>
                    <a:pt x="699" y="817"/>
                  </a:lnTo>
                  <a:lnTo>
                    <a:pt x="703" y="808"/>
                  </a:lnTo>
                  <a:lnTo>
                    <a:pt x="703" y="800"/>
                  </a:lnTo>
                  <a:lnTo>
                    <a:pt x="712" y="796"/>
                  </a:lnTo>
                  <a:lnTo>
                    <a:pt x="712" y="787"/>
                  </a:lnTo>
                  <a:lnTo>
                    <a:pt x="728" y="770"/>
                  </a:lnTo>
                  <a:lnTo>
                    <a:pt x="728" y="724"/>
                  </a:lnTo>
                  <a:lnTo>
                    <a:pt x="720" y="719"/>
                  </a:lnTo>
                  <a:lnTo>
                    <a:pt x="720" y="703"/>
                  </a:lnTo>
                  <a:lnTo>
                    <a:pt x="728" y="694"/>
                  </a:lnTo>
                  <a:lnTo>
                    <a:pt x="728" y="643"/>
                  </a:lnTo>
                  <a:lnTo>
                    <a:pt x="720" y="635"/>
                  </a:lnTo>
                  <a:lnTo>
                    <a:pt x="720" y="584"/>
                  </a:lnTo>
                  <a:lnTo>
                    <a:pt x="712" y="576"/>
                  </a:lnTo>
                  <a:lnTo>
                    <a:pt x="712" y="567"/>
                  </a:lnTo>
                  <a:lnTo>
                    <a:pt x="699" y="554"/>
                  </a:lnTo>
                  <a:lnTo>
                    <a:pt x="699" y="512"/>
                  </a:lnTo>
                  <a:lnTo>
                    <a:pt x="712" y="499"/>
                  </a:lnTo>
                  <a:lnTo>
                    <a:pt x="712" y="487"/>
                  </a:lnTo>
                  <a:lnTo>
                    <a:pt x="703" y="478"/>
                  </a:lnTo>
                  <a:lnTo>
                    <a:pt x="703" y="470"/>
                  </a:lnTo>
                  <a:lnTo>
                    <a:pt x="712" y="461"/>
                  </a:lnTo>
                  <a:lnTo>
                    <a:pt x="712" y="453"/>
                  </a:lnTo>
                  <a:lnTo>
                    <a:pt x="720" y="444"/>
                  </a:lnTo>
                  <a:lnTo>
                    <a:pt x="720" y="440"/>
                  </a:lnTo>
                  <a:lnTo>
                    <a:pt x="728" y="432"/>
                  </a:lnTo>
                  <a:lnTo>
                    <a:pt x="741" y="432"/>
                  </a:lnTo>
                  <a:lnTo>
                    <a:pt x="779" y="394"/>
                  </a:lnTo>
                  <a:lnTo>
                    <a:pt x="779" y="377"/>
                  </a:lnTo>
                  <a:lnTo>
                    <a:pt x="805" y="355"/>
                  </a:lnTo>
                  <a:lnTo>
                    <a:pt x="796" y="347"/>
                  </a:lnTo>
                  <a:lnTo>
                    <a:pt x="796" y="334"/>
                  </a:lnTo>
                  <a:lnTo>
                    <a:pt x="805" y="326"/>
                  </a:lnTo>
                  <a:lnTo>
                    <a:pt x="809" y="326"/>
                  </a:lnTo>
                  <a:lnTo>
                    <a:pt x="817" y="317"/>
                  </a:lnTo>
                  <a:lnTo>
                    <a:pt x="834" y="317"/>
                  </a:lnTo>
                  <a:lnTo>
                    <a:pt x="847" y="305"/>
                  </a:lnTo>
                  <a:lnTo>
                    <a:pt x="847" y="271"/>
                  </a:lnTo>
                  <a:lnTo>
                    <a:pt x="855" y="267"/>
                  </a:lnTo>
                  <a:lnTo>
                    <a:pt x="847" y="258"/>
                  </a:lnTo>
                  <a:lnTo>
                    <a:pt x="839" y="258"/>
                  </a:lnTo>
                  <a:lnTo>
                    <a:pt x="834" y="267"/>
                  </a:lnTo>
                  <a:lnTo>
                    <a:pt x="809" y="267"/>
                  </a:lnTo>
                  <a:lnTo>
                    <a:pt x="805" y="271"/>
                  </a:lnTo>
                  <a:lnTo>
                    <a:pt x="788" y="271"/>
                  </a:lnTo>
                  <a:lnTo>
                    <a:pt x="779" y="279"/>
                  </a:lnTo>
                  <a:lnTo>
                    <a:pt x="758" y="279"/>
                  </a:lnTo>
                  <a:lnTo>
                    <a:pt x="750" y="288"/>
                  </a:lnTo>
                  <a:lnTo>
                    <a:pt x="728" y="288"/>
                  </a:lnTo>
                  <a:lnTo>
                    <a:pt x="720" y="296"/>
                  </a:lnTo>
                  <a:lnTo>
                    <a:pt x="712" y="296"/>
                  </a:lnTo>
                  <a:lnTo>
                    <a:pt x="703" y="288"/>
                  </a:lnTo>
                  <a:lnTo>
                    <a:pt x="690" y="288"/>
                  </a:lnTo>
                  <a:lnTo>
                    <a:pt x="682" y="296"/>
                  </a:lnTo>
                  <a:lnTo>
                    <a:pt x="627" y="296"/>
                  </a:lnTo>
                  <a:lnTo>
                    <a:pt x="623" y="305"/>
                  </a:lnTo>
                  <a:lnTo>
                    <a:pt x="614" y="305"/>
                  </a:lnTo>
                  <a:lnTo>
                    <a:pt x="606" y="296"/>
                  </a:lnTo>
                  <a:lnTo>
                    <a:pt x="585" y="296"/>
                  </a:lnTo>
                  <a:lnTo>
                    <a:pt x="585" y="279"/>
                  </a:lnTo>
                  <a:lnTo>
                    <a:pt x="606" y="258"/>
                  </a:lnTo>
                  <a:lnTo>
                    <a:pt x="627" y="258"/>
                  </a:lnTo>
                  <a:lnTo>
                    <a:pt x="635" y="250"/>
                  </a:lnTo>
                  <a:lnTo>
                    <a:pt x="652" y="250"/>
                  </a:lnTo>
                  <a:lnTo>
                    <a:pt x="665" y="233"/>
                  </a:lnTo>
                  <a:lnTo>
                    <a:pt x="673" y="233"/>
                  </a:lnTo>
                  <a:lnTo>
                    <a:pt x="682" y="228"/>
                  </a:lnTo>
                  <a:lnTo>
                    <a:pt x="690" y="228"/>
                  </a:lnTo>
                  <a:lnTo>
                    <a:pt x="703" y="211"/>
                  </a:lnTo>
                  <a:lnTo>
                    <a:pt x="703" y="203"/>
                  </a:lnTo>
                  <a:lnTo>
                    <a:pt x="699" y="199"/>
                  </a:lnTo>
                  <a:lnTo>
                    <a:pt x="699" y="182"/>
                  </a:lnTo>
                  <a:lnTo>
                    <a:pt x="712" y="165"/>
                  </a:lnTo>
                  <a:lnTo>
                    <a:pt x="703" y="161"/>
                  </a:lnTo>
                  <a:lnTo>
                    <a:pt x="703" y="123"/>
                  </a:lnTo>
                  <a:lnTo>
                    <a:pt x="712" y="114"/>
                  </a:lnTo>
                  <a:lnTo>
                    <a:pt x="712" y="97"/>
                  </a:lnTo>
                  <a:lnTo>
                    <a:pt x="703" y="97"/>
                  </a:lnTo>
                  <a:lnTo>
                    <a:pt x="699" y="93"/>
                  </a:lnTo>
                  <a:lnTo>
                    <a:pt x="682" y="93"/>
                  </a:lnTo>
                  <a:lnTo>
                    <a:pt x="682" y="85"/>
                  </a:lnTo>
                  <a:lnTo>
                    <a:pt x="665" y="68"/>
                  </a:lnTo>
                  <a:lnTo>
                    <a:pt x="661" y="68"/>
                  </a:lnTo>
                  <a:lnTo>
                    <a:pt x="652" y="59"/>
                  </a:lnTo>
                  <a:lnTo>
                    <a:pt x="635" y="59"/>
                  </a:lnTo>
                  <a:lnTo>
                    <a:pt x="627" y="68"/>
                  </a:lnTo>
                  <a:lnTo>
                    <a:pt x="623" y="59"/>
                  </a:lnTo>
                  <a:lnTo>
                    <a:pt x="623" y="46"/>
                  </a:lnTo>
                  <a:lnTo>
                    <a:pt x="614" y="38"/>
                  </a:lnTo>
                  <a:lnTo>
                    <a:pt x="614" y="0"/>
                  </a:lnTo>
                  <a:lnTo>
                    <a:pt x="500" y="0"/>
                  </a:lnTo>
                  <a:lnTo>
                    <a:pt x="491" y="8"/>
                  </a:lnTo>
                  <a:lnTo>
                    <a:pt x="441" y="8"/>
                  </a:lnTo>
                  <a:lnTo>
                    <a:pt x="441" y="17"/>
                  </a:lnTo>
                  <a:lnTo>
                    <a:pt x="432" y="21"/>
                  </a:lnTo>
                  <a:lnTo>
                    <a:pt x="415" y="21"/>
                  </a:lnTo>
                  <a:lnTo>
                    <a:pt x="411" y="29"/>
                  </a:lnTo>
                  <a:lnTo>
                    <a:pt x="386" y="29"/>
                  </a:lnTo>
                  <a:lnTo>
                    <a:pt x="377" y="38"/>
                  </a:lnTo>
                  <a:lnTo>
                    <a:pt x="373" y="38"/>
                  </a:lnTo>
                  <a:lnTo>
                    <a:pt x="364" y="46"/>
                  </a:lnTo>
                  <a:lnTo>
                    <a:pt x="356" y="46"/>
                  </a:lnTo>
                  <a:lnTo>
                    <a:pt x="348" y="55"/>
                  </a:lnTo>
                  <a:lnTo>
                    <a:pt x="343" y="55"/>
                  </a:lnTo>
                  <a:lnTo>
                    <a:pt x="335" y="59"/>
                  </a:lnTo>
                  <a:lnTo>
                    <a:pt x="318" y="59"/>
                  </a:lnTo>
                  <a:lnTo>
                    <a:pt x="309" y="68"/>
                  </a:lnTo>
                  <a:lnTo>
                    <a:pt x="301" y="68"/>
                  </a:lnTo>
                  <a:lnTo>
                    <a:pt x="297" y="76"/>
                  </a:lnTo>
                  <a:lnTo>
                    <a:pt x="288" y="76"/>
                  </a:lnTo>
                  <a:lnTo>
                    <a:pt x="280" y="85"/>
                  </a:lnTo>
                  <a:lnTo>
                    <a:pt x="271" y="85"/>
                  </a:lnTo>
                  <a:lnTo>
                    <a:pt x="267" y="93"/>
                  </a:lnTo>
                  <a:lnTo>
                    <a:pt x="267" y="97"/>
                  </a:lnTo>
                  <a:lnTo>
                    <a:pt x="271" y="106"/>
                  </a:lnTo>
                  <a:lnTo>
                    <a:pt x="271" y="123"/>
                  </a:lnTo>
                  <a:lnTo>
                    <a:pt x="267" y="123"/>
                  </a:lnTo>
                  <a:lnTo>
                    <a:pt x="259" y="127"/>
                  </a:lnTo>
                  <a:lnTo>
                    <a:pt x="242" y="127"/>
                  </a:lnTo>
                  <a:lnTo>
                    <a:pt x="229" y="144"/>
                  </a:lnTo>
                  <a:lnTo>
                    <a:pt x="221" y="144"/>
                  </a:lnTo>
                  <a:lnTo>
                    <a:pt x="212" y="152"/>
                  </a:lnTo>
                  <a:lnTo>
                    <a:pt x="204" y="152"/>
                  </a:lnTo>
                  <a:lnTo>
                    <a:pt x="199" y="161"/>
                  </a:lnTo>
                  <a:lnTo>
                    <a:pt x="191" y="161"/>
                  </a:lnTo>
                  <a:lnTo>
                    <a:pt x="174" y="173"/>
                  </a:lnTo>
                  <a:lnTo>
                    <a:pt x="166" y="173"/>
                  </a:lnTo>
                  <a:lnTo>
                    <a:pt x="161" y="182"/>
                  </a:lnTo>
                  <a:lnTo>
                    <a:pt x="144" y="182"/>
                  </a:lnTo>
                  <a:lnTo>
                    <a:pt x="136" y="190"/>
                  </a:lnTo>
                  <a:lnTo>
                    <a:pt x="127" y="190"/>
                  </a:lnTo>
                  <a:lnTo>
                    <a:pt x="123" y="199"/>
                  </a:lnTo>
                  <a:lnTo>
                    <a:pt x="115" y="199"/>
                  </a:lnTo>
                  <a:lnTo>
                    <a:pt x="106" y="203"/>
                  </a:lnTo>
                  <a:lnTo>
                    <a:pt x="98" y="203"/>
                  </a:lnTo>
                  <a:lnTo>
                    <a:pt x="94" y="211"/>
                  </a:lnTo>
                  <a:lnTo>
                    <a:pt x="68" y="211"/>
                  </a:lnTo>
                  <a:lnTo>
                    <a:pt x="60" y="203"/>
                  </a:lnTo>
                  <a:lnTo>
                    <a:pt x="55" y="203"/>
                  </a:lnTo>
                  <a:lnTo>
                    <a:pt x="47" y="199"/>
                  </a:lnTo>
                  <a:lnTo>
                    <a:pt x="39" y="203"/>
                  </a:lnTo>
                  <a:lnTo>
                    <a:pt x="30" y="203"/>
                  </a:lnTo>
                  <a:lnTo>
                    <a:pt x="22" y="211"/>
                  </a:lnTo>
                  <a:lnTo>
                    <a:pt x="9" y="211"/>
                  </a:lnTo>
                  <a:lnTo>
                    <a:pt x="0" y="220"/>
                  </a:lnTo>
                  <a:lnTo>
                    <a:pt x="17" y="233"/>
                  </a:lnTo>
                  <a:lnTo>
                    <a:pt x="22" y="233"/>
                  </a:lnTo>
                  <a:lnTo>
                    <a:pt x="30" y="241"/>
                  </a:lnTo>
                  <a:lnTo>
                    <a:pt x="30" y="258"/>
                  </a:lnTo>
                  <a:lnTo>
                    <a:pt x="39" y="267"/>
                  </a:lnTo>
                  <a:lnTo>
                    <a:pt x="39" y="279"/>
                  </a:lnTo>
                  <a:lnTo>
                    <a:pt x="47" y="288"/>
                  </a:lnTo>
                  <a:lnTo>
                    <a:pt x="47" y="305"/>
                  </a:lnTo>
                  <a:lnTo>
                    <a:pt x="60" y="317"/>
                  </a:lnTo>
                  <a:lnTo>
                    <a:pt x="60" y="334"/>
                  </a:lnTo>
                  <a:lnTo>
                    <a:pt x="68" y="338"/>
                  </a:lnTo>
                  <a:lnTo>
                    <a:pt x="68" y="355"/>
                  </a:lnTo>
                  <a:lnTo>
                    <a:pt x="85" y="372"/>
                  </a:lnTo>
                  <a:lnTo>
                    <a:pt x="85" y="402"/>
                  </a:lnTo>
                  <a:lnTo>
                    <a:pt x="98" y="415"/>
                  </a:lnTo>
                  <a:lnTo>
                    <a:pt x="98" y="432"/>
                  </a:lnTo>
                  <a:lnTo>
                    <a:pt x="94" y="440"/>
                  </a:lnTo>
                  <a:lnTo>
                    <a:pt x="94" y="444"/>
                  </a:lnTo>
                  <a:lnTo>
                    <a:pt x="85" y="453"/>
                  </a:lnTo>
                  <a:lnTo>
                    <a:pt x="85" y="461"/>
                  </a:lnTo>
                  <a:lnTo>
                    <a:pt x="77" y="470"/>
                  </a:lnTo>
                  <a:lnTo>
                    <a:pt x="77" y="478"/>
                  </a:lnTo>
                  <a:lnTo>
                    <a:pt x="68" y="487"/>
                  </a:lnTo>
                  <a:lnTo>
                    <a:pt x="68" y="499"/>
                  </a:lnTo>
                  <a:lnTo>
                    <a:pt x="77" y="508"/>
                  </a:lnTo>
                  <a:lnTo>
                    <a:pt x="77" y="520"/>
                  </a:lnTo>
                  <a:lnTo>
                    <a:pt x="85" y="529"/>
                  </a:lnTo>
                  <a:lnTo>
                    <a:pt x="94" y="529"/>
                  </a:lnTo>
                  <a:lnTo>
                    <a:pt x="106" y="546"/>
                  </a:lnTo>
                  <a:lnTo>
                    <a:pt x="106" y="554"/>
                  </a:lnTo>
                  <a:lnTo>
                    <a:pt x="123" y="567"/>
                  </a:lnTo>
                  <a:lnTo>
                    <a:pt x="123" y="576"/>
                  </a:lnTo>
                  <a:lnTo>
                    <a:pt x="136" y="588"/>
                  </a:lnTo>
                  <a:lnTo>
                    <a:pt x="136" y="597"/>
                  </a:lnTo>
                  <a:lnTo>
                    <a:pt x="144" y="605"/>
                  </a:lnTo>
                  <a:lnTo>
                    <a:pt x="153" y="605"/>
                  </a:lnTo>
                  <a:lnTo>
                    <a:pt x="166" y="618"/>
                  </a:lnTo>
                  <a:lnTo>
                    <a:pt x="166" y="626"/>
                  </a:lnTo>
                  <a:lnTo>
                    <a:pt x="182" y="643"/>
                  </a:lnTo>
                  <a:lnTo>
                    <a:pt x="191" y="643"/>
                  </a:lnTo>
                  <a:lnTo>
                    <a:pt x="199" y="652"/>
                  </a:lnTo>
                  <a:lnTo>
                    <a:pt x="212" y="652"/>
                  </a:lnTo>
                  <a:lnTo>
                    <a:pt x="221" y="660"/>
                  </a:lnTo>
                  <a:lnTo>
                    <a:pt x="229" y="660"/>
                  </a:lnTo>
                  <a:lnTo>
                    <a:pt x="237" y="664"/>
                  </a:lnTo>
                  <a:lnTo>
                    <a:pt x="250" y="664"/>
                  </a:lnTo>
                  <a:lnTo>
                    <a:pt x="259" y="673"/>
                  </a:lnTo>
                  <a:lnTo>
                    <a:pt x="267" y="673"/>
                  </a:lnTo>
                  <a:lnTo>
                    <a:pt x="271" y="681"/>
                  </a:lnTo>
                  <a:lnTo>
                    <a:pt x="288" y="681"/>
                  </a:lnTo>
                  <a:lnTo>
                    <a:pt x="297" y="690"/>
                  </a:lnTo>
                  <a:lnTo>
                    <a:pt x="301" y="690"/>
                  </a:lnTo>
                  <a:lnTo>
                    <a:pt x="318" y="703"/>
                  </a:lnTo>
                  <a:lnTo>
                    <a:pt x="318" y="711"/>
                  </a:lnTo>
                  <a:lnTo>
                    <a:pt x="326" y="719"/>
                  </a:lnTo>
                  <a:lnTo>
                    <a:pt x="326" y="732"/>
                  </a:lnTo>
                  <a:lnTo>
                    <a:pt x="335" y="741"/>
                  </a:lnTo>
                  <a:lnTo>
                    <a:pt x="335" y="770"/>
                  </a:lnTo>
                  <a:lnTo>
                    <a:pt x="326" y="779"/>
                  </a:lnTo>
                  <a:lnTo>
                    <a:pt x="318" y="779"/>
                  </a:lnTo>
                  <a:lnTo>
                    <a:pt x="288" y="808"/>
                  </a:lnTo>
                  <a:lnTo>
                    <a:pt x="280" y="808"/>
                  </a:lnTo>
                  <a:lnTo>
                    <a:pt x="271" y="817"/>
                  </a:lnTo>
                  <a:lnTo>
                    <a:pt x="259" y="817"/>
                  </a:lnTo>
                  <a:lnTo>
                    <a:pt x="250" y="808"/>
                  </a:lnTo>
                  <a:lnTo>
                    <a:pt x="204" y="808"/>
                  </a:lnTo>
                  <a:lnTo>
                    <a:pt x="199" y="817"/>
                  </a:lnTo>
                  <a:lnTo>
                    <a:pt x="199" y="825"/>
                  </a:lnTo>
                  <a:lnTo>
                    <a:pt x="204" y="829"/>
                  </a:lnTo>
                  <a:lnTo>
                    <a:pt x="199" y="838"/>
                  </a:lnTo>
                  <a:lnTo>
                    <a:pt x="199" y="872"/>
                  </a:lnTo>
                  <a:lnTo>
                    <a:pt x="166" y="872"/>
                  </a:lnTo>
                  <a:lnTo>
                    <a:pt x="161" y="863"/>
                  </a:lnTo>
                  <a:lnTo>
                    <a:pt x="106" y="863"/>
                  </a:lnTo>
                  <a:lnTo>
                    <a:pt x="106" y="876"/>
                  </a:lnTo>
                  <a:lnTo>
                    <a:pt x="123" y="893"/>
                  </a:lnTo>
                  <a:lnTo>
                    <a:pt x="123" y="944"/>
                  </a:lnTo>
                  <a:lnTo>
                    <a:pt x="115" y="952"/>
                  </a:lnTo>
                  <a:lnTo>
                    <a:pt x="115" y="969"/>
                  </a:lnTo>
                  <a:lnTo>
                    <a:pt x="106" y="978"/>
                  </a:lnTo>
                  <a:lnTo>
                    <a:pt x="106" y="990"/>
                  </a:lnTo>
                  <a:lnTo>
                    <a:pt x="115" y="999"/>
                  </a:lnTo>
                  <a:lnTo>
                    <a:pt x="115" y="1020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C0E36668-F18A-405E-BA81-56B9D9CE7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" y="2742"/>
              <a:ext cx="216" cy="213"/>
            </a:xfrm>
            <a:custGeom>
              <a:avLst/>
              <a:gdLst>
                <a:gd name="T0" fmla="*/ 664 w 961"/>
                <a:gd name="T1" fmla="*/ 288 h 948"/>
                <a:gd name="T2" fmla="*/ 537 w 961"/>
                <a:gd name="T3" fmla="*/ 292 h 948"/>
                <a:gd name="T4" fmla="*/ 440 w 961"/>
                <a:gd name="T5" fmla="*/ 300 h 948"/>
                <a:gd name="T6" fmla="*/ 432 w 961"/>
                <a:gd name="T7" fmla="*/ 254 h 948"/>
                <a:gd name="T8" fmla="*/ 449 w 961"/>
                <a:gd name="T9" fmla="*/ 195 h 948"/>
                <a:gd name="T10" fmla="*/ 394 w 961"/>
                <a:gd name="T11" fmla="*/ 157 h 948"/>
                <a:gd name="T12" fmla="*/ 347 w 961"/>
                <a:gd name="T13" fmla="*/ 127 h 948"/>
                <a:gd name="T14" fmla="*/ 267 w 961"/>
                <a:gd name="T15" fmla="*/ 127 h 948"/>
                <a:gd name="T16" fmla="*/ 241 w 961"/>
                <a:gd name="T17" fmla="*/ 76 h 948"/>
                <a:gd name="T18" fmla="*/ 228 w 961"/>
                <a:gd name="T19" fmla="*/ 21 h 948"/>
                <a:gd name="T20" fmla="*/ 190 w 961"/>
                <a:gd name="T21" fmla="*/ 8 h 948"/>
                <a:gd name="T22" fmla="*/ 161 w 961"/>
                <a:gd name="T23" fmla="*/ 59 h 948"/>
                <a:gd name="T24" fmla="*/ 165 w 961"/>
                <a:gd name="T25" fmla="*/ 118 h 948"/>
                <a:gd name="T26" fmla="*/ 165 w 961"/>
                <a:gd name="T27" fmla="*/ 182 h 948"/>
                <a:gd name="T28" fmla="*/ 106 w 961"/>
                <a:gd name="T29" fmla="*/ 203 h 948"/>
                <a:gd name="T30" fmla="*/ 106 w 961"/>
                <a:gd name="T31" fmla="*/ 241 h 948"/>
                <a:gd name="T32" fmla="*/ 114 w 961"/>
                <a:gd name="T33" fmla="*/ 288 h 948"/>
                <a:gd name="T34" fmla="*/ 55 w 961"/>
                <a:gd name="T35" fmla="*/ 288 h 948"/>
                <a:gd name="T36" fmla="*/ 17 w 961"/>
                <a:gd name="T37" fmla="*/ 355 h 948"/>
                <a:gd name="T38" fmla="*/ 8 w 961"/>
                <a:gd name="T39" fmla="*/ 427 h 948"/>
                <a:gd name="T40" fmla="*/ 76 w 961"/>
                <a:gd name="T41" fmla="*/ 470 h 948"/>
                <a:gd name="T42" fmla="*/ 131 w 961"/>
                <a:gd name="T43" fmla="*/ 453 h 948"/>
                <a:gd name="T44" fmla="*/ 173 w 961"/>
                <a:gd name="T45" fmla="*/ 491 h 948"/>
                <a:gd name="T46" fmla="*/ 228 w 961"/>
                <a:gd name="T47" fmla="*/ 491 h 948"/>
                <a:gd name="T48" fmla="*/ 241 w 961"/>
                <a:gd name="T49" fmla="*/ 542 h 948"/>
                <a:gd name="T50" fmla="*/ 212 w 961"/>
                <a:gd name="T51" fmla="*/ 580 h 948"/>
                <a:gd name="T52" fmla="*/ 220 w 961"/>
                <a:gd name="T53" fmla="*/ 618 h 948"/>
                <a:gd name="T54" fmla="*/ 173 w 961"/>
                <a:gd name="T55" fmla="*/ 601 h 948"/>
                <a:gd name="T56" fmla="*/ 152 w 961"/>
                <a:gd name="T57" fmla="*/ 571 h 948"/>
                <a:gd name="T58" fmla="*/ 173 w 961"/>
                <a:gd name="T59" fmla="*/ 626 h 948"/>
                <a:gd name="T60" fmla="*/ 135 w 961"/>
                <a:gd name="T61" fmla="*/ 669 h 948"/>
                <a:gd name="T62" fmla="*/ 165 w 961"/>
                <a:gd name="T63" fmla="*/ 707 h 948"/>
                <a:gd name="T64" fmla="*/ 131 w 961"/>
                <a:gd name="T65" fmla="*/ 741 h 948"/>
                <a:gd name="T66" fmla="*/ 135 w 961"/>
                <a:gd name="T67" fmla="*/ 783 h 948"/>
                <a:gd name="T68" fmla="*/ 161 w 961"/>
                <a:gd name="T69" fmla="*/ 834 h 948"/>
                <a:gd name="T70" fmla="*/ 241 w 961"/>
                <a:gd name="T71" fmla="*/ 842 h 948"/>
                <a:gd name="T72" fmla="*/ 305 w 961"/>
                <a:gd name="T73" fmla="*/ 859 h 948"/>
                <a:gd name="T74" fmla="*/ 364 w 961"/>
                <a:gd name="T75" fmla="*/ 897 h 948"/>
                <a:gd name="T76" fmla="*/ 432 w 961"/>
                <a:gd name="T77" fmla="*/ 910 h 948"/>
                <a:gd name="T78" fmla="*/ 491 w 961"/>
                <a:gd name="T79" fmla="*/ 948 h 948"/>
                <a:gd name="T80" fmla="*/ 635 w 961"/>
                <a:gd name="T81" fmla="*/ 897 h 948"/>
                <a:gd name="T82" fmla="*/ 673 w 961"/>
                <a:gd name="T83" fmla="*/ 868 h 948"/>
                <a:gd name="T84" fmla="*/ 728 w 961"/>
                <a:gd name="T85" fmla="*/ 872 h 948"/>
                <a:gd name="T86" fmla="*/ 779 w 961"/>
                <a:gd name="T87" fmla="*/ 868 h 948"/>
                <a:gd name="T88" fmla="*/ 817 w 961"/>
                <a:gd name="T89" fmla="*/ 872 h 948"/>
                <a:gd name="T90" fmla="*/ 863 w 961"/>
                <a:gd name="T91" fmla="*/ 804 h 948"/>
                <a:gd name="T92" fmla="*/ 876 w 961"/>
                <a:gd name="T93" fmla="*/ 762 h 948"/>
                <a:gd name="T94" fmla="*/ 910 w 961"/>
                <a:gd name="T95" fmla="*/ 694 h 948"/>
                <a:gd name="T96" fmla="*/ 944 w 961"/>
                <a:gd name="T97" fmla="*/ 648 h 948"/>
                <a:gd name="T98" fmla="*/ 944 w 961"/>
                <a:gd name="T99" fmla="*/ 588 h 948"/>
                <a:gd name="T100" fmla="*/ 901 w 961"/>
                <a:gd name="T101" fmla="*/ 550 h 948"/>
                <a:gd name="T102" fmla="*/ 863 w 961"/>
                <a:gd name="T103" fmla="*/ 495 h 948"/>
                <a:gd name="T104" fmla="*/ 825 w 961"/>
                <a:gd name="T105" fmla="*/ 470 h 948"/>
                <a:gd name="T106" fmla="*/ 834 w 961"/>
                <a:gd name="T107" fmla="*/ 398 h 948"/>
                <a:gd name="T108" fmla="*/ 846 w 961"/>
                <a:gd name="T109" fmla="*/ 330 h 948"/>
                <a:gd name="T110" fmla="*/ 817 w 961"/>
                <a:gd name="T111" fmla="*/ 250 h 948"/>
                <a:gd name="T112" fmla="*/ 719 w 961"/>
                <a:gd name="T113" fmla="*/ 25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61" h="948">
                  <a:moveTo>
                    <a:pt x="698" y="254"/>
                  </a:moveTo>
                  <a:lnTo>
                    <a:pt x="690" y="254"/>
                  </a:lnTo>
                  <a:lnTo>
                    <a:pt x="673" y="271"/>
                  </a:lnTo>
                  <a:lnTo>
                    <a:pt x="673" y="279"/>
                  </a:lnTo>
                  <a:lnTo>
                    <a:pt x="664" y="288"/>
                  </a:lnTo>
                  <a:lnTo>
                    <a:pt x="656" y="288"/>
                  </a:lnTo>
                  <a:lnTo>
                    <a:pt x="643" y="300"/>
                  </a:lnTo>
                  <a:lnTo>
                    <a:pt x="592" y="300"/>
                  </a:lnTo>
                  <a:lnTo>
                    <a:pt x="584" y="292"/>
                  </a:lnTo>
                  <a:lnTo>
                    <a:pt x="537" y="292"/>
                  </a:lnTo>
                  <a:lnTo>
                    <a:pt x="529" y="300"/>
                  </a:lnTo>
                  <a:lnTo>
                    <a:pt x="525" y="300"/>
                  </a:lnTo>
                  <a:lnTo>
                    <a:pt x="516" y="309"/>
                  </a:lnTo>
                  <a:lnTo>
                    <a:pt x="449" y="309"/>
                  </a:lnTo>
                  <a:lnTo>
                    <a:pt x="440" y="300"/>
                  </a:lnTo>
                  <a:lnTo>
                    <a:pt x="432" y="300"/>
                  </a:lnTo>
                  <a:lnTo>
                    <a:pt x="423" y="292"/>
                  </a:lnTo>
                  <a:lnTo>
                    <a:pt x="423" y="271"/>
                  </a:lnTo>
                  <a:lnTo>
                    <a:pt x="432" y="262"/>
                  </a:lnTo>
                  <a:lnTo>
                    <a:pt x="432" y="254"/>
                  </a:lnTo>
                  <a:lnTo>
                    <a:pt x="449" y="241"/>
                  </a:lnTo>
                  <a:lnTo>
                    <a:pt x="449" y="224"/>
                  </a:lnTo>
                  <a:lnTo>
                    <a:pt x="453" y="220"/>
                  </a:lnTo>
                  <a:lnTo>
                    <a:pt x="453" y="203"/>
                  </a:lnTo>
                  <a:lnTo>
                    <a:pt x="449" y="195"/>
                  </a:lnTo>
                  <a:lnTo>
                    <a:pt x="449" y="190"/>
                  </a:lnTo>
                  <a:lnTo>
                    <a:pt x="423" y="165"/>
                  </a:lnTo>
                  <a:lnTo>
                    <a:pt x="419" y="165"/>
                  </a:lnTo>
                  <a:lnTo>
                    <a:pt x="410" y="157"/>
                  </a:lnTo>
                  <a:lnTo>
                    <a:pt x="394" y="157"/>
                  </a:lnTo>
                  <a:lnTo>
                    <a:pt x="385" y="152"/>
                  </a:lnTo>
                  <a:lnTo>
                    <a:pt x="377" y="152"/>
                  </a:lnTo>
                  <a:lnTo>
                    <a:pt x="364" y="135"/>
                  </a:lnTo>
                  <a:lnTo>
                    <a:pt x="355" y="135"/>
                  </a:lnTo>
                  <a:lnTo>
                    <a:pt x="347" y="127"/>
                  </a:lnTo>
                  <a:lnTo>
                    <a:pt x="326" y="127"/>
                  </a:lnTo>
                  <a:lnTo>
                    <a:pt x="317" y="135"/>
                  </a:lnTo>
                  <a:lnTo>
                    <a:pt x="279" y="135"/>
                  </a:lnTo>
                  <a:lnTo>
                    <a:pt x="271" y="127"/>
                  </a:lnTo>
                  <a:lnTo>
                    <a:pt x="267" y="127"/>
                  </a:lnTo>
                  <a:lnTo>
                    <a:pt x="258" y="118"/>
                  </a:lnTo>
                  <a:lnTo>
                    <a:pt x="258" y="106"/>
                  </a:lnTo>
                  <a:lnTo>
                    <a:pt x="250" y="97"/>
                  </a:lnTo>
                  <a:lnTo>
                    <a:pt x="250" y="85"/>
                  </a:lnTo>
                  <a:lnTo>
                    <a:pt x="241" y="76"/>
                  </a:lnTo>
                  <a:lnTo>
                    <a:pt x="241" y="68"/>
                  </a:lnTo>
                  <a:lnTo>
                    <a:pt x="237" y="59"/>
                  </a:lnTo>
                  <a:lnTo>
                    <a:pt x="237" y="55"/>
                  </a:lnTo>
                  <a:lnTo>
                    <a:pt x="228" y="46"/>
                  </a:lnTo>
                  <a:lnTo>
                    <a:pt x="228" y="21"/>
                  </a:lnTo>
                  <a:lnTo>
                    <a:pt x="220" y="17"/>
                  </a:lnTo>
                  <a:lnTo>
                    <a:pt x="220" y="0"/>
                  </a:lnTo>
                  <a:lnTo>
                    <a:pt x="212" y="0"/>
                  </a:lnTo>
                  <a:lnTo>
                    <a:pt x="203" y="8"/>
                  </a:lnTo>
                  <a:lnTo>
                    <a:pt x="190" y="8"/>
                  </a:lnTo>
                  <a:lnTo>
                    <a:pt x="182" y="17"/>
                  </a:lnTo>
                  <a:lnTo>
                    <a:pt x="182" y="30"/>
                  </a:lnTo>
                  <a:lnTo>
                    <a:pt x="173" y="30"/>
                  </a:lnTo>
                  <a:lnTo>
                    <a:pt x="161" y="46"/>
                  </a:lnTo>
                  <a:lnTo>
                    <a:pt x="161" y="59"/>
                  </a:lnTo>
                  <a:lnTo>
                    <a:pt x="152" y="68"/>
                  </a:lnTo>
                  <a:lnTo>
                    <a:pt x="152" y="89"/>
                  </a:lnTo>
                  <a:lnTo>
                    <a:pt x="161" y="97"/>
                  </a:lnTo>
                  <a:lnTo>
                    <a:pt x="161" y="114"/>
                  </a:lnTo>
                  <a:lnTo>
                    <a:pt x="165" y="118"/>
                  </a:lnTo>
                  <a:lnTo>
                    <a:pt x="165" y="127"/>
                  </a:lnTo>
                  <a:lnTo>
                    <a:pt x="173" y="135"/>
                  </a:lnTo>
                  <a:lnTo>
                    <a:pt x="173" y="144"/>
                  </a:lnTo>
                  <a:lnTo>
                    <a:pt x="165" y="152"/>
                  </a:lnTo>
                  <a:lnTo>
                    <a:pt x="165" y="182"/>
                  </a:lnTo>
                  <a:lnTo>
                    <a:pt x="152" y="195"/>
                  </a:lnTo>
                  <a:lnTo>
                    <a:pt x="123" y="195"/>
                  </a:lnTo>
                  <a:lnTo>
                    <a:pt x="114" y="190"/>
                  </a:lnTo>
                  <a:lnTo>
                    <a:pt x="106" y="195"/>
                  </a:lnTo>
                  <a:lnTo>
                    <a:pt x="106" y="203"/>
                  </a:lnTo>
                  <a:lnTo>
                    <a:pt x="97" y="212"/>
                  </a:lnTo>
                  <a:lnTo>
                    <a:pt x="97" y="220"/>
                  </a:lnTo>
                  <a:lnTo>
                    <a:pt x="114" y="220"/>
                  </a:lnTo>
                  <a:lnTo>
                    <a:pt x="114" y="233"/>
                  </a:lnTo>
                  <a:lnTo>
                    <a:pt x="106" y="241"/>
                  </a:lnTo>
                  <a:lnTo>
                    <a:pt x="114" y="250"/>
                  </a:lnTo>
                  <a:lnTo>
                    <a:pt x="123" y="250"/>
                  </a:lnTo>
                  <a:lnTo>
                    <a:pt x="123" y="271"/>
                  </a:lnTo>
                  <a:lnTo>
                    <a:pt x="114" y="279"/>
                  </a:lnTo>
                  <a:lnTo>
                    <a:pt x="114" y="288"/>
                  </a:lnTo>
                  <a:lnTo>
                    <a:pt x="106" y="292"/>
                  </a:lnTo>
                  <a:lnTo>
                    <a:pt x="97" y="288"/>
                  </a:lnTo>
                  <a:lnTo>
                    <a:pt x="97" y="279"/>
                  </a:lnTo>
                  <a:lnTo>
                    <a:pt x="59" y="279"/>
                  </a:lnTo>
                  <a:lnTo>
                    <a:pt x="55" y="288"/>
                  </a:lnTo>
                  <a:lnTo>
                    <a:pt x="46" y="288"/>
                  </a:lnTo>
                  <a:lnTo>
                    <a:pt x="25" y="309"/>
                  </a:lnTo>
                  <a:lnTo>
                    <a:pt x="25" y="326"/>
                  </a:lnTo>
                  <a:lnTo>
                    <a:pt x="17" y="330"/>
                  </a:lnTo>
                  <a:lnTo>
                    <a:pt x="17" y="355"/>
                  </a:lnTo>
                  <a:lnTo>
                    <a:pt x="8" y="360"/>
                  </a:lnTo>
                  <a:lnTo>
                    <a:pt x="8" y="389"/>
                  </a:lnTo>
                  <a:lnTo>
                    <a:pt x="0" y="398"/>
                  </a:lnTo>
                  <a:lnTo>
                    <a:pt x="0" y="423"/>
                  </a:lnTo>
                  <a:lnTo>
                    <a:pt x="8" y="427"/>
                  </a:lnTo>
                  <a:lnTo>
                    <a:pt x="8" y="461"/>
                  </a:lnTo>
                  <a:lnTo>
                    <a:pt x="25" y="474"/>
                  </a:lnTo>
                  <a:lnTo>
                    <a:pt x="46" y="474"/>
                  </a:lnTo>
                  <a:lnTo>
                    <a:pt x="55" y="470"/>
                  </a:lnTo>
                  <a:lnTo>
                    <a:pt x="76" y="470"/>
                  </a:lnTo>
                  <a:lnTo>
                    <a:pt x="85" y="461"/>
                  </a:lnTo>
                  <a:lnTo>
                    <a:pt x="85" y="453"/>
                  </a:lnTo>
                  <a:lnTo>
                    <a:pt x="89" y="444"/>
                  </a:lnTo>
                  <a:lnTo>
                    <a:pt x="97" y="453"/>
                  </a:lnTo>
                  <a:lnTo>
                    <a:pt x="131" y="453"/>
                  </a:lnTo>
                  <a:lnTo>
                    <a:pt x="135" y="461"/>
                  </a:lnTo>
                  <a:lnTo>
                    <a:pt x="135" y="470"/>
                  </a:lnTo>
                  <a:lnTo>
                    <a:pt x="144" y="474"/>
                  </a:lnTo>
                  <a:lnTo>
                    <a:pt x="161" y="474"/>
                  </a:lnTo>
                  <a:lnTo>
                    <a:pt x="173" y="491"/>
                  </a:lnTo>
                  <a:lnTo>
                    <a:pt x="190" y="491"/>
                  </a:lnTo>
                  <a:lnTo>
                    <a:pt x="199" y="482"/>
                  </a:lnTo>
                  <a:lnTo>
                    <a:pt x="203" y="482"/>
                  </a:lnTo>
                  <a:lnTo>
                    <a:pt x="212" y="491"/>
                  </a:lnTo>
                  <a:lnTo>
                    <a:pt x="228" y="491"/>
                  </a:lnTo>
                  <a:lnTo>
                    <a:pt x="228" y="512"/>
                  </a:lnTo>
                  <a:lnTo>
                    <a:pt x="237" y="521"/>
                  </a:lnTo>
                  <a:lnTo>
                    <a:pt x="237" y="529"/>
                  </a:lnTo>
                  <a:lnTo>
                    <a:pt x="241" y="533"/>
                  </a:lnTo>
                  <a:lnTo>
                    <a:pt x="241" y="542"/>
                  </a:lnTo>
                  <a:lnTo>
                    <a:pt x="212" y="542"/>
                  </a:lnTo>
                  <a:lnTo>
                    <a:pt x="203" y="550"/>
                  </a:lnTo>
                  <a:lnTo>
                    <a:pt x="203" y="563"/>
                  </a:lnTo>
                  <a:lnTo>
                    <a:pt x="212" y="571"/>
                  </a:lnTo>
                  <a:lnTo>
                    <a:pt x="212" y="580"/>
                  </a:lnTo>
                  <a:lnTo>
                    <a:pt x="220" y="588"/>
                  </a:lnTo>
                  <a:lnTo>
                    <a:pt x="220" y="597"/>
                  </a:lnTo>
                  <a:lnTo>
                    <a:pt x="228" y="601"/>
                  </a:lnTo>
                  <a:lnTo>
                    <a:pt x="220" y="609"/>
                  </a:lnTo>
                  <a:lnTo>
                    <a:pt x="220" y="618"/>
                  </a:lnTo>
                  <a:lnTo>
                    <a:pt x="212" y="626"/>
                  </a:lnTo>
                  <a:lnTo>
                    <a:pt x="190" y="626"/>
                  </a:lnTo>
                  <a:lnTo>
                    <a:pt x="182" y="618"/>
                  </a:lnTo>
                  <a:lnTo>
                    <a:pt x="178" y="609"/>
                  </a:lnTo>
                  <a:lnTo>
                    <a:pt x="173" y="601"/>
                  </a:lnTo>
                  <a:lnTo>
                    <a:pt x="165" y="597"/>
                  </a:lnTo>
                  <a:lnTo>
                    <a:pt x="165" y="559"/>
                  </a:lnTo>
                  <a:lnTo>
                    <a:pt x="144" y="559"/>
                  </a:lnTo>
                  <a:lnTo>
                    <a:pt x="144" y="563"/>
                  </a:lnTo>
                  <a:lnTo>
                    <a:pt x="152" y="571"/>
                  </a:lnTo>
                  <a:lnTo>
                    <a:pt x="152" y="601"/>
                  </a:lnTo>
                  <a:lnTo>
                    <a:pt x="161" y="609"/>
                  </a:lnTo>
                  <a:lnTo>
                    <a:pt x="161" y="618"/>
                  </a:lnTo>
                  <a:lnTo>
                    <a:pt x="169" y="622"/>
                  </a:lnTo>
                  <a:lnTo>
                    <a:pt x="173" y="626"/>
                  </a:lnTo>
                  <a:lnTo>
                    <a:pt x="173" y="635"/>
                  </a:lnTo>
                  <a:lnTo>
                    <a:pt x="173" y="639"/>
                  </a:lnTo>
                  <a:lnTo>
                    <a:pt x="152" y="660"/>
                  </a:lnTo>
                  <a:lnTo>
                    <a:pt x="144" y="660"/>
                  </a:lnTo>
                  <a:lnTo>
                    <a:pt x="135" y="669"/>
                  </a:lnTo>
                  <a:lnTo>
                    <a:pt x="135" y="677"/>
                  </a:lnTo>
                  <a:lnTo>
                    <a:pt x="144" y="677"/>
                  </a:lnTo>
                  <a:lnTo>
                    <a:pt x="152" y="686"/>
                  </a:lnTo>
                  <a:lnTo>
                    <a:pt x="152" y="694"/>
                  </a:lnTo>
                  <a:lnTo>
                    <a:pt x="165" y="707"/>
                  </a:lnTo>
                  <a:lnTo>
                    <a:pt x="165" y="715"/>
                  </a:lnTo>
                  <a:lnTo>
                    <a:pt x="161" y="724"/>
                  </a:lnTo>
                  <a:lnTo>
                    <a:pt x="152" y="724"/>
                  </a:lnTo>
                  <a:lnTo>
                    <a:pt x="135" y="741"/>
                  </a:lnTo>
                  <a:lnTo>
                    <a:pt x="131" y="741"/>
                  </a:lnTo>
                  <a:lnTo>
                    <a:pt x="123" y="745"/>
                  </a:lnTo>
                  <a:lnTo>
                    <a:pt x="131" y="753"/>
                  </a:lnTo>
                  <a:lnTo>
                    <a:pt x="131" y="766"/>
                  </a:lnTo>
                  <a:lnTo>
                    <a:pt x="135" y="775"/>
                  </a:lnTo>
                  <a:lnTo>
                    <a:pt x="135" y="783"/>
                  </a:lnTo>
                  <a:lnTo>
                    <a:pt x="144" y="791"/>
                  </a:lnTo>
                  <a:lnTo>
                    <a:pt x="144" y="804"/>
                  </a:lnTo>
                  <a:lnTo>
                    <a:pt x="152" y="813"/>
                  </a:lnTo>
                  <a:lnTo>
                    <a:pt x="152" y="830"/>
                  </a:lnTo>
                  <a:lnTo>
                    <a:pt x="161" y="834"/>
                  </a:lnTo>
                  <a:lnTo>
                    <a:pt x="199" y="834"/>
                  </a:lnTo>
                  <a:lnTo>
                    <a:pt x="203" y="842"/>
                  </a:lnTo>
                  <a:lnTo>
                    <a:pt x="212" y="834"/>
                  </a:lnTo>
                  <a:lnTo>
                    <a:pt x="237" y="834"/>
                  </a:lnTo>
                  <a:lnTo>
                    <a:pt x="241" y="842"/>
                  </a:lnTo>
                  <a:lnTo>
                    <a:pt x="267" y="842"/>
                  </a:lnTo>
                  <a:lnTo>
                    <a:pt x="271" y="851"/>
                  </a:lnTo>
                  <a:lnTo>
                    <a:pt x="288" y="851"/>
                  </a:lnTo>
                  <a:lnTo>
                    <a:pt x="296" y="859"/>
                  </a:lnTo>
                  <a:lnTo>
                    <a:pt x="305" y="859"/>
                  </a:lnTo>
                  <a:lnTo>
                    <a:pt x="326" y="880"/>
                  </a:lnTo>
                  <a:lnTo>
                    <a:pt x="334" y="880"/>
                  </a:lnTo>
                  <a:lnTo>
                    <a:pt x="343" y="889"/>
                  </a:lnTo>
                  <a:lnTo>
                    <a:pt x="355" y="889"/>
                  </a:lnTo>
                  <a:lnTo>
                    <a:pt x="364" y="897"/>
                  </a:lnTo>
                  <a:lnTo>
                    <a:pt x="372" y="897"/>
                  </a:lnTo>
                  <a:lnTo>
                    <a:pt x="377" y="906"/>
                  </a:lnTo>
                  <a:lnTo>
                    <a:pt x="419" y="906"/>
                  </a:lnTo>
                  <a:lnTo>
                    <a:pt x="423" y="910"/>
                  </a:lnTo>
                  <a:lnTo>
                    <a:pt x="432" y="910"/>
                  </a:lnTo>
                  <a:lnTo>
                    <a:pt x="453" y="935"/>
                  </a:lnTo>
                  <a:lnTo>
                    <a:pt x="461" y="935"/>
                  </a:lnTo>
                  <a:lnTo>
                    <a:pt x="470" y="940"/>
                  </a:lnTo>
                  <a:lnTo>
                    <a:pt x="482" y="940"/>
                  </a:lnTo>
                  <a:lnTo>
                    <a:pt x="491" y="948"/>
                  </a:lnTo>
                  <a:lnTo>
                    <a:pt x="516" y="948"/>
                  </a:lnTo>
                  <a:lnTo>
                    <a:pt x="576" y="889"/>
                  </a:lnTo>
                  <a:lnTo>
                    <a:pt x="584" y="889"/>
                  </a:lnTo>
                  <a:lnTo>
                    <a:pt x="592" y="897"/>
                  </a:lnTo>
                  <a:lnTo>
                    <a:pt x="635" y="897"/>
                  </a:lnTo>
                  <a:lnTo>
                    <a:pt x="635" y="889"/>
                  </a:lnTo>
                  <a:lnTo>
                    <a:pt x="643" y="880"/>
                  </a:lnTo>
                  <a:lnTo>
                    <a:pt x="652" y="880"/>
                  </a:lnTo>
                  <a:lnTo>
                    <a:pt x="664" y="868"/>
                  </a:lnTo>
                  <a:lnTo>
                    <a:pt x="673" y="868"/>
                  </a:lnTo>
                  <a:lnTo>
                    <a:pt x="681" y="872"/>
                  </a:lnTo>
                  <a:lnTo>
                    <a:pt x="703" y="872"/>
                  </a:lnTo>
                  <a:lnTo>
                    <a:pt x="711" y="880"/>
                  </a:lnTo>
                  <a:lnTo>
                    <a:pt x="719" y="880"/>
                  </a:lnTo>
                  <a:lnTo>
                    <a:pt x="728" y="872"/>
                  </a:lnTo>
                  <a:lnTo>
                    <a:pt x="741" y="889"/>
                  </a:lnTo>
                  <a:lnTo>
                    <a:pt x="749" y="889"/>
                  </a:lnTo>
                  <a:lnTo>
                    <a:pt x="766" y="872"/>
                  </a:lnTo>
                  <a:lnTo>
                    <a:pt x="770" y="872"/>
                  </a:lnTo>
                  <a:lnTo>
                    <a:pt x="779" y="868"/>
                  </a:lnTo>
                  <a:lnTo>
                    <a:pt x="796" y="880"/>
                  </a:lnTo>
                  <a:lnTo>
                    <a:pt x="796" y="889"/>
                  </a:lnTo>
                  <a:lnTo>
                    <a:pt x="813" y="889"/>
                  </a:lnTo>
                  <a:lnTo>
                    <a:pt x="817" y="880"/>
                  </a:lnTo>
                  <a:lnTo>
                    <a:pt x="817" y="872"/>
                  </a:lnTo>
                  <a:lnTo>
                    <a:pt x="825" y="868"/>
                  </a:lnTo>
                  <a:lnTo>
                    <a:pt x="825" y="859"/>
                  </a:lnTo>
                  <a:lnTo>
                    <a:pt x="855" y="830"/>
                  </a:lnTo>
                  <a:lnTo>
                    <a:pt x="855" y="813"/>
                  </a:lnTo>
                  <a:lnTo>
                    <a:pt x="863" y="804"/>
                  </a:lnTo>
                  <a:lnTo>
                    <a:pt x="863" y="800"/>
                  </a:lnTo>
                  <a:lnTo>
                    <a:pt x="872" y="791"/>
                  </a:lnTo>
                  <a:lnTo>
                    <a:pt x="872" y="783"/>
                  </a:lnTo>
                  <a:lnTo>
                    <a:pt x="876" y="775"/>
                  </a:lnTo>
                  <a:lnTo>
                    <a:pt x="876" y="762"/>
                  </a:lnTo>
                  <a:lnTo>
                    <a:pt x="885" y="753"/>
                  </a:lnTo>
                  <a:lnTo>
                    <a:pt x="885" y="732"/>
                  </a:lnTo>
                  <a:lnTo>
                    <a:pt x="893" y="724"/>
                  </a:lnTo>
                  <a:lnTo>
                    <a:pt x="893" y="707"/>
                  </a:lnTo>
                  <a:lnTo>
                    <a:pt x="910" y="694"/>
                  </a:lnTo>
                  <a:lnTo>
                    <a:pt x="910" y="686"/>
                  </a:lnTo>
                  <a:lnTo>
                    <a:pt x="918" y="677"/>
                  </a:lnTo>
                  <a:lnTo>
                    <a:pt x="923" y="677"/>
                  </a:lnTo>
                  <a:lnTo>
                    <a:pt x="944" y="656"/>
                  </a:lnTo>
                  <a:lnTo>
                    <a:pt x="944" y="648"/>
                  </a:lnTo>
                  <a:lnTo>
                    <a:pt x="952" y="639"/>
                  </a:lnTo>
                  <a:lnTo>
                    <a:pt x="952" y="635"/>
                  </a:lnTo>
                  <a:lnTo>
                    <a:pt x="961" y="626"/>
                  </a:lnTo>
                  <a:lnTo>
                    <a:pt x="961" y="601"/>
                  </a:lnTo>
                  <a:lnTo>
                    <a:pt x="944" y="588"/>
                  </a:lnTo>
                  <a:lnTo>
                    <a:pt x="944" y="580"/>
                  </a:lnTo>
                  <a:lnTo>
                    <a:pt x="940" y="580"/>
                  </a:lnTo>
                  <a:lnTo>
                    <a:pt x="931" y="571"/>
                  </a:lnTo>
                  <a:lnTo>
                    <a:pt x="923" y="571"/>
                  </a:lnTo>
                  <a:lnTo>
                    <a:pt x="901" y="550"/>
                  </a:lnTo>
                  <a:lnTo>
                    <a:pt x="901" y="533"/>
                  </a:lnTo>
                  <a:lnTo>
                    <a:pt x="885" y="521"/>
                  </a:lnTo>
                  <a:lnTo>
                    <a:pt x="885" y="504"/>
                  </a:lnTo>
                  <a:lnTo>
                    <a:pt x="872" y="504"/>
                  </a:lnTo>
                  <a:lnTo>
                    <a:pt x="863" y="495"/>
                  </a:lnTo>
                  <a:lnTo>
                    <a:pt x="855" y="495"/>
                  </a:lnTo>
                  <a:lnTo>
                    <a:pt x="838" y="482"/>
                  </a:lnTo>
                  <a:lnTo>
                    <a:pt x="834" y="482"/>
                  </a:lnTo>
                  <a:lnTo>
                    <a:pt x="825" y="474"/>
                  </a:lnTo>
                  <a:lnTo>
                    <a:pt x="825" y="470"/>
                  </a:lnTo>
                  <a:lnTo>
                    <a:pt x="817" y="461"/>
                  </a:lnTo>
                  <a:lnTo>
                    <a:pt x="817" y="427"/>
                  </a:lnTo>
                  <a:lnTo>
                    <a:pt x="825" y="423"/>
                  </a:lnTo>
                  <a:lnTo>
                    <a:pt x="825" y="406"/>
                  </a:lnTo>
                  <a:lnTo>
                    <a:pt x="834" y="398"/>
                  </a:lnTo>
                  <a:lnTo>
                    <a:pt x="834" y="389"/>
                  </a:lnTo>
                  <a:lnTo>
                    <a:pt x="838" y="385"/>
                  </a:lnTo>
                  <a:lnTo>
                    <a:pt x="838" y="377"/>
                  </a:lnTo>
                  <a:lnTo>
                    <a:pt x="846" y="368"/>
                  </a:lnTo>
                  <a:lnTo>
                    <a:pt x="846" y="330"/>
                  </a:lnTo>
                  <a:lnTo>
                    <a:pt x="838" y="326"/>
                  </a:lnTo>
                  <a:lnTo>
                    <a:pt x="838" y="279"/>
                  </a:lnTo>
                  <a:lnTo>
                    <a:pt x="834" y="271"/>
                  </a:lnTo>
                  <a:lnTo>
                    <a:pt x="834" y="262"/>
                  </a:lnTo>
                  <a:lnTo>
                    <a:pt x="817" y="250"/>
                  </a:lnTo>
                  <a:lnTo>
                    <a:pt x="813" y="250"/>
                  </a:lnTo>
                  <a:lnTo>
                    <a:pt x="804" y="241"/>
                  </a:lnTo>
                  <a:lnTo>
                    <a:pt x="770" y="241"/>
                  </a:lnTo>
                  <a:lnTo>
                    <a:pt x="766" y="250"/>
                  </a:lnTo>
                  <a:lnTo>
                    <a:pt x="719" y="250"/>
                  </a:lnTo>
                  <a:lnTo>
                    <a:pt x="711" y="254"/>
                  </a:lnTo>
                  <a:lnTo>
                    <a:pt x="698" y="254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8E687CA4-DBA0-41AA-BB3F-B86FC2AE4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" y="3528"/>
              <a:ext cx="215" cy="147"/>
            </a:xfrm>
            <a:custGeom>
              <a:avLst/>
              <a:gdLst>
                <a:gd name="T0" fmla="*/ 914 w 952"/>
                <a:gd name="T1" fmla="*/ 106 h 652"/>
                <a:gd name="T2" fmla="*/ 863 w 952"/>
                <a:gd name="T3" fmla="*/ 106 h 652"/>
                <a:gd name="T4" fmla="*/ 719 w 952"/>
                <a:gd name="T5" fmla="*/ 123 h 652"/>
                <a:gd name="T6" fmla="*/ 656 w 952"/>
                <a:gd name="T7" fmla="*/ 144 h 652"/>
                <a:gd name="T8" fmla="*/ 626 w 952"/>
                <a:gd name="T9" fmla="*/ 131 h 652"/>
                <a:gd name="T10" fmla="*/ 584 w 952"/>
                <a:gd name="T11" fmla="*/ 106 h 652"/>
                <a:gd name="T12" fmla="*/ 516 w 952"/>
                <a:gd name="T13" fmla="*/ 55 h 652"/>
                <a:gd name="T14" fmla="*/ 469 w 952"/>
                <a:gd name="T15" fmla="*/ 29 h 652"/>
                <a:gd name="T16" fmla="*/ 431 w 952"/>
                <a:gd name="T17" fmla="*/ 8 h 652"/>
                <a:gd name="T18" fmla="*/ 406 w 952"/>
                <a:gd name="T19" fmla="*/ 38 h 652"/>
                <a:gd name="T20" fmla="*/ 385 w 952"/>
                <a:gd name="T21" fmla="*/ 93 h 652"/>
                <a:gd name="T22" fmla="*/ 347 w 952"/>
                <a:gd name="T23" fmla="*/ 114 h 652"/>
                <a:gd name="T24" fmla="*/ 304 w 952"/>
                <a:gd name="T25" fmla="*/ 97 h 652"/>
                <a:gd name="T26" fmla="*/ 249 w 952"/>
                <a:gd name="T27" fmla="*/ 84 h 652"/>
                <a:gd name="T28" fmla="*/ 182 w 952"/>
                <a:gd name="T29" fmla="*/ 106 h 652"/>
                <a:gd name="T30" fmla="*/ 182 w 952"/>
                <a:gd name="T31" fmla="*/ 144 h 652"/>
                <a:gd name="T32" fmla="*/ 122 w 952"/>
                <a:gd name="T33" fmla="*/ 161 h 652"/>
                <a:gd name="T34" fmla="*/ 105 w 952"/>
                <a:gd name="T35" fmla="*/ 182 h 652"/>
                <a:gd name="T36" fmla="*/ 173 w 952"/>
                <a:gd name="T37" fmla="*/ 182 h 652"/>
                <a:gd name="T38" fmla="*/ 211 w 952"/>
                <a:gd name="T39" fmla="*/ 237 h 652"/>
                <a:gd name="T40" fmla="*/ 173 w 952"/>
                <a:gd name="T41" fmla="*/ 271 h 652"/>
                <a:gd name="T42" fmla="*/ 173 w 952"/>
                <a:gd name="T43" fmla="*/ 313 h 652"/>
                <a:gd name="T44" fmla="*/ 190 w 952"/>
                <a:gd name="T45" fmla="*/ 338 h 652"/>
                <a:gd name="T46" fmla="*/ 165 w 952"/>
                <a:gd name="T47" fmla="*/ 364 h 652"/>
                <a:gd name="T48" fmla="*/ 135 w 952"/>
                <a:gd name="T49" fmla="*/ 432 h 652"/>
                <a:gd name="T50" fmla="*/ 122 w 952"/>
                <a:gd name="T51" fmla="*/ 567 h 652"/>
                <a:gd name="T52" fmla="*/ 67 w 952"/>
                <a:gd name="T53" fmla="*/ 516 h 652"/>
                <a:gd name="T54" fmla="*/ 0 w 952"/>
                <a:gd name="T55" fmla="*/ 567 h 652"/>
                <a:gd name="T56" fmla="*/ 17 w 952"/>
                <a:gd name="T57" fmla="*/ 614 h 652"/>
                <a:gd name="T58" fmla="*/ 127 w 952"/>
                <a:gd name="T59" fmla="*/ 630 h 652"/>
                <a:gd name="T60" fmla="*/ 309 w 952"/>
                <a:gd name="T61" fmla="*/ 643 h 652"/>
                <a:gd name="T62" fmla="*/ 431 w 952"/>
                <a:gd name="T63" fmla="*/ 643 h 652"/>
                <a:gd name="T64" fmla="*/ 482 w 952"/>
                <a:gd name="T65" fmla="*/ 630 h 652"/>
                <a:gd name="T66" fmla="*/ 516 w 952"/>
                <a:gd name="T67" fmla="*/ 614 h 652"/>
                <a:gd name="T68" fmla="*/ 537 w 952"/>
                <a:gd name="T69" fmla="*/ 584 h 652"/>
                <a:gd name="T70" fmla="*/ 558 w 952"/>
                <a:gd name="T71" fmla="*/ 537 h 652"/>
                <a:gd name="T72" fmla="*/ 575 w 952"/>
                <a:gd name="T73" fmla="*/ 508 h 652"/>
                <a:gd name="T74" fmla="*/ 643 w 952"/>
                <a:gd name="T75" fmla="*/ 487 h 652"/>
                <a:gd name="T76" fmla="*/ 681 w 952"/>
                <a:gd name="T77" fmla="*/ 470 h 652"/>
                <a:gd name="T78" fmla="*/ 719 w 952"/>
                <a:gd name="T79" fmla="*/ 453 h 652"/>
                <a:gd name="T80" fmla="*/ 749 w 952"/>
                <a:gd name="T81" fmla="*/ 440 h 652"/>
                <a:gd name="T82" fmla="*/ 770 w 952"/>
                <a:gd name="T83" fmla="*/ 423 h 652"/>
                <a:gd name="T84" fmla="*/ 825 w 952"/>
                <a:gd name="T85" fmla="*/ 385 h 652"/>
                <a:gd name="T86" fmla="*/ 833 w 952"/>
                <a:gd name="T87" fmla="*/ 355 h 652"/>
                <a:gd name="T88" fmla="*/ 808 w 952"/>
                <a:gd name="T89" fmla="*/ 317 h 652"/>
                <a:gd name="T90" fmla="*/ 770 w 952"/>
                <a:gd name="T91" fmla="*/ 305 h 652"/>
                <a:gd name="T92" fmla="*/ 800 w 952"/>
                <a:gd name="T93" fmla="*/ 271 h 652"/>
                <a:gd name="T94" fmla="*/ 863 w 952"/>
                <a:gd name="T95" fmla="*/ 266 h 652"/>
                <a:gd name="T96" fmla="*/ 910 w 952"/>
                <a:gd name="T97" fmla="*/ 237 h 652"/>
                <a:gd name="T98" fmla="*/ 922 w 952"/>
                <a:gd name="T99" fmla="*/ 211 h 652"/>
                <a:gd name="T100" fmla="*/ 952 w 952"/>
                <a:gd name="T101" fmla="*/ 12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2" h="652">
                  <a:moveTo>
                    <a:pt x="952" y="123"/>
                  </a:moveTo>
                  <a:lnTo>
                    <a:pt x="944" y="123"/>
                  </a:lnTo>
                  <a:lnTo>
                    <a:pt x="931" y="106"/>
                  </a:lnTo>
                  <a:lnTo>
                    <a:pt x="914" y="106"/>
                  </a:lnTo>
                  <a:lnTo>
                    <a:pt x="910" y="97"/>
                  </a:lnTo>
                  <a:lnTo>
                    <a:pt x="884" y="97"/>
                  </a:lnTo>
                  <a:lnTo>
                    <a:pt x="876" y="106"/>
                  </a:lnTo>
                  <a:lnTo>
                    <a:pt x="863" y="106"/>
                  </a:lnTo>
                  <a:lnTo>
                    <a:pt x="855" y="114"/>
                  </a:lnTo>
                  <a:lnTo>
                    <a:pt x="846" y="114"/>
                  </a:lnTo>
                  <a:lnTo>
                    <a:pt x="838" y="123"/>
                  </a:lnTo>
                  <a:lnTo>
                    <a:pt x="719" y="123"/>
                  </a:lnTo>
                  <a:lnTo>
                    <a:pt x="702" y="135"/>
                  </a:lnTo>
                  <a:lnTo>
                    <a:pt x="681" y="135"/>
                  </a:lnTo>
                  <a:lnTo>
                    <a:pt x="673" y="144"/>
                  </a:lnTo>
                  <a:lnTo>
                    <a:pt x="656" y="144"/>
                  </a:lnTo>
                  <a:lnTo>
                    <a:pt x="651" y="135"/>
                  </a:lnTo>
                  <a:lnTo>
                    <a:pt x="643" y="135"/>
                  </a:lnTo>
                  <a:lnTo>
                    <a:pt x="635" y="131"/>
                  </a:lnTo>
                  <a:lnTo>
                    <a:pt x="626" y="131"/>
                  </a:lnTo>
                  <a:lnTo>
                    <a:pt x="622" y="123"/>
                  </a:lnTo>
                  <a:lnTo>
                    <a:pt x="613" y="123"/>
                  </a:lnTo>
                  <a:lnTo>
                    <a:pt x="596" y="106"/>
                  </a:lnTo>
                  <a:lnTo>
                    <a:pt x="584" y="106"/>
                  </a:lnTo>
                  <a:lnTo>
                    <a:pt x="567" y="93"/>
                  </a:lnTo>
                  <a:lnTo>
                    <a:pt x="558" y="93"/>
                  </a:lnTo>
                  <a:lnTo>
                    <a:pt x="520" y="55"/>
                  </a:lnTo>
                  <a:lnTo>
                    <a:pt x="516" y="55"/>
                  </a:lnTo>
                  <a:lnTo>
                    <a:pt x="508" y="46"/>
                  </a:lnTo>
                  <a:lnTo>
                    <a:pt x="499" y="46"/>
                  </a:lnTo>
                  <a:lnTo>
                    <a:pt x="482" y="29"/>
                  </a:lnTo>
                  <a:lnTo>
                    <a:pt x="469" y="29"/>
                  </a:lnTo>
                  <a:lnTo>
                    <a:pt x="461" y="25"/>
                  </a:lnTo>
                  <a:lnTo>
                    <a:pt x="453" y="25"/>
                  </a:lnTo>
                  <a:lnTo>
                    <a:pt x="440" y="8"/>
                  </a:lnTo>
                  <a:lnTo>
                    <a:pt x="431" y="8"/>
                  </a:lnTo>
                  <a:lnTo>
                    <a:pt x="423" y="0"/>
                  </a:lnTo>
                  <a:lnTo>
                    <a:pt x="414" y="0"/>
                  </a:lnTo>
                  <a:lnTo>
                    <a:pt x="406" y="8"/>
                  </a:lnTo>
                  <a:lnTo>
                    <a:pt x="406" y="38"/>
                  </a:lnTo>
                  <a:lnTo>
                    <a:pt x="393" y="38"/>
                  </a:lnTo>
                  <a:lnTo>
                    <a:pt x="393" y="67"/>
                  </a:lnTo>
                  <a:lnTo>
                    <a:pt x="385" y="76"/>
                  </a:lnTo>
                  <a:lnTo>
                    <a:pt x="385" y="93"/>
                  </a:lnTo>
                  <a:lnTo>
                    <a:pt x="376" y="93"/>
                  </a:lnTo>
                  <a:lnTo>
                    <a:pt x="368" y="97"/>
                  </a:lnTo>
                  <a:lnTo>
                    <a:pt x="364" y="97"/>
                  </a:lnTo>
                  <a:lnTo>
                    <a:pt x="347" y="114"/>
                  </a:lnTo>
                  <a:lnTo>
                    <a:pt x="334" y="114"/>
                  </a:lnTo>
                  <a:lnTo>
                    <a:pt x="326" y="106"/>
                  </a:lnTo>
                  <a:lnTo>
                    <a:pt x="309" y="106"/>
                  </a:lnTo>
                  <a:lnTo>
                    <a:pt x="304" y="97"/>
                  </a:lnTo>
                  <a:lnTo>
                    <a:pt x="287" y="97"/>
                  </a:lnTo>
                  <a:lnTo>
                    <a:pt x="279" y="93"/>
                  </a:lnTo>
                  <a:lnTo>
                    <a:pt x="258" y="93"/>
                  </a:lnTo>
                  <a:lnTo>
                    <a:pt x="249" y="84"/>
                  </a:lnTo>
                  <a:lnTo>
                    <a:pt x="241" y="84"/>
                  </a:lnTo>
                  <a:lnTo>
                    <a:pt x="228" y="97"/>
                  </a:lnTo>
                  <a:lnTo>
                    <a:pt x="182" y="97"/>
                  </a:lnTo>
                  <a:lnTo>
                    <a:pt x="182" y="106"/>
                  </a:lnTo>
                  <a:lnTo>
                    <a:pt x="190" y="114"/>
                  </a:lnTo>
                  <a:lnTo>
                    <a:pt x="190" y="131"/>
                  </a:lnTo>
                  <a:lnTo>
                    <a:pt x="182" y="135"/>
                  </a:lnTo>
                  <a:lnTo>
                    <a:pt x="182" y="144"/>
                  </a:lnTo>
                  <a:lnTo>
                    <a:pt x="173" y="152"/>
                  </a:lnTo>
                  <a:lnTo>
                    <a:pt x="144" y="152"/>
                  </a:lnTo>
                  <a:lnTo>
                    <a:pt x="135" y="161"/>
                  </a:lnTo>
                  <a:lnTo>
                    <a:pt x="122" y="161"/>
                  </a:lnTo>
                  <a:lnTo>
                    <a:pt x="114" y="165"/>
                  </a:lnTo>
                  <a:lnTo>
                    <a:pt x="97" y="165"/>
                  </a:lnTo>
                  <a:lnTo>
                    <a:pt x="97" y="182"/>
                  </a:lnTo>
                  <a:lnTo>
                    <a:pt x="105" y="182"/>
                  </a:lnTo>
                  <a:lnTo>
                    <a:pt x="114" y="190"/>
                  </a:lnTo>
                  <a:lnTo>
                    <a:pt x="160" y="190"/>
                  </a:lnTo>
                  <a:lnTo>
                    <a:pt x="165" y="182"/>
                  </a:lnTo>
                  <a:lnTo>
                    <a:pt x="173" y="182"/>
                  </a:lnTo>
                  <a:lnTo>
                    <a:pt x="182" y="190"/>
                  </a:lnTo>
                  <a:lnTo>
                    <a:pt x="190" y="190"/>
                  </a:lnTo>
                  <a:lnTo>
                    <a:pt x="211" y="211"/>
                  </a:lnTo>
                  <a:lnTo>
                    <a:pt x="211" y="237"/>
                  </a:lnTo>
                  <a:lnTo>
                    <a:pt x="203" y="241"/>
                  </a:lnTo>
                  <a:lnTo>
                    <a:pt x="203" y="249"/>
                  </a:lnTo>
                  <a:lnTo>
                    <a:pt x="182" y="271"/>
                  </a:lnTo>
                  <a:lnTo>
                    <a:pt x="173" y="271"/>
                  </a:lnTo>
                  <a:lnTo>
                    <a:pt x="160" y="288"/>
                  </a:lnTo>
                  <a:lnTo>
                    <a:pt x="165" y="296"/>
                  </a:lnTo>
                  <a:lnTo>
                    <a:pt x="173" y="305"/>
                  </a:lnTo>
                  <a:lnTo>
                    <a:pt x="173" y="313"/>
                  </a:lnTo>
                  <a:lnTo>
                    <a:pt x="182" y="317"/>
                  </a:lnTo>
                  <a:lnTo>
                    <a:pt x="182" y="326"/>
                  </a:lnTo>
                  <a:lnTo>
                    <a:pt x="177" y="334"/>
                  </a:lnTo>
                  <a:lnTo>
                    <a:pt x="190" y="338"/>
                  </a:lnTo>
                  <a:lnTo>
                    <a:pt x="190" y="347"/>
                  </a:lnTo>
                  <a:lnTo>
                    <a:pt x="182" y="355"/>
                  </a:lnTo>
                  <a:lnTo>
                    <a:pt x="173" y="355"/>
                  </a:lnTo>
                  <a:lnTo>
                    <a:pt x="165" y="364"/>
                  </a:lnTo>
                  <a:lnTo>
                    <a:pt x="165" y="419"/>
                  </a:lnTo>
                  <a:lnTo>
                    <a:pt x="144" y="419"/>
                  </a:lnTo>
                  <a:lnTo>
                    <a:pt x="144" y="423"/>
                  </a:lnTo>
                  <a:lnTo>
                    <a:pt x="135" y="432"/>
                  </a:lnTo>
                  <a:lnTo>
                    <a:pt x="127" y="432"/>
                  </a:lnTo>
                  <a:lnTo>
                    <a:pt x="127" y="508"/>
                  </a:lnTo>
                  <a:lnTo>
                    <a:pt x="122" y="516"/>
                  </a:lnTo>
                  <a:lnTo>
                    <a:pt x="122" y="567"/>
                  </a:lnTo>
                  <a:lnTo>
                    <a:pt x="114" y="575"/>
                  </a:lnTo>
                  <a:lnTo>
                    <a:pt x="76" y="575"/>
                  </a:lnTo>
                  <a:lnTo>
                    <a:pt x="67" y="567"/>
                  </a:lnTo>
                  <a:lnTo>
                    <a:pt x="67" y="516"/>
                  </a:lnTo>
                  <a:lnTo>
                    <a:pt x="8" y="516"/>
                  </a:lnTo>
                  <a:lnTo>
                    <a:pt x="8" y="529"/>
                  </a:lnTo>
                  <a:lnTo>
                    <a:pt x="0" y="537"/>
                  </a:lnTo>
                  <a:lnTo>
                    <a:pt x="0" y="567"/>
                  </a:lnTo>
                  <a:lnTo>
                    <a:pt x="8" y="575"/>
                  </a:lnTo>
                  <a:lnTo>
                    <a:pt x="8" y="592"/>
                  </a:lnTo>
                  <a:lnTo>
                    <a:pt x="17" y="601"/>
                  </a:lnTo>
                  <a:lnTo>
                    <a:pt x="17" y="614"/>
                  </a:lnTo>
                  <a:lnTo>
                    <a:pt x="21" y="622"/>
                  </a:lnTo>
                  <a:lnTo>
                    <a:pt x="29" y="622"/>
                  </a:lnTo>
                  <a:lnTo>
                    <a:pt x="38" y="630"/>
                  </a:lnTo>
                  <a:lnTo>
                    <a:pt x="127" y="630"/>
                  </a:lnTo>
                  <a:lnTo>
                    <a:pt x="135" y="635"/>
                  </a:lnTo>
                  <a:lnTo>
                    <a:pt x="232" y="635"/>
                  </a:lnTo>
                  <a:lnTo>
                    <a:pt x="241" y="643"/>
                  </a:lnTo>
                  <a:lnTo>
                    <a:pt x="309" y="643"/>
                  </a:lnTo>
                  <a:lnTo>
                    <a:pt x="338" y="643"/>
                  </a:lnTo>
                  <a:lnTo>
                    <a:pt x="347" y="652"/>
                  </a:lnTo>
                  <a:lnTo>
                    <a:pt x="423" y="652"/>
                  </a:lnTo>
                  <a:lnTo>
                    <a:pt x="431" y="643"/>
                  </a:lnTo>
                  <a:lnTo>
                    <a:pt x="461" y="643"/>
                  </a:lnTo>
                  <a:lnTo>
                    <a:pt x="469" y="635"/>
                  </a:lnTo>
                  <a:lnTo>
                    <a:pt x="478" y="635"/>
                  </a:lnTo>
                  <a:lnTo>
                    <a:pt x="482" y="630"/>
                  </a:lnTo>
                  <a:lnTo>
                    <a:pt x="491" y="630"/>
                  </a:lnTo>
                  <a:lnTo>
                    <a:pt x="499" y="622"/>
                  </a:lnTo>
                  <a:lnTo>
                    <a:pt x="508" y="622"/>
                  </a:lnTo>
                  <a:lnTo>
                    <a:pt x="516" y="614"/>
                  </a:lnTo>
                  <a:lnTo>
                    <a:pt x="529" y="614"/>
                  </a:lnTo>
                  <a:lnTo>
                    <a:pt x="529" y="601"/>
                  </a:lnTo>
                  <a:lnTo>
                    <a:pt x="537" y="592"/>
                  </a:lnTo>
                  <a:lnTo>
                    <a:pt x="537" y="584"/>
                  </a:lnTo>
                  <a:lnTo>
                    <a:pt x="550" y="567"/>
                  </a:lnTo>
                  <a:lnTo>
                    <a:pt x="550" y="554"/>
                  </a:lnTo>
                  <a:lnTo>
                    <a:pt x="558" y="546"/>
                  </a:lnTo>
                  <a:lnTo>
                    <a:pt x="558" y="537"/>
                  </a:lnTo>
                  <a:lnTo>
                    <a:pt x="567" y="529"/>
                  </a:lnTo>
                  <a:lnTo>
                    <a:pt x="567" y="525"/>
                  </a:lnTo>
                  <a:lnTo>
                    <a:pt x="575" y="516"/>
                  </a:lnTo>
                  <a:lnTo>
                    <a:pt x="575" y="508"/>
                  </a:lnTo>
                  <a:lnTo>
                    <a:pt x="588" y="491"/>
                  </a:lnTo>
                  <a:lnTo>
                    <a:pt x="622" y="491"/>
                  </a:lnTo>
                  <a:lnTo>
                    <a:pt x="626" y="487"/>
                  </a:lnTo>
                  <a:lnTo>
                    <a:pt x="643" y="487"/>
                  </a:lnTo>
                  <a:lnTo>
                    <a:pt x="651" y="478"/>
                  </a:lnTo>
                  <a:lnTo>
                    <a:pt x="664" y="478"/>
                  </a:lnTo>
                  <a:lnTo>
                    <a:pt x="673" y="470"/>
                  </a:lnTo>
                  <a:lnTo>
                    <a:pt x="681" y="470"/>
                  </a:lnTo>
                  <a:lnTo>
                    <a:pt x="690" y="461"/>
                  </a:lnTo>
                  <a:lnTo>
                    <a:pt x="694" y="461"/>
                  </a:lnTo>
                  <a:lnTo>
                    <a:pt x="702" y="453"/>
                  </a:lnTo>
                  <a:lnTo>
                    <a:pt x="719" y="453"/>
                  </a:lnTo>
                  <a:lnTo>
                    <a:pt x="728" y="448"/>
                  </a:lnTo>
                  <a:lnTo>
                    <a:pt x="732" y="448"/>
                  </a:lnTo>
                  <a:lnTo>
                    <a:pt x="740" y="440"/>
                  </a:lnTo>
                  <a:lnTo>
                    <a:pt x="749" y="440"/>
                  </a:lnTo>
                  <a:lnTo>
                    <a:pt x="757" y="432"/>
                  </a:lnTo>
                  <a:lnTo>
                    <a:pt x="757" y="419"/>
                  </a:lnTo>
                  <a:lnTo>
                    <a:pt x="762" y="419"/>
                  </a:lnTo>
                  <a:lnTo>
                    <a:pt x="770" y="423"/>
                  </a:lnTo>
                  <a:lnTo>
                    <a:pt x="778" y="419"/>
                  </a:lnTo>
                  <a:lnTo>
                    <a:pt x="800" y="419"/>
                  </a:lnTo>
                  <a:lnTo>
                    <a:pt x="800" y="410"/>
                  </a:lnTo>
                  <a:lnTo>
                    <a:pt x="825" y="385"/>
                  </a:lnTo>
                  <a:lnTo>
                    <a:pt x="833" y="385"/>
                  </a:lnTo>
                  <a:lnTo>
                    <a:pt x="838" y="381"/>
                  </a:lnTo>
                  <a:lnTo>
                    <a:pt x="838" y="364"/>
                  </a:lnTo>
                  <a:lnTo>
                    <a:pt x="833" y="355"/>
                  </a:lnTo>
                  <a:lnTo>
                    <a:pt x="817" y="355"/>
                  </a:lnTo>
                  <a:lnTo>
                    <a:pt x="817" y="334"/>
                  </a:lnTo>
                  <a:lnTo>
                    <a:pt x="808" y="326"/>
                  </a:lnTo>
                  <a:lnTo>
                    <a:pt x="808" y="317"/>
                  </a:lnTo>
                  <a:lnTo>
                    <a:pt x="795" y="317"/>
                  </a:lnTo>
                  <a:lnTo>
                    <a:pt x="787" y="326"/>
                  </a:lnTo>
                  <a:lnTo>
                    <a:pt x="770" y="326"/>
                  </a:lnTo>
                  <a:lnTo>
                    <a:pt x="770" y="305"/>
                  </a:lnTo>
                  <a:lnTo>
                    <a:pt x="778" y="296"/>
                  </a:lnTo>
                  <a:lnTo>
                    <a:pt x="778" y="288"/>
                  </a:lnTo>
                  <a:lnTo>
                    <a:pt x="795" y="271"/>
                  </a:lnTo>
                  <a:lnTo>
                    <a:pt x="800" y="271"/>
                  </a:lnTo>
                  <a:lnTo>
                    <a:pt x="808" y="266"/>
                  </a:lnTo>
                  <a:lnTo>
                    <a:pt x="817" y="271"/>
                  </a:lnTo>
                  <a:lnTo>
                    <a:pt x="855" y="271"/>
                  </a:lnTo>
                  <a:lnTo>
                    <a:pt x="863" y="266"/>
                  </a:lnTo>
                  <a:lnTo>
                    <a:pt x="867" y="266"/>
                  </a:lnTo>
                  <a:lnTo>
                    <a:pt x="884" y="249"/>
                  </a:lnTo>
                  <a:lnTo>
                    <a:pt x="893" y="249"/>
                  </a:lnTo>
                  <a:lnTo>
                    <a:pt x="910" y="237"/>
                  </a:lnTo>
                  <a:lnTo>
                    <a:pt x="914" y="237"/>
                  </a:lnTo>
                  <a:lnTo>
                    <a:pt x="914" y="228"/>
                  </a:lnTo>
                  <a:lnTo>
                    <a:pt x="922" y="220"/>
                  </a:lnTo>
                  <a:lnTo>
                    <a:pt x="922" y="211"/>
                  </a:lnTo>
                  <a:lnTo>
                    <a:pt x="944" y="190"/>
                  </a:lnTo>
                  <a:lnTo>
                    <a:pt x="944" y="182"/>
                  </a:lnTo>
                  <a:lnTo>
                    <a:pt x="952" y="173"/>
                  </a:lnTo>
                  <a:lnTo>
                    <a:pt x="952" y="123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98C3FEF-1B9F-47AA-80E7-97E30552A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" y="2968"/>
              <a:ext cx="286" cy="315"/>
            </a:xfrm>
            <a:custGeom>
              <a:avLst/>
              <a:gdLst>
                <a:gd name="T0" fmla="*/ 969 w 1269"/>
                <a:gd name="T1" fmla="*/ 1388 h 1397"/>
                <a:gd name="T2" fmla="*/ 863 w 1269"/>
                <a:gd name="T3" fmla="*/ 1329 h 1397"/>
                <a:gd name="T4" fmla="*/ 778 w 1269"/>
                <a:gd name="T5" fmla="*/ 1278 h 1397"/>
                <a:gd name="T6" fmla="*/ 728 w 1269"/>
                <a:gd name="T7" fmla="*/ 1185 h 1397"/>
                <a:gd name="T8" fmla="*/ 660 w 1269"/>
                <a:gd name="T9" fmla="*/ 1126 h 1397"/>
                <a:gd name="T10" fmla="*/ 596 w 1269"/>
                <a:gd name="T11" fmla="*/ 1156 h 1397"/>
                <a:gd name="T12" fmla="*/ 558 w 1269"/>
                <a:gd name="T13" fmla="*/ 1245 h 1397"/>
                <a:gd name="T14" fmla="*/ 516 w 1269"/>
                <a:gd name="T15" fmla="*/ 1291 h 1397"/>
                <a:gd name="T16" fmla="*/ 448 w 1269"/>
                <a:gd name="T17" fmla="*/ 1261 h 1397"/>
                <a:gd name="T18" fmla="*/ 355 w 1269"/>
                <a:gd name="T19" fmla="*/ 1202 h 1397"/>
                <a:gd name="T20" fmla="*/ 304 w 1269"/>
                <a:gd name="T21" fmla="*/ 1173 h 1397"/>
                <a:gd name="T22" fmla="*/ 376 w 1269"/>
                <a:gd name="T23" fmla="*/ 1147 h 1397"/>
                <a:gd name="T24" fmla="*/ 448 w 1269"/>
                <a:gd name="T25" fmla="*/ 1067 h 1397"/>
                <a:gd name="T26" fmla="*/ 342 w 1269"/>
                <a:gd name="T27" fmla="*/ 1003 h 1397"/>
                <a:gd name="T28" fmla="*/ 317 w 1269"/>
                <a:gd name="T29" fmla="*/ 876 h 1397"/>
                <a:gd name="T30" fmla="*/ 203 w 1269"/>
                <a:gd name="T31" fmla="*/ 868 h 1397"/>
                <a:gd name="T32" fmla="*/ 25 w 1269"/>
                <a:gd name="T33" fmla="*/ 838 h 1397"/>
                <a:gd name="T34" fmla="*/ 0 w 1269"/>
                <a:gd name="T35" fmla="*/ 766 h 1397"/>
                <a:gd name="T36" fmla="*/ 29 w 1269"/>
                <a:gd name="T37" fmla="*/ 720 h 1397"/>
                <a:gd name="T38" fmla="*/ 0 w 1269"/>
                <a:gd name="T39" fmla="*/ 643 h 1397"/>
                <a:gd name="T40" fmla="*/ 8 w 1269"/>
                <a:gd name="T41" fmla="*/ 576 h 1397"/>
                <a:gd name="T42" fmla="*/ 63 w 1269"/>
                <a:gd name="T43" fmla="*/ 516 h 1397"/>
                <a:gd name="T44" fmla="*/ 89 w 1269"/>
                <a:gd name="T45" fmla="*/ 445 h 1397"/>
                <a:gd name="T46" fmla="*/ 131 w 1269"/>
                <a:gd name="T47" fmla="*/ 373 h 1397"/>
                <a:gd name="T48" fmla="*/ 182 w 1269"/>
                <a:gd name="T49" fmla="*/ 364 h 1397"/>
                <a:gd name="T50" fmla="*/ 203 w 1269"/>
                <a:gd name="T51" fmla="*/ 288 h 1397"/>
                <a:gd name="T52" fmla="*/ 266 w 1269"/>
                <a:gd name="T53" fmla="*/ 241 h 1397"/>
                <a:gd name="T54" fmla="*/ 342 w 1269"/>
                <a:gd name="T55" fmla="*/ 199 h 1397"/>
                <a:gd name="T56" fmla="*/ 410 w 1269"/>
                <a:gd name="T57" fmla="*/ 136 h 1397"/>
                <a:gd name="T58" fmla="*/ 440 w 1269"/>
                <a:gd name="T59" fmla="*/ 76 h 1397"/>
                <a:gd name="T60" fmla="*/ 499 w 1269"/>
                <a:gd name="T61" fmla="*/ 0 h 1397"/>
                <a:gd name="T62" fmla="*/ 567 w 1269"/>
                <a:gd name="T63" fmla="*/ 30 h 1397"/>
                <a:gd name="T64" fmla="*/ 605 w 1269"/>
                <a:gd name="T65" fmla="*/ 17 h 1397"/>
                <a:gd name="T66" fmla="*/ 673 w 1269"/>
                <a:gd name="T67" fmla="*/ 38 h 1397"/>
                <a:gd name="T68" fmla="*/ 770 w 1269"/>
                <a:gd name="T69" fmla="*/ 114 h 1397"/>
                <a:gd name="T70" fmla="*/ 825 w 1269"/>
                <a:gd name="T71" fmla="*/ 127 h 1397"/>
                <a:gd name="T72" fmla="*/ 893 w 1269"/>
                <a:gd name="T73" fmla="*/ 152 h 1397"/>
                <a:gd name="T74" fmla="*/ 952 w 1269"/>
                <a:gd name="T75" fmla="*/ 174 h 1397"/>
                <a:gd name="T76" fmla="*/ 944 w 1269"/>
                <a:gd name="T77" fmla="*/ 229 h 1397"/>
                <a:gd name="T78" fmla="*/ 901 w 1269"/>
                <a:gd name="T79" fmla="*/ 220 h 1397"/>
                <a:gd name="T80" fmla="*/ 922 w 1269"/>
                <a:gd name="T81" fmla="*/ 267 h 1397"/>
                <a:gd name="T82" fmla="*/ 1020 w 1269"/>
                <a:gd name="T83" fmla="*/ 385 h 1397"/>
                <a:gd name="T84" fmla="*/ 1104 w 1269"/>
                <a:gd name="T85" fmla="*/ 423 h 1397"/>
                <a:gd name="T86" fmla="*/ 1134 w 1269"/>
                <a:gd name="T87" fmla="*/ 461 h 1397"/>
                <a:gd name="T88" fmla="*/ 1113 w 1269"/>
                <a:gd name="T89" fmla="*/ 521 h 1397"/>
                <a:gd name="T90" fmla="*/ 1210 w 1269"/>
                <a:gd name="T91" fmla="*/ 597 h 1397"/>
                <a:gd name="T92" fmla="*/ 1172 w 1269"/>
                <a:gd name="T93" fmla="*/ 694 h 1397"/>
                <a:gd name="T94" fmla="*/ 1210 w 1269"/>
                <a:gd name="T95" fmla="*/ 800 h 1397"/>
                <a:gd name="T96" fmla="*/ 1181 w 1269"/>
                <a:gd name="T97" fmla="*/ 855 h 1397"/>
                <a:gd name="T98" fmla="*/ 1164 w 1269"/>
                <a:gd name="T99" fmla="*/ 952 h 1397"/>
                <a:gd name="T100" fmla="*/ 1219 w 1269"/>
                <a:gd name="T101" fmla="*/ 961 h 1397"/>
                <a:gd name="T102" fmla="*/ 1240 w 1269"/>
                <a:gd name="T103" fmla="*/ 1012 h 1397"/>
                <a:gd name="T104" fmla="*/ 1223 w 1269"/>
                <a:gd name="T105" fmla="*/ 1058 h 1397"/>
                <a:gd name="T106" fmla="*/ 1172 w 1269"/>
                <a:gd name="T107" fmla="*/ 1096 h 1397"/>
                <a:gd name="T108" fmla="*/ 1134 w 1269"/>
                <a:gd name="T109" fmla="*/ 1096 h 1397"/>
                <a:gd name="T110" fmla="*/ 1075 w 1269"/>
                <a:gd name="T111" fmla="*/ 1109 h 1397"/>
                <a:gd name="T112" fmla="*/ 1058 w 1269"/>
                <a:gd name="T113" fmla="*/ 1240 h 1397"/>
                <a:gd name="T114" fmla="*/ 1020 w 1269"/>
                <a:gd name="T115" fmla="*/ 1300 h 1397"/>
                <a:gd name="T116" fmla="*/ 982 w 1269"/>
                <a:gd name="T117" fmla="*/ 1329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69" h="1397">
                  <a:moveTo>
                    <a:pt x="999" y="1376"/>
                  </a:moveTo>
                  <a:lnTo>
                    <a:pt x="990" y="1384"/>
                  </a:lnTo>
                  <a:lnTo>
                    <a:pt x="990" y="1388"/>
                  </a:lnTo>
                  <a:lnTo>
                    <a:pt x="982" y="1397"/>
                  </a:lnTo>
                  <a:lnTo>
                    <a:pt x="977" y="1388"/>
                  </a:lnTo>
                  <a:lnTo>
                    <a:pt x="969" y="1388"/>
                  </a:lnTo>
                  <a:lnTo>
                    <a:pt x="960" y="1397"/>
                  </a:lnTo>
                  <a:lnTo>
                    <a:pt x="935" y="1376"/>
                  </a:lnTo>
                  <a:lnTo>
                    <a:pt x="931" y="1384"/>
                  </a:lnTo>
                  <a:lnTo>
                    <a:pt x="910" y="1359"/>
                  </a:lnTo>
                  <a:lnTo>
                    <a:pt x="893" y="1359"/>
                  </a:lnTo>
                  <a:lnTo>
                    <a:pt x="863" y="1329"/>
                  </a:lnTo>
                  <a:lnTo>
                    <a:pt x="855" y="1338"/>
                  </a:lnTo>
                  <a:lnTo>
                    <a:pt x="846" y="1329"/>
                  </a:lnTo>
                  <a:lnTo>
                    <a:pt x="838" y="1329"/>
                  </a:lnTo>
                  <a:lnTo>
                    <a:pt x="829" y="1321"/>
                  </a:lnTo>
                  <a:lnTo>
                    <a:pt x="825" y="1321"/>
                  </a:lnTo>
                  <a:lnTo>
                    <a:pt x="778" y="1278"/>
                  </a:lnTo>
                  <a:lnTo>
                    <a:pt x="778" y="1253"/>
                  </a:lnTo>
                  <a:lnTo>
                    <a:pt x="766" y="1240"/>
                  </a:lnTo>
                  <a:lnTo>
                    <a:pt x="766" y="1232"/>
                  </a:lnTo>
                  <a:lnTo>
                    <a:pt x="749" y="1215"/>
                  </a:lnTo>
                  <a:lnTo>
                    <a:pt x="749" y="1211"/>
                  </a:lnTo>
                  <a:lnTo>
                    <a:pt x="728" y="1185"/>
                  </a:lnTo>
                  <a:lnTo>
                    <a:pt x="728" y="1126"/>
                  </a:lnTo>
                  <a:lnTo>
                    <a:pt x="719" y="1126"/>
                  </a:lnTo>
                  <a:lnTo>
                    <a:pt x="711" y="1134"/>
                  </a:lnTo>
                  <a:lnTo>
                    <a:pt x="698" y="1134"/>
                  </a:lnTo>
                  <a:lnTo>
                    <a:pt x="690" y="1126"/>
                  </a:lnTo>
                  <a:lnTo>
                    <a:pt x="660" y="1126"/>
                  </a:lnTo>
                  <a:lnTo>
                    <a:pt x="651" y="1118"/>
                  </a:lnTo>
                  <a:lnTo>
                    <a:pt x="622" y="1118"/>
                  </a:lnTo>
                  <a:lnTo>
                    <a:pt x="605" y="1134"/>
                  </a:lnTo>
                  <a:lnTo>
                    <a:pt x="605" y="1139"/>
                  </a:lnTo>
                  <a:lnTo>
                    <a:pt x="596" y="1147"/>
                  </a:lnTo>
                  <a:lnTo>
                    <a:pt x="596" y="1156"/>
                  </a:lnTo>
                  <a:lnTo>
                    <a:pt x="584" y="1173"/>
                  </a:lnTo>
                  <a:lnTo>
                    <a:pt x="584" y="1194"/>
                  </a:lnTo>
                  <a:lnTo>
                    <a:pt x="575" y="1202"/>
                  </a:lnTo>
                  <a:lnTo>
                    <a:pt x="575" y="1223"/>
                  </a:lnTo>
                  <a:lnTo>
                    <a:pt x="558" y="1240"/>
                  </a:lnTo>
                  <a:lnTo>
                    <a:pt x="558" y="1245"/>
                  </a:lnTo>
                  <a:lnTo>
                    <a:pt x="546" y="1261"/>
                  </a:lnTo>
                  <a:lnTo>
                    <a:pt x="546" y="1270"/>
                  </a:lnTo>
                  <a:lnTo>
                    <a:pt x="537" y="1270"/>
                  </a:lnTo>
                  <a:lnTo>
                    <a:pt x="520" y="1283"/>
                  </a:lnTo>
                  <a:lnTo>
                    <a:pt x="520" y="1291"/>
                  </a:lnTo>
                  <a:lnTo>
                    <a:pt x="516" y="1291"/>
                  </a:lnTo>
                  <a:lnTo>
                    <a:pt x="499" y="1308"/>
                  </a:lnTo>
                  <a:lnTo>
                    <a:pt x="491" y="1308"/>
                  </a:lnTo>
                  <a:lnTo>
                    <a:pt x="482" y="1300"/>
                  </a:lnTo>
                  <a:lnTo>
                    <a:pt x="478" y="1300"/>
                  </a:lnTo>
                  <a:lnTo>
                    <a:pt x="448" y="1270"/>
                  </a:lnTo>
                  <a:lnTo>
                    <a:pt x="448" y="1261"/>
                  </a:lnTo>
                  <a:lnTo>
                    <a:pt x="410" y="1223"/>
                  </a:lnTo>
                  <a:lnTo>
                    <a:pt x="402" y="1223"/>
                  </a:lnTo>
                  <a:lnTo>
                    <a:pt x="385" y="1211"/>
                  </a:lnTo>
                  <a:lnTo>
                    <a:pt x="376" y="1211"/>
                  </a:lnTo>
                  <a:lnTo>
                    <a:pt x="372" y="1202"/>
                  </a:lnTo>
                  <a:lnTo>
                    <a:pt x="355" y="1202"/>
                  </a:lnTo>
                  <a:lnTo>
                    <a:pt x="347" y="1194"/>
                  </a:lnTo>
                  <a:lnTo>
                    <a:pt x="326" y="1194"/>
                  </a:lnTo>
                  <a:lnTo>
                    <a:pt x="317" y="1185"/>
                  </a:lnTo>
                  <a:lnTo>
                    <a:pt x="309" y="1185"/>
                  </a:lnTo>
                  <a:lnTo>
                    <a:pt x="304" y="1177"/>
                  </a:lnTo>
                  <a:lnTo>
                    <a:pt x="304" y="1173"/>
                  </a:lnTo>
                  <a:lnTo>
                    <a:pt x="309" y="1173"/>
                  </a:lnTo>
                  <a:lnTo>
                    <a:pt x="317" y="1164"/>
                  </a:lnTo>
                  <a:lnTo>
                    <a:pt x="326" y="1164"/>
                  </a:lnTo>
                  <a:lnTo>
                    <a:pt x="334" y="1173"/>
                  </a:lnTo>
                  <a:lnTo>
                    <a:pt x="355" y="1173"/>
                  </a:lnTo>
                  <a:lnTo>
                    <a:pt x="376" y="1147"/>
                  </a:lnTo>
                  <a:lnTo>
                    <a:pt x="372" y="1139"/>
                  </a:lnTo>
                  <a:lnTo>
                    <a:pt x="372" y="1126"/>
                  </a:lnTo>
                  <a:lnTo>
                    <a:pt x="393" y="1105"/>
                  </a:lnTo>
                  <a:lnTo>
                    <a:pt x="402" y="1105"/>
                  </a:lnTo>
                  <a:lnTo>
                    <a:pt x="440" y="1067"/>
                  </a:lnTo>
                  <a:lnTo>
                    <a:pt x="448" y="1067"/>
                  </a:lnTo>
                  <a:lnTo>
                    <a:pt x="453" y="1058"/>
                  </a:lnTo>
                  <a:lnTo>
                    <a:pt x="453" y="1050"/>
                  </a:lnTo>
                  <a:lnTo>
                    <a:pt x="393" y="1050"/>
                  </a:lnTo>
                  <a:lnTo>
                    <a:pt x="385" y="1041"/>
                  </a:lnTo>
                  <a:lnTo>
                    <a:pt x="342" y="1041"/>
                  </a:lnTo>
                  <a:lnTo>
                    <a:pt x="342" y="1003"/>
                  </a:lnTo>
                  <a:lnTo>
                    <a:pt x="334" y="999"/>
                  </a:lnTo>
                  <a:lnTo>
                    <a:pt x="334" y="991"/>
                  </a:lnTo>
                  <a:lnTo>
                    <a:pt x="326" y="982"/>
                  </a:lnTo>
                  <a:lnTo>
                    <a:pt x="326" y="944"/>
                  </a:lnTo>
                  <a:lnTo>
                    <a:pt x="317" y="936"/>
                  </a:lnTo>
                  <a:lnTo>
                    <a:pt x="317" y="876"/>
                  </a:lnTo>
                  <a:lnTo>
                    <a:pt x="279" y="876"/>
                  </a:lnTo>
                  <a:lnTo>
                    <a:pt x="271" y="868"/>
                  </a:lnTo>
                  <a:lnTo>
                    <a:pt x="249" y="868"/>
                  </a:lnTo>
                  <a:lnTo>
                    <a:pt x="241" y="864"/>
                  </a:lnTo>
                  <a:lnTo>
                    <a:pt x="211" y="864"/>
                  </a:lnTo>
                  <a:lnTo>
                    <a:pt x="203" y="868"/>
                  </a:lnTo>
                  <a:lnTo>
                    <a:pt x="97" y="868"/>
                  </a:lnTo>
                  <a:lnTo>
                    <a:pt x="89" y="876"/>
                  </a:lnTo>
                  <a:lnTo>
                    <a:pt x="67" y="876"/>
                  </a:lnTo>
                  <a:lnTo>
                    <a:pt x="63" y="868"/>
                  </a:lnTo>
                  <a:lnTo>
                    <a:pt x="55" y="868"/>
                  </a:lnTo>
                  <a:lnTo>
                    <a:pt x="25" y="838"/>
                  </a:lnTo>
                  <a:lnTo>
                    <a:pt x="25" y="830"/>
                  </a:lnTo>
                  <a:lnTo>
                    <a:pt x="0" y="809"/>
                  </a:lnTo>
                  <a:lnTo>
                    <a:pt x="0" y="792"/>
                  </a:lnTo>
                  <a:lnTo>
                    <a:pt x="8" y="787"/>
                  </a:lnTo>
                  <a:lnTo>
                    <a:pt x="8" y="770"/>
                  </a:lnTo>
                  <a:lnTo>
                    <a:pt x="0" y="766"/>
                  </a:lnTo>
                  <a:lnTo>
                    <a:pt x="0" y="732"/>
                  </a:lnTo>
                  <a:lnTo>
                    <a:pt x="17" y="732"/>
                  </a:lnTo>
                  <a:lnTo>
                    <a:pt x="25" y="741"/>
                  </a:lnTo>
                  <a:lnTo>
                    <a:pt x="38" y="741"/>
                  </a:lnTo>
                  <a:lnTo>
                    <a:pt x="38" y="724"/>
                  </a:lnTo>
                  <a:lnTo>
                    <a:pt x="29" y="720"/>
                  </a:lnTo>
                  <a:lnTo>
                    <a:pt x="29" y="686"/>
                  </a:lnTo>
                  <a:lnTo>
                    <a:pt x="17" y="686"/>
                  </a:lnTo>
                  <a:lnTo>
                    <a:pt x="17" y="673"/>
                  </a:lnTo>
                  <a:lnTo>
                    <a:pt x="8" y="665"/>
                  </a:lnTo>
                  <a:lnTo>
                    <a:pt x="8" y="652"/>
                  </a:lnTo>
                  <a:lnTo>
                    <a:pt x="0" y="643"/>
                  </a:lnTo>
                  <a:lnTo>
                    <a:pt x="0" y="635"/>
                  </a:lnTo>
                  <a:lnTo>
                    <a:pt x="8" y="627"/>
                  </a:lnTo>
                  <a:lnTo>
                    <a:pt x="8" y="614"/>
                  </a:lnTo>
                  <a:lnTo>
                    <a:pt x="0" y="605"/>
                  </a:lnTo>
                  <a:lnTo>
                    <a:pt x="0" y="580"/>
                  </a:lnTo>
                  <a:lnTo>
                    <a:pt x="8" y="576"/>
                  </a:lnTo>
                  <a:lnTo>
                    <a:pt x="8" y="567"/>
                  </a:lnTo>
                  <a:lnTo>
                    <a:pt x="17" y="559"/>
                  </a:lnTo>
                  <a:lnTo>
                    <a:pt x="25" y="559"/>
                  </a:lnTo>
                  <a:lnTo>
                    <a:pt x="55" y="529"/>
                  </a:lnTo>
                  <a:lnTo>
                    <a:pt x="55" y="521"/>
                  </a:lnTo>
                  <a:lnTo>
                    <a:pt x="63" y="516"/>
                  </a:lnTo>
                  <a:lnTo>
                    <a:pt x="63" y="508"/>
                  </a:lnTo>
                  <a:lnTo>
                    <a:pt x="55" y="500"/>
                  </a:lnTo>
                  <a:lnTo>
                    <a:pt x="55" y="491"/>
                  </a:lnTo>
                  <a:lnTo>
                    <a:pt x="63" y="483"/>
                  </a:lnTo>
                  <a:lnTo>
                    <a:pt x="63" y="478"/>
                  </a:lnTo>
                  <a:lnTo>
                    <a:pt x="89" y="445"/>
                  </a:lnTo>
                  <a:lnTo>
                    <a:pt x="89" y="440"/>
                  </a:lnTo>
                  <a:lnTo>
                    <a:pt x="97" y="440"/>
                  </a:lnTo>
                  <a:lnTo>
                    <a:pt x="135" y="402"/>
                  </a:lnTo>
                  <a:lnTo>
                    <a:pt x="135" y="394"/>
                  </a:lnTo>
                  <a:lnTo>
                    <a:pt x="122" y="377"/>
                  </a:lnTo>
                  <a:lnTo>
                    <a:pt x="131" y="373"/>
                  </a:lnTo>
                  <a:lnTo>
                    <a:pt x="144" y="373"/>
                  </a:lnTo>
                  <a:lnTo>
                    <a:pt x="152" y="364"/>
                  </a:lnTo>
                  <a:lnTo>
                    <a:pt x="160" y="364"/>
                  </a:lnTo>
                  <a:lnTo>
                    <a:pt x="169" y="356"/>
                  </a:lnTo>
                  <a:lnTo>
                    <a:pt x="173" y="356"/>
                  </a:lnTo>
                  <a:lnTo>
                    <a:pt x="182" y="364"/>
                  </a:lnTo>
                  <a:lnTo>
                    <a:pt x="190" y="364"/>
                  </a:lnTo>
                  <a:lnTo>
                    <a:pt x="190" y="339"/>
                  </a:lnTo>
                  <a:lnTo>
                    <a:pt x="194" y="334"/>
                  </a:lnTo>
                  <a:lnTo>
                    <a:pt x="194" y="326"/>
                  </a:lnTo>
                  <a:lnTo>
                    <a:pt x="203" y="318"/>
                  </a:lnTo>
                  <a:lnTo>
                    <a:pt x="203" y="288"/>
                  </a:lnTo>
                  <a:lnTo>
                    <a:pt x="211" y="279"/>
                  </a:lnTo>
                  <a:lnTo>
                    <a:pt x="211" y="229"/>
                  </a:lnTo>
                  <a:lnTo>
                    <a:pt x="237" y="229"/>
                  </a:lnTo>
                  <a:lnTo>
                    <a:pt x="241" y="233"/>
                  </a:lnTo>
                  <a:lnTo>
                    <a:pt x="258" y="233"/>
                  </a:lnTo>
                  <a:lnTo>
                    <a:pt x="266" y="241"/>
                  </a:lnTo>
                  <a:lnTo>
                    <a:pt x="279" y="241"/>
                  </a:lnTo>
                  <a:lnTo>
                    <a:pt x="304" y="220"/>
                  </a:lnTo>
                  <a:lnTo>
                    <a:pt x="309" y="220"/>
                  </a:lnTo>
                  <a:lnTo>
                    <a:pt x="326" y="203"/>
                  </a:lnTo>
                  <a:lnTo>
                    <a:pt x="334" y="203"/>
                  </a:lnTo>
                  <a:lnTo>
                    <a:pt x="342" y="199"/>
                  </a:lnTo>
                  <a:lnTo>
                    <a:pt x="347" y="199"/>
                  </a:lnTo>
                  <a:lnTo>
                    <a:pt x="376" y="165"/>
                  </a:lnTo>
                  <a:lnTo>
                    <a:pt x="376" y="152"/>
                  </a:lnTo>
                  <a:lnTo>
                    <a:pt x="385" y="144"/>
                  </a:lnTo>
                  <a:lnTo>
                    <a:pt x="402" y="144"/>
                  </a:lnTo>
                  <a:lnTo>
                    <a:pt x="410" y="136"/>
                  </a:lnTo>
                  <a:lnTo>
                    <a:pt x="410" y="127"/>
                  </a:lnTo>
                  <a:lnTo>
                    <a:pt x="423" y="114"/>
                  </a:lnTo>
                  <a:lnTo>
                    <a:pt x="423" y="97"/>
                  </a:lnTo>
                  <a:lnTo>
                    <a:pt x="431" y="93"/>
                  </a:lnTo>
                  <a:lnTo>
                    <a:pt x="431" y="85"/>
                  </a:lnTo>
                  <a:lnTo>
                    <a:pt x="440" y="76"/>
                  </a:lnTo>
                  <a:lnTo>
                    <a:pt x="440" y="55"/>
                  </a:lnTo>
                  <a:lnTo>
                    <a:pt x="448" y="47"/>
                  </a:lnTo>
                  <a:lnTo>
                    <a:pt x="448" y="30"/>
                  </a:lnTo>
                  <a:lnTo>
                    <a:pt x="461" y="17"/>
                  </a:lnTo>
                  <a:lnTo>
                    <a:pt x="461" y="0"/>
                  </a:lnTo>
                  <a:lnTo>
                    <a:pt x="499" y="0"/>
                  </a:lnTo>
                  <a:lnTo>
                    <a:pt x="499" y="9"/>
                  </a:lnTo>
                  <a:lnTo>
                    <a:pt x="508" y="17"/>
                  </a:lnTo>
                  <a:lnTo>
                    <a:pt x="529" y="17"/>
                  </a:lnTo>
                  <a:lnTo>
                    <a:pt x="537" y="25"/>
                  </a:lnTo>
                  <a:lnTo>
                    <a:pt x="558" y="25"/>
                  </a:lnTo>
                  <a:lnTo>
                    <a:pt x="567" y="30"/>
                  </a:lnTo>
                  <a:lnTo>
                    <a:pt x="567" y="38"/>
                  </a:lnTo>
                  <a:lnTo>
                    <a:pt x="575" y="47"/>
                  </a:lnTo>
                  <a:lnTo>
                    <a:pt x="584" y="38"/>
                  </a:lnTo>
                  <a:lnTo>
                    <a:pt x="596" y="38"/>
                  </a:lnTo>
                  <a:lnTo>
                    <a:pt x="605" y="30"/>
                  </a:lnTo>
                  <a:lnTo>
                    <a:pt x="605" y="17"/>
                  </a:lnTo>
                  <a:lnTo>
                    <a:pt x="613" y="9"/>
                  </a:lnTo>
                  <a:lnTo>
                    <a:pt x="660" y="9"/>
                  </a:lnTo>
                  <a:lnTo>
                    <a:pt x="660" y="17"/>
                  </a:lnTo>
                  <a:lnTo>
                    <a:pt x="664" y="25"/>
                  </a:lnTo>
                  <a:lnTo>
                    <a:pt x="664" y="30"/>
                  </a:lnTo>
                  <a:lnTo>
                    <a:pt x="673" y="38"/>
                  </a:lnTo>
                  <a:lnTo>
                    <a:pt x="673" y="47"/>
                  </a:lnTo>
                  <a:lnTo>
                    <a:pt x="681" y="55"/>
                  </a:lnTo>
                  <a:lnTo>
                    <a:pt x="702" y="55"/>
                  </a:lnTo>
                  <a:lnTo>
                    <a:pt x="757" y="106"/>
                  </a:lnTo>
                  <a:lnTo>
                    <a:pt x="757" y="114"/>
                  </a:lnTo>
                  <a:lnTo>
                    <a:pt x="770" y="114"/>
                  </a:lnTo>
                  <a:lnTo>
                    <a:pt x="787" y="127"/>
                  </a:lnTo>
                  <a:lnTo>
                    <a:pt x="795" y="123"/>
                  </a:lnTo>
                  <a:lnTo>
                    <a:pt x="804" y="127"/>
                  </a:lnTo>
                  <a:lnTo>
                    <a:pt x="808" y="123"/>
                  </a:lnTo>
                  <a:lnTo>
                    <a:pt x="817" y="123"/>
                  </a:lnTo>
                  <a:lnTo>
                    <a:pt x="825" y="127"/>
                  </a:lnTo>
                  <a:lnTo>
                    <a:pt x="838" y="127"/>
                  </a:lnTo>
                  <a:lnTo>
                    <a:pt x="846" y="136"/>
                  </a:lnTo>
                  <a:lnTo>
                    <a:pt x="863" y="136"/>
                  </a:lnTo>
                  <a:lnTo>
                    <a:pt x="872" y="144"/>
                  </a:lnTo>
                  <a:lnTo>
                    <a:pt x="884" y="144"/>
                  </a:lnTo>
                  <a:lnTo>
                    <a:pt x="893" y="152"/>
                  </a:lnTo>
                  <a:lnTo>
                    <a:pt x="901" y="152"/>
                  </a:lnTo>
                  <a:lnTo>
                    <a:pt x="910" y="161"/>
                  </a:lnTo>
                  <a:lnTo>
                    <a:pt x="922" y="161"/>
                  </a:lnTo>
                  <a:lnTo>
                    <a:pt x="931" y="165"/>
                  </a:lnTo>
                  <a:lnTo>
                    <a:pt x="944" y="165"/>
                  </a:lnTo>
                  <a:lnTo>
                    <a:pt x="952" y="174"/>
                  </a:lnTo>
                  <a:lnTo>
                    <a:pt x="969" y="174"/>
                  </a:lnTo>
                  <a:lnTo>
                    <a:pt x="969" y="191"/>
                  </a:lnTo>
                  <a:lnTo>
                    <a:pt x="960" y="199"/>
                  </a:lnTo>
                  <a:lnTo>
                    <a:pt x="960" y="203"/>
                  </a:lnTo>
                  <a:lnTo>
                    <a:pt x="944" y="220"/>
                  </a:lnTo>
                  <a:lnTo>
                    <a:pt x="944" y="229"/>
                  </a:lnTo>
                  <a:lnTo>
                    <a:pt x="935" y="229"/>
                  </a:lnTo>
                  <a:lnTo>
                    <a:pt x="931" y="220"/>
                  </a:lnTo>
                  <a:lnTo>
                    <a:pt x="922" y="220"/>
                  </a:lnTo>
                  <a:lnTo>
                    <a:pt x="914" y="212"/>
                  </a:lnTo>
                  <a:lnTo>
                    <a:pt x="910" y="212"/>
                  </a:lnTo>
                  <a:lnTo>
                    <a:pt x="901" y="220"/>
                  </a:lnTo>
                  <a:lnTo>
                    <a:pt x="901" y="233"/>
                  </a:lnTo>
                  <a:lnTo>
                    <a:pt x="893" y="241"/>
                  </a:lnTo>
                  <a:lnTo>
                    <a:pt x="893" y="258"/>
                  </a:lnTo>
                  <a:lnTo>
                    <a:pt x="901" y="258"/>
                  </a:lnTo>
                  <a:lnTo>
                    <a:pt x="910" y="267"/>
                  </a:lnTo>
                  <a:lnTo>
                    <a:pt x="922" y="267"/>
                  </a:lnTo>
                  <a:lnTo>
                    <a:pt x="922" y="279"/>
                  </a:lnTo>
                  <a:lnTo>
                    <a:pt x="969" y="326"/>
                  </a:lnTo>
                  <a:lnTo>
                    <a:pt x="969" y="339"/>
                  </a:lnTo>
                  <a:lnTo>
                    <a:pt x="1007" y="377"/>
                  </a:lnTo>
                  <a:lnTo>
                    <a:pt x="1011" y="377"/>
                  </a:lnTo>
                  <a:lnTo>
                    <a:pt x="1020" y="385"/>
                  </a:lnTo>
                  <a:lnTo>
                    <a:pt x="1037" y="385"/>
                  </a:lnTo>
                  <a:lnTo>
                    <a:pt x="1041" y="394"/>
                  </a:lnTo>
                  <a:lnTo>
                    <a:pt x="1075" y="394"/>
                  </a:lnTo>
                  <a:lnTo>
                    <a:pt x="1075" y="402"/>
                  </a:lnTo>
                  <a:lnTo>
                    <a:pt x="1096" y="423"/>
                  </a:lnTo>
                  <a:lnTo>
                    <a:pt x="1104" y="423"/>
                  </a:lnTo>
                  <a:lnTo>
                    <a:pt x="1104" y="440"/>
                  </a:lnTo>
                  <a:lnTo>
                    <a:pt x="1113" y="440"/>
                  </a:lnTo>
                  <a:lnTo>
                    <a:pt x="1117" y="445"/>
                  </a:lnTo>
                  <a:lnTo>
                    <a:pt x="1126" y="445"/>
                  </a:lnTo>
                  <a:lnTo>
                    <a:pt x="1134" y="453"/>
                  </a:lnTo>
                  <a:lnTo>
                    <a:pt x="1134" y="461"/>
                  </a:lnTo>
                  <a:lnTo>
                    <a:pt x="1142" y="470"/>
                  </a:lnTo>
                  <a:lnTo>
                    <a:pt x="1126" y="483"/>
                  </a:lnTo>
                  <a:lnTo>
                    <a:pt x="1126" y="491"/>
                  </a:lnTo>
                  <a:lnTo>
                    <a:pt x="1104" y="516"/>
                  </a:lnTo>
                  <a:lnTo>
                    <a:pt x="1104" y="521"/>
                  </a:lnTo>
                  <a:lnTo>
                    <a:pt x="1113" y="521"/>
                  </a:lnTo>
                  <a:lnTo>
                    <a:pt x="1117" y="529"/>
                  </a:lnTo>
                  <a:lnTo>
                    <a:pt x="1164" y="529"/>
                  </a:lnTo>
                  <a:lnTo>
                    <a:pt x="1172" y="538"/>
                  </a:lnTo>
                  <a:lnTo>
                    <a:pt x="1202" y="538"/>
                  </a:lnTo>
                  <a:lnTo>
                    <a:pt x="1202" y="588"/>
                  </a:lnTo>
                  <a:lnTo>
                    <a:pt x="1210" y="597"/>
                  </a:lnTo>
                  <a:lnTo>
                    <a:pt x="1189" y="622"/>
                  </a:lnTo>
                  <a:lnTo>
                    <a:pt x="1189" y="643"/>
                  </a:lnTo>
                  <a:lnTo>
                    <a:pt x="1181" y="652"/>
                  </a:lnTo>
                  <a:lnTo>
                    <a:pt x="1181" y="656"/>
                  </a:lnTo>
                  <a:lnTo>
                    <a:pt x="1172" y="665"/>
                  </a:lnTo>
                  <a:lnTo>
                    <a:pt x="1172" y="694"/>
                  </a:lnTo>
                  <a:lnTo>
                    <a:pt x="1193" y="720"/>
                  </a:lnTo>
                  <a:lnTo>
                    <a:pt x="1193" y="724"/>
                  </a:lnTo>
                  <a:lnTo>
                    <a:pt x="1202" y="732"/>
                  </a:lnTo>
                  <a:lnTo>
                    <a:pt x="1202" y="741"/>
                  </a:lnTo>
                  <a:lnTo>
                    <a:pt x="1210" y="749"/>
                  </a:lnTo>
                  <a:lnTo>
                    <a:pt x="1210" y="800"/>
                  </a:lnTo>
                  <a:lnTo>
                    <a:pt x="1202" y="809"/>
                  </a:lnTo>
                  <a:lnTo>
                    <a:pt x="1202" y="817"/>
                  </a:lnTo>
                  <a:lnTo>
                    <a:pt x="1189" y="830"/>
                  </a:lnTo>
                  <a:lnTo>
                    <a:pt x="1189" y="838"/>
                  </a:lnTo>
                  <a:lnTo>
                    <a:pt x="1181" y="847"/>
                  </a:lnTo>
                  <a:lnTo>
                    <a:pt x="1181" y="855"/>
                  </a:lnTo>
                  <a:lnTo>
                    <a:pt x="1134" y="897"/>
                  </a:lnTo>
                  <a:lnTo>
                    <a:pt x="1134" y="923"/>
                  </a:lnTo>
                  <a:lnTo>
                    <a:pt x="1151" y="936"/>
                  </a:lnTo>
                  <a:lnTo>
                    <a:pt x="1151" y="944"/>
                  </a:lnTo>
                  <a:lnTo>
                    <a:pt x="1155" y="952"/>
                  </a:lnTo>
                  <a:lnTo>
                    <a:pt x="1164" y="952"/>
                  </a:lnTo>
                  <a:lnTo>
                    <a:pt x="1181" y="936"/>
                  </a:lnTo>
                  <a:lnTo>
                    <a:pt x="1189" y="936"/>
                  </a:lnTo>
                  <a:lnTo>
                    <a:pt x="1193" y="931"/>
                  </a:lnTo>
                  <a:lnTo>
                    <a:pt x="1202" y="931"/>
                  </a:lnTo>
                  <a:lnTo>
                    <a:pt x="1202" y="944"/>
                  </a:lnTo>
                  <a:lnTo>
                    <a:pt x="1219" y="961"/>
                  </a:lnTo>
                  <a:lnTo>
                    <a:pt x="1223" y="961"/>
                  </a:lnTo>
                  <a:lnTo>
                    <a:pt x="1240" y="974"/>
                  </a:lnTo>
                  <a:lnTo>
                    <a:pt x="1269" y="974"/>
                  </a:lnTo>
                  <a:lnTo>
                    <a:pt x="1269" y="991"/>
                  </a:lnTo>
                  <a:lnTo>
                    <a:pt x="1261" y="991"/>
                  </a:lnTo>
                  <a:lnTo>
                    <a:pt x="1240" y="1012"/>
                  </a:lnTo>
                  <a:lnTo>
                    <a:pt x="1248" y="1020"/>
                  </a:lnTo>
                  <a:lnTo>
                    <a:pt x="1240" y="1029"/>
                  </a:lnTo>
                  <a:lnTo>
                    <a:pt x="1240" y="1037"/>
                  </a:lnTo>
                  <a:lnTo>
                    <a:pt x="1231" y="1041"/>
                  </a:lnTo>
                  <a:lnTo>
                    <a:pt x="1231" y="1050"/>
                  </a:lnTo>
                  <a:lnTo>
                    <a:pt x="1223" y="1058"/>
                  </a:lnTo>
                  <a:lnTo>
                    <a:pt x="1223" y="1067"/>
                  </a:lnTo>
                  <a:lnTo>
                    <a:pt x="1219" y="1071"/>
                  </a:lnTo>
                  <a:lnTo>
                    <a:pt x="1210" y="1071"/>
                  </a:lnTo>
                  <a:lnTo>
                    <a:pt x="1202" y="1079"/>
                  </a:lnTo>
                  <a:lnTo>
                    <a:pt x="1189" y="1079"/>
                  </a:lnTo>
                  <a:lnTo>
                    <a:pt x="1172" y="1096"/>
                  </a:lnTo>
                  <a:lnTo>
                    <a:pt x="1172" y="1105"/>
                  </a:lnTo>
                  <a:lnTo>
                    <a:pt x="1164" y="1109"/>
                  </a:lnTo>
                  <a:lnTo>
                    <a:pt x="1155" y="1109"/>
                  </a:lnTo>
                  <a:lnTo>
                    <a:pt x="1151" y="1105"/>
                  </a:lnTo>
                  <a:lnTo>
                    <a:pt x="1142" y="1105"/>
                  </a:lnTo>
                  <a:lnTo>
                    <a:pt x="1134" y="1096"/>
                  </a:lnTo>
                  <a:lnTo>
                    <a:pt x="1126" y="1096"/>
                  </a:lnTo>
                  <a:lnTo>
                    <a:pt x="1117" y="1088"/>
                  </a:lnTo>
                  <a:lnTo>
                    <a:pt x="1104" y="1088"/>
                  </a:lnTo>
                  <a:lnTo>
                    <a:pt x="1087" y="1105"/>
                  </a:lnTo>
                  <a:lnTo>
                    <a:pt x="1083" y="1105"/>
                  </a:lnTo>
                  <a:lnTo>
                    <a:pt x="1075" y="1109"/>
                  </a:lnTo>
                  <a:lnTo>
                    <a:pt x="1075" y="1139"/>
                  </a:lnTo>
                  <a:lnTo>
                    <a:pt x="1066" y="1147"/>
                  </a:lnTo>
                  <a:lnTo>
                    <a:pt x="1066" y="1211"/>
                  </a:lnTo>
                  <a:lnTo>
                    <a:pt x="1075" y="1215"/>
                  </a:lnTo>
                  <a:lnTo>
                    <a:pt x="1075" y="1223"/>
                  </a:lnTo>
                  <a:lnTo>
                    <a:pt x="1058" y="1240"/>
                  </a:lnTo>
                  <a:lnTo>
                    <a:pt x="1049" y="1240"/>
                  </a:lnTo>
                  <a:lnTo>
                    <a:pt x="1037" y="1253"/>
                  </a:lnTo>
                  <a:lnTo>
                    <a:pt x="1037" y="1283"/>
                  </a:lnTo>
                  <a:lnTo>
                    <a:pt x="1028" y="1283"/>
                  </a:lnTo>
                  <a:lnTo>
                    <a:pt x="1020" y="1291"/>
                  </a:lnTo>
                  <a:lnTo>
                    <a:pt x="1020" y="1300"/>
                  </a:lnTo>
                  <a:lnTo>
                    <a:pt x="1011" y="1300"/>
                  </a:lnTo>
                  <a:lnTo>
                    <a:pt x="1007" y="1308"/>
                  </a:lnTo>
                  <a:lnTo>
                    <a:pt x="999" y="1308"/>
                  </a:lnTo>
                  <a:lnTo>
                    <a:pt x="990" y="1316"/>
                  </a:lnTo>
                  <a:lnTo>
                    <a:pt x="990" y="1321"/>
                  </a:lnTo>
                  <a:lnTo>
                    <a:pt x="982" y="1329"/>
                  </a:lnTo>
                  <a:lnTo>
                    <a:pt x="982" y="1359"/>
                  </a:lnTo>
                  <a:lnTo>
                    <a:pt x="990" y="1359"/>
                  </a:lnTo>
                  <a:lnTo>
                    <a:pt x="999" y="1367"/>
                  </a:lnTo>
                  <a:lnTo>
                    <a:pt x="999" y="1376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F6A728D3-B549-4DC8-9814-9A41A47C0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3" y="1268"/>
              <a:ext cx="435" cy="337"/>
            </a:xfrm>
            <a:custGeom>
              <a:avLst/>
              <a:gdLst>
                <a:gd name="T0" fmla="*/ 737 w 1931"/>
                <a:gd name="T1" fmla="*/ 174 h 1495"/>
                <a:gd name="T2" fmla="*/ 690 w 1931"/>
                <a:gd name="T3" fmla="*/ 221 h 1495"/>
                <a:gd name="T4" fmla="*/ 703 w 1931"/>
                <a:gd name="T5" fmla="*/ 326 h 1495"/>
                <a:gd name="T6" fmla="*/ 699 w 1931"/>
                <a:gd name="T7" fmla="*/ 491 h 1495"/>
                <a:gd name="T8" fmla="*/ 665 w 1931"/>
                <a:gd name="T9" fmla="*/ 606 h 1495"/>
                <a:gd name="T10" fmla="*/ 623 w 1931"/>
                <a:gd name="T11" fmla="*/ 741 h 1495"/>
                <a:gd name="T12" fmla="*/ 517 w 1931"/>
                <a:gd name="T13" fmla="*/ 877 h 1495"/>
                <a:gd name="T14" fmla="*/ 449 w 1931"/>
                <a:gd name="T15" fmla="*/ 915 h 1495"/>
                <a:gd name="T16" fmla="*/ 386 w 1931"/>
                <a:gd name="T17" fmla="*/ 1101 h 1495"/>
                <a:gd name="T18" fmla="*/ 318 w 1931"/>
                <a:gd name="T19" fmla="*/ 1148 h 1495"/>
                <a:gd name="T20" fmla="*/ 267 w 1931"/>
                <a:gd name="T21" fmla="*/ 1194 h 1495"/>
                <a:gd name="T22" fmla="*/ 106 w 1931"/>
                <a:gd name="T23" fmla="*/ 1148 h 1495"/>
                <a:gd name="T24" fmla="*/ 9 w 1931"/>
                <a:gd name="T25" fmla="*/ 1169 h 1495"/>
                <a:gd name="T26" fmla="*/ 47 w 1931"/>
                <a:gd name="T27" fmla="*/ 1304 h 1495"/>
                <a:gd name="T28" fmla="*/ 60 w 1931"/>
                <a:gd name="T29" fmla="*/ 1380 h 1495"/>
                <a:gd name="T30" fmla="*/ 132 w 1931"/>
                <a:gd name="T31" fmla="*/ 1410 h 1495"/>
                <a:gd name="T32" fmla="*/ 229 w 1931"/>
                <a:gd name="T33" fmla="*/ 1473 h 1495"/>
                <a:gd name="T34" fmla="*/ 348 w 1931"/>
                <a:gd name="T35" fmla="*/ 1465 h 1495"/>
                <a:gd name="T36" fmla="*/ 449 w 1931"/>
                <a:gd name="T37" fmla="*/ 1435 h 1495"/>
                <a:gd name="T38" fmla="*/ 593 w 1931"/>
                <a:gd name="T39" fmla="*/ 1448 h 1495"/>
                <a:gd name="T40" fmla="*/ 703 w 1931"/>
                <a:gd name="T41" fmla="*/ 1410 h 1495"/>
                <a:gd name="T42" fmla="*/ 775 w 1931"/>
                <a:gd name="T43" fmla="*/ 1372 h 1495"/>
                <a:gd name="T44" fmla="*/ 856 w 1931"/>
                <a:gd name="T45" fmla="*/ 1330 h 1495"/>
                <a:gd name="T46" fmla="*/ 940 w 1931"/>
                <a:gd name="T47" fmla="*/ 1338 h 1495"/>
                <a:gd name="T48" fmla="*/ 1016 w 1931"/>
                <a:gd name="T49" fmla="*/ 1359 h 1495"/>
                <a:gd name="T50" fmla="*/ 1275 w 1931"/>
                <a:gd name="T51" fmla="*/ 1359 h 1495"/>
                <a:gd name="T52" fmla="*/ 1380 w 1931"/>
                <a:gd name="T53" fmla="*/ 1330 h 1495"/>
                <a:gd name="T54" fmla="*/ 1461 w 1931"/>
                <a:gd name="T55" fmla="*/ 1291 h 1495"/>
                <a:gd name="T56" fmla="*/ 1537 w 1931"/>
                <a:gd name="T57" fmla="*/ 1262 h 1495"/>
                <a:gd name="T58" fmla="*/ 1613 w 1931"/>
                <a:gd name="T59" fmla="*/ 1224 h 1495"/>
                <a:gd name="T60" fmla="*/ 1689 w 1931"/>
                <a:gd name="T61" fmla="*/ 1207 h 1495"/>
                <a:gd name="T62" fmla="*/ 1812 w 1931"/>
                <a:gd name="T63" fmla="*/ 1198 h 1495"/>
                <a:gd name="T64" fmla="*/ 1833 w 1931"/>
                <a:gd name="T65" fmla="*/ 1088 h 1495"/>
                <a:gd name="T66" fmla="*/ 1931 w 1931"/>
                <a:gd name="T67" fmla="*/ 1059 h 1495"/>
                <a:gd name="T68" fmla="*/ 1880 w 1931"/>
                <a:gd name="T69" fmla="*/ 974 h 1495"/>
                <a:gd name="T70" fmla="*/ 1825 w 1931"/>
                <a:gd name="T71" fmla="*/ 868 h 1495"/>
                <a:gd name="T72" fmla="*/ 1757 w 1931"/>
                <a:gd name="T73" fmla="*/ 813 h 1495"/>
                <a:gd name="T74" fmla="*/ 1727 w 1931"/>
                <a:gd name="T75" fmla="*/ 695 h 1495"/>
                <a:gd name="T76" fmla="*/ 1749 w 1931"/>
                <a:gd name="T77" fmla="*/ 618 h 1495"/>
                <a:gd name="T78" fmla="*/ 1854 w 1931"/>
                <a:gd name="T79" fmla="*/ 580 h 1495"/>
                <a:gd name="T80" fmla="*/ 1846 w 1931"/>
                <a:gd name="T81" fmla="*/ 462 h 1495"/>
                <a:gd name="T82" fmla="*/ 1871 w 1931"/>
                <a:gd name="T83" fmla="*/ 394 h 1495"/>
                <a:gd name="T84" fmla="*/ 1795 w 1931"/>
                <a:gd name="T85" fmla="*/ 424 h 1495"/>
                <a:gd name="T86" fmla="*/ 1727 w 1931"/>
                <a:gd name="T87" fmla="*/ 407 h 1495"/>
                <a:gd name="T88" fmla="*/ 1643 w 1931"/>
                <a:gd name="T89" fmla="*/ 377 h 1495"/>
                <a:gd name="T90" fmla="*/ 1592 w 1931"/>
                <a:gd name="T91" fmla="*/ 293 h 1495"/>
                <a:gd name="T92" fmla="*/ 1507 w 1931"/>
                <a:gd name="T93" fmla="*/ 293 h 1495"/>
                <a:gd name="T94" fmla="*/ 1410 w 1931"/>
                <a:gd name="T95" fmla="*/ 326 h 1495"/>
                <a:gd name="T96" fmla="*/ 1372 w 1931"/>
                <a:gd name="T97" fmla="*/ 271 h 1495"/>
                <a:gd name="T98" fmla="*/ 1258 w 1931"/>
                <a:gd name="T99" fmla="*/ 288 h 1495"/>
                <a:gd name="T100" fmla="*/ 1228 w 1931"/>
                <a:gd name="T101" fmla="*/ 204 h 1495"/>
                <a:gd name="T102" fmla="*/ 1325 w 1931"/>
                <a:gd name="T103" fmla="*/ 204 h 1495"/>
                <a:gd name="T104" fmla="*/ 1325 w 1931"/>
                <a:gd name="T105" fmla="*/ 161 h 1495"/>
                <a:gd name="T106" fmla="*/ 1308 w 1931"/>
                <a:gd name="T107" fmla="*/ 30 h 1495"/>
                <a:gd name="T108" fmla="*/ 1220 w 1931"/>
                <a:gd name="T109" fmla="*/ 22 h 1495"/>
                <a:gd name="T110" fmla="*/ 1105 w 1931"/>
                <a:gd name="T111" fmla="*/ 68 h 1495"/>
                <a:gd name="T112" fmla="*/ 1114 w 1931"/>
                <a:gd name="T113" fmla="*/ 153 h 1495"/>
                <a:gd name="T114" fmla="*/ 1084 w 1931"/>
                <a:gd name="T115" fmla="*/ 204 h 1495"/>
                <a:gd name="T116" fmla="*/ 987 w 1931"/>
                <a:gd name="T117" fmla="*/ 233 h 1495"/>
                <a:gd name="T118" fmla="*/ 902 w 1931"/>
                <a:gd name="T119" fmla="*/ 263 h 1495"/>
                <a:gd name="T120" fmla="*/ 872 w 1931"/>
                <a:gd name="T121" fmla="*/ 187 h 1495"/>
                <a:gd name="T122" fmla="*/ 796 w 1931"/>
                <a:gd name="T123" fmla="*/ 166 h 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31" h="1495">
                  <a:moveTo>
                    <a:pt x="788" y="119"/>
                  </a:moveTo>
                  <a:lnTo>
                    <a:pt x="775" y="136"/>
                  </a:lnTo>
                  <a:lnTo>
                    <a:pt x="775" y="144"/>
                  </a:lnTo>
                  <a:lnTo>
                    <a:pt x="767" y="144"/>
                  </a:lnTo>
                  <a:lnTo>
                    <a:pt x="758" y="153"/>
                  </a:lnTo>
                  <a:lnTo>
                    <a:pt x="750" y="153"/>
                  </a:lnTo>
                  <a:lnTo>
                    <a:pt x="750" y="161"/>
                  </a:lnTo>
                  <a:lnTo>
                    <a:pt x="737" y="174"/>
                  </a:lnTo>
                  <a:lnTo>
                    <a:pt x="737" y="182"/>
                  </a:lnTo>
                  <a:lnTo>
                    <a:pt x="712" y="182"/>
                  </a:lnTo>
                  <a:lnTo>
                    <a:pt x="703" y="187"/>
                  </a:lnTo>
                  <a:lnTo>
                    <a:pt x="690" y="187"/>
                  </a:lnTo>
                  <a:lnTo>
                    <a:pt x="682" y="195"/>
                  </a:lnTo>
                  <a:lnTo>
                    <a:pt x="682" y="204"/>
                  </a:lnTo>
                  <a:lnTo>
                    <a:pt x="690" y="212"/>
                  </a:lnTo>
                  <a:lnTo>
                    <a:pt x="690" y="221"/>
                  </a:lnTo>
                  <a:lnTo>
                    <a:pt x="673" y="233"/>
                  </a:lnTo>
                  <a:lnTo>
                    <a:pt x="673" y="250"/>
                  </a:lnTo>
                  <a:lnTo>
                    <a:pt x="682" y="259"/>
                  </a:lnTo>
                  <a:lnTo>
                    <a:pt x="682" y="263"/>
                  </a:lnTo>
                  <a:lnTo>
                    <a:pt x="690" y="271"/>
                  </a:lnTo>
                  <a:lnTo>
                    <a:pt x="690" y="293"/>
                  </a:lnTo>
                  <a:lnTo>
                    <a:pt x="703" y="309"/>
                  </a:lnTo>
                  <a:lnTo>
                    <a:pt x="703" y="326"/>
                  </a:lnTo>
                  <a:lnTo>
                    <a:pt x="712" y="331"/>
                  </a:lnTo>
                  <a:lnTo>
                    <a:pt x="712" y="364"/>
                  </a:lnTo>
                  <a:lnTo>
                    <a:pt x="699" y="364"/>
                  </a:lnTo>
                  <a:lnTo>
                    <a:pt x="699" y="424"/>
                  </a:lnTo>
                  <a:lnTo>
                    <a:pt x="703" y="432"/>
                  </a:lnTo>
                  <a:lnTo>
                    <a:pt x="703" y="462"/>
                  </a:lnTo>
                  <a:lnTo>
                    <a:pt x="699" y="466"/>
                  </a:lnTo>
                  <a:lnTo>
                    <a:pt x="699" y="491"/>
                  </a:lnTo>
                  <a:lnTo>
                    <a:pt x="690" y="500"/>
                  </a:lnTo>
                  <a:lnTo>
                    <a:pt x="690" y="521"/>
                  </a:lnTo>
                  <a:lnTo>
                    <a:pt x="682" y="530"/>
                  </a:lnTo>
                  <a:lnTo>
                    <a:pt x="682" y="542"/>
                  </a:lnTo>
                  <a:lnTo>
                    <a:pt x="673" y="551"/>
                  </a:lnTo>
                  <a:lnTo>
                    <a:pt x="673" y="568"/>
                  </a:lnTo>
                  <a:lnTo>
                    <a:pt x="665" y="572"/>
                  </a:lnTo>
                  <a:lnTo>
                    <a:pt x="665" y="606"/>
                  </a:lnTo>
                  <a:lnTo>
                    <a:pt x="661" y="610"/>
                  </a:lnTo>
                  <a:lnTo>
                    <a:pt x="661" y="673"/>
                  </a:lnTo>
                  <a:lnTo>
                    <a:pt x="652" y="678"/>
                  </a:lnTo>
                  <a:lnTo>
                    <a:pt x="652" y="695"/>
                  </a:lnTo>
                  <a:lnTo>
                    <a:pt x="644" y="703"/>
                  </a:lnTo>
                  <a:lnTo>
                    <a:pt x="644" y="712"/>
                  </a:lnTo>
                  <a:lnTo>
                    <a:pt x="623" y="733"/>
                  </a:lnTo>
                  <a:lnTo>
                    <a:pt x="623" y="741"/>
                  </a:lnTo>
                  <a:lnTo>
                    <a:pt x="606" y="754"/>
                  </a:lnTo>
                  <a:lnTo>
                    <a:pt x="606" y="762"/>
                  </a:lnTo>
                  <a:lnTo>
                    <a:pt x="593" y="779"/>
                  </a:lnTo>
                  <a:lnTo>
                    <a:pt x="593" y="784"/>
                  </a:lnTo>
                  <a:lnTo>
                    <a:pt x="585" y="792"/>
                  </a:lnTo>
                  <a:lnTo>
                    <a:pt x="585" y="800"/>
                  </a:lnTo>
                  <a:lnTo>
                    <a:pt x="517" y="868"/>
                  </a:lnTo>
                  <a:lnTo>
                    <a:pt x="517" y="877"/>
                  </a:lnTo>
                  <a:lnTo>
                    <a:pt x="500" y="889"/>
                  </a:lnTo>
                  <a:lnTo>
                    <a:pt x="483" y="889"/>
                  </a:lnTo>
                  <a:lnTo>
                    <a:pt x="479" y="885"/>
                  </a:lnTo>
                  <a:lnTo>
                    <a:pt x="470" y="885"/>
                  </a:lnTo>
                  <a:lnTo>
                    <a:pt x="462" y="889"/>
                  </a:lnTo>
                  <a:lnTo>
                    <a:pt x="453" y="889"/>
                  </a:lnTo>
                  <a:lnTo>
                    <a:pt x="449" y="898"/>
                  </a:lnTo>
                  <a:lnTo>
                    <a:pt x="449" y="915"/>
                  </a:lnTo>
                  <a:lnTo>
                    <a:pt x="432" y="927"/>
                  </a:lnTo>
                  <a:lnTo>
                    <a:pt x="432" y="982"/>
                  </a:lnTo>
                  <a:lnTo>
                    <a:pt x="424" y="991"/>
                  </a:lnTo>
                  <a:lnTo>
                    <a:pt x="424" y="1042"/>
                  </a:lnTo>
                  <a:lnTo>
                    <a:pt x="415" y="1050"/>
                  </a:lnTo>
                  <a:lnTo>
                    <a:pt x="415" y="1097"/>
                  </a:lnTo>
                  <a:lnTo>
                    <a:pt x="411" y="1101"/>
                  </a:lnTo>
                  <a:lnTo>
                    <a:pt x="386" y="1101"/>
                  </a:lnTo>
                  <a:lnTo>
                    <a:pt x="386" y="1118"/>
                  </a:lnTo>
                  <a:lnTo>
                    <a:pt x="348" y="1118"/>
                  </a:lnTo>
                  <a:lnTo>
                    <a:pt x="343" y="1109"/>
                  </a:lnTo>
                  <a:lnTo>
                    <a:pt x="335" y="1109"/>
                  </a:lnTo>
                  <a:lnTo>
                    <a:pt x="335" y="1126"/>
                  </a:lnTo>
                  <a:lnTo>
                    <a:pt x="326" y="1131"/>
                  </a:lnTo>
                  <a:lnTo>
                    <a:pt x="326" y="1148"/>
                  </a:lnTo>
                  <a:lnTo>
                    <a:pt x="318" y="1148"/>
                  </a:lnTo>
                  <a:lnTo>
                    <a:pt x="309" y="1156"/>
                  </a:lnTo>
                  <a:lnTo>
                    <a:pt x="297" y="1156"/>
                  </a:lnTo>
                  <a:lnTo>
                    <a:pt x="297" y="1160"/>
                  </a:lnTo>
                  <a:lnTo>
                    <a:pt x="305" y="1169"/>
                  </a:lnTo>
                  <a:lnTo>
                    <a:pt x="305" y="1177"/>
                  </a:lnTo>
                  <a:lnTo>
                    <a:pt x="297" y="1177"/>
                  </a:lnTo>
                  <a:lnTo>
                    <a:pt x="280" y="1194"/>
                  </a:lnTo>
                  <a:lnTo>
                    <a:pt x="267" y="1194"/>
                  </a:lnTo>
                  <a:lnTo>
                    <a:pt x="259" y="1186"/>
                  </a:lnTo>
                  <a:lnTo>
                    <a:pt x="191" y="1186"/>
                  </a:lnTo>
                  <a:lnTo>
                    <a:pt x="182" y="1177"/>
                  </a:lnTo>
                  <a:lnTo>
                    <a:pt x="174" y="1177"/>
                  </a:lnTo>
                  <a:lnTo>
                    <a:pt x="170" y="1169"/>
                  </a:lnTo>
                  <a:lnTo>
                    <a:pt x="123" y="1169"/>
                  </a:lnTo>
                  <a:lnTo>
                    <a:pt x="123" y="1148"/>
                  </a:lnTo>
                  <a:lnTo>
                    <a:pt x="106" y="1148"/>
                  </a:lnTo>
                  <a:lnTo>
                    <a:pt x="98" y="1139"/>
                  </a:lnTo>
                  <a:lnTo>
                    <a:pt x="60" y="1139"/>
                  </a:lnTo>
                  <a:lnTo>
                    <a:pt x="56" y="1131"/>
                  </a:lnTo>
                  <a:lnTo>
                    <a:pt x="22" y="1131"/>
                  </a:lnTo>
                  <a:lnTo>
                    <a:pt x="22" y="1148"/>
                  </a:lnTo>
                  <a:lnTo>
                    <a:pt x="17" y="1156"/>
                  </a:lnTo>
                  <a:lnTo>
                    <a:pt x="17" y="1160"/>
                  </a:lnTo>
                  <a:lnTo>
                    <a:pt x="9" y="1169"/>
                  </a:lnTo>
                  <a:lnTo>
                    <a:pt x="9" y="1232"/>
                  </a:lnTo>
                  <a:lnTo>
                    <a:pt x="0" y="1241"/>
                  </a:lnTo>
                  <a:lnTo>
                    <a:pt x="0" y="1245"/>
                  </a:lnTo>
                  <a:lnTo>
                    <a:pt x="30" y="1275"/>
                  </a:lnTo>
                  <a:lnTo>
                    <a:pt x="30" y="1283"/>
                  </a:lnTo>
                  <a:lnTo>
                    <a:pt x="39" y="1291"/>
                  </a:lnTo>
                  <a:lnTo>
                    <a:pt x="39" y="1300"/>
                  </a:lnTo>
                  <a:lnTo>
                    <a:pt x="47" y="1304"/>
                  </a:lnTo>
                  <a:lnTo>
                    <a:pt x="56" y="1304"/>
                  </a:lnTo>
                  <a:lnTo>
                    <a:pt x="68" y="1304"/>
                  </a:lnTo>
                  <a:lnTo>
                    <a:pt x="68" y="1313"/>
                  </a:lnTo>
                  <a:lnTo>
                    <a:pt x="60" y="1321"/>
                  </a:lnTo>
                  <a:lnTo>
                    <a:pt x="60" y="1338"/>
                  </a:lnTo>
                  <a:lnTo>
                    <a:pt x="56" y="1342"/>
                  </a:lnTo>
                  <a:lnTo>
                    <a:pt x="56" y="1372"/>
                  </a:lnTo>
                  <a:lnTo>
                    <a:pt x="60" y="1380"/>
                  </a:lnTo>
                  <a:lnTo>
                    <a:pt x="60" y="1397"/>
                  </a:lnTo>
                  <a:lnTo>
                    <a:pt x="68" y="1406"/>
                  </a:lnTo>
                  <a:lnTo>
                    <a:pt x="77" y="1397"/>
                  </a:lnTo>
                  <a:lnTo>
                    <a:pt x="98" y="1397"/>
                  </a:lnTo>
                  <a:lnTo>
                    <a:pt x="115" y="1410"/>
                  </a:lnTo>
                  <a:lnTo>
                    <a:pt x="115" y="1418"/>
                  </a:lnTo>
                  <a:lnTo>
                    <a:pt x="132" y="1418"/>
                  </a:lnTo>
                  <a:lnTo>
                    <a:pt x="132" y="1410"/>
                  </a:lnTo>
                  <a:lnTo>
                    <a:pt x="144" y="1397"/>
                  </a:lnTo>
                  <a:lnTo>
                    <a:pt x="153" y="1406"/>
                  </a:lnTo>
                  <a:lnTo>
                    <a:pt x="174" y="1406"/>
                  </a:lnTo>
                  <a:lnTo>
                    <a:pt x="212" y="1444"/>
                  </a:lnTo>
                  <a:lnTo>
                    <a:pt x="212" y="1448"/>
                  </a:lnTo>
                  <a:lnTo>
                    <a:pt x="221" y="1457"/>
                  </a:lnTo>
                  <a:lnTo>
                    <a:pt x="221" y="1465"/>
                  </a:lnTo>
                  <a:lnTo>
                    <a:pt x="229" y="1473"/>
                  </a:lnTo>
                  <a:lnTo>
                    <a:pt x="229" y="1486"/>
                  </a:lnTo>
                  <a:lnTo>
                    <a:pt x="238" y="1495"/>
                  </a:lnTo>
                  <a:lnTo>
                    <a:pt x="250" y="1495"/>
                  </a:lnTo>
                  <a:lnTo>
                    <a:pt x="259" y="1486"/>
                  </a:lnTo>
                  <a:lnTo>
                    <a:pt x="271" y="1486"/>
                  </a:lnTo>
                  <a:lnTo>
                    <a:pt x="280" y="1478"/>
                  </a:lnTo>
                  <a:lnTo>
                    <a:pt x="335" y="1478"/>
                  </a:lnTo>
                  <a:lnTo>
                    <a:pt x="348" y="1465"/>
                  </a:lnTo>
                  <a:lnTo>
                    <a:pt x="377" y="1465"/>
                  </a:lnTo>
                  <a:lnTo>
                    <a:pt x="386" y="1457"/>
                  </a:lnTo>
                  <a:lnTo>
                    <a:pt x="403" y="1457"/>
                  </a:lnTo>
                  <a:lnTo>
                    <a:pt x="411" y="1448"/>
                  </a:lnTo>
                  <a:lnTo>
                    <a:pt x="424" y="1448"/>
                  </a:lnTo>
                  <a:lnTo>
                    <a:pt x="432" y="1444"/>
                  </a:lnTo>
                  <a:lnTo>
                    <a:pt x="441" y="1444"/>
                  </a:lnTo>
                  <a:lnTo>
                    <a:pt x="449" y="1435"/>
                  </a:lnTo>
                  <a:lnTo>
                    <a:pt x="508" y="1435"/>
                  </a:lnTo>
                  <a:lnTo>
                    <a:pt x="517" y="1444"/>
                  </a:lnTo>
                  <a:lnTo>
                    <a:pt x="538" y="1444"/>
                  </a:lnTo>
                  <a:lnTo>
                    <a:pt x="547" y="1448"/>
                  </a:lnTo>
                  <a:lnTo>
                    <a:pt x="555" y="1448"/>
                  </a:lnTo>
                  <a:lnTo>
                    <a:pt x="559" y="1457"/>
                  </a:lnTo>
                  <a:lnTo>
                    <a:pt x="585" y="1457"/>
                  </a:lnTo>
                  <a:lnTo>
                    <a:pt x="593" y="1448"/>
                  </a:lnTo>
                  <a:lnTo>
                    <a:pt x="614" y="1448"/>
                  </a:lnTo>
                  <a:lnTo>
                    <a:pt x="623" y="1444"/>
                  </a:lnTo>
                  <a:lnTo>
                    <a:pt x="631" y="1444"/>
                  </a:lnTo>
                  <a:lnTo>
                    <a:pt x="644" y="1427"/>
                  </a:lnTo>
                  <a:lnTo>
                    <a:pt x="665" y="1427"/>
                  </a:lnTo>
                  <a:lnTo>
                    <a:pt x="673" y="1418"/>
                  </a:lnTo>
                  <a:lnTo>
                    <a:pt x="699" y="1418"/>
                  </a:lnTo>
                  <a:lnTo>
                    <a:pt x="703" y="1410"/>
                  </a:lnTo>
                  <a:lnTo>
                    <a:pt x="712" y="1410"/>
                  </a:lnTo>
                  <a:lnTo>
                    <a:pt x="720" y="1406"/>
                  </a:lnTo>
                  <a:lnTo>
                    <a:pt x="729" y="1406"/>
                  </a:lnTo>
                  <a:lnTo>
                    <a:pt x="737" y="1397"/>
                  </a:lnTo>
                  <a:lnTo>
                    <a:pt x="741" y="1397"/>
                  </a:lnTo>
                  <a:lnTo>
                    <a:pt x="750" y="1389"/>
                  </a:lnTo>
                  <a:lnTo>
                    <a:pt x="758" y="1389"/>
                  </a:lnTo>
                  <a:lnTo>
                    <a:pt x="775" y="1372"/>
                  </a:lnTo>
                  <a:lnTo>
                    <a:pt x="788" y="1372"/>
                  </a:lnTo>
                  <a:lnTo>
                    <a:pt x="805" y="1359"/>
                  </a:lnTo>
                  <a:lnTo>
                    <a:pt x="809" y="1359"/>
                  </a:lnTo>
                  <a:lnTo>
                    <a:pt x="817" y="1351"/>
                  </a:lnTo>
                  <a:lnTo>
                    <a:pt x="826" y="1351"/>
                  </a:lnTo>
                  <a:lnTo>
                    <a:pt x="834" y="1342"/>
                  </a:lnTo>
                  <a:lnTo>
                    <a:pt x="843" y="1342"/>
                  </a:lnTo>
                  <a:lnTo>
                    <a:pt x="856" y="1330"/>
                  </a:lnTo>
                  <a:lnTo>
                    <a:pt x="872" y="1330"/>
                  </a:lnTo>
                  <a:lnTo>
                    <a:pt x="885" y="1313"/>
                  </a:lnTo>
                  <a:lnTo>
                    <a:pt x="902" y="1313"/>
                  </a:lnTo>
                  <a:lnTo>
                    <a:pt x="911" y="1304"/>
                  </a:lnTo>
                  <a:lnTo>
                    <a:pt x="915" y="1304"/>
                  </a:lnTo>
                  <a:lnTo>
                    <a:pt x="932" y="1321"/>
                  </a:lnTo>
                  <a:lnTo>
                    <a:pt x="932" y="1330"/>
                  </a:lnTo>
                  <a:lnTo>
                    <a:pt x="940" y="1338"/>
                  </a:lnTo>
                  <a:lnTo>
                    <a:pt x="949" y="1338"/>
                  </a:lnTo>
                  <a:lnTo>
                    <a:pt x="953" y="1342"/>
                  </a:lnTo>
                  <a:lnTo>
                    <a:pt x="961" y="1342"/>
                  </a:lnTo>
                  <a:lnTo>
                    <a:pt x="970" y="1338"/>
                  </a:lnTo>
                  <a:lnTo>
                    <a:pt x="978" y="1342"/>
                  </a:lnTo>
                  <a:lnTo>
                    <a:pt x="987" y="1342"/>
                  </a:lnTo>
                  <a:lnTo>
                    <a:pt x="999" y="1359"/>
                  </a:lnTo>
                  <a:lnTo>
                    <a:pt x="1016" y="1359"/>
                  </a:lnTo>
                  <a:lnTo>
                    <a:pt x="1021" y="1368"/>
                  </a:lnTo>
                  <a:lnTo>
                    <a:pt x="1054" y="1368"/>
                  </a:lnTo>
                  <a:lnTo>
                    <a:pt x="1063" y="1372"/>
                  </a:lnTo>
                  <a:lnTo>
                    <a:pt x="1097" y="1372"/>
                  </a:lnTo>
                  <a:lnTo>
                    <a:pt x="1105" y="1368"/>
                  </a:lnTo>
                  <a:lnTo>
                    <a:pt x="1114" y="1368"/>
                  </a:lnTo>
                  <a:lnTo>
                    <a:pt x="1122" y="1359"/>
                  </a:lnTo>
                  <a:lnTo>
                    <a:pt x="1275" y="1359"/>
                  </a:lnTo>
                  <a:lnTo>
                    <a:pt x="1279" y="1351"/>
                  </a:lnTo>
                  <a:lnTo>
                    <a:pt x="1308" y="1351"/>
                  </a:lnTo>
                  <a:lnTo>
                    <a:pt x="1334" y="1351"/>
                  </a:lnTo>
                  <a:lnTo>
                    <a:pt x="1342" y="1342"/>
                  </a:lnTo>
                  <a:lnTo>
                    <a:pt x="1351" y="1342"/>
                  </a:lnTo>
                  <a:lnTo>
                    <a:pt x="1355" y="1338"/>
                  </a:lnTo>
                  <a:lnTo>
                    <a:pt x="1372" y="1338"/>
                  </a:lnTo>
                  <a:lnTo>
                    <a:pt x="1380" y="1330"/>
                  </a:lnTo>
                  <a:lnTo>
                    <a:pt x="1393" y="1330"/>
                  </a:lnTo>
                  <a:lnTo>
                    <a:pt x="1402" y="1321"/>
                  </a:lnTo>
                  <a:lnTo>
                    <a:pt x="1418" y="1321"/>
                  </a:lnTo>
                  <a:lnTo>
                    <a:pt x="1423" y="1313"/>
                  </a:lnTo>
                  <a:lnTo>
                    <a:pt x="1431" y="1313"/>
                  </a:lnTo>
                  <a:lnTo>
                    <a:pt x="1440" y="1304"/>
                  </a:lnTo>
                  <a:lnTo>
                    <a:pt x="1448" y="1304"/>
                  </a:lnTo>
                  <a:lnTo>
                    <a:pt x="1461" y="1291"/>
                  </a:lnTo>
                  <a:lnTo>
                    <a:pt x="1469" y="1291"/>
                  </a:lnTo>
                  <a:lnTo>
                    <a:pt x="1478" y="1283"/>
                  </a:lnTo>
                  <a:lnTo>
                    <a:pt x="1490" y="1283"/>
                  </a:lnTo>
                  <a:lnTo>
                    <a:pt x="1499" y="1275"/>
                  </a:lnTo>
                  <a:lnTo>
                    <a:pt x="1507" y="1275"/>
                  </a:lnTo>
                  <a:lnTo>
                    <a:pt x="1516" y="1266"/>
                  </a:lnTo>
                  <a:lnTo>
                    <a:pt x="1529" y="1266"/>
                  </a:lnTo>
                  <a:lnTo>
                    <a:pt x="1537" y="1262"/>
                  </a:lnTo>
                  <a:lnTo>
                    <a:pt x="1545" y="1262"/>
                  </a:lnTo>
                  <a:lnTo>
                    <a:pt x="1554" y="1253"/>
                  </a:lnTo>
                  <a:lnTo>
                    <a:pt x="1562" y="1253"/>
                  </a:lnTo>
                  <a:lnTo>
                    <a:pt x="1567" y="1245"/>
                  </a:lnTo>
                  <a:lnTo>
                    <a:pt x="1575" y="1245"/>
                  </a:lnTo>
                  <a:lnTo>
                    <a:pt x="1592" y="1232"/>
                  </a:lnTo>
                  <a:lnTo>
                    <a:pt x="1605" y="1232"/>
                  </a:lnTo>
                  <a:lnTo>
                    <a:pt x="1613" y="1224"/>
                  </a:lnTo>
                  <a:lnTo>
                    <a:pt x="1622" y="1224"/>
                  </a:lnTo>
                  <a:lnTo>
                    <a:pt x="1630" y="1215"/>
                  </a:lnTo>
                  <a:lnTo>
                    <a:pt x="1639" y="1215"/>
                  </a:lnTo>
                  <a:lnTo>
                    <a:pt x="1643" y="1207"/>
                  </a:lnTo>
                  <a:lnTo>
                    <a:pt x="1651" y="1207"/>
                  </a:lnTo>
                  <a:lnTo>
                    <a:pt x="1660" y="1198"/>
                  </a:lnTo>
                  <a:lnTo>
                    <a:pt x="1664" y="1207"/>
                  </a:lnTo>
                  <a:lnTo>
                    <a:pt x="1689" y="1207"/>
                  </a:lnTo>
                  <a:lnTo>
                    <a:pt x="1698" y="1198"/>
                  </a:lnTo>
                  <a:lnTo>
                    <a:pt x="1706" y="1207"/>
                  </a:lnTo>
                  <a:lnTo>
                    <a:pt x="1706" y="1215"/>
                  </a:lnTo>
                  <a:lnTo>
                    <a:pt x="1744" y="1215"/>
                  </a:lnTo>
                  <a:lnTo>
                    <a:pt x="1749" y="1207"/>
                  </a:lnTo>
                  <a:lnTo>
                    <a:pt x="1778" y="1207"/>
                  </a:lnTo>
                  <a:lnTo>
                    <a:pt x="1787" y="1198"/>
                  </a:lnTo>
                  <a:lnTo>
                    <a:pt x="1812" y="1198"/>
                  </a:lnTo>
                  <a:lnTo>
                    <a:pt x="1816" y="1194"/>
                  </a:lnTo>
                  <a:lnTo>
                    <a:pt x="1816" y="1186"/>
                  </a:lnTo>
                  <a:lnTo>
                    <a:pt x="1804" y="1169"/>
                  </a:lnTo>
                  <a:lnTo>
                    <a:pt x="1804" y="1148"/>
                  </a:lnTo>
                  <a:lnTo>
                    <a:pt x="1795" y="1139"/>
                  </a:lnTo>
                  <a:lnTo>
                    <a:pt x="1795" y="1109"/>
                  </a:lnTo>
                  <a:lnTo>
                    <a:pt x="1816" y="1088"/>
                  </a:lnTo>
                  <a:lnTo>
                    <a:pt x="1833" y="1088"/>
                  </a:lnTo>
                  <a:lnTo>
                    <a:pt x="1842" y="1080"/>
                  </a:lnTo>
                  <a:lnTo>
                    <a:pt x="1854" y="1080"/>
                  </a:lnTo>
                  <a:lnTo>
                    <a:pt x="1863" y="1071"/>
                  </a:lnTo>
                  <a:lnTo>
                    <a:pt x="1901" y="1071"/>
                  </a:lnTo>
                  <a:lnTo>
                    <a:pt x="1909" y="1063"/>
                  </a:lnTo>
                  <a:lnTo>
                    <a:pt x="1918" y="1063"/>
                  </a:lnTo>
                  <a:lnTo>
                    <a:pt x="1922" y="1059"/>
                  </a:lnTo>
                  <a:lnTo>
                    <a:pt x="1931" y="1059"/>
                  </a:lnTo>
                  <a:lnTo>
                    <a:pt x="1931" y="1025"/>
                  </a:lnTo>
                  <a:lnTo>
                    <a:pt x="1922" y="1021"/>
                  </a:lnTo>
                  <a:lnTo>
                    <a:pt x="1922" y="995"/>
                  </a:lnTo>
                  <a:lnTo>
                    <a:pt x="1909" y="982"/>
                  </a:lnTo>
                  <a:lnTo>
                    <a:pt x="1901" y="982"/>
                  </a:lnTo>
                  <a:lnTo>
                    <a:pt x="1893" y="991"/>
                  </a:lnTo>
                  <a:lnTo>
                    <a:pt x="1880" y="991"/>
                  </a:lnTo>
                  <a:lnTo>
                    <a:pt x="1880" y="974"/>
                  </a:lnTo>
                  <a:lnTo>
                    <a:pt x="1871" y="966"/>
                  </a:lnTo>
                  <a:lnTo>
                    <a:pt x="1871" y="953"/>
                  </a:lnTo>
                  <a:lnTo>
                    <a:pt x="1854" y="936"/>
                  </a:lnTo>
                  <a:lnTo>
                    <a:pt x="1842" y="936"/>
                  </a:lnTo>
                  <a:lnTo>
                    <a:pt x="1842" y="889"/>
                  </a:lnTo>
                  <a:lnTo>
                    <a:pt x="1833" y="885"/>
                  </a:lnTo>
                  <a:lnTo>
                    <a:pt x="1833" y="877"/>
                  </a:lnTo>
                  <a:lnTo>
                    <a:pt x="1825" y="868"/>
                  </a:lnTo>
                  <a:lnTo>
                    <a:pt x="1825" y="851"/>
                  </a:lnTo>
                  <a:lnTo>
                    <a:pt x="1812" y="839"/>
                  </a:lnTo>
                  <a:lnTo>
                    <a:pt x="1804" y="839"/>
                  </a:lnTo>
                  <a:lnTo>
                    <a:pt x="1795" y="830"/>
                  </a:lnTo>
                  <a:lnTo>
                    <a:pt x="1787" y="830"/>
                  </a:lnTo>
                  <a:lnTo>
                    <a:pt x="1778" y="822"/>
                  </a:lnTo>
                  <a:lnTo>
                    <a:pt x="1766" y="822"/>
                  </a:lnTo>
                  <a:lnTo>
                    <a:pt x="1757" y="813"/>
                  </a:lnTo>
                  <a:lnTo>
                    <a:pt x="1749" y="813"/>
                  </a:lnTo>
                  <a:lnTo>
                    <a:pt x="1736" y="800"/>
                  </a:lnTo>
                  <a:lnTo>
                    <a:pt x="1736" y="779"/>
                  </a:lnTo>
                  <a:lnTo>
                    <a:pt x="1744" y="771"/>
                  </a:lnTo>
                  <a:lnTo>
                    <a:pt x="1744" y="733"/>
                  </a:lnTo>
                  <a:lnTo>
                    <a:pt x="1736" y="724"/>
                  </a:lnTo>
                  <a:lnTo>
                    <a:pt x="1736" y="703"/>
                  </a:lnTo>
                  <a:lnTo>
                    <a:pt x="1727" y="695"/>
                  </a:lnTo>
                  <a:lnTo>
                    <a:pt x="1727" y="665"/>
                  </a:lnTo>
                  <a:lnTo>
                    <a:pt x="1719" y="657"/>
                  </a:lnTo>
                  <a:lnTo>
                    <a:pt x="1719" y="644"/>
                  </a:lnTo>
                  <a:lnTo>
                    <a:pt x="1711" y="635"/>
                  </a:lnTo>
                  <a:lnTo>
                    <a:pt x="1719" y="627"/>
                  </a:lnTo>
                  <a:lnTo>
                    <a:pt x="1727" y="627"/>
                  </a:lnTo>
                  <a:lnTo>
                    <a:pt x="1736" y="618"/>
                  </a:lnTo>
                  <a:lnTo>
                    <a:pt x="1749" y="618"/>
                  </a:lnTo>
                  <a:lnTo>
                    <a:pt x="1749" y="568"/>
                  </a:lnTo>
                  <a:lnTo>
                    <a:pt x="1787" y="568"/>
                  </a:lnTo>
                  <a:lnTo>
                    <a:pt x="1795" y="572"/>
                  </a:lnTo>
                  <a:lnTo>
                    <a:pt x="1795" y="580"/>
                  </a:lnTo>
                  <a:lnTo>
                    <a:pt x="1804" y="589"/>
                  </a:lnTo>
                  <a:lnTo>
                    <a:pt x="1825" y="589"/>
                  </a:lnTo>
                  <a:lnTo>
                    <a:pt x="1833" y="580"/>
                  </a:lnTo>
                  <a:lnTo>
                    <a:pt x="1854" y="580"/>
                  </a:lnTo>
                  <a:lnTo>
                    <a:pt x="1863" y="572"/>
                  </a:lnTo>
                  <a:lnTo>
                    <a:pt x="1871" y="572"/>
                  </a:lnTo>
                  <a:lnTo>
                    <a:pt x="1871" y="568"/>
                  </a:lnTo>
                  <a:lnTo>
                    <a:pt x="1863" y="559"/>
                  </a:lnTo>
                  <a:lnTo>
                    <a:pt x="1854" y="559"/>
                  </a:lnTo>
                  <a:lnTo>
                    <a:pt x="1854" y="475"/>
                  </a:lnTo>
                  <a:lnTo>
                    <a:pt x="1846" y="466"/>
                  </a:lnTo>
                  <a:lnTo>
                    <a:pt x="1846" y="462"/>
                  </a:lnTo>
                  <a:lnTo>
                    <a:pt x="1863" y="445"/>
                  </a:lnTo>
                  <a:lnTo>
                    <a:pt x="1880" y="445"/>
                  </a:lnTo>
                  <a:lnTo>
                    <a:pt x="1909" y="415"/>
                  </a:lnTo>
                  <a:lnTo>
                    <a:pt x="1918" y="415"/>
                  </a:lnTo>
                  <a:lnTo>
                    <a:pt x="1922" y="407"/>
                  </a:lnTo>
                  <a:lnTo>
                    <a:pt x="1922" y="398"/>
                  </a:lnTo>
                  <a:lnTo>
                    <a:pt x="1880" y="398"/>
                  </a:lnTo>
                  <a:lnTo>
                    <a:pt x="1871" y="394"/>
                  </a:lnTo>
                  <a:lnTo>
                    <a:pt x="1863" y="394"/>
                  </a:lnTo>
                  <a:lnTo>
                    <a:pt x="1854" y="398"/>
                  </a:lnTo>
                  <a:lnTo>
                    <a:pt x="1854" y="415"/>
                  </a:lnTo>
                  <a:lnTo>
                    <a:pt x="1833" y="436"/>
                  </a:lnTo>
                  <a:lnTo>
                    <a:pt x="1812" y="436"/>
                  </a:lnTo>
                  <a:lnTo>
                    <a:pt x="1804" y="432"/>
                  </a:lnTo>
                  <a:lnTo>
                    <a:pt x="1804" y="424"/>
                  </a:lnTo>
                  <a:lnTo>
                    <a:pt x="1795" y="424"/>
                  </a:lnTo>
                  <a:lnTo>
                    <a:pt x="1787" y="415"/>
                  </a:lnTo>
                  <a:lnTo>
                    <a:pt x="1778" y="415"/>
                  </a:lnTo>
                  <a:lnTo>
                    <a:pt x="1770" y="407"/>
                  </a:lnTo>
                  <a:lnTo>
                    <a:pt x="1770" y="398"/>
                  </a:lnTo>
                  <a:lnTo>
                    <a:pt x="1766" y="394"/>
                  </a:lnTo>
                  <a:lnTo>
                    <a:pt x="1757" y="398"/>
                  </a:lnTo>
                  <a:lnTo>
                    <a:pt x="1736" y="398"/>
                  </a:lnTo>
                  <a:lnTo>
                    <a:pt x="1727" y="407"/>
                  </a:lnTo>
                  <a:lnTo>
                    <a:pt x="1706" y="407"/>
                  </a:lnTo>
                  <a:lnTo>
                    <a:pt x="1706" y="398"/>
                  </a:lnTo>
                  <a:lnTo>
                    <a:pt x="1698" y="394"/>
                  </a:lnTo>
                  <a:lnTo>
                    <a:pt x="1698" y="386"/>
                  </a:lnTo>
                  <a:lnTo>
                    <a:pt x="1672" y="364"/>
                  </a:lnTo>
                  <a:lnTo>
                    <a:pt x="1664" y="369"/>
                  </a:lnTo>
                  <a:lnTo>
                    <a:pt x="1651" y="369"/>
                  </a:lnTo>
                  <a:lnTo>
                    <a:pt x="1643" y="377"/>
                  </a:lnTo>
                  <a:lnTo>
                    <a:pt x="1639" y="377"/>
                  </a:lnTo>
                  <a:lnTo>
                    <a:pt x="1630" y="369"/>
                  </a:lnTo>
                  <a:lnTo>
                    <a:pt x="1613" y="369"/>
                  </a:lnTo>
                  <a:lnTo>
                    <a:pt x="1613" y="364"/>
                  </a:lnTo>
                  <a:lnTo>
                    <a:pt x="1605" y="356"/>
                  </a:lnTo>
                  <a:lnTo>
                    <a:pt x="1605" y="331"/>
                  </a:lnTo>
                  <a:lnTo>
                    <a:pt x="1592" y="318"/>
                  </a:lnTo>
                  <a:lnTo>
                    <a:pt x="1592" y="293"/>
                  </a:lnTo>
                  <a:lnTo>
                    <a:pt x="1575" y="280"/>
                  </a:lnTo>
                  <a:lnTo>
                    <a:pt x="1554" y="280"/>
                  </a:lnTo>
                  <a:lnTo>
                    <a:pt x="1545" y="271"/>
                  </a:lnTo>
                  <a:lnTo>
                    <a:pt x="1537" y="271"/>
                  </a:lnTo>
                  <a:lnTo>
                    <a:pt x="1529" y="280"/>
                  </a:lnTo>
                  <a:lnTo>
                    <a:pt x="1516" y="280"/>
                  </a:lnTo>
                  <a:lnTo>
                    <a:pt x="1507" y="288"/>
                  </a:lnTo>
                  <a:lnTo>
                    <a:pt x="1507" y="293"/>
                  </a:lnTo>
                  <a:lnTo>
                    <a:pt x="1499" y="293"/>
                  </a:lnTo>
                  <a:lnTo>
                    <a:pt x="1482" y="309"/>
                  </a:lnTo>
                  <a:lnTo>
                    <a:pt x="1482" y="326"/>
                  </a:lnTo>
                  <a:lnTo>
                    <a:pt x="1457" y="326"/>
                  </a:lnTo>
                  <a:lnTo>
                    <a:pt x="1448" y="331"/>
                  </a:lnTo>
                  <a:lnTo>
                    <a:pt x="1431" y="331"/>
                  </a:lnTo>
                  <a:lnTo>
                    <a:pt x="1423" y="326"/>
                  </a:lnTo>
                  <a:lnTo>
                    <a:pt x="1410" y="326"/>
                  </a:lnTo>
                  <a:lnTo>
                    <a:pt x="1410" y="339"/>
                  </a:lnTo>
                  <a:lnTo>
                    <a:pt x="1385" y="339"/>
                  </a:lnTo>
                  <a:lnTo>
                    <a:pt x="1363" y="318"/>
                  </a:lnTo>
                  <a:lnTo>
                    <a:pt x="1363" y="309"/>
                  </a:lnTo>
                  <a:lnTo>
                    <a:pt x="1380" y="293"/>
                  </a:lnTo>
                  <a:lnTo>
                    <a:pt x="1380" y="288"/>
                  </a:lnTo>
                  <a:lnTo>
                    <a:pt x="1372" y="280"/>
                  </a:lnTo>
                  <a:lnTo>
                    <a:pt x="1372" y="271"/>
                  </a:lnTo>
                  <a:lnTo>
                    <a:pt x="1363" y="271"/>
                  </a:lnTo>
                  <a:lnTo>
                    <a:pt x="1355" y="280"/>
                  </a:lnTo>
                  <a:lnTo>
                    <a:pt x="1342" y="263"/>
                  </a:lnTo>
                  <a:lnTo>
                    <a:pt x="1296" y="263"/>
                  </a:lnTo>
                  <a:lnTo>
                    <a:pt x="1296" y="280"/>
                  </a:lnTo>
                  <a:lnTo>
                    <a:pt x="1279" y="280"/>
                  </a:lnTo>
                  <a:lnTo>
                    <a:pt x="1275" y="288"/>
                  </a:lnTo>
                  <a:lnTo>
                    <a:pt x="1258" y="288"/>
                  </a:lnTo>
                  <a:lnTo>
                    <a:pt x="1249" y="293"/>
                  </a:lnTo>
                  <a:lnTo>
                    <a:pt x="1236" y="293"/>
                  </a:lnTo>
                  <a:lnTo>
                    <a:pt x="1211" y="271"/>
                  </a:lnTo>
                  <a:lnTo>
                    <a:pt x="1211" y="250"/>
                  </a:lnTo>
                  <a:lnTo>
                    <a:pt x="1220" y="242"/>
                  </a:lnTo>
                  <a:lnTo>
                    <a:pt x="1220" y="233"/>
                  </a:lnTo>
                  <a:lnTo>
                    <a:pt x="1228" y="225"/>
                  </a:lnTo>
                  <a:lnTo>
                    <a:pt x="1228" y="204"/>
                  </a:lnTo>
                  <a:lnTo>
                    <a:pt x="1249" y="204"/>
                  </a:lnTo>
                  <a:lnTo>
                    <a:pt x="1258" y="212"/>
                  </a:lnTo>
                  <a:lnTo>
                    <a:pt x="1266" y="212"/>
                  </a:lnTo>
                  <a:lnTo>
                    <a:pt x="1275" y="221"/>
                  </a:lnTo>
                  <a:lnTo>
                    <a:pt x="1287" y="221"/>
                  </a:lnTo>
                  <a:lnTo>
                    <a:pt x="1296" y="212"/>
                  </a:lnTo>
                  <a:lnTo>
                    <a:pt x="1317" y="212"/>
                  </a:lnTo>
                  <a:lnTo>
                    <a:pt x="1325" y="204"/>
                  </a:lnTo>
                  <a:lnTo>
                    <a:pt x="1342" y="204"/>
                  </a:lnTo>
                  <a:lnTo>
                    <a:pt x="1351" y="195"/>
                  </a:lnTo>
                  <a:lnTo>
                    <a:pt x="1355" y="195"/>
                  </a:lnTo>
                  <a:lnTo>
                    <a:pt x="1363" y="187"/>
                  </a:lnTo>
                  <a:lnTo>
                    <a:pt x="1363" y="174"/>
                  </a:lnTo>
                  <a:lnTo>
                    <a:pt x="1355" y="166"/>
                  </a:lnTo>
                  <a:lnTo>
                    <a:pt x="1334" y="166"/>
                  </a:lnTo>
                  <a:lnTo>
                    <a:pt x="1325" y="161"/>
                  </a:lnTo>
                  <a:lnTo>
                    <a:pt x="1325" y="115"/>
                  </a:lnTo>
                  <a:lnTo>
                    <a:pt x="1334" y="106"/>
                  </a:lnTo>
                  <a:lnTo>
                    <a:pt x="1325" y="98"/>
                  </a:lnTo>
                  <a:lnTo>
                    <a:pt x="1325" y="85"/>
                  </a:lnTo>
                  <a:lnTo>
                    <a:pt x="1317" y="77"/>
                  </a:lnTo>
                  <a:lnTo>
                    <a:pt x="1317" y="60"/>
                  </a:lnTo>
                  <a:lnTo>
                    <a:pt x="1308" y="55"/>
                  </a:lnTo>
                  <a:lnTo>
                    <a:pt x="1308" y="30"/>
                  </a:lnTo>
                  <a:lnTo>
                    <a:pt x="1304" y="22"/>
                  </a:lnTo>
                  <a:lnTo>
                    <a:pt x="1304" y="17"/>
                  </a:lnTo>
                  <a:lnTo>
                    <a:pt x="1296" y="9"/>
                  </a:lnTo>
                  <a:lnTo>
                    <a:pt x="1287" y="17"/>
                  </a:lnTo>
                  <a:lnTo>
                    <a:pt x="1275" y="17"/>
                  </a:lnTo>
                  <a:lnTo>
                    <a:pt x="1258" y="0"/>
                  </a:lnTo>
                  <a:lnTo>
                    <a:pt x="1241" y="0"/>
                  </a:lnTo>
                  <a:lnTo>
                    <a:pt x="1220" y="22"/>
                  </a:lnTo>
                  <a:lnTo>
                    <a:pt x="1152" y="22"/>
                  </a:lnTo>
                  <a:lnTo>
                    <a:pt x="1152" y="30"/>
                  </a:lnTo>
                  <a:lnTo>
                    <a:pt x="1160" y="39"/>
                  </a:lnTo>
                  <a:lnTo>
                    <a:pt x="1160" y="55"/>
                  </a:lnTo>
                  <a:lnTo>
                    <a:pt x="1152" y="60"/>
                  </a:lnTo>
                  <a:lnTo>
                    <a:pt x="1131" y="60"/>
                  </a:lnTo>
                  <a:lnTo>
                    <a:pt x="1122" y="68"/>
                  </a:lnTo>
                  <a:lnTo>
                    <a:pt x="1105" y="68"/>
                  </a:lnTo>
                  <a:lnTo>
                    <a:pt x="1097" y="77"/>
                  </a:lnTo>
                  <a:lnTo>
                    <a:pt x="1093" y="77"/>
                  </a:lnTo>
                  <a:lnTo>
                    <a:pt x="1093" y="89"/>
                  </a:lnTo>
                  <a:lnTo>
                    <a:pt x="1097" y="98"/>
                  </a:lnTo>
                  <a:lnTo>
                    <a:pt x="1097" y="106"/>
                  </a:lnTo>
                  <a:lnTo>
                    <a:pt x="1105" y="115"/>
                  </a:lnTo>
                  <a:lnTo>
                    <a:pt x="1105" y="144"/>
                  </a:lnTo>
                  <a:lnTo>
                    <a:pt x="1114" y="153"/>
                  </a:lnTo>
                  <a:lnTo>
                    <a:pt x="1114" y="161"/>
                  </a:lnTo>
                  <a:lnTo>
                    <a:pt x="1122" y="166"/>
                  </a:lnTo>
                  <a:lnTo>
                    <a:pt x="1122" y="182"/>
                  </a:lnTo>
                  <a:lnTo>
                    <a:pt x="1114" y="187"/>
                  </a:lnTo>
                  <a:lnTo>
                    <a:pt x="1105" y="187"/>
                  </a:lnTo>
                  <a:lnTo>
                    <a:pt x="1097" y="195"/>
                  </a:lnTo>
                  <a:lnTo>
                    <a:pt x="1093" y="195"/>
                  </a:lnTo>
                  <a:lnTo>
                    <a:pt x="1084" y="204"/>
                  </a:lnTo>
                  <a:lnTo>
                    <a:pt x="1054" y="204"/>
                  </a:lnTo>
                  <a:lnTo>
                    <a:pt x="1046" y="212"/>
                  </a:lnTo>
                  <a:lnTo>
                    <a:pt x="1029" y="212"/>
                  </a:lnTo>
                  <a:lnTo>
                    <a:pt x="1021" y="221"/>
                  </a:lnTo>
                  <a:lnTo>
                    <a:pt x="1008" y="221"/>
                  </a:lnTo>
                  <a:lnTo>
                    <a:pt x="999" y="225"/>
                  </a:lnTo>
                  <a:lnTo>
                    <a:pt x="991" y="225"/>
                  </a:lnTo>
                  <a:lnTo>
                    <a:pt x="987" y="233"/>
                  </a:lnTo>
                  <a:lnTo>
                    <a:pt x="978" y="233"/>
                  </a:lnTo>
                  <a:lnTo>
                    <a:pt x="970" y="242"/>
                  </a:lnTo>
                  <a:lnTo>
                    <a:pt x="961" y="242"/>
                  </a:lnTo>
                  <a:lnTo>
                    <a:pt x="953" y="250"/>
                  </a:lnTo>
                  <a:lnTo>
                    <a:pt x="932" y="250"/>
                  </a:lnTo>
                  <a:lnTo>
                    <a:pt x="923" y="259"/>
                  </a:lnTo>
                  <a:lnTo>
                    <a:pt x="911" y="259"/>
                  </a:lnTo>
                  <a:lnTo>
                    <a:pt x="902" y="263"/>
                  </a:lnTo>
                  <a:lnTo>
                    <a:pt x="894" y="263"/>
                  </a:lnTo>
                  <a:lnTo>
                    <a:pt x="894" y="259"/>
                  </a:lnTo>
                  <a:lnTo>
                    <a:pt x="885" y="250"/>
                  </a:lnTo>
                  <a:lnTo>
                    <a:pt x="885" y="233"/>
                  </a:lnTo>
                  <a:lnTo>
                    <a:pt x="881" y="225"/>
                  </a:lnTo>
                  <a:lnTo>
                    <a:pt x="881" y="221"/>
                  </a:lnTo>
                  <a:lnTo>
                    <a:pt x="872" y="212"/>
                  </a:lnTo>
                  <a:lnTo>
                    <a:pt x="872" y="187"/>
                  </a:lnTo>
                  <a:lnTo>
                    <a:pt x="864" y="182"/>
                  </a:lnTo>
                  <a:lnTo>
                    <a:pt x="864" y="161"/>
                  </a:lnTo>
                  <a:lnTo>
                    <a:pt x="856" y="161"/>
                  </a:lnTo>
                  <a:lnTo>
                    <a:pt x="847" y="166"/>
                  </a:lnTo>
                  <a:lnTo>
                    <a:pt x="843" y="166"/>
                  </a:lnTo>
                  <a:lnTo>
                    <a:pt x="834" y="174"/>
                  </a:lnTo>
                  <a:lnTo>
                    <a:pt x="805" y="174"/>
                  </a:lnTo>
                  <a:lnTo>
                    <a:pt x="796" y="166"/>
                  </a:lnTo>
                  <a:lnTo>
                    <a:pt x="796" y="127"/>
                  </a:lnTo>
                  <a:lnTo>
                    <a:pt x="788" y="11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EB128129-FFDF-480B-9271-4FEAB1C41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3165"/>
              <a:ext cx="193" cy="212"/>
            </a:xfrm>
            <a:custGeom>
              <a:avLst/>
              <a:gdLst>
                <a:gd name="T0" fmla="*/ 372 w 855"/>
                <a:gd name="T1" fmla="*/ 60 h 940"/>
                <a:gd name="T2" fmla="*/ 355 w 855"/>
                <a:gd name="T3" fmla="*/ 199 h 940"/>
                <a:gd name="T4" fmla="*/ 317 w 855"/>
                <a:gd name="T5" fmla="*/ 250 h 940"/>
                <a:gd name="T6" fmla="*/ 249 w 855"/>
                <a:gd name="T7" fmla="*/ 258 h 940"/>
                <a:gd name="T8" fmla="*/ 199 w 855"/>
                <a:gd name="T9" fmla="*/ 242 h 940"/>
                <a:gd name="T10" fmla="*/ 156 w 855"/>
                <a:gd name="T11" fmla="*/ 267 h 940"/>
                <a:gd name="T12" fmla="*/ 135 w 855"/>
                <a:gd name="T13" fmla="*/ 305 h 940"/>
                <a:gd name="T14" fmla="*/ 135 w 855"/>
                <a:gd name="T15" fmla="*/ 364 h 940"/>
                <a:gd name="T16" fmla="*/ 114 w 855"/>
                <a:gd name="T17" fmla="*/ 432 h 940"/>
                <a:gd name="T18" fmla="*/ 97 w 855"/>
                <a:gd name="T19" fmla="*/ 487 h 940"/>
                <a:gd name="T20" fmla="*/ 55 w 855"/>
                <a:gd name="T21" fmla="*/ 525 h 940"/>
                <a:gd name="T22" fmla="*/ 25 w 855"/>
                <a:gd name="T23" fmla="*/ 491 h 940"/>
                <a:gd name="T24" fmla="*/ 0 w 855"/>
                <a:gd name="T25" fmla="*/ 491 h 940"/>
                <a:gd name="T26" fmla="*/ 17 w 855"/>
                <a:gd name="T27" fmla="*/ 538 h 940"/>
                <a:gd name="T28" fmla="*/ 0 w 855"/>
                <a:gd name="T29" fmla="*/ 652 h 940"/>
                <a:gd name="T30" fmla="*/ 46 w 855"/>
                <a:gd name="T31" fmla="*/ 669 h 940"/>
                <a:gd name="T32" fmla="*/ 55 w 855"/>
                <a:gd name="T33" fmla="*/ 711 h 940"/>
                <a:gd name="T34" fmla="*/ 38 w 855"/>
                <a:gd name="T35" fmla="*/ 788 h 940"/>
                <a:gd name="T36" fmla="*/ 59 w 855"/>
                <a:gd name="T37" fmla="*/ 817 h 940"/>
                <a:gd name="T38" fmla="*/ 67 w 855"/>
                <a:gd name="T39" fmla="*/ 855 h 940"/>
                <a:gd name="T40" fmla="*/ 152 w 855"/>
                <a:gd name="T41" fmla="*/ 940 h 940"/>
                <a:gd name="T42" fmla="*/ 190 w 855"/>
                <a:gd name="T43" fmla="*/ 893 h 940"/>
                <a:gd name="T44" fmla="*/ 211 w 855"/>
                <a:gd name="T45" fmla="*/ 855 h 940"/>
                <a:gd name="T46" fmla="*/ 271 w 855"/>
                <a:gd name="T47" fmla="*/ 834 h 940"/>
                <a:gd name="T48" fmla="*/ 326 w 855"/>
                <a:gd name="T49" fmla="*/ 805 h 940"/>
                <a:gd name="T50" fmla="*/ 304 w 855"/>
                <a:gd name="T51" fmla="*/ 749 h 940"/>
                <a:gd name="T52" fmla="*/ 326 w 855"/>
                <a:gd name="T53" fmla="*/ 699 h 940"/>
                <a:gd name="T54" fmla="*/ 338 w 855"/>
                <a:gd name="T55" fmla="*/ 644 h 940"/>
                <a:gd name="T56" fmla="*/ 419 w 855"/>
                <a:gd name="T57" fmla="*/ 631 h 940"/>
                <a:gd name="T58" fmla="*/ 486 w 855"/>
                <a:gd name="T59" fmla="*/ 635 h 940"/>
                <a:gd name="T60" fmla="*/ 575 w 855"/>
                <a:gd name="T61" fmla="*/ 606 h 940"/>
                <a:gd name="T62" fmla="*/ 605 w 855"/>
                <a:gd name="T63" fmla="*/ 631 h 940"/>
                <a:gd name="T64" fmla="*/ 652 w 855"/>
                <a:gd name="T65" fmla="*/ 661 h 940"/>
                <a:gd name="T66" fmla="*/ 681 w 855"/>
                <a:gd name="T67" fmla="*/ 631 h 940"/>
                <a:gd name="T68" fmla="*/ 681 w 855"/>
                <a:gd name="T69" fmla="*/ 597 h 940"/>
                <a:gd name="T70" fmla="*/ 681 w 855"/>
                <a:gd name="T71" fmla="*/ 567 h 940"/>
                <a:gd name="T72" fmla="*/ 732 w 855"/>
                <a:gd name="T73" fmla="*/ 546 h 940"/>
                <a:gd name="T74" fmla="*/ 787 w 855"/>
                <a:gd name="T75" fmla="*/ 500 h 940"/>
                <a:gd name="T76" fmla="*/ 855 w 855"/>
                <a:gd name="T77" fmla="*/ 470 h 940"/>
                <a:gd name="T78" fmla="*/ 817 w 855"/>
                <a:gd name="T79" fmla="*/ 449 h 940"/>
                <a:gd name="T80" fmla="*/ 749 w 855"/>
                <a:gd name="T81" fmla="*/ 373 h 940"/>
                <a:gd name="T82" fmla="*/ 757 w 855"/>
                <a:gd name="T83" fmla="*/ 318 h 940"/>
                <a:gd name="T84" fmla="*/ 711 w 855"/>
                <a:gd name="T85" fmla="*/ 343 h 940"/>
                <a:gd name="T86" fmla="*/ 652 w 855"/>
                <a:gd name="T87" fmla="*/ 356 h 940"/>
                <a:gd name="T88" fmla="*/ 575 w 855"/>
                <a:gd name="T89" fmla="*/ 364 h 940"/>
                <a:gd name="T90" fmla="*/ 550 w 855"/>
                <a:gd name="T91" fmla="*/ 297 h 940"/>
                <a:gd name="T92" fmla="*/ 575 w 855"/>
                <a:gd name="T93" fmla="*/ 250 h 940"/>
                <a:gd name="T94" fmla="*/ 567 w 855"/>
                <a:gd name="T95" fmla="*/ 199 h 940"/>
                <a:gd name="T96" fmla="*/ 592 w 855"/>
                <a:gd name="T97" fmla="*/ 153 h 940"/>
                <a:gd name="T98" fmla="*/ 652 w 855"/>
                <a:gd name="T99" fmla="*/ 115 h 940"/>
                <a:gd name="T100" fmla="*/ 592 w 855"/>
                <a:gd name="T101" fmla="*/ 85 h 940"/>
                <a:gd name="T102" fmla="*/ 550 w 855"/>
                <a:gd name="T103" fmla="*/ 68 h 940"/>
                <a:gd name="T104" fmla="*/ 491 w 855"/>
                <a:gd name="T105" fmla="*/ 55 h 940"/>
                <a:gd name="T106" fmla="*/ 444 w 855"/>
                <a:gd name="T107" fmla="*/ 17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55" h="940">
                  <a:moveTo>
                    <a:pt x="402" y="0"/>
                  </a:moveTo>
                  <a:lnTo>
                    <a:pt x="393" y="0"/>
                  </a:lnTo>
                  <a:lnTo>
                    <a:pt x="376" y="17"/>
                  </a:lnTo>
                  <a:lnTo>
                    <a:pt x="376" y="55"/>
                  </a:lnTo>
                  <a:lnTo>
                    <a:pt x="372" y="60"/>
                  </a:lnTo>
                  <a:lnTo>
                    <a:pt x="372" y="76"/>
                  </a:lnTo>
                  <a:lnTo>
                    <a:pt x="364" y="85"/>
                  </a:lnTo>
                  <a:lnTo>
                    <a:pt x="364" y="136"/>
                  </a:lnTo>
                  <a:lnTo>
                    <a:pt x="355" y="144"/>
                  </a:lnTo>
                  <a:lnTo>
                    <a:pt x="355" y="199"/>
                  </a:lnTo>
                  <a:lnTo>
                    <a:pt x="334" y="199"/>
                  </a:lnTo>
                  <a:lnTo>
                    <a:pt x="326" y="203"/>
                  </a:lnTo>
                  <a:lnTo>
                    <a:pt x="326" y="229"/>
                  </a:lnTo>
                  <a:lnTo>
                    <a:pt x="317" y="233"/>
                  </a:lnTo>
                  <a:lnTo>
                    <a:pt x="317" y="250"/>
                  </a:lnTo>
                  <a:lnTo>
                    <a:pt x="309" y="258"/>
                  </a:lnTo>
                  <a:lnTo>
                    <a:pt x="288" y="258"/>
                  </a:lnTo>
                  <a:lnTo>
                    <a:pt x="279" y="250"/>
                  </a:lnTo>
                  <a:lnTo>
                    <a:pt x="258" y="250"/>
                  </a:lnTo>
                  <a:lnTo>
                    <a:pt x="249" y="258"/>
                  </a:lnTo>
                  <a:lnTo>
                    <a:pt x="241" y="258"/>
                  </a:lnTo>
                  <a:lnTo>
                    <a:pt x="237" y="250"/>
                  </a:lnTo>
                  <a:lnTo>
                    <a:pt x="211" y="250"/>
                  </a:lnTo>
                  <a:lnTo>
                    <a:pt x="203" y="242"/>
                  </a:lnTo>
                  <a:lnTo>
                    <a:pt x="199" y="242"/>
                  </a:lnTo>
                  <a:lnTo>
                    <a:pt x="173" y="220"/>
                  </a:lnTo>
                  <a:lnTo>
                    <a:pt x="165" y="220"/>
                  </a:lnTo>
                  <a:lnTo>
                    <a:pt x="165" y="233"/>
                  </a:lnTo>
                  <a:lnTo>
                    <a:pt x="156" y="242"/>
                  </a:lnTo>
                  <a:lnTo>
                    <a:pt x="156" y="267"/>
                  </a:lnTo>
                  <a:lnTo>
                    <a:pt x="152" y="275"/>
                  </a:lnTo>
                  <a:lnTo>
                    <a:pt x="152" y="288"/>
                  </a:lnTo>
                  <a:lnTo>
                    <a:pt x="144" y="288"/>
                  </a:lnTo>
                  <a:lnTo>
                    <a:pt x="135" y="297"/>
                  </a:lnTo>
                  <a:lnTo>
                    <a:pt x="135" y="305"/>
                  </a:lnTo>
                  <a:lnTo>
                    <a:pt x="131" y="305"/>
                  </a:lnTo>
                  <a:lnTo>
                    <a:pt x="122" y="309"/>
                  </a:lnTo>
                  <a:lnTo>
                    <a:pt x="122" y="335"/>
                  </a:lnTo>
                  <a:lnTo>
                    <a:pt x="135" y="335"/>
                  </a:lnTo>
                  <a:lnTo>
                    <a:pt x="135" y="364"/>
                  </a:lnTo>
                  <a:lnTo>
                    <a:pt x="131" y="373"/>
                  </a:lnTo>
                  <a:lnTo>
                    <a:pt x="131" y="385"/>
                  </a:lnTo>
                  <a:lnTo>
                    <a:pt x="122" y="394"/>
                  </a:lnTo>
                  <a:lnTo>
                    <a:pt x="122" y="424"/>
                  </a:lnTo>
                  <a:lnTo>
                    <a:pt x="114" y="432"/>
                  </a:lnTo>
                  <a:lnTo>
                    <a:pt x="114" y="449"/>
                  </a:lnTo>
                  <a:lnTo>
                    <a:pt x="105" y="457"/>
                  </a:lnTo>
                  <a:lnTo>
                    <a:pt x="105" y="470"/>
                  </a:lnTo>
                  <a:lnTo>
                    <a:pt x="97" y="479"/>
                  </a:lnTo>
                  <a:lnTo>
                    <a:pt x="97" y="487"/>
                  </a:lnTo>
                  <a:lnTo>
                    <a:pt x="76" y="487"/>
                  </a:lnTo>
                  <a:lnTo>
                    <a:pt x="59" y="500"/>
                  </a:lnTo>
                  <a:lnTo>
                    <a:pt x="59" y="508"/>
                  </a:lnTo>
                  <a:lnTo>
                    <a:pt x="55" y="517"/>
                  </a:lnTo>
                  <a:lnTo>
                    <a:pt x="55" y="525"/>
                  </a:lnTo>
                  <a:lnTo>
                    <a:pt x="38" y="525"/>
                  </a:lnTo>
                  <a:lnTo>
                    <a:pt x="38" y="517"/>
                  </a:lnTo>
                  <a:lnTo>
                    <a:pt x="29" y="508"/>
                  </a:lnTo>
                  <a:lnTo>
                    <a:pt x="29" y="500"/>
                  </a:lnTo>
                  <a:lnTo>
                    <a:pt x="25" y="491"/>
                  </a:lnTo>
                  <a:lnTo>
                    <a:pt x="25" y="470"/>
                  </a:lnTo>
                  <a:lnTo>
                    <a:pt x="17" y="470"/>
                  </a:lnTo>
                  <a:lnTo>
                    <a:pt x="8" y="479"/>
                  </a:lnTo>
                  <a:lnTo>
                    <a:pt x="0" y="479"/>
                  </a:lnTo>
                  <a:lnTo>
                    <a:pt x="0" y="491"/>
                  </a:lnTo>
                  <a:lnTo>
                    <a:pt x="17" y="508"/>
                  </a:lnTo>
                  <a:lnTo>
                    <a:pt x="17" y="517"/>
                  </a:lnTo>
                  <a:lnTo>
                    <a:pt x="8" y="525"/>
                  </a:lnTo>
                  <a:lnTo>
                    <a:pt x="8" y="529"/>
                  </a:lnTo>
                  <a:lnTo>
                    <a:pt x="17" y="538"/>
                  </a:lnTo>
                  <a:lnTo>
                    <a:pt x="17" y="567"/>
                  </a:lnTo>
                  <a:lnTo>
                    <a:pt x="8" y="576"/>
                  </a:lnTo>
                  <a:lnTo>
                    <a:pt x="8" y="597"/>
                  </a:lnTo>
                  <a:lnTo>
                    <a:pt x="0" y="606"/>
                  </a:lnTo>
                  <a:lnTo>
                    <a:pt x="0" y="652"/>
                  </a:lnTo>
                  <a:lnTo>
                    <a:pt x="17" y="669"/>
                  </a:lnTo>
                  <a:lnTo>
                    <a:pt x="25" y="669"/>
                  </a:lnTo>
                  <a:lnTo>
                    <a:pt x="29" y="673"/>
                  </a:lnTo>
                  <a:lnTo>
                    <a:pt x="38" y="669"/>
                  </a:lnTo>
                  <a:lnTo>
                    <a:pt x="46" y="669"/>
                  </a:lnTo>
                  <a:lnTo>
                    <a:pt x="55" y="673"/>
                  </a:lnTo>
                  <a:lnTo>
                    <a:pt x="55" y="699"/>
                  </a:lnTo>
                  <a:lnTo>
                    <a:pt x="46" y="707"/>
                  </a:lnTo>
                  <a:lnTo>
                    <a:pt x="46" y="711"/>
                  </a:lnTo>
                  <a:lnTo>
                    <a:pt x="55" y="711"/>
                  </a:lnTo>
                  <a:lnTo>
                    <a:pt x="59" y="720"/>
                  </a:lnTo>
                  <a:lnTo>
                    <a:pt x="59" y="758"/>
                  </a:lnTo>
                  <a:lnTo>
                    <a:pt x="46" y="775"/>
                  </a:lnTo>
                  <a:lnTo>
                    <a:pt x="46" y="783"/>
                  </a:lnTo>
                  <a:lnTo>
                    <a:pt x="38" y="788"/>
                  </a:lnTo>
                  <a:lnTo>
                    <a:pt x="38" y="796"/>
                  </a:lnTo>
                  <a:lnTo>
                    <a:pt x="46" y="805"/>
                  </a:lnTo>
                  <a:lnTo>
                    <a:pt x="55" y="805"/>
                  </a:lnTo>
                  <a:lnTo>
                    <a:pt x="59" y="813"/>
                  </a:lnTo>
                  <a:lnTo>
                    <a:pt x="59" y="817"/>
                  </a:lnTo>
                  <a:lnTo>
                    <a:pt x="67" y="826"/>
                  </a:lnTo>
                  <a:lnTo>
                    <a:pt x="55" y="843"/>
                  </a:lnTo>
                  <a:lnTo>
                    <a:pt x="55" y="851"/>
                  </a:lnTo>
                  <a:lnTo>
                    <a:pt x="59" y="855"/>
                  </a:lnTo>
                  <a:lnTo>
                    <a:pt x="67" y="855"/>
                  </a:lnTo>
                  <a:lnTo>
                    <a:pt x="84" y="872"/>
                  </a:lnTo>
                  <a:lnTo>
                    <a:pt x="84" y="881"/>
                  </a:lnTo>
                  <a:lnTo>
                    <a:pt x="89" y="889"/>
                  </a:lnTo>
                  <a:lnTo>
                    <a:pt x="97" y="889"/>
                  </a:lnTo>
                  <a:lnTo>
                    <a:pt x="152" y="940"/>
                  </a:lnTo>
                  <a:lnTo>
                    <a:pt x="165" y="940"/>
                  </a:lnTo>
                  <a:lnTo>
                    <a:pt x="165" y="932"/>
                  </a:lnTo>
                  <a:lnTo>
                    <a:pt x="173" y="923"/>
                  </a:lnTo>
                  <a:lnTo>
                    <a:pt x="173" y="910"/>
                  </a:lnTo>
                  <a:lnTo>
                    <a:pt x="190" y="893"/>
                  </a:lnTo>
                  <a:lnTo>
                    <a:pt x="199" y="893"/>
                  </a:lnTo>
                  <a:lnTo>
                    <a:pt x="199" y="881"/>
                  </a:lnTo>
                  <a:lnTo>
                    <a:pt x="203" y="872"/>
                  </a:lnTo>
                  <a:lnTo>
                    <a:pt x="203" y="855"/>
                  </a:lnTo>
                  <a:lnTo>
                    <a:pt x="211" y="855"/>
                  </a:lnTo>
                  <a:lnTo>
                    <a:pt x="220" y="851"/>
                  </a:lnTo>
                  <a:lnTo>
                    <a:pt x="241" y="851"/>
                  </a:lnTo>
                  <a:lnTo>
                    <a:pt x="249" y="843"/>
                  </a:lnTo>
                  <a:lnTo>
                    <a:pt x="262" y="843"/>
                  </a:lnTo>
                  <a:lnTo>
                    <a:pt x="271" y="834"/>
                  </a:lnTo>
                  <a:lnTo>
                    <a:pt x="279" y="834"/>
                  </a:lnTo>
                  <a:lnTo>
                    <a:pt x="288" y="826"/>
                  </a:lnTo>
                  <a:lnTo>
                    <a:pt x="296" y="826"/>
                  </a:lnTo>
                  <a:lnTo>
                    <a:pt x="317" y="805"/>
                  </a:lnTo>
                  <a:lnTo>
                    <a:pt x="326" y="805"/>
                  </a:lnTo>
                  <a:lnTo>
                    <a:pt x="326" y="796"/>
                  </a:lnTo>
                  <a:lnTo>
                    <a:pt x="317" y="788"/>
                  </a:lnTo>
                  <a:lnTo>
                    <a:pt x="317" y="783"/>
                  </a:lnTo>
                  <a:lnTo>
                    <a:pt x="304" y="766"/>
                  </a:lnTo>
                  <a:lnTo>
                    <a:pt x="304" y="749"/>
                  </a:lnTo>
                  <a:lnTo>
                    <a:pt x="296" y="741"/>
                  </a:lnTo>
                  <a:lnTo>
                    <a:pt x="296" y="737"/>
                  </a:lnTo>
                  <a:lnTo>
                    <a:pt x="304" y="728"/>
                  </a:lnTo>
                  <a:lnTo>
                    <a:pt x="304" y="720"/>
                  </a:lnTo>
                  <a:lnTo>
                    <a:pt x="326" y="699"/>
                  </a:lnTo>
                  <a:lnTo>
                    <a:pt x="326" y="690"/>
                  </a:lnTo>
                  <a:lnTo>
                    <a:pt x="334" y="682"/>
                  </a:lnTo>
                  <a:lnTo>
                    <a:pt x="334" y="669"/>
                  </a:lnTo>
                  <a:lnTo>
                    <a:pt x="338" y="661"/>
                  </a:lnTo>
                  <a:lnTo>
                    <a:pt x="338" y="644"/>
                  </a:lnTo>
                  <a:lnTo>
                    <a:pt x="347" y="635"/>
                  </a:lnTo>
                  <a:lnTo>
                    <a:pt x="347" y="623"/>
                  </a:lnTo>
                  <a:lnTo>
                    <a:pt x="376" y="623"/>
                  </a:lnTo>
                  <a:lnTo>
                    <a:pt x="385" y="631"/>
                  </a:lnTo>
                  <a:lnTo>
                    <a:pt x="419" y="631"/>
                  </a:lnTo>
                  <a:lnTo>
                    <a:pt x="423" y="635"/>
                  </a:lnTo>
                  <a:lnTo>
                    <a:pt x="444" y="635"/>
                  </a:lnTo>
                  <a:lnTo>
                    <a:pt x="453" y="644"/>
                  </a:lnTo>
                  <a:lnTo>
                    <a:pt x="461" y="635"/>
                  </a:lnTo>
                  <a:lnTo>
                    <a:pt x="486" y="635"/>
                  </a:lnTo>
                  <a:lnTo>
                    <a:pt x="491" y="631"/>
                  </a:lnTo>
                  <a:lnTo>
                    <a:pt x="508" y="631"/>
                  </a:lnTo>
                  <a:lnTo>
                    <a:pt x="537" y="597"/>
                  </a:lnTo>
                  <a:lnTo>
                    <a:pt x="567" y="597"/>
                  </a:lnTo>
                  <a:lnTo>
                    <a:pt x="575" y="606"/>
                  </a:lnTo>
                  <a:lnTo>
                    <a:pt x="575" y="614"/>
                  </a:lnTo>
                  <a:lnTo>
                    <a:pt x="584" y="623"/>
                  </a:lnTo>
                  <a:lnTo>
                    <a:pt x="592" y="623"/>
                  </a:lnTo>
                  <a:lnTo>
                    <a:pt x="597" y="631"/>
                  </a:lnTo>
                  <a:lnTo>
                    <a:pt x="605" y="631"/>
                  </a:lnTo>
                  <a:lnTo>
                    <a:pt x="622" y="644"/>
                  </a:lnTo>
                  <a:lnTo>
                    <a:pt x="626" y="644"/>
                  </a:lnTo>
                  <a:lnTo>
                    <a:pt x="635" y="652"/>
                  </a:lnTo>
                  <a:lnTo>
                    <a:pt x="643" y="652"/>
                  </a:lnTo>
                  <a:lnTo>
                    <a:pt x="652" y="661"/>
                  </a:lnTo>
                  <a:lnTo>
                    <a:pt x="664" y="661"/>
                  </a:lnTo>
                  <a:lnTo>
                    <a:pt x="673" y="652"/>
                  </a:lnTo>
                  <a:lnTo>
                    <a:pt x="673" y="644"/>
                  </a:lnTo>
                  <a:lnTo>
                    <a:pt x="681" y="635"/>
                  </a:lnTo>
                  <a:lnTo>
                    <a:pt x="681" y="631"/>
                  </a:lnTo>
                  <a:lnTo>
                    <a:pt x="690" y="623"/>
                  </a:lnTo>
                  <a:lnTo>
                    <a:pt x="690" y="614"/>
                  </a:lnTo>
                  <a:lnTo>
                    <a:pt x="698" y="606"/>
                  </a:lnTo>
                  <a:lnTo>
                    <a:pt x="690" y="597"/>
                  </a:lnTo>
                  <a:lnTo>
                    <a:pt x="681" y="597"/>
                  </a:lnTo>
                  <a:lnTo>
                    <a:pt x="673" y="593"/>
                  </a:lnTo>
                  <a:lnTo>
                    <a:pt x="664" y="593"/>
                  </a:lnTo>
                  <a:lnTo>
                    <a:pt x="664" y="576"/>
                  </a:lnTo>
                  <a:lnTo>
                    <a:pt x="673" y="567"/>
                  </a:lnTo>
                  <a:lnTo>
                    <a:pt x="681" y="567"/>
                  </a:lnTo>
                  <a:lnTo>
                    <a:pt x="690" y="563"/>
                  </a:lnTo>
                  <a:lnTo>
                    <a:pt x="698" y="563"/>
                  </a:lnTo>
                  <a:lnTo>
                    <a:pt x="702" y="555"/>
                  </a:lnTo>
                  <a:lnTo>
                    <a:pt x="728" y="555"/>
                  </a:lnTo>
                  <a:lnTo>
                    <a:pt x="732" y="546"/>
                  </a:lnTo>
                  <a:lnTo>
                    <a:pt x="749" y="546"/>
                  </a:lnTo>
                  <a:lnTo>
                    <a:pt x="757" y="538"/>
                  </a:lnTo>
                  <a:lnTo>
                    <a:pt x="770" y="538"/>
                  </a:lnTo>
                  <a:lnTo>
                    <a:pt x="770" y="500"/>
                  </a:lnTo>
                  <a:lnTo>
                    <a:pt x="787" y="500"/>
                  </a:lnTo>
                  <a:lnTo>
                    <a:pt x="795" y="508"/>
                  </a:lnTo>
                  <a:lnTo>
                    <a:pt x="808" y="508"/>
                  </a:lnTo>
                  <a:lnTo>
                    <a:pt x="817" y="517"/>
                  </a:lnTo>
                  <a:lnTo>
                    <a:pt x="855" y="517"/>
                  </a:lnTo>
                  <a:lnTo>
                    <a:pt x="855" y="470"/>
                  </a:lnTo>
                  <a:lnTo>
                    <a:pt x="846" y="462"/>
                  </a:lnTo>
                  <a:lnTo>
                    <a:pt x="838" y="462"/>
                  </a:lnTo>
                  <a:lnTo>
                    <a:pt x="834" y="457"/>
                  </a:lnTo>
                  <a:lnTo>
                    <a:pt x="825" y="457"/>
                  </a:lnTo>
                  <a:lnTo>
                    <a:pt x="817" y="449"/>
                  </a:lnTo>
                  <a:lnTo>
                    <a:pt x="817" y="415"/>
                  </a:lnTo>
                  <a:lnTo>
                    <a:pt x="757" y="415"/>
                  </a:lnTo>
                  <a:lnTo>
                    <a:pt x="757" y="394"/>
                  </a:lnTo>
                  <a:lnTo>
                    <a:pt x="749" y="385"/>
                  </a:lnTo>
                  <a:lnTo>
                    <a:pt x="749" y="373"/>
                  </a:lnTo>
                  <a:lnTo>
                    <a:pt x="757" y="364"/>
                  </a:lnTo>
                  <a:lnTo>
                    <a:pt x="757" y="347"/>
                  </a:lnTo>
                  <a:lnTo>
                    <a:pt x="766" y="343"/>
                  </a:lnTo>
                  <a:lnTo>
                    <a:pt x="766" y="318"/>
                  </a:lnTo>
                  <a:lnTo>
                    <a:pt x="757" y="318"/>
                  </a:lnTo>
                  <a:lnTo>
                    <a:pt x="749" y="326"/>
                  </a:lnTo>
                  <a:lnTo>
                    <a:pt x="732" y="326"/>
                  </a:lnTo>
                  <a:lnTo>
                    <a:pt x="728" y="335"/>
                  </a:lnTo>
                  <a:lnTo>
                    <a:pt x="719" y="335"/>
                  </a:lnTo>
                  <a:lnTo>
                    <a:pt x="711" y="343"/>
                  </a:lnTo>
                  <a:lnTo>
                    <a:pt x="690" y="343"/>
                  </a:lnTo>
                  <a:lnTo>
                    <a:pt x="681" y="347"/>
                  </a:lnTo>
                  <a:lnTo>
                    <a:pt x="664" y="347"/>
                  </a:lnTo>
                  <a:lnTo>
                    <a:pt x="660" y="356"/>
                  </a:lnTo>
                  <a:lnTo>
                    <a:pt x="652" y="356"/>
                  </a:lnTo>
                  <a:lnTo>
                    <a:pt x="626" y="381"/>
                  </a:lnTo>
                  <a:lnTo>
                    <a:pt x="597" y="381"/>
                  </a:lnTo>
                  <a:lnTo>
                    <a:pt x="592" y="373"/>
                  </a:lnTo>
                  <a:lnTo>
                    <a:pt x="584" y="373"/>
                  </a:lnTo>
                  <a:lnTo>
                    <a:pt x="575" y="364"/>
                  </a:lnTo>
                  <a:lnTo>
                    <a:pt x="575" y="356"/>
                  </a:lnTo>
                  <a:lnTo>
                    <a:pt x="558" y="343"/>
                  </a:lnTo>
                  <a:lnTo>
                    <a:pt x="558" y="318"/>
                  </a:lnTo>
                  <a:lnTo>
                    <a:pt x="550" y="309"/>
                  </a:lnTo>
                  <a:lnTo>
                    <a:pt x="550" y="297"/>
                  </a:lnTo>
                  <a:lnTo>
                    <a:pt x="575" y="297"/>
                  </a:lnTo>
                  <a:lnTo>
                    <a:pt x="575" y="280"/>
                  </a:lnTo>
                  <a:lnTo>
                    <a:pt x="567" y="275"/>
                  </a:lnTo>
                  <a:lnTo>
                    <a:pt x="567" y="258"/>
                  </a:lnTo>
                  <a:lnTo>
                    <a:pt x="575" y="250"/>
                  </a:lnTo>
                  <a:lnTo>
                    <a:pt x="575" y="242"/>
                  </a:lnTo>
                  <a:lnTo>
                    <a:pt x="584" y="233"/>
                  </a:lnTo>
                  <a:lnTo>
                    <a:pt x="558" y="212"/>
                  </a:lnTo>
                  <a:lnTo>
                    <a:pt x="558" y="203"/>
                  </a:lnTo>
                  <a:lnTo>
                    <a:pt x="567" y="199"/>
                  </a:lnTo>
                  <a:lnTo>
                    <a:pt x="575" y="199"/>
                  </a:lnTo>
                  <a:lnTo>
                    <a:pt x="584" y="191"/>
                  </a:lnTo>
                  <a:lnTo>
                    <a:pt x="584" y="182"/>
                  </a:lnTo>
                  <a:lnTo>
                    <a:pt x="592" y="174"/>
                  </a:lnTo>
                  <a:lnTo>
                    <a:pt x="592" y="153"/>
                  </a:lnTo>
                  <a:lnTo>
                    <a:pt x="597" y="144"/>
                  </a:lnTo>
                  <a:lnTo>
                    <a:pt x="613" y="144"/>
                  </a:lnTo>
                  <a:lnTo>
                    <a:pt x="626" y="127"/>
                  </a:lnTo>
                  <a:lnTo>
                    <a:pt x="635" y="127"/>
                  </a:lnTo>
                  <a:lnTo>
                    <a:pt x="652" y="115"/>
                  </a:lnTo>
                  <a:lnTo>
                    <a:pt x="652" y="106"/>
                  </a:lnTo>
                  <a:lnTo>
                    <a:pt x="622" y="106"/>
                  </a:lnTo>
                  <a:lnTo>
                    <a:pt x="613" y="115"/>
                  </a:lnTo>
                  <a:lnTo>
                    <a:pt x="592" y="115"/>
                  </a:lnTo>
                  <a:lnTo>
                    <a:pt x="592" y="85"/>
                  </a:lnTo>
                  <a:lnTo>
                    <a:pt x="584" y="85"/>
                  </a:lnTo>
                  <a:lnTo>
                    <a:pt x="575" y="76"/>
                  </a:lnTo>
                  <a:lnTo>
                    <a:pt x="567" y="76"/>
                  </a:lnTo>
                  <a:lnTo>
                    <a:pt x="558" y="68"/>
                  </a:lnTo>
                  <a:lnTo>
                    <a:pt x="550" y="68"/>
                  </a:lnTo>
                  <a:lnTo>
                    <a:pt x="550" y="55"/>
                  </a:lnTo>
                  <a:lnTo>
                    <a:pt x="546" y="47"/>
                  </a:lnTo>
                  <a:lnTo>
                    <a:pt x="516" y="47"/>
                  </a:lnTo>
                  <a:lnTo>
                    <a:pt x="508" y="55"/>
                  </a:lnTo>
                  <a:lnTo>
                    <a:pt x="491" y="55"/>
                  </a:lnTo>
                  <a:lnTo>
                    <a:pt x="486" y="47"/>
                  </a:lnTo>
                  <a:lnTo>
                    <a:pt x="478" y="47"/>
                  </a:lnTo>
                  <a:lnTo>
                    <a:pt x="478" y="38"/>
                  </a:lnTo>
                  <a:lnTo>
                    <a:pt x="453" y="17"/>
                  </a:lnTo>
                  <a:lnTo>
                    <a:pt x="444" y="17"/>
                  </a:lnTo>
                  <a:lnTo>
                    <a:pt x="440" y="9"/>
                  </a:lnTo>
                  <a:lnTo>
                    <a:pt x="423" y="9"/>
                  </a:lnTo>
                  <a:lnTo>
                    <a:pt x="419" y="17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9B87AF4E-74F6-4966-AFA5-54B539406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" y="3300"/>
              <a:ext cx="256" cy="286"/>
            </a:xfrm>
            <a:custGeom>
              <a:avLst/>
              <a:gdLst>
                <a:gd name="T0" fmla="*/ 521 w 1135"/>
                <a:gd name="T1" fmla="*/ 220 h 1270"/>
                <a:gd name="T2" fmla="*/ 546 w 1135"/>
                <a:gd name="T3" fmla="*/ 271 h 1270"/>
                <a:gd name="T4" fmla="*/ 627 w 1135"/>
                <a:gd name="T5" fmla="*/ 335 h 1270"/>
                <a:gd name="T6" fmla="*/ 665 w 1135"/>
                <a:gd name="T7" fmla="*/ 271 h 1270"/>
                <a:gd name="T8" fmla="*/ 728 w 1135"/>
                <a:gd name="T9" fmla="*/ 241 h 1270"/>
                <a:gd name="T10" fmla="*/ 788 w 1135"/>
                <a:gd name="T11" fmla="*/ 203 h 1270"/>
                <a:gd name="T12" fmla="*/ 758 w 1135"/>
                <a:gd name="T13" fmla="*/ 144 h 1270"/>
                <a:gd name="T14" fmla="*/ 796 w 1135"/>
                <a:gd name="T15" fmla="*/ 85 h 1270"/>
                <a:gd name="T16" fmla="*/ 838 w 1135"/>
                <a:gd name="T17" fmla="*/ 26 h 1270"/>
                <a:gd name="T18" fmla="*/ 923 w 1135"/>
                <a:gd name="T19" fmla="*/ 38 h 1270"/>
                <a:gd name="T20" fmla="*/ 1037 w 1135"/>
                <a:gd name="T21" fmla="*/ 9 h 1270"/>
                <a:gd name="T22" fmla="*/ 1084 w 1135"/>
                <a:gd name="T23" fmla="*/ 47 h 1270"/>
                <a:gd name="T24" fmla="*/ 1126 w 1135"/>
                <a:gd name="T25" fmla="*/ 76 h 1270"/>
                <a:gd name="T26" fmla="*/ 1097 w 1135"/>
                <a:gd name="T27" fmla="*/ 152 h 1270"/>
                <a:gd name="T28" fmla="*/ 1084 w 1135"/>
                <a:gd name="T29" fmla="*/ 271 h 1270"/>
                <a:gd name="T30" fmla="*/ 1067 w 1135"/>
                <a:gd name="T31" fmla="*/ 335 h 1270"/>
                <a:gd name="T32" fmla="*/ 1020 w 1135"/>
                <a:gd name="T33" fmla="*/ 326 h 1270"/>
                <a:gd name="T34" fmla="*/ 978 w 1135"/>
                <a:gd name="T35" fmla="*/ 402 h 1270"/>
                <a:gd name="T36" fmla="*/ 970 w 1135"/>
                <a:gd name="T37" fmla="*/ 453 h 1270"/>
                <a:gd name="T38" fmla="*/ 999 w 1135"/>
                <a:gd name="T39" fmla="*/ 521 h 1270"/>
                <a:gd name="T40" fmla="*/ 991 w 1135"/>
                <a:gd name="T41" fmla="*/ 605 h 1270"/>
                <a:gd name="T42" fmla="*/ 961 w 1135"/>
                <a:gd name="T43" fmla="*/ 644 h 1270"/>
                <a:gd name="T44" fmla="*/ 970 w 1135"/>
                <a:gd name="T45" fmla="*/ 694 h 1270"/>
                <a:gd name="T46" fmla="*/ 940 w 1135"/>
                <a:gd name="T47" fmla="*/ 766 h 1270"/>
                <a:gd name="T48" fmla="*/ 872 w 1135"/>
                <a:gd name="T49" fmla="*/ 931 h 1270"/>
                <a:gd name="T50" fmla="*/ 881 w 1135"/>
                <a:gd name="T51" fmla="*/ 1029 h 1270"/>
                <a:gd name="T52" fmla="*/ 834 w 1135"/>
                <a:gd name="T53" fmla="*/ 1143 h 1270"/>
                <a:gd name="T54" fmla="*/ 758 w 1135"/>
                <a:gd name="T55" fmla="*/ 1126 h 1270"/>
                <a:gd name="T56" fmla="*/ 682 w 1135"/>
                <a:gd name="T57" fmla="*/ 1156 h 1270"/>
                <a:gd name="T58" fmla="*/ 661 w 1135"/>
                <a:gd name="T59" fmla="*/ 1202 h 1270"/>
                <a:gd name="T60" fmla="*/ 606 w 1135"/>
                <a:gd name="T61" fmla="*/ 1249 h 1270"/>
                <a:gd name="T62" fmla="*/ 517 w 1135"/>
                <a:gd name="T63" fmla="*/ 1270 h 1270"/>
                <a:gd name="T64" fmla="*/ 432 w 1135"/>
                <a:gd name="T65" fmla="*/ 1232 h 1270"/>
                <a:gd name="T66" fmla="*/ 343 w 1135"/>
                <a:gd name="T67" fmla="*/ 1261 h 1270"/>
                <a:gd name="T68" fmla="*/ 288 w 1135"/>
                <a:gd name="T69" fmla="*/ 1194 h 1270"/>
                <a:gd name="T70" fmla="*/ 229 w 1135"/>
                <a:gd name="T71" fmla="*/ 1143 h 1270"/>
                <a:gd name="T72" fmla="*/ 237 w 1135"/>
                <a:gd name="T73" fmla="*/ 1067 h 1270"/>
                <a:gd name="T74" fmla="*/ 220 w 1135"/>
                <a:gd name="T75" fmla="*/ 1020 h 1270"/>
                <a:gd name="T76" fmla="*/ 106 w 1135"/>
                <a:gd name="T77" fmla="*/ 999 h 1270"/>
                <a:gd name="T78" fmla="*/ 55 w 1135"/>
                <a:gd name="T79" fmla="*/ 961 h 1270"/>
                <a:gd name="T80" fmla="*/ 0 w 1135"/>
                <a:gd name="T81" fmla="*/ 944 h 1270"/>
                <a:gd name="T82" fmla="*/ 68 w 1135"/>
                <a:gd name="T83" fmla="*/ 885 h 1270"/>
                <a:gd name="T84" fmla="*/ 38 w 1135"/>
                <a:gd name="T85" fmla="*/ 830 h 1270"/>
                <a:gd name="T86" fmla="*/ 17 w 1135"/>
                <a:gd name="T87" fmla="*/ 741 h 1270"/>
                <a:gd name="T88" fmla="*/ 68 w 1135"/>
                <a:gd name="T89" fmla="*/ 682 h 1270"/>
                <a:gd name="T90" fmla="*/ 132 w 1135"/>
                <a:gd name="T91" fmla="*/ 644 h 1270"/>
                <a:gd name="T92" fmla="*/ 174 w 1135"/>
                <a:gd name="T93" fmla="*/ 597 h 1270"/>
                <a:gd name="T94" fmla="*/ 203 w 1135"/>
                <a:gd name="T95" fmla="*/ 508 h 1270"/>
                <a:gd name="T96" fmla="*/ 174 w 1135"/>
                <a:gd name="T97" fmla="*/ 423 h 1270"/>
                <a:gd name="T98" fmla="*/ 161 w 1135"/>
                <a:gd name="T99" fmla="*/ 373 h 1270"/>
                <a:gd name="T100" fmla="*/ 165 w 1135"/>
                <a:gd name="T101" fmla="*/ 305 h 1270"/>
                <a:gd name="T102" fmla="*/ 174 w 1135"/>
                <a:gd name="T103" fmla="*/ 250 h 1270"/>
                <a:gd name="T104" fmla="*/ 165 w 1135"/>
                <a:gd name="T105" fmla="*/ 161 h 1270"/>
                <a:gd name="T106" fmla="*/ 165 w 1135"/>
                <a:gd name="T107" fmla="*/ 89 h 1270"/>
                <a:gd name="T108" fmla="*/ 364 w 1135"/>
                <a:gd name="T109" fmla="*/ 59 h 1270"/>
                <a:gd name="T110" fmla="*/ 415 w 1135"/>
                <a:gd name="T111" fmla="*/ 89 h 1270"/>
                <a:gd name="T112" fmla="*/ 487 w 1135"/>
                <a:gd name="T113" fmla="*/ 165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35" h="1270">
                  <a:moveTo>
                    <a:pt x="500" y="191"/>
                  </a:moveTo>
                  <a:lnTo>
                    <a:pt x="500" y="199"/>
                  </a:lnTo>
                  <a:lnTo>
                    <a:pt x="508" y="203"/>
                  </a:lnTo>
                  <a:lnTo>
                    <a:pt x="517" y="203"/>
                  </a:lnTo>
                  <a:lnTo>
                    <a:pt x="521" y="212"/>
                  </a:lnTo>
                  <a:lnTo>
                    <a:pt x="521" y="220"/>
                  </a:lnTo>
                  <a:lnTo>
                    <a:pt x="529" y="229"/>
                  </a:lnTo>
                  <a:lnTo>
                    <a:pt x="517" y="241"/>
                  </a:lnTo>
                  <a:lnTo>
                    <a:pt x="517" y="250"/>
                  </a:lnTo>
                  <a:lnTo>
                    <a:pt x="521" y="258"/>
                  </a:lnTo>
                  <a:lnTo>
                    <a:pt x="529" y="258"/>
                  </a:lnTo>
                  <a:lnTo>
                    <a:pt x="546" y="271"/>
                  </a:lnTo>
                  <a:lnTo>
                    <a:pt x="546" y="279"/>
                  </a:lnTo>
                  <a:lnTo>
                    <a:pt x="555" y="288"/>
                  </a:lnTo>
                  <a:lnTo>
                    <a:pt x="559" y="288"/>
                  </a:lnTo>
                  <a:lnTo>
                    <a:pt x="614" y="343"/>
                  </a:lnTo>
                  <a:lnTo>
                    <a:pt x="627" y="343"/>
                  </a:lnTo>
                  <a:lnTo>
                    <a:pt x="627" y="335"/>
                  </a:lnTo>
                  <a:lnTo>
                    <a:pt x="635" y="326"/>
                  </a:lnTo>
                  <a:lnTo>
                    <a:pt x="635" y="309"/>
                  </a:lnTo>
                  <a:lnTo>
                    <a:pt x="652" y="296"/>
                  </a:lnTo>
                  <a:lnTo>
                    <a:pt x="661" y="296"/>
                  </a:lnTo>
                  <a:lnTo>
                    <a:pt x="661" y="279"/>
                  </a:lnTo>
                  <a:lnTo>
                    <a:pt x="665" y="271"/>
                  </a:lnTo>
                  <a:lnTo>
                    <a:pt x="665" y="258"/>
                  </a:lnTo>
                  <a:lnTo>
                    <a:pt x="673" y="258"/>
                  </a:lnTo>
                  <a:lnTo>
                    <a:pt x="682" y="250"/>
                  </a:lnTo>
                  <a:lnTo>
                    <a:pt x="703" y="250"/>
                  </a:lnTo>
                  <a:lnTo>
                    <a:pt x="711" y="241"/>
                  </a:lnTo>
                  <a:lnTo>
                    <a:pt x="728" y="241"/>
                  </a:lnTo>
                  <a:lnTo>
                    <a:pt x="733" y="237"/>
                  </a:lnTo>
                  <a:lnTo>
                    <a:pt x="741" y="237"/>
                  </a:lnTo>
                  <a:lnTo>
                    <a:pt x="750" y="229"/>
                  </a:lnTo>
                  <a:lnTo>
                    <a:pt x="758" y="229"/>
                  </a:lnTo>
                  <a:lnTo>
                    <a:pt x="779" y="203"/>
                  </a:lnTo>
                  <a:lnTo>
                    <a:pt x="788" y="203"/>
                  </a:lnTo>
                  <a:lnTo>
                    <a:pt x="788" y="199"/>
                  </a:lnTo>
                  <a:lnTo>
                    <a:pt x="779" y="191"/>
                  </a:lnTo>
                  <a:lnTo>
                    <a:pt x="779" y="182"/>
                  </a:lnTo>
                  <a:lnTo>
                    <a:pt x="766" y="165"/>
                  </a:lnTo>
                  <a:lnTo>
                    <a:pt x="766" y="152"/>
                  </a:lnTo>
                  <a:lnTo>
                    <a:pt x="758" y="144"/>
                  </a:lnTo>
                  <a:lnTo>
                    <a:pt x="758" y="136"/>
                  </a:lnTo>
                  <a:lnTo>
                    <a:pt x="766" y="131"/>
                  </a:lnTo>
                  <a:lnTo>
                    <a:pt x="766" y="123"/>
                  </a:lnTo>
                  <a:lnTo>
                    <a:pt x="788" y="97"/>
                  </a:lnTo>
                  <a:lnTo>
                    <a:pt x="788" y="89"/>
                  </a:lnTo>
                  <a:lnTo>
                    <a:pt x="796" y="85"/>
                  </a:lnTo>
                  <a:lnTo>
                    <a:pt x="796" y="68"/>
                  </a:lnTo>
                  <a:lnTo>
                    <a:pt x="800" y="59"/>
                  </a:lnTo>
                  <a:lnTo>
                    <a:pt x="800" y="47"/>
                  </a:lnTo>
                  <a:lnTo>
                    <a:pt x="809" y="38"/>
                  </a:lnTo>
                  <a:lnTo>
                    <a:pt x="809" y="26"/>
                  </a:lnTo>
                  <a:lnTo>
                    <a:pt x="838" y="26"/>
                  </a:lnTo>
                  <a:lnTo>
                    <a:pt x="847" y="30"/>
                  </a:lnTo>
                  <a:lnTo>
                    <a:pt x="881" y="30"/>
                  </a:lnTo>
                  <a:lnTo>
                    <a:pt x="885" y="38"/>
                  </a:lnTo>
                  <a:lnTo>
                    <a:pt x="906" y="38"/>
                  </a:lnTo>
                  <a:lnTo>
                    <a:pt x="915" y="47"/>
                  </a:lnTo>
                  <a:lnTo>
                    <a:pt x="923" y="38"/>
                  </a:lnTo>
                  <a:lnTo>
                    <a:pt x="944" y="38"/>
                  </a:lnTo>
                  <a:lnTo>
                    <a:pt x="953" y="30"/>
                  </a:lnTo>
                  <a:lnTo>
                    <a:pt x="970" y="30"/>
                  </a:lnTo>
                  <a:lnTo>
                    <a:pt x="999" y="0"/>
                  </a:lnTo>
                  <a:lnTo>
                    <a:pt x="1029" y="0"/>
                  </a:lnTo>
                  <a:lnTo>
                    <a:pt x="1037" y="9"/>
                  </a:lnTo>
                  <a:lnTo>
                    <a:pt x="1037" y="17"/>
                  </a:lnTo>
                  <a:lnTo>
                    <a:pt x="1046" y="26"/>
                  </a:lnTo>
                  <a:lnTo>
                    <a:pt x="1054" y="26"/>
                  </a:lnTo>
                  <a:lnTo>
                    <a:pt x="1059" y="30"/>
                  </a:lnTo>
                  <a:lnTo>
                    <a:pt x="1067" y="30"/>
                  </a:lnTo>
                  <a:lnTo>
                    <a:pt x="1084" y="47"/>
                  </a:lnTo>
                  <a:lnTo>
                    <a:pt x="1088" y="47"/>
                  </a:lnTo>
                  <a:lnTo>
                    <a:pt x="1097" y="55"/>
                  </a:lnTo>
                  <a:lnTo>
                    <a:pt x="1105" y="55"/>
                  </a:lnTo>
                  <a:lnTo>
                    <a:pt x="1114" y="59"/>
                  </a:lnTo>
                  <a:lnTo>
                    <a:pt x="1126" y="59"/>
                  </a:lnTo>
                  <a:lnTo>
                    <a:pt x="1126" y="76"/>
                  </a:lnTo>
                  <a:lnTo>
                    <a:pt x="1135" y="85"/>
                  </a:lnTo>
                  <a:lnTo>
                    <a:pt x="1135" y="114"/>
                  </a:lnTo>
                  <a:lnTo>
                    <a:pt x="1114" y="136"/>
                  </a:lnTo>
                  <a:lnTo>
                    <a:pt x="1114" y="144"/>
                  </a:lnTo>
                  <a:lnTo>
                    <a:pt x="1105" y="144"/>
                  </a:lnTo>
                  <a:lnTo>
                    <a:pt x="1097" y="152"/>
                  </a:lnTo>
                  <a:lnTo>
                    <a:pt x="1097" y="161"/>
                  </a:lnTo>
                  <a:lnTo>
                    <a:pt x="1105" y="165"/>
                  </a:lnTo>
                  <a:lnTo>
                    <a:pt x="1105" y="237"/>
                  </a:lnTo>
                  <a:lnTo>
                    <a:pt x="1097" y="241"/>
                  </a:lnTo>
                  <a:lnTo>
                    <a:pt x="1097" y="258"/>
                  </a:lnTo>
                  <a:lnTo>
                    <a:pt x="1084" y="271"/>
                  </a:lnTo>
                  <a:lnTo>
                    <a:pt x="1084" y="305"/>
                  </a:lnTo>
                  <a:lnTo>
                    <a:pt x="1088" y="309"/>
                  </a:lnTo>
                  <a:lnTo>
                    <a:pt x="1088" y="335"/>
                  </a:lnTo>
                  <a:lnTo>
                    <a:pt x="1084" y="343"/>
                  </a:lnTo>
                  <a:lnTo>
                    <a:pt x="1075" y="343"/>
                  </a:lnTo>
                  <a:lnTo>
                    <a:pt x="1067" y="335"/>
                  </a:lnTo>
                  <a:lnTo>
                    <a:pt x="1059" y="335"/>
                  </a:lnTo>
                  <a:lnTo>
                    <a:pt x="1054" y="326"/>
                  </a:lnTo>
                  <a:lnTo>
                    <a:pt x="1054" y="318"/>
                  </a:lnTo>
                  <a:lnTo>
                    <a:pt x="1046" y="309"/>
                  </a:lnTo>
                  <a:lnTo>
                    <a:pt x="1037" y="309"/>
                  </a:lnTo>
                  <a:lnTo>
                    <a:pt x="1020" y="326"/>
                  </a:lnTo>
                  <a:lnTo>
                    <a:pt x="1020" y="335"/>
                  </a:lnTo>
                  <a:lnTo>
                    <a:pt x="999" y="356"/>
                  </a:lnTo>
                  <a:lnTo>
                    <a:pt x="999" y="364"/>
                  </a:lnTo>
                  <a:lnTo>
                    <a:pt x="987" y="377"/>
                  </a:lnTo>
                  <a:lnTo>
                    <a:pt x="987" y="394"/>
                  </a:lnTo>
                  <a:lnTo>
                    <a:pt x="978" y="402"/>
                  </a:lnTo>
                  <a:lnTo>
                    <a:pt x="978" y="406"/>
                  </a:lnTo>
                  <a:lnTo>
                    <a:pt x="970" y="415"/>
                  </a:lnTo>
                  <a:lnTo>
                    <a:pt x="970" y="423"/>
                  </a:lnTo>
                  <a:lnTo>
                    <a:pt x="961" y="432"/>
                  </a:lnTo>
                  <a:lnTo>
                    <a:pt x="961" y="445"/>
                  </a:lnTo>
                  <a:lnTo>
                    <a:pt x="970" y="453"/>
                  </a:lnTo>
                  <a:lnTo>
                    <a:pt x="970" y="478"/>
                  </a:lnTo>
                  <a:lnTo>
                    <a:pt x="978" y="483"/>
                  </a:lnTo>
                  <a:lnTo>
                    <a:pt x="978" y="491"/>
                  </a:lnTo>
                  <a:lnTo>
                    <a:pt x="991" y="508"/>
                  </a:lnTo>
                  <a:lnTo>
                    <a:pt x="991" y="512"/>
                  </a:lnTo>
                  <a:lnTo>
                    <a:pt x="999" y="521"/>
                  </a:lnTo>
                  <a:lnTo>
                    <a:pt x="999" y="529"/>
                  </a:lnTo>
                  <a:lnTo>
                    <a:pt x="1008" y="538"/>
                  </a:lnTo>
                  <a:lnTo>
                    <a:pt x="1020" y="538"/>
                  </a:lnTo>
                  <a:lnTo>
                    <a:pt x="1020" y="584"/>
                  </a:lnTo>
                  <a:lnTo>
                    <a:pt x="1012" y="584"/>
                  </a:lnTo>
                  <a:lnTo>
                    <a:pt x="991" y="605"/>
                  </a:lnTo>
                  <a:lnTo>
                    <a:pt x="978" y="605"/>
                  </a:lnTo>
                  <a:lnTo>
                    <a:pt x="970" y="614"/>
                  </a:lnTo>
                  <a:lnTo>
                    <a:pt x="961" y="614"/>
                  </a:lnTo>
                  <a:lnTo>
                    <a:pt x="953" y="618"/>
                  </a:lnTo>
                  <a:lnTo>
                    <a:pt x="953" y="635"/>
                  </a:lnTo>
                  <a:lnTo>
                    <a:pt x="961" y="644"/>
                  </a:lnTo>
                  <a:lnTo>
                    <a:pt x="961" y="652"/>
                  </a:lnTo>
                  <a:lnTo>
                    <a:pt x="978" y="665"/>
                  </a:lnTo>
                  <a:lnTo>
                    <a:pt x="970" y="673"/>
                  </a:lnTo>
                  <a:lnTo>
                    <a:pt x="970" y="682"/>
                  </a:lnTo>
                  <a:lnTo>
                    <a:pt x="978" y="690"/>
                  </a:lnTo>
                  <a:lnTo>
                    <a:pt x="970" y="694"/>
                  </a:lnTo>
                  <a:lnTo>
                    <a:pt x="961" y="694"/>
                  </a:lnTo>
                  <a:lnTo>
                    <a:pt x="953" y="703"/>
                  </a:lnTo>
                  <a:lnTo>
                    <a:pt x="953" y="711"/>
                  </a:lnTo>
                  <a:lnTo>
                    <a:pt x="944" y="720"/>
                  </a:lnTo>
                  <a:lnTo>
                    <a:pt x="944" y="758"/>
                  </a:lnTo>
                  <a:lnTo>
                    <a:pt x="940" y="766"/>
                  </a:lnTo>
                  <a:lnTo>
                    <a:pt x="940" y="876"/>
                  </a:lnTo>
                  <a:lnTo>
                    <a:pt x="932" y="885"/>
                  </a:lnTo>
                  <a:lnTo>
                    <a:pt x="932" y="914"/>
                  </a:lnTo>
                  <a:lnTo>
                    <a:pt x="923" y="923"/>
                  </a:lnTo>
                  <a:lnTo>
                    <a:pt x="923" y="931"/>
                  </a:lnTo>
                  <a:lnTo>
                    <a:pt x="872" y="931"/>
                  </a:lnTo>
                  <a:lnTo>
                    <a:pt x="872" y="944"/>
                  </a:lnTo>
                  <a:lnTo>
                    <a:pt x="864" y="952"/>
                  </a:lnTo>
                  <a:lnTo>
                    <a:pt x="864" y="999"/>
                  </a:lnTo>
                  <a:lnTo>
                    <a:pt x="855" y="1003"/>
                  </a:lnTo>
                  <a:lnTo>
                    <a:pt x="855" y="1029"/>
                  </a:lnTo>
                  <a:lnTo>
                    <a:pt x="881" y="1029"/>
                  </a:lnTo>
                  <a:lnTo>
                    <a:pt x="881" y="1067"/>
                  </a:lnTo>
                  <a:lnTo>
                    <a:pt x="872" y="1075"/>
                  </a:lnTo>
                  <a:lnTo>
                    <a:pt x="872" y="1118"/>
                  </a:lnTo>
                  <a:lnTo>
                    <a:pt x="864" y="1126"/>
                  </a:lnTo>
                  <a:lnTo>
                    <a:pt x="847" y="1126"/>
                  </a:lnTo>
                  <a:lnTo>
                    <a:pt x="834" y="1143"/>
                  </a:lnTo>
                  <a:lnTo>
                    <a:pt x="817" y="1143"/>
                  </a:lnTo>
                  <a:lnTo>
                    <a:pt x="800" y="1126"/>
                  </a:lnTo>
                  <a:lnTo>
                    <a:pt x="788" y="1126"/>
                  </a:lnTo>
                  <a:lnTo>
                    <a:pt x="779" y="1135"/>
                  </a:lnTo>
                  <a:lnTo>
                    <a:pt x="766" y="1135"/>
                  </a:lnTo>
                  <a:lnTo>
                    <a:pt x="758" y="1126"/>
                  </a:lnTo>
                  <a:lnTo>
                    <a:pt x="741" y="1126"/>
                  </a:lnTo>
                  <a:lnTo>
                    <a:pt x="733" y="1135"/>
                  </a:lnTo>
                  <a:lnTo>
                    <a:pt x="699" y="1135"/>
                  </a:lnTo>
                  <a:lnTo>
                    <a:pt x="690" y="1143"/>
                  </a:lnTo>
                  <a:lnTo>
                    <a:pt x="690" y="1147"/>
                  </a:lnTo>
                  <a:lnTo>
                    <a:pt x="682" y="1156"/>
                  </a:lnTo>
                  <a:lnTo>
                    <a:pt x="673" y="1156"/>
                  </a:lnTo>
                  <a:lnTo>
                    <a:pt x="673" y="1164"/>
                  </a:lnTo>
                  <a:lnTo>
                    <a:pt x="665" y="1173"/>
                  </a:lnTo>
                  <a:lnTo>
                    <a:pt x="665" y="1185"/>
                  </a:lnTo>
                  <a:lnTo>
                    <a:pt x="661" y="1194"/>
                  </a:lnTo>
                  <a:lnTo>
                    <a:pt x="661" y="1202"/>
                  </a:lnTo>
                  <a:lnTo>
                    <a:pt x="644" y="1202"/>
                  </a:lnTo>
                  <a:lnTo>
                    <a:pt x="644" y="1219"/>
                  </a:lnTo>
                  <a:lnTo>
                    <a:pt x="635" y="1223"/>
                  </a:lnTo>
                  <a:lnTo>
                    <a:pt x="635" y="1232"/>
                  </a:lnTo>
                  <a:lnTo>
                    <a:pt x="623" y="1249"/>
                  </a:lnTo>
                  <a:lnTo>
                    <a:pt x="606" y="1249"/>
                  </a:lnTo>
                  <a:lnTo>
                    <a:pt x="597" y="1253"/>
                  </a:lnTo>
                  <a:lnTo>
                    <a:pt x="593" y="1253"/>
                  </a:lnTo>
                  <a:lnTo>
                    <a:pt x="584" y="1261"/>
                  </a:lnTo>
                  <a:lnTo>
                    <a:pt x="567" y="1261"/>
                  </a:lnTo>
                  <a:lnTo>
                    <a:pt x="559" y="1270"/>
                  </a:lnTo>
                  <a:lnTo>
                    <a:pt x="517" y="1270"/>
                  </a:lnTo>
                  <a:lnTo>
                    <a:pt x="508" y="1261"/>
                  </a:lnTo>
                  <a:lnTo>
                    <a:pt x="462" y="1261"/>
                  </a:lnTo>
                  <a:lnTo>
                    <a:pt x="462" y="1253"/>
                  </a:lnTo>
                  <a:lnTo>
                    <a:pt x="449" y="1240"/>
                  </a:lnTo>
                  <a:lnTo>
                    <a:pt x="441" y="1240"/>
                  </a:lnTo>
                  <a:lnTo>
                    <a:pt x="432" y="1232"/>
                  </a:lnTo>
                  <a:lnTo>
                    <a:pt x="415" y="1232"/>
                  </a:lnTo>
                  <a:lnTo>
                    <a:pt x="402" y="1249"/>
                  </a:lnTo>
                  <a:lnTo>
                    <a:pt x="373" y="1249"/>
                  </a:lnTo>
                  <a:lnTo>
                    <a:pt x="364" y="1253"/>
                  </a:lnTo>
                  <a:lnTo>
                    <a:pt x="364" y="1261"/>
                  </a:lnTo>
                  <a:lnTo>
                    <a:pt x="343" y="1261"/>
                  </a:lnTo>
                  <a:lnTo>
                    <a:pt x="343" y="1240"/>
                  </a:lnTo>
                  <a:lnTo>
                    <a:pt x="326" y="1223"/>
                  </a:lnTo>
                  <a:lnTo>
                    <a:pt x="318" y="1223"/>
                  </a:lnTo>
                  <a:lnTo>
                    <a:pt x="297" y="1202"/>
                  </a:lnTo>
                  <a:lnTo>
                    <a:pt x="288" y="1202"/>
                  </a:lnTo>
                  <a:lnTo>
                    <a:pt x="288" y="1194"/>
                  </a:lnTo>
                  <a:lnTo>
                    <a:pt x="267" y="1173"/>
                  </a:lnTo>
                  <a:lnTo>
                    <a:pt x="259" y="1173"/>
                  </a:lnTo>
                  <a:lnTo>
                    <a:pt x="242" y="1156"/>
                  </a:lnTo>
                  <a:lnTo>
                    <a:pt x="242" y="1147"/>
                  </a:lnTo>
                  <a:lnTo>
                    <a:pt x="237" y="1143"/>
                  </a:lnTo>
                  <a:lnTo>
                    <a:pt x="229" y="1143"/>
                  </a:lnTo>
                  <a:lnTo>
                    <a:pt x="229" y="1126"/>
                  </a:lnTo>
                  <a:lnTo>
                    <a:pt x="259" y="1096"/>
                  </a:lnTo>
                  <a:lnTo>
                    <a:pt x="250" y="1088"/>
                  </a:lnTo>
                  <a:lnTo>
                    <a:pt x="242" y="1088"/>
                  </a:lnTo>
                  <a:lnTo>
                    <a:pt x="237" y="1084"/>
                  </a:lnTo>
                  <a:lnTo>
                    <a:pt x="237" y="1067"/>
                  </a:lnTo>
                  <a:lnTo>
                    <a:pt x="237" y="1058"/>
                  </a:lnTo>
                  <a:lnTo>
                    <a:pt x="242" y="1050"/>
                  </a:lnTo>
                  <a:lnTo>
                    <a:pt x="229" y="1037"/>
                  </a:lnTo>
                  <a:lnTo>
                    <a:pt x="220" y="1037"/>
                  </a:lnTo>
                  <a:lnTo>
                    <a:pt x="212" y="1029"/>
                  </a:lnTo>
                  <a:lnTo>
                    <a:pt x="220" y="1020"/>
                  </a:lnTo>
                  <a:lnTo>
                    <a:pt x="220" y="1012"/>
                  </a:lnTo>
                  <a:lnTo>
                    <a:pt x="203" y="999"/>
                  </a:lnTo>
                  <a:lnTo>
                    <a:pt x="153" y="999"/>
                  </a:lnTo>
                  <a:lnTo>
                    <a:pt x="144" y="991"/>
                  </a:lnTo>
                  <a:lnTo>
                    <a:pt x="115" y="991"/>
                  </a:lnTo>
                  <a:lnTo>
                    <a:pt x="106" y="999"/>
                  </a:lnTo>
                  <a:lnTo>
                    <a:pt x="76" y="999"/>
                  </a:lnTo>
                  <a:lnTo>
                    <a:pt x="68" y="991"/>
                  </a:lnTo>
                  <a:lnTo>
                    <a:pt x="60" y="991"/>
                  </a:lnTo>
                  <a:lnTo>
                    <a:pt x="60" y="982"/>
                  </a:lnTo>
                  <a:lnTo>
                    <a:pt x="55" y="978"/>
                  </a:lnTo>
                  <a:lnTo>
                    <a:pt x="55" y="961"/>
                  </a:lnTo>
                  <a:lnTo>
                    <a:pt x="60" y="952"/>
                  </a:lnTo>
                  <a:lnTo>
                    <a:pt x="60" y="944"/>
                  </a:lnTo>
                  <a:lnTo>
                    <a:pt x="30" y="944"/>
                  </a:lnTo>
                  <a:lnTo>
                    <a:pt x="26" y="952"/>
                  </a:lnTo>
                  <a:lnTo>
                    <a:pt x="9" y="952"/>
                  </a:lnTo>
                  <a:lnTo>
                    <a:pt x="0" y="944"/>
                  </a:lnTo>
                  <a:lnTo>
                    <a:pt x="0" y="936"/>
                  </a:lnTo>
                  <a:lnTo>
                    <a:pt x="17" y="923"/>
                  </a:lnTo>
                  <a:lnTo>
                    <a:pt x="26" y="923"/>
                  </a:lnTo>
                  <a:lnTo>
                    <a:pt x="26" y="914"/>
                  </a:lnTo>
                  <a:lnTo>
                    <a:pt x="55" y="885"/>
                  </a:lnTo>
                  <a:lnTo>
                    <a:pt x="68" y="885"/>
                  </a:lnTo>
                  <a:lnTo>
                    <a:pt x="76" y="876"/>
                  </a:lnTo>
                  <a:lnTo>
                    <a:pt x="76" y="872"/>
                  </a:lnTo>
                  <a:lnTo>
                    <a:pt x="60" y="855"/>
                  </a:lnTo>
                  <a:lnTo>
                    <a:pt x="55" y="855"/>
                  </a:lnTo>
                  <a:lnTo>
                    <a:pt x="38" y="838"/>
                  </a:lnTo>
                  <a:lnTo>
                    <a:pt x="38" y="830"/>
                  </a:lnTo>
                  <a:lnTo>
                    <a:pt x="0" y="796"/>
                  </a:lnTo>
                  <a:lnTo>
                    <a:pt x="0" y="787"/>
                  </a:lnTo>
                  <a:lnTo>
                    <a:pt x="9" y="779"/>
                  </a:lnTo>
                  <a:lnTo>
                    <a:pt x="9" y="758"/>
                  </a:lnTo>
                  <a:lnTo>
                    <a:pt x="17" y="749"/>
                  </a:lnTo>
                  <a:lnTo>
                    <a:pt x="17" y="741"/>
                  </a:lnTo>
                  <a:lnTo>
                    <a:pt x="26" y="732"/>
                  </a:lnTo>
                  <a:lnTo>
                    <a:pt x="26" y="724"/>
                  </a:lnTo>
                  <a:lnTo>
                    <a:pt x="55" y="694"/>
                  </a:lnTo>
                  <a:lnTo>
                    <a:pt x="60" y="694"/>
                  </a:lnTo>
                  <a:lnTo>
                    <a:pt x="60" y="690"/>
                  </a:lnTo>
                  <a:lnTo>
                    <a:pt x="68" y="682"/>
                  </a:lnTo>
                  <a:lnTo>
                    <a:pt x="68" y="673"/>
                  </a:lnTo>
                  <a:lnTo>
                    <a:pt x="85" y="656"/>
                  </a:lnTo>
                  <a:lnTo>
                    <a:pt x="98" y="656"/>
                  </a:lnTo>
                  <a:lnTo>
                    <a:pt x="106" y="652"/>
                  </a:lnTo>
                  <a:lnTo>
                    <a:pt x="123" y="652"/>
                  </a:lnTo>
                  <a:lnTo>
                    <a:pt x="132" y="644"/>
                  </a:lnTo>
                  <a:lnTo>
                    <a:pt x="136" y="644"/>
                  </a:lnTo>
                  <a:lnTo>
                    <a:pt x="136" y="618"/>
                  </a:lnTo>
                  <a:lnTo>
                    <a:pt x="153" y="605"/>
                  </a:lnTo>
                  <a:lnTo>
                    <a:pt x="161" y="605"/>
                  </a:lnTo>
                  <a:lnTo>
                    <a:pt x="165" y="597"/>
                  </a:lnTo>
                  <a:lnTo>
                    <a:pt x="174" y="597"/>
                  </a:lnTo>
                  <a:lnTo>
                    <a:pt x="191" y="584"/>
                  </a:lnTo>
                  <a:lnTo>
                    <a:pt x="191" y="576"/>
                  </a:lnTo>
                  <a:lnTo>
                    <a:pt x="199" y="567"/>
                  </a:lnTo>
                  <a:lnTo>
                    <a:pt x="199" y="559"/>
                  </a:lnTo>
                  <a:lnTo>
                    <a:pt x="203" y="550"/>
                  </a:lnTo>
                  <a:lnTo>
                    <a:pt x="203" y="508"/>
                  </a:lnTo>
                  <a:lnTo>
                    <a:pt x="199" y="500"/>
                  </a:lnTo>
                  <a:lnTo>
                    <a:pt x="199" y="478"/>
                  </a:lnTo>
                  <a:lnTo>
                    <a:pt x="203" y="470"/>
                  </a:lnTo>
                  <a:lnTo>
                    <a:pt x="199" y="461"/>
                  </a:lnTo>
                  <a:lnTo>
                    <a:pt x="199" y="445"/>
                  </a:lnTo>
                  <a:lnTo>
                    <a:pt x="174" y="423"/>
                  </a:lnTo>
                  <a:lnTo>
                    <a:pt x="174" y="415"/>
                  </a:lnTo>
                  <a:lnTo>
                    <a:pt x="165" y="406"/>
                  </a:lnTo>
                  <a:lnTo>
                    <a:pt x="165" y="402"/>
                  </a:lnTo>
                  <a:lnTo>
                    <a:pt x="153" y="385"/>
                  </a:lnTo>
                  <a:lnTo>
                    <a:pt x="153" y="377"/>
                  </a:lnTo>
                  <a:lnTo>
                    <a:pt x="161" y="373"/>
                  </a:lnTo>
                  <a:lnTo>
                    <a:pt x="161" y="364"/>
                  </a:lnTo>
                  <a:lnTo>
                    <a:pt x="165" y="356"/>
                  </a:lnTo>
                  <a:lnTo>
                    <a:pt x="165" y="335"/>
                  </a:lnTo>
                  <a:lnTo>
                    <a:pt x="161" y="326"/>
                  </a:lnTo>
                  <a:lnTo>
                    <a:pt x="161" y="309"/>
                  </a:lnTo>
                  <a:lnTo>
                    <a:pt x="165" y="305"/>
                  </a:lnTo>
                  <a:lnTo>
                    <a:pt x="165" y="288"/>
                  </a:lnTo>
                  <a:lnTo>
                    <a:pt x="161" y="279"/>
                  </a:lnTo>
                  <a:lnTo>
                    <a:pt x="161" y="271"/>
                  </a:lnTo>
                  <a:lnTo>
                    <a:pt x="165" y="263"/>
                  </a:lnTo>
                  <a:lnTo>
                    <a:pt x="165" y="258"/>
                  </a:lnTo>
                  <a:lnTo>
                    <a:pt x="174" y="250"/>
                  </a:lnTo>
                  <a:lnTo>
                    <a:pt x="174" y="237"/>
                  </a:lnTo>
                  <a:lnTo>
                    <a:pt x="161" y="220"/>
                  </a:lnTo>
                  <a:lnTo>
                    <a:pt x="161" y="203"/>
                  </a:lnTo>
                  <a:lnTo>
                    <a:pt x="153" y="199"/>
                  </a:lnTo>
                  <a:lnTo>
                    <a:pt x="153" y="174"/>
                  </a:lnTo>
                  <a:lnTo>
                    <a:pt x="165" y="161"/>
                  </a:lnTo>
                  <a:lnTo>
                    <a:pt x="174" y="161"/>
                  </a:lnTo>
                  <a:lnTo>
                    <a:pt x="174" y="144"/>
                  </a:lnTo>
                  <a:lnTo>
                    <a:pt x="191" y="131"/>
                  </a:lnTo>
                  <a:lnTo>
                    <a:pt x="191" y="106"/>
                  </a:lnTo>
                  <a:lnTo>
                    <a:pt x="174" y="89"/>
                  </a:lnTo>
                  <a:lnTo>
                    <a:pt x="165" y="89"/>
                  </a:lnTo>
                  <a:lnTo>
                    <a:pt x="165" y="59"/>
                  </a:lnTo>
                  <a:lnTo>
                    <a:pt x="174" y="59"/>
                  </a:lnTo>
                  <a:lnTo>
                    <a:pt x="182" y="68"/>
                  </a:lnTo>
                  <a:lnTo>
                    <a:pt x="199" y="68"/>
                  </a:lnTo>
                  <a:lnTo>
                    <a:pt x="203" y="59"/>
                  </a:lnTo>
                  <a:lnTo>
                    <a:pt x="364" y="59"/>
                  </a:lnTo>
                  <a:lnTo>
                    <a:pt x="373" y="68"/>
                  </a:lnTo>
                  <a:lnTo>
                    <a:pt x="381" y="68"/>
                  </a:lnTo>
                  <a:lnTo>
                    <a:pt x="385" y="76"/>
                  </a:lnTo>
                  <a:lnTo>
                    <a:pt x="394" y="76"/>
                  </a:lnTo>
                  <a:lnTo>
                    <a:pt x="411" y="89"/>
                  </a:lnTo>
                  <a:lnTo>
                    <a:pt x="415" y="89"/>
                  </a:lnTo>
                  <a:lnTo>
                    <a:pt x="424" y="97"/>
                  </a:lnTo>
                  <a:lnTo>
                    <a:pt x="424" y="106"/>
                  </a:lnTo>
                  <a:lnTo>
                    <a:pt x="462" y="144"/>
                  </a:lnTo>
                  <a:lnTo>
                    <a:pt x="462" y="152"/>
                  </a:lnTo>
                  <a:lnTo>
                    <a:pt x="479" y="165"/>
                  </a:lnTo>
                  <a:lnTo>
                    <a:pt x="487" y="165"/>
                  </a:lnTo>
                  <a:lnTo>
                    <a:pt x="491" y="174"/>
                  </a:lnTo>
                  <a:lnTo>
                    <a:pt x="491" y="182"/>
                  </a:lnTo>
                  <a:lnTo>
                    <a:pt x="500" y="19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68E7F882-611D-4114-8A8E-D5B2B0B6D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2629"/>
              <a:ext cx="189" cy="182"/>
            </a:xfrm>
            <a:custGeom>
              <a:avLst/>
              <a:gdLst>
                <a:gd name="T0" fmla="*/ 817 w 839"/>
                <a:gd name="T1" fmla="*/ 280 h 809"/>
                <a:gd name="T2" fmla="*/ 839 w 839"/>
                <a:gd name="T3" fmla="*/ 237 h 809"/>
                <a:gd name="T4" fmla="*/ 788 w 839"/>
                <a:gd name="T5" fmla="*/ 191 h 809"/>
                <a:gd name="T6" fmla="*/ 758 w 839"/>
                <a:gd name="T7" fmla="*/ 153 h 809"/>
                <a:gd name="T8" fmla="*/ 703 w 839"/>
                <a:gd name="T9" fmla="*/ 115 h 809"/>
                <a:gd name="T10" fmla="*/ 644 w 839"/>
                <a:gd name="T11" fmla="*/ 89 h 809"/>
                <a:gd name="T12" fmla="*/ 610 w 839"/>
                <a:gd name="T13" fmla="*/ 85 h 809"/>
                <a:gd name="T14" fmla="*/ 559 w 839"/>
                <a:gd name="T15" fmla="*/ 30 h 809"/>
                <a:gd name="T16" fmla="*/ 500 w 839"/>
                <a:gd name="T17" fmla="*/ 30 h 809"/>
                <a:gd name="T18" fmla="*/ 432 w 839"/>
                <a:gd name="T19" fmla="*/ 30 h 809"/>
                <a:gd name="T20" fmla="*/ 301 w 839"/>
                <a:gd name="T21" fmla="*/ 30 h 809"/>
                <a:gd name="T22" fmla="*/ 221 w 839"/>
                <a:gd name="T23" fmla="*/ 47 h 809"/>
                <a:gd name="T24" fmla="*/ 182 w 839"/>
                <a:gd name="T25" fmla="*/ 60 h 809"/>
                <a:gd name="T26" fmla="*/ 123 w 839"/>
                <a:gd name="T27" fmla="*/ 123 h 809"/>
                <a:gd name="T28" fmla="*/ 85 w 839"/>
                <a:gd name="T29" fmla="*/ 153 h 809"/>
                <a:gd name="T30" fmla="*/ 89 w 839"/>
                <a:gd name="T31" fmla="*/ 191 h 809"/>
                <a:gd name="T32" fmla="*/ 136 w 839"/>
                <a:gd name="T33" fmla="*/ 204 h 809"/>
                <a:gd name="T34" fmla="*/ 174 w 839"/>
                <a:gd name="T35" fmla="*/ 237 h 809"/>
                <a:gd name="T36" fmla="*/ 157 w 839"/>
                <a:gd name="T37" fmla="*/ 259 h 809"/>
                <a:gd name="T38" fmla="*/ 106 w 839"/>
                <a:gd name="T39" fmla="*/ 271 h 809"/>
                <a:gd name="T40" fmla="*/ 51 w 839"/>
                <a:gd name="T41" fmla="*/ 297 h 809"/>
                <a:gd name="T42" fmla="*/ 30 w 839"/>
                <a:gd name="T43" fmla="*/ 348 h 809"/>
                <a:gd name="T44" fmla="*/ 9 w 839"/>
                <a:gd name="T45" fmla="*/ 424 h 809"/>
                <a:gd name="T46" fmla="*/ 30 w 839"/>
                <a:gd name="T47" fmla="*/ 462 h 809"/>
                <a:gd name="T48" fmla="*/ 47 w 839"/>
                <a:gd name="T49" fmla="*/ 491 h 809"/>
                <a:gd name="T50" fmla="*/ 51 w 839"/>
                <a:gd name="T51" fmla="*/ 546 h 809"/>
                <a:gd name="T52" fmla="*/ 68 w 839"/>
                <a:gd name="T53" fmla="*/ 576 h 809"/>
                <a:gd name="T54" fmla="*/ 85 w 839"/>
                <a:gd name="T55" fmla="*/ 618 h 809"/>
                <a:gd name="T56" fmla="*/ 144 w 839"/>
                <a:gd name="T57" fmla="*/ 635 h 809"/>
                <a:gd name="T58" fmla="*/ 191 w 839"/>
                <a:gd name="T59" fmla="*/ 635 h 809"/>
                <a:gd name="T60" fmla="*/ 233 w 839"/>
                <a:gd name="T61" fmla="*/ 657 h 809"/>
                <a:gd name="T62" fmla="*/ 271 w 839"/>
                <a:gd name="T63" fmla="*/ 695 h 809"/>
                <a:gd name="T64" fmla="*/ 271 w 839"/>
                <a:gd name="T65" fmla="*/ 741 h 809"/>
                <a:gd name="T66" fmla="*/ 250 w 839"/>
                <a:gd name="T67" fmla="*/ 796 h 809"/>
                <a:gd name="T68" fmla="*/ 339 w 839"/>
                <a:gd name="T69" fmla="*/ 809 h 809"/>
                <a:gd name="T70" fmla="*/ 407 w 839"/>
                <a:gd name="T71" fmla="*/ 796 h 809"/>
                <a:gd name="T72" fmla="*/ 491 w 839"/>
                <a:gd name="T73" fmla="*/ 788 h 809"/>
                <a:gd name="T74" fmla="*/ 521 w 839"/>
                <a:gd name="T75" fmla="*/ 758 h 809"/>
                <a:gd name="T76" fmla="*/ 521 w 839"/>
                <a:gd name="T77" fmla="*/ 665 h 809"/>
                <a:gd name="T78" fmla="*/ 585 w 839"/>
                <a:gd name="T79" fmla="*/ 652 h 809"/>
                <a:gd name="T80" fmla="*/ 610 w 839"/>
                <a:gd name="T81" fmla="*/ 712 h 809"/>
                <a:gd name="T82" fmla="*/ 610 w 839"/>
                <a:gd name="T83" fmla="*/ 652 h 809"/>
                <a:gd name="T84" fmla="*/ 635 w 839"/>
                <a:gd name="T85" fmla="*/ 614 h 809"/>
                <a:gd name="T86" fmla="*/ 635 w 839"/>
                <a:gd name="T87" fmla="*/ 576 h 809"/>
                <a:gd name="T88" fmla="*/ 657 w 839"/>
                <a:gd name="T89" fmla="*/ 559 h 809"/>
                <a:gd name="T90" fmla="*/ 682 w 839"/>
                <a:gd name="T91" fmla="*/ 508 h 809"/>
                <a:gd name="T92" fmla="*/ 724 w 839"/>
                <a:gd name="T93" fmla="*/ 500 h 809"/>
                <a:gd name="T94" fmla="*/ 741 w 839"/>
                <a:gd name="T95" fmla="*/ 483 h 809"/>
                <a:gd name="T96" fmla="*/ 716 w 839"/>
                <a:gd name="T97" fmla="*/ 449 h 809"/>
                <a:gd name="T98" fmla="*/ 716 w 839"/>
                <a:gd name="T99" fmla="*/ 386 h 809"/>
                <a:gd name="T100" fmla="*/ 779 w 839"/>
                <a:gd name="T101" fmla="*/ 343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39" h="809">
                  <a:moveTo>
                    <a:pt x="800" y="343"/>
                  </a:moveTo>
                  <a:lnTo>
                    <a:pt x="809" y="335"/>
                  </a:lnTo>
                  <a:lnTo>
                    <a:pt x="809" y="288"/>
                  </a:lnTo>
                  <a:lnTo>
                    <a:pt x="817" y="280"/>
                  </a:lnTo>
                  <a:lnTo>
                    <a:pt x="817" y="250"/>
                  </a:lnTo>
                  <a:lnTo>
                    <a:pt x="830" y="250"/>
                  </a:lnTo>
                  <a:lnTo>
                    <a:pt x="839" y="242"/>
                  </a:lnTo>
                  <a:lnTo>
                    <a:pt x="839" y="237"/>
                  </a:lnTo>
                  <a:lnTo>
                    <a:pt x="830" y="229"/>
                  </a:lnTo>
                  <a:lnTo>
                    <a:pt x="830" y="221"/>
                  </a:lnTo>
                  <a:lnTo>
                    <a:pt x="800" y="191"/>
                  </a:lnTo>
                  <a:lnTo>
                    <a:pt x="788" y="191"/>
                  </a:lnTo>
                  <a:lnTo>
                    <a:pt x="779" y="182"/>
                  </a:lnTo>
                  <a:lnTo>
                    <a:pt x="771" y="182"/>
                  </a:lnTo>
                  <a:lnTo>
                    <a:pt x="758" y="166"/>
                  </a:lnTo>
                  <a:lnTo>
                    <a:pt x="758" y="153"/>
                  </a:lnTo>
                  <a:lnTo>
                    <a:pt x="724" y="123"/>
                  </a:lnTo>
                  <a:lnTo>
                    <a:pt x="716" y="123"/>
                  </a:lnTo>
                  <a:lnTo>
                    <a:pt x="712" y="115"/>
                  </a:lnTo>
                  <a:lnTo>
                    <a:pt x="703" y="115"/>
                  </a:lnTo>
                  <a:lnTo>
                    <a:pt x="690" y="98"/>
                  </a:lnTo>
                  <a:lnTo>
                    <a:pt x="682" y="98"/>
                  </a:lnTo>
                  <a:lnTo>
                    <a:pt x="673" y="89"/>
                  </a:lnTo>
                  <a:lnTo>
                    <a:pt x="644" y="89"/>
                  </a:lnTo>
                  <a:lnTo>
                    <a:pt x="635" y="85"/>
                  </a:lnTo>
                  <a:lnTo>
                    <a:pt x="627" y="85"/>
                  </a:lnTo>
                  <a:lnTo>
                    <a:pt x="618" y="89"/>
                  </a:lnTo>
                  <a:lnTo>
                    <a:pt x="610" y="85"/>
                  </a:lnTo>
                  <a:lnTo>
                    <a:pt x="606" y="85"/>
                  </a:lnTo>
                  <a:lnTo>
                    <a:pt x="585" y="60"/>
                  </a:lnTo>
                  <a:lnTo>
                    <a:pt x="585" y="55"/>
                  </a:lnTo>
                  <a:lnTo>
                    <a:pt x="559" y="30"/>
                  </a:lnTo>
                  <a:lnTo>
                    <a:pt x="559" y="17"/>
                  </a:lnTo>
                  <a:lnTo>
                    <a:pt x="530" y="17"/>
                  </a:lnTo>
                  <a:lnTo>
                    <a:pt x="513" y="30"/>
                  </a:lnTo>
                  <a:lnTo>
                    <a:pt x="500" y="30"/>
                  </a:lnTo>
                  <a:lnTo>
                    <a:pt x="491" y="39"/>
                  </a:lnTo>
                  <a:lnTo>
                    <a:pt x="483" y="39"/>
                  </a:lnTo>
                  <a:lnTo>
                    <a:pt x="475" y="30"/>
                  </a:lnTo>
                  <a:lnTo>
                    <a:pt x="432" y="30"/>
                  </a:lnTo>
                  <a:lnTo>
                    <a:pt x="403" y="0"/>
                  </a:lnTo>
                  <a:lnTo>
                    <a:pt x="309" y="0"/>
                  </a:lnTo>
                  <a:lnTo>
                    <a:pt x="309" y="22"/>
                  </a:lnTo>
                  <a:lnTo>
                    <a:pt x="301" y="30"/>
                  </a:lnTo>
                  <a:lnTo>
                    <a:pt x="297" y="30"/>
                  </a:lnTo>
                  <a:lnTo>
                    <a:pt x="288" y="39"/>
                  </a:lnTo>
                  <a:lnTo>
                    <a:pt x="229" y="39"/>
                  </a:lnTo>
                  <a:lnTo>
                    <a:pt x="221" y="47"/>
                  </a:lnTo>
                  <a:lnTo>
                    <a:pt x="212" y="47"/>
                  </a:lnTo>
                  <a:lnTo>
                    <a:pt x="204" y="55"/>
                  </a:lnTo>
                  <a:lnTo>
                    <a:pt x="191" y="55"/>
                  </a:lnTo>
                  <a:lnTo>
                    <a:pt x="182" y="60"/>
                  </a:lnTo>
                  <a:lnTo>
                    <a:pt x="174" y="60"/>
                  </a:lnTo>
                  <a:lnTo>
                    <a:pt x="153" y="85"/>
                  </a:lnTo>
                  <a:lnTo>
                    <a:pt x="153" y="123"/>
                  </a:lnTo>
                  <a:lnTo>
                    <a:pt x="123" y="123"/>
                  </a:lnTo>
                  <a:lnTo>
                    <a:pt x="123" y="136"/>
                  </a:lnTo>
                  <a:lnTo>
                    <a:pt x="89" y="136"/>
                  </a:lnTo>
                  <a:lnTo>
                    <a:pt x="89" y="153"/>
                  </a:lnTo>
                  <a:lnTo>
                    <a:pt x="85" y="153"/>
                  </a:lnTo>
                  <a:lnTo>
                    <a:pt x="77" y="161"/>
                  </a:lnTo>
                  <a:lnTo>
                    <a:pt x="77" y="166"/>
                  </a:lnTo>
                  <a:lnTo>
                    <a:pt x="89" y="182"/>
                  </a:lnTo>
                  <a:lnTo>
                    <a:pt x="89" y="191"/>
                  </a:lnTo>
                  <a:lnTo>
                    <a:pt x="98" y="195"/>
                  </a:lnTo>
                  <a:lnTo>
                    <a:pt x="106" y="195"/>
                  </a:lnTo>
                  <a:lnTo>
                    <a:pt x="115" y="204"/>
                  </a:lnTo>
                  <a:lnTo>
                    <a:pt x="136" y="204"/>
                  </a:lnTo>
                  <a:lnTo>
                    <a:pt x="153" y="221"/>
                  </a:lnTo>
                  <a:lnTo>
                    <a:pt x="166" y="221"/>
                  </a:lnTo>
                  <a:lnTo>
                    <a:pt x="174" y="229"/>
                  </a:lnTo>
                  <a:lnTo>
                    <a:pt x="174" y="237"/>
                  </a:lnTo>
                  <a:lnTo>
                    <a:pt x="182" y="242"/>
                  </a:lnTo>
                  <a:lnTo>
                    <a:pt x="182" y="250"/>
                  </a:lnTo>
                  <a:lnTo>
                    <a:pt x="166" y="250"/>
                  </a:lnTo>
                  <a:lnTo>
                    <a:pt x="157" y="259"/>
                  </a:lnTo>
                  <a:lnTo>
                    <a:pt x="144" y="259"/>
                  </a:lnTo>
                  <a:lnTo>
                    <a:pt x="136" y="267"/>
                  </a:lnTo>
                  <a:lnTo>
                    <a:pt x="115" y="267"/>
                  </a:lnTo>
                  <a:lnTo>
                    <a:pt x="106" y="271"/>
                  </a:lnTo>
                  <a:lnTo>
                    <a:pt x="68" y="271"/>
                  </a:lnTo>
                  <a:lnTo>
                    <a:pt x="68" y="288"/>
                  </a:lnTo>
                  <a:lnTo>
                    <a:pt x="60" y="297"/>
                  </a:lnTo>
                  <a:lnTo>
                    <a:pt x="51" y="297"/>
                  </a:lnTo>
                  <a:lnTo>
                    <a:pt x="47" y="301"/>
                  </a:lnTo>
                  <a:lnTo>
                    <a:pt x="39" y="301"/>
                  </a:lnTo>
                  <a:lnTo>
                    <a:pt x="39" y="343"/>
                  </a:lnTo>
                  <a:lnTo>
                    <a:pt x="30" y="348"/>
                  </a:lnTo>
                  <a:lnTo>
                    <a:pt x="30" y="356"/>
                  </a:lnTo>
                  <a:lnTo>
                    <a:pt x="0" y="386"/>
                  </a:lnTo>
                  <a:lnTo>
                    <a:pt x="0" y="415"/>
                  </a:lnTo>
                  <a:lnTo>
                    <a:pt x="9" y="424"/>
                  </a:lnTo>
                  <a:lnTo>
                    <a:pt x="9" y="432"/>
                  </a:lnTo>
                  <a:lnTo>
                    <a:pt x="22" y="449"/>
                  </a:lnTo>
                  <a:lnTo>
                    <a:pt x="22" y="453"/>
                  </a:lnTo>
                  <a:lnTo>
                    <a:pt x="30" y="462"/>
                  </a:lnTo>
                  <a:lnTo>
                    <a:pt x="30" y="470"/>
                  </a:lnTo>
                  <a:lnTo>
                    <a:pt x="39" y="475"/>
                  </a:lnTo>
                  <a:lnTo>
                    <a:pt x="39" y="483"/>
                  </a:lnTo>
                  <a:lnTo>
                    <a:pt x="47" y="491"/>
                  </a:lnTo>
                  <a:lnTo>
                    <a:pt x="47" y="500"/>
                  </a:lnTo>
                  <a:lnTo>
                    <a:pt x="47" y="517"/>
                  </a:lnTo>
                  <a:lnTo>
                    <a:pt x="51" y="521"/>
                  </a:lnTo>
                  <a:lnTo>
                    <a:pt x="51" y="546"/>
                  </a:lnTo>
                  <a:lnTo>
                    <a:pt x="60" y="555"/>
                  </a:lnTo>
                  <a:lnTo>
                    <a:pt x="60" y="559"/>
                  </a:lnTo>
                  <a:lnTo>
                    <a:pt x="68" y="568"/>
                  </a:lnTo>
                  <a:lnTo>
                    <a:pt x="68" y="576"/>
                  </a:lnTo>
                  <a:lnTo>
                    <a:pt x="77" y="585"/>
                  </a:lnTo>
                  <a:lnTo>
                    <a:pt x="77" y="597"/>
                  </a:lnTo>
                  <a:lnTo>
                    <a:pt x="85" y="606"/>
                  </a:lnTo>
                  <a:lnTo>
                    <a:pt x="85" y="618"/>
                  </a:lnTo>
                  <a:lnTo>
                    <a:pt x="89" y="627"/>
                  </a:lnTo>
                  <a:lnTo>
                    <a:pt x="98" y="627"/>
                  </a:lnTo>
                  <a:lnTo>
                    <a:pt x="106" y="635"/>
                  </a:lnTo>
                  <a:lnTo>
                    <a:pt x="144" y="635"/>
                  </a:lnTo>
                  <a:lnTo>
                    <a:pt x="153" y="627"/>
                  </a:lnTo>
                  <a:lnTo>
                    <a:pt x="174" y="627"/>
                  </a:lnTo>
                  <a:lnTo>
                    <a:pt x="182" y="635"/>
                  </a:lnTo>
                  <a:lnTo>
                    <a:pt x="191" y="635"/>
                  </a:lnTo>
                  <a:lnTo>
                    <a:pt x="204" y="652"/>
                  </a:lnTo>
                  <a:lnTo>
                    <a:pt x="212" y="652"/>
                  </a:lnTo>
                  <a:lnTo>
                    <a:pt x="221" y="657"/>
                  </a:lnTo>
                  <a:lnTo>
                    <a:pt x="233" y="657"/>
                  </a:lnTo>
                  <a:lnTo>
                    <a:pt x="242" y="665"/>
                  </a:lnTo>
                  <a:lnTo>
                    <a:pt x="250" y="665"/>
                  </a:lnTo>
                  <a:lnTo>
                    <a:pt x="271" y="690"/>
                  </a:lnTo>
                  <a:lnTo>
                    <a:pt x="271" y="695"/>
                  </a:lnTo>
                  <a:lnTo>
                    <a:pt x="280" y="703"/>
                  </a:lnTo>
                  <a:lnTo>
                    <a:pt x="280" y="720"/>
                  </a:lnTo>
                  <a:lnTo>
                    <a:pt x="271" y="728"/>
                  </a:lnTo>
                  <a:lnTo>
                    <a:pt x="271" y="741"/>
                  </a:lnTo>
                  <a:lnTo>
                    <a:pt x="259" y="758"/>
                  </a:lnTo>
                  <a:lnTo>
                    <a:pt x="259" y="762"/>
                  </a:lnTo>
                  <a:lnTo>
                    <a:pt x="250" y="771"/>
                  </a:lnTo>
                  <a:lnTo>
                    <a:pt x="250" y="796"/>
                  </a:lnTo>
                  <a:lnTo>
                    <a:pt x="259" y="800"/>
                  </a:lnTo>
                  <a:lnTo>
                    <a:pt x="263" y="800"/>
                  </a:lnTo>
                  <a:lnTo>
                    <a:pt x="271" y="809"/>
                  </a:lnTo>
                  <a:lnTo>
                    <a:pt x="339" y="809"/>
                  </a:lnTo>
                  <a:lnTo>
                    <a:pt x="348" y="800"/>
                  </a:lnTo>
                  <a:lnTo>
                    <a:pt x="356" y="800"/>
                  </a:lnTo>
                  <a:lnTo>
                    <a:pt x="364" y="796"/>
                  </a:lnTo>
                  <a:lnTo>
                    <a:pt x="407" y="796"/>
                  </a:lnTo>
                  <a:lnTo>
                    <a:pt x="415" y="800"/>
                  </a:lnTo>
                  <a:lnTo>
                    <a:pt x="470" y="800"/>
                  </a:lnTo>
                  <a:lnTo>
                    <a:pt x="483" y="788"/>
                  </a:lnTo>
                  <a:lnTo>
                    <a:pt x="491" y="788"/>
                  </a:lnTo>
                  <a:lnTo>
                    <a:pt x="500" y="779"/>
                  </a:lnTo>
                  <a:lnTo>
                    <a:pt x="500" y="771"/>
                  </a:lnTo>
                  <a:lnTo>
                    <a:pt x="513" y="758"/>
                  </a:lnTo>
                  <a:lnTo>
                    <a:pt x="521" y="758"/>
                  </a:lnTo>
                  <a:lnTo>
                    <a:pt x="521" y="733"/>
                  </a:lnTo>
                  <a:lnTo>
                    <a:pt x="513" y="728"/>
                  </a:lnTo>
                  <a:lnTo>
                    <a:pt x="513" y="665"/>
                  </a:lnTo>
                  <a:lnTo>
                    <a:pt x="521" y="665"/>
                  </a:lnTo>
                  <a:lnTo>
                    <a:pt x="530" y="657"/>
                  </a:lnTo>
                  <a:lnTo>
                    <a:pt x="551" y="657"/>
                  </a:lnTo>
                  <a:lnTo>
                    <a:pt x="559" y="652"/>
                  </a:lnTo>
                  <a:lnTo>
                    <a:pt x="585" y="652"/>
                  </a:lnTo>
                  <a:lnTo>
                    <a:pt x="585" y="695"/>
                  </a:lnTo>
                  <a:lnTo>
                    <a:pt x="589" y="703"/>
                  </a:lnTo>
                  <a:lnTo>
                    <a:pt x="589" y="712"/>
                  </a:lnTo>
                  <a:lnTo>
                    <a:pt x="610" y="712"/>
                  </a:lnTo>
                  <a:lnTo>
                    <a:pt x="610" y="682"/>
                  </a:lnTo>
                  <a:lnTo>
                    <a:pt x="618" y="673"/>
                  </a:lnTo>
                  <a:lnTo>
                    <a:pt x="618" y="657"/>
                  </a:lnTo>
                  <a:lnTo>
                    <a:pt x="610" y="652"/>
                  </a:lnTo>
                  <a:lnTo>
                    <a:pt x="610" y="644"/>
                  </a:lnTo>
                  <a:lnTo>
                    <a:pt x="618" y="635"/>
                  </a:lnTo>
                  <a:lnTo>
                    <a:pt x="618" y="627"/>
                  </a:lnTo>
                  <a:lnTo>
                    <a:pt x="635" y="614"/>
                  </a:lnTo>
                  <a:lnTo>
                    <a:pt x="635" y="597"/>
                  </a:lnTo>
                  <a:lnTo>
                    <a:pt x="627" y="589"/>
                  </a:lnTo>
                  <a:lnTo>
                    <a:pt x="635" y="585"/>
                  </a:lnTo>
                  <a:lnTo>
                    <a:pt x="635" y="576"/>
                  </a:lnTo>
                  <a:lnTo>
                    <a:pt x="644" y="568"/>
                  </a:lnTo>
                  <a:lnTo>
                    <a:pt x="652" y="576"/>
                  </a:lnTo>
                  <a:lnTo>
                    <a:pt x="657" y="568"/>
                  </a:lnTo>
                  <a:lnTo>
                    <a:pt x="657" y="559"/>
                  </a:lnTo>
                  <a:lnTo>
                    <a:pt x="665" y="555"/>
                  </a:lnTo>
                  <a:lnTo>
                    <a:pt x="665" y="538"/>
                  </a:lnTo>
                  <a:lnTo>
                    <a:pt x="682" y="521"/>
                  </a:lnTo>
                  <a:lnTo>
                    <a:pt x="682" y="508"/>
                  </a:lnTo>
                  <a:lnTo>
                    <a:pt x="695" y="508"/>
                  </a:lnTo>
                  <a:lnTo>
                    <a:pt x="703" y="517"/>
                  </a:lnTo>
                  <a:lnTo>
                    <a:pt x="712" y="517"/>
                  </a:lnTo>
                  <a:lnTo>
                    <a:pt x="724" y="500"/>
                  </a:lnTo>
                  <a:lnTo>
                    <a:pt x="762" y="500"/>
                  </a:lnTo>
                  <a:lnTo>
                    <a:pt x="762" y="491"/>
                  </a:lnTo>
                  <a:lnTo>
                    <a:pt x="758" y="483"/>
                  </a:lnTo>
                  <a:lnTo>
                    <a:pt x="741" y="483"/>
                  </a:lnTo>
                  <a:lnTo>
                    <a:pt x="741" y="470"/>
                  </a:lnTo>
                  <a:lnTo>
                    <a:pt x="733" y="462"/>
                  </a:lnTo>
                  <a:lnTo>
                    <a:pt x="733" y="449"/>
                  </a:lnTo>
                  <a:lnTo>
                    <a:pt x="716" y="449"/>
                  </a:lnTo>
                  <a:lnTo>
                    <a:pt x="716" y="415"/>
                  </a:lnTo>
                  <a:lnTo>
                    <a:pt x="724" y="411"/>
                  </a:lnTo>
                  <a:lnTo>
                    <a:pt x="724" y="394"/>
                  </a:lnTo>
                  <a:lnTo>
                    <a:pt x="716" y="386"/>
                  </a:lnTo>
                  <a:lnTo>
                    <a:pt x="716" y="373"/>
                  </a:lnTo>
                  <a:lnTo>
                    <a:pt x="724" y="364"/>
                  </a:lnTo>
                  <a:lnTo>
                    <a:pt x="724" y="343"/>
                  </a:lnTo>
                  <a:lnTo>
                    <a:pt x="779" y="343"/>
                  </a:lnTo>
                  <a:lnTo>
                    <a:pt x="792" y="356"/>
                  </a:lnTo>
                  <a:lnTo>
                    <a:pt x="796" y="348"/>
                  </a:lnTo>
                  <a:lnTo>
                    <a:pt x="800" y="343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5F665C-AB8B-4409-B4AB-FEFF8F80D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" y="1955"/>
              <a:ext cx="320" cy="290"/>
            </a:xfrm>
            <a:custGeom>
              <a:avLst/>
              <a:gdLst>
                <a:gd name="T0" fmla="*/ 1359 w 1418"/>
                <a:gd name="T1" fmla="*/ 588 h 1283"/>
                <a:gd name="T2" fmla="*/ 1380 w 1418"/>
                <a:gd name="T3" fmla="*/ 529 h 1283"/>
                <a:gd name="T4" fmla="*/ 1410 w 1418"/>
                <a:gd name="T5" fmla="*/ 445 h 1283"/>
                <a:gd name="T6" fmla="*/ 1321 w 1418"/>
                <a:gd name="T7" fmla="*/ 385 h 1283"/>
                <a:gd name="T8" fmla="*/ 1215 w 1418"/>
                <a:gd name="T9" fmla="*/ 309 h 1283"/>
                <a:gd name="T10" fmla="*/ 1109 w 1418"/>
                <a:gd name="T11" fmla="*/ 301 h 1283"/>
                <a:gd name="T12" fmla="*/ 995 w 1418"/>
                <a:gd name="T13" fmla="*/ 233 h 1283"/>
                <a:gd name="T14" fmla="*/ 923 w 1418"/>
                <a:gd name="T15" fmla="*/ 182 h 1283"/>
                <a:gd name="T16" fmla="*/ 830 w 1418"/>
                <a:gd name="T17" fmla="*/ 119 h 1283"/>
                <a:gd name="T18" fmla="*/ 750 w 1418"/>
                <a:gd name="T19" fmla="*/ 89 h 1283"/>
                <a:gd name="T20" fmla="*/ 695 w 1418"/>
                <a:gd name="T21" fmla="*/ 21 h 1283"/>
                <a:gd name="T22" fmla="*/ 644 w 1418"/>
                <a:gd name="T23" fmla="*/ 51 h 1283"/>
                <a:gd name="T24" fmla="*/ 568 w 1418"/>
                <a:gd name="T25" fmla="*/ 89 h 1283"/>
                <a:gd name="T26" fmla="*/ 475 w 1418"/>
                <a:gd name="T27" fmla="*/ 30 h 1283"/>
                <a:gd name="T28" fmla="*/ 432 w 1418"/>
                <a:gd name="T29" fmla="*/ 9 h 1283"/>
                <a:gd name="T30" fmla="*/ 415 w 1418"/>
                <a:gd name="T31" fmla="*/ 76 h 1283"/>
                <a:gd name="T32" fmla="*/ 407 w 1418"/>
                <a:gd name="T33" fmla="*/ 186 h 1283"/>
                <a:gd name="T34" fmla="*/ 407 w 1418"/>
                <a:gd name="T35" fmla="*/ 250 h 1283"/>
                <a:gd name="T36" fmla="*/ 483 w 1418"/>
                <a:gd name="T37" fmla="*/ 258 h 1283"/>
                <a:gd name="T38" fmla="*/ 559 w 1418"/>
                <a:gd name="T39" fmla="*/ 271 h 1283"/>
                <a:gd name="T40" fmla="*/ 657 w 1418"/>
                <a:gd name="T41" fmla="*/ 398 h 1283"/>
                <a:gd name="T42" fmla="*/ 754 w 1418"/>
                <a:gd name="T43" fmla="*/ 483 h 1283"/>
                <a:gd name="T44" fmla="*/ 724 w 1418"/>
                <a:gd name="T45" fmla="*/ 533 h 1283"/>
                <a:gd name="T46" fmla="*/ 644 w 1418"/>
                <a:gd name="T47" fmla="*/ 567 h 1283"/>
                <a:gd name="T48" fmla="*/ 513 w 1418"/>
                <a:gd name="T49" fmla="*/ 588 h 1283"/>
                <a:gd name="T50" fmla="*/ 364 w 1418"/>
                <a:gd name="T51" fmla="*/ 656 h 1283"/>
                <a:gd name="T52" fmla="*/ 301 w 1418"/>
                <a:gd name="T53" fmla="*/ 618 h 1283"/>
                <a:gd name="T54" fmla="*/ 233 w 1418"/>
                <a:gd name="T55" fmla="*/ 580 h 1283"/>
                <a:gd name="T56" fmla="*/ 157 w 1418"/>
                <a:gd name="T57" fmla="*/ 597 h 1283"/>
                <a:gd name="T58" fmla="*/ 106 w 1418"/>
                <a:gd name="T59" fmla="*/ 639 h 1283"/>
                <a:gd name="T60" fmla="*/ 39 w 1418"/>
                <a:gd name="T61" fmla="*/ 677 h 1283"/>
                <a:gd name="T62" fmla="*/ 9 w 1418"/>
                <a:gd name="T63" fmla="*/ 732 h 1283"/>
                <a:gd name="T64" fmla="*/ 26 w 1418"/>
                <a:gd name="T65" fmla="*/ 906 h 1283"/>
                <a:gd name="T66" fmla="*/ 136 w 1418"/>
                <a:gd name="T67" fmla="*/ 952 h 1283"/>
                <a:gd name="T68" fmla="*/ 199 w 1418"/>
                <a:gd name="T69" fmla="*/ 1054 h 1283"/>
                <a:gd name="T70" fmla="*/ 309 w 1418"/>
                <a:gd name="T71" fmla="*/ 1109 h 1283"/>
                <a:gd name="T72" fmla="*/ 377 w 1418"/>
                <a:gd name="T73" fmla="*/ 1168 h 1283"/>
                <a:gd name="T74" fmla="*/ 436 w 1418"/>
                <a:gd name="T75" fmla="*/ 1198 h 1283"/>
                <a:gd name="T76" fmla="*/ 508 w 1418"/>
                <a:gd name="T77" fmla="*/ 1194 h 1283"/>
                <a:gd name="T78" fmla="*/ 580 w 1418"/>
                <a:gd name="T79" fmla="*/ 1160 h 1283"/>
                <a:gd name="T80" fmla="*/ 657 w 1418"/>
                <a:gd name="T81" fmla="*/ 1126 h 1283"/>
                <a:gd name="T82" fmla="*/ 703 w 1418"/>
                <a:gd name="T83" fmla="*/ 1071 h 1283"/>
                <a:gd name="T84" fmla="*/ 771 w 1418"/>
                <a:gd name="T85" fmla="*/ 1041 h 1283"/>
                <a:gd name="T86" fmla="*/ 847 w 1418"/>
                <a:gd name="T87" fmla="*/ 1012 h 1283"/>
                <a:gd name="T88" fmla="*/ 1050 w 1418"/>
                <a:gd name="T89" fmla="*/ 1020 h 1283"/>
                <a:gd name="T90" fmla="*/ 1118 w 1418"/>
                <a:gd name="T91" fmla="*/ 1063 h 1283"/>
                <a:gd name="T92" fmla="*/ 1148 w 1418"/>
                <a:gd name="T93" fmla="*/ 1147 h 1283"/>
                <a:gd name="T94" fmla="*/ 1101 w 1418"/>
                <a:gd name="T95" fmla="*/ 1215 h 1283"/>
                <a:gd name="T96" fmla="*/ 1050 w 1418"/>
                <a:gd name="T97" fmla="*/ 1283 h 1283"/>
                <a:gd name="T98" fmla="*/ 1160 w 1418"/>
                <a:gd name="T99" fmla="*/ 1266 h 1283"/>
                <a:gd name="T100" fmla="*/ 1275 w 1418"/>
                <a:gd name="T101" fmla="*/ 1236 h 1283"/>
                <a:gd name="T102" fmla="*/ 1296 w 1418"/>
                <a:gd name="T103" fmla="*/ 1130 h 1283"/>
                <a:gd name="T104" fmla="*/ 1342 w 1418"/>
                <a:gd name="T105" fmla="*/ 1088 h 1283"/>
                <a:gd name="T106" fmla="*/ 1330 w 1418"/>
                <a:gd name="T107" fmla="*/ 965 h 1283"/>
                <a:gd name="T108" fmla="*/ 1334 w 1418"/>
                <a:gd name="T109" fmla="*/ 881 h 1283"/>
                <a:gd name="T110" fmla="*/ 1304 w 1418"/>
                <a:gd name="T111" fmla="*/ 809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18" h="1283">
                  <a:moveTo>
                    <a:pt x="1313" y="732"/>
                  </a:moveTo>
                  <a:lnTo>
                    <a:pt x="1351" y="732"/>
                  </a:lnTo>
                  <a:lnTo>
                    <a:pt x="1359" y="724"/>
                  </a:lnTo>
                  <a:lnTo>
                    <a:pt x="1359" y="673"/>
                  </a:lnTo>
                  <a:lnTo>
                    <a:pt x="1351" y="665"/>
                  </a:lnTo>
                  <a:lnTo>
                    <a:pt x="1351" y="618"/>
                  </a:lnTo>
                  <a:lnTo>
                    <a:pt x="1359" y="610"/>
                  </a:lnTo>
                  <a:lnTo>
                    <a:pt x="1359" y="588"/>
                  </a:lnTo>
                  <a:lnTo>
                    <a:pt x="1368" y="580"/>
                  </a:lnTo>
                  <a:lnTo>
                    <a:pt x="1363" y="576"/>
                  </a:lnTo>
                  <a:lnTo>
                    <a:pt x="1363" y="567"/>
                  </a:lnTo>
                  <a:lnTo>
                    <a:pt x="1359" y="563"/>
                  </a:lnTo>
                  <a:lnTo>
                    <a:pt x="1359" y="559"/>
                  </a:lnTo>
                  <a:lnTo>
                    <a:pt x="1376" y="542"/>
                  </a:lnTo>
                  <a:lnTo>
                    <a:pt x="1376" y="533"/>
                  </a:lnTo>
                  <a:lnTo>
                    <a:pt x="1380" y="529"/>
                  </a:lnTo>
                  <a:lnTo>
                    <a:pt x="1380" y="521"/>
                  </a:lnTo>
                  <a:lnTo>
                    <a:pt x="1397" y="504"/>
                  </a:lnTo>
                  <a:lnTo>
                    <a:pt x="1397" y="500"/>
                  </a:lnTo>
                  <a:lnTo>
                    <a:pt x="1402" y="500"/>
                  </a:lnTo>
                  <a:lnTo>
                    <a:pt x="1418" y="483"/>
                  </a:lnTo>
                  <a:lnTo>
                    <a:pt x="1418" y="461"/>
                  </a:lnTo>
                  <a:lnTo>
                    <a:pt x="1410" y="453"/>
                  </a:lnTo>
                  <a:lnTo>
                    <a:pt x="1410" y="445"/>
                  </a:lnTo>
                  <a:lnTo>
                    <a:pt x="1418" y="436"/>
                  </a:lnTo>
                  <a:lnTo>
                    <a:pt x="1418" y="423"/>
                  </a:lnTo>
                  <a:lnTo>
                    <a:pt x="1410" y="415"/>
                  </a:lnTo>
                  <a:lnTo>
                    <a:pt x="1410" y="398"/>
                  </a:lnTo>
                  <a:lnTo>
                    <a:pt x="1402" y="394"/>
                  </a:lnTo>
                  <a:lnTo>
                    <a:pt x="1334" y="394"/>
                  </a:lnTo>
                  <a:lnTo>
                    <a:pt x="1330" y="385"/>
                  </a:lnTo>
                  <a:lnTo>
                    <a:pt x="1321" y="385"/>
                  </a:lnTo>
                  <a:lnTo>
                    <a:pt x="1313" y="377"/>
                  </a:lnTo>
                  <a:lnTo>
                    <a:pt x="1304" y="377"/>
                  </a:lnTo>
                  <a:lnTo>
                    <a:pt x="1296" y="368"/>
                  </a:lnTo>
                  <a:lnTo>
                    <a:pt x="1275" y="368"/>
                  </a:lnTo>
                  <a:lnTo>
                    <a:pt x="1266" y="360"/>
                  </a:lnTo>
                  <a:lnTo>
                    <a:pt x="1266" y="356"/>
                  </a:lnTo>
                  <a:lnTo>
                    <a:pt x="1224" y="309"/>
                  </a:lnTo>
                  <a:lnTo>
                    <a:pt x="1215" y="309"/>
                  </a:lnTo>
                  <a:lnTo>
                    <a:pt x="1207" y="318"/>
                  </a:lnTo>
                  <a:lnTo>
                    <a:pt x="1194" y="318"/>
                  </a:lnTo>
                  <a:lnTo>
                    <a:pt x="1186" y="309"/>
                  </a:lnTo>
                  <a:lnTo>
                    <a:pt x="1139" y="309"/>
                  </a:lnTo>
                  <a:lnTo>
                    <a:pt x="1131" y="301"/>
                  </a:lnTo>
                  <a:lnTo>
                    <a:pt x="1126" y="309"/>
                  </a:lnTo>
                  <a:lnTo>
                    <a:pt x="1118" y="309"/>
                  </a:lnTo>
                  <a:lnTo>
                    <a:pt x="1109" y="301"/>
                  </a:lnTo>
                  <a:lnTo>
                    <a:pt x="1097" y="301"/>
                  </a:lnTo>
                  <a:lnTo>
                    <a:pt x="1063" y="271"/>
                  </a:lnTo>
                  <a:lnTo>
                    <a:pt x="1050" y="271"/>
                  </a:lnTo>
                  <a:lnTo>
                    <a:pt x="1025" y="250"/>
                  </a:lnTo>
                  <a:lnTo>
                    <a:pt x="1021" y="250"/>
                  </a:lnTo>
                  <a:lnTo>
                    <a:pt x="1012" y="241"/>
                  </a:lnTo>
                  <a:lnTo>
                    <a:pt x="1004" y="241"/>
                  </a:lnTo>
                  <a:lnTo>
                    <a:pt x="995" y="233"/>
                  </a:lnTo>
                  <a:lnTo>
                    <a:pt x="982" y="233"/>
                  </a:lnTo>
                  <a:lnTo>
                    <a:pt x="982" y="220"/>
                  </a:lnTo>
                  <a:lnTo>
                    <a:pt x="974" y="212"/>
                  </a:lnTo>
                  <a:lnTo>
                    <a:pt x="957" y="212"/>
                  </a:lnTo>
                  <a:lnTo>
                    <a:pt x="953" y="203"/>
                  </a:lnTo>
                  <a:lnTo>
                    <a:pt x="953" y="195"/>
                  </a:lnTo>
                  <a:lnTo>
                    <a:pt x="936" y="182"/>
                  </a:lnTo>
                  <a:lnTo>
                    <a:pt x="923" y="182"/>
                  </a:lnTo>
                  <a:lnTo>
                    <a:pt x="915" y="174"/>
                  </a:lnTo>
                  <a:lnTo>
                    <a:pt x="906" y="174"/>
                  </a:lnTo>
                  <a:lnTo>
                    <a:pt x="889" y="157"/>
                  </a:lnTo>
                  <a:lnTo>
                    <a:pt x="881" y="157"/>
                  </a:lnTo>
                  <a:lnTo>
                    <a:pt x="860" y="136"/>
                  </a:lnTo>
                  <a:lnTo>
                    <a:pt x="839" y="136"/>
                  </a:lnTo>
                  <a:lnTo>
                    <a:pt x="839" y="127"/>
                  </a:lnTo>
                  <a:lnTo>
                    <a:pt x="830" y="119"/>
                  </a:lnTo>
                  <a:lnTo>
                    <a:pt x="830" y="114"/>
                  </a:lnTo>
                  <a:lnTo>
                    <a:pt x="822" y="114"/>
                  </a:lnTo>
                  <a:lnTo>
                    <a:pt x="817" y="106"/>
                  </a:lnTo>
                  <a:lnTo>
                    <a:pt x="800" y="106"/>
                  </a:lnTo>
                  <a:lnTo>
                    <a:pt x="792" y="97"/>
                  </a:lnTo>
                  <a:lnTo>
                    <a:pt x="779" y="97"/>
                  </a:lnTo>
                  <a:lnTo>
                    <a:pt x="771" y="89"/>
                  </a:lnTo>
                  <a:lnTo>
                    <a:pt x="750" y="89"/>
                  </a:lnTo>
                  <a:lnTo>
                    <a:pt x="741" y="81"/>
                  </a:lnTo>
                  <a:lnTo>
                    <a:pt x="741" y="59"/>
                  </a:lnTo>
                  <a:lnTo>
                    <a:pt x="733" y="59"/>
                  </a:lnTo>
                  <a:lnTo>
                    <a:pt x="724" y="51"/>
                  </a:lnTo>
                  <a:lnTo>
                    <a:pt x="716" y="51"/>
                  </a:lnTo>
                  <a:lnTo>
                    <a:pt x="703" y="38"/>
                  </a:lnTo>
                  <a:lnTo>
                    <a:pt x="695" y="38"/>
                  </a:lnTo>
                  <a:lnTo>
                    <a:pt x="695" y="21"/>
                  </a:lnTo>
                  <a:lnTo>
                    <a:pt x="686" y="21"/>
                  </a:lnTo>
                  <a:lnTo>
                    <a:pt x="678" y="13"/>
                  </a:lnTo>
                  <a:lnTo>
                    <a:pt x="665" y="17"/>
                  </a:lnTo>
                  <a:lnTo>
                    <a:pt x="657" y="21"/>
                  </a:lnTo>
                  <a:lnTo>
                    <a:pt x="657" y="30"/>
                  </a:lnTo>
                  <a:lnTo>
                    <a:pt x="648" y="30"/>
                  </a:lnTo>
                  <a:lnTo>
                    <a:pt x="644" y="38"/>
                  </a:lnTo>
                  <a:lnTo>
                    <a:pt x="644" y="51"/>
                  </a:lnTo>
                  <a:lnTo>
                    <a:pt x="635" y="59"/>
                  </a:lnTo>
                  <a:lnTo>
                    <a:pt x="635" y="76"/>
                  </a:lnTo>
                  <a:lnTo>
                    <a:pt x="627" y="81"/>
                  </a:lnTo>
                  <a:lnTo>
                    <a:pt x="627" y="89"/>
                  </a:lnTo>
                  <a:lnTo>
                    <a:pt x="618" y="97"/>
                  </a:lnTo>
                  <a:lnTo>
                    <a:pt x="597" y="97"/>
                  </a:lnTo>
                  <a:lnTo>
                    <a:pt x="589" y="89"/>
                  </a:lnTo>
                  <a:lnTo>
                    <a:pt x="568" y="89"/>
                  </a:lnTo>
                  <a:lnTo>
                    <a:pt x="551" y="106"/>
                  </a:lnTo>
                  <a:lnTo>
                    <a:pt x="534" y="106"/>
                  </a:lnTo>
                  <a:lnTo>
                    <a:pt x="534" y="89"/>
                  </a:lnTo>
                  <a:lnTo>
                    <a:pt x="530" y="81"/>
                  </a:lnTo>
                  <a:lnTo>
                    <a:pt x="508" y="81"/>
                  </a:lnTo>
                  <a:lnTo>
                    <a:pt x="491" y="68"/>
                  </a:lnTo>
                  <a:lnTo>
                    <a:pt x="491" y="47"/>
                  </a:lnTo>
                  <a:lnTo>
                    <a:pt x="475" y="30"/>
                  </a:lnTo>
                  <a:lnTo>
                    <a:pt x="470" y="30"/>
                  </a:lnTo>
                  <a:lnTo>
                    <a:pt x="462" y="21"/>
                  </a:lnTo>
                  <a:lnTo>
                    <a:pt x="462" y="13"/>
                  </a:lnTo>
                  <a:lnTo>
                    <a:pt x="453" y="9"/>
                  </a:lnTo>
                  <a:lnTo>
                    <a:pt x="453" y="0"/>
                  </a:lnTo>
                  <a:lnTo>
                    <a:pt x="445" y="0"/>
                  </a:lnTo>
                  <a:lnTo>
                    <a:pt x="436" y="9"/>
                  </a:lnTo>
                  <a:lnTo>
                    <a:pt x="432" y="9"/>
                  </a:lnTo>
                  <a:lnTo>
                    <a:pt x="415" y="21"/>
                  </a:lnTo>
                  <a:lnTo>
                    <a:pt x="415" y="30"/>
                  </a:lnTo>
                  <a:lnTo>
                    <a:pt x="407" y="38"/>
                  </a:lnTo>
                  <a:lnTo>
                    <a:pt x="403" y="38"/>
                  </a:lnTo>
                  <a:lnTo>
                    <a:pt x="403" y="51"/>
                  </a:lnTo>
                  <a:lnTo>
                    <a:pt x="407" y="59"/>
                  </a:lnTo>
                  <a:lnTo>
                    <a:pt x="407" y="68"/>
                  </a:lnTo>
                  <a:lnTo>
                    <a:pt x="415" y="76"/>
                  </a:lnTo>
                  <a:lnTo>
                    <a:pt x="415" y="81"/>
                  </a:lnTo>
                  <a:lnTo>
                    <a:pt x="424" y="89"/>
                  </a:lnTo>
                  <a:lnTo>
                    <a:pt x="424" y="106"/>
                  </a:lnTo>
                  <a:lnTo>
                    <a:pt x="407" y="119"/>
                  </a:lnTo>
                  <a:lnTo>
                    <a:pt x="407" y="144"/>
                  </a:lnTo>
                  <a:lnTo>
                    <a:pt x="415" y="152"/>
                  </a:lnTo>
                  <a:lnTo>
                    <a:pt x="407" y="157"/>
                  </a:lnTo>
                  <a:lnTo>
                    <a:pt x="407" y="186"/>
                  </a:lnTo>
                  <a:lnTo>
                    <a:pt x="403" y="195"/>
                  </a:lnTo>
                  <a:lnTo>
                    <a:pt x="394" y="195"/>
                  </a:lnTo>
                  <a:lnTo>
                    <a:pt x="386" y="203"/>
                  </a:lnTo>
                  <a:lnTo>
                    <a:pt x="394" y="212"/>
                  </a:lnTo>
                  <a:lnTo>
                    <a:pt x="394" y="220"/>
                  </a:lnTo>
                  <a:lnTo>
                    <a:pt x="403" y="224"/>
                  </a:lnTo>
                  <a:lnTo>
                    <a:pt x="403" y="241"/>
                  </a:lnTo>
                  <a:lnTo>
                    <a:pt x="407" y="250"/>
                  </a:lnTo>
                  <a:lnTo>
                    <a:pt x="407" y="258"/>
                  </a:lnTo>
                  <a:lnTo>
                    <a:pt x="415" y="258"/>
                  </a:lnTo>
                  <a:lnTo>
                    <a:pt x="432" y="271"/>
                  </a:lnTo>
                  <a:lnTo>
                    <a:pt x="453" y="271"/>
                  </a:lnTo>
                  <a:lnTo>
                    <a:pt x="462" y="263"/>
                  </a:lnTo>
                  <a:lnTo>
                    <a:pt x="470" y="263"/>
                  </a:lnTo>
                  <a:lnTo>
                    <a:pt x="475" y="258"/>
                  </a:lnTo>
                  <a:lnTo>
                    <a:pt x="483" y="258"/>
                  </a:lnTo>
                  <a:lnTo>
                    <a:pt x="491" y="250"/>
                  </a:lnTo>
                  <a:lnTo>
                    <a:pt x="508" y="250"/>
                  </a:lnTo>
                  <a:lnTo>
                    <a:pt x="508" y="241"/>
                  </a:lnTo>
                  <a:lnTo>
                    <a:pt x="521" y="224"/>
                  </a:lnTo>
                  <a:lnTo>
                    <a:pt x="534" y="241"/>
                  </a:lnTo>
                  <a:lnTo>
                    <a:pt x="534" y="263"/>
                  </a:lnTo>
                  <a:lnTo>
                    <a:pt x="542" y="271"/>
                  </a:lnTo>
                  <a:lnTo>
                    <a:pt x="559" y="271"/>
                  </a:lnTo>
                  <a:lnTo>
                    <a:pt x="568" y="279"/>
                  </a:lnTo>
                  <a:lnTo>
                    <a:pt x="580" y="279"/>
                  </a:lnTo>
                  <a:lnTo>
                    <a:pt x="597" y="292"/>
                  </a:lnTo>
                  <a:lnTo>
                    <a:pt x="576" y="318"/>
                  </a:lnTo>
                  <a:lnTo>
                    <a:pt x="597" y="339"/>
                  </a:lnTo>
                  <a:lnTo>
                    <a:pt x="610" y="339"/>
                  </a:lnTo>
                  <a:lnTo>
                    <a:pt x="610" y="356"/>
                  </a:lnTo>
                  <a:lnTo>
                    <a:pt x="657" y="398"/>
                  </a:lnTo>
                  <a:lnTo>
                    <a:pt x="665" y="398"/>
                  </a:lnTo>
                  <a:lnTo>
                    <a:pt x="678" y="415"/>
                  </a:lnTo>
                  <a:lnTo>
                    <a:pt x="686" y="415"/>
                  </a:lnTo>
                  <a:lnTo>
                    <a:pt x="703" y="428"/>
                  </a:lnTo>
                  <a:lnTo>
                    <a:pt x="762" y="428"/>
                  </a:lnTo>
                  <a:lnTo>
                    <a:pt x="762" y="436"/>
                  </a:lnTo>
                  <a:lnTo>
                    <a:pt x="754" y="445"/>
                  </a:lnTo>
                  <a:lnTo>
                    <a:pt x="754" y="483"/>
                  </a:lnTo>
                  <a:lnTo>
                    <a:pt x="750" y="483"/>
                  </a:lnTo>
                  <a:lnTo>
                    <a:pt x="741" y="491"/>
                  </a:lnTo>
                  <a:lnTo>
                    <a:pt x="741" y="500"/>
                  </a:lnTo>
                  <a:lnTo>
                    <a:pt x="750" y="504"/>
                  </a:lnTo>
                  <a:lnTo>
                    <a:pt x="750" y="521"/>
                  </a:lnTo>
                  <a:lnTo>
                    <a:pt x="754" y="529"/>
                  </a:lnTo>
                  <a:lnTo>
                    <a:pt x="754" y="533"/>
                  </a:lnTo>
                  <a:lnTo>
                    <a:pt x="724" y="533"/>
                  </a:lnTo>
                  <a:lnTo>
                    <a:pt x="716" y="529"/>
                  </a:lnTo>
                  <a:lnTo>
                    <a:pt x="712" y="529"/>
                  </a:lnTo>
                  <a:lnTo>
                    <a:pt x="695" y="542"/>
                  </a:lnTo>
                  <a:lnTo>
                    <a:pt x="678" y="542"/>
                  </a:lnTo>
                  <a:lnTo>
                    <a:pt x="665" y="559"/>
                  </a:lnTo>
                  <a:lnTo>
                    <a:pt x="657" y="559"/>
                  </a:lnTo>
                  <a:lnTo>
                    <a:pt x="648" y="567"/>
                  </a:lnTo>
                  <a:lnTo>
                    <a:pt x="644" y="567"/>
                  </a:lnTo>
                  <a:lnTo>
                    <a:pt x="627" y="580"/>
                  </a:lnTo>
                  <a:lnTo>
                    <a:pt x="618" y="580"/>
                  </a:lnTo>
                  <a:lnTo>
                    <a:pt x="610" y="588"/>
                  </a:lnTo>
                  <a:lnTo>
                    <a:pt x="597" y="588"/>
                  </a:lnTo>
                  <a:lnTo>
                    <a:pt x="589" y="580"/>
                  </a:lnTo>
                  <a:lnTo>
                    <a:pt x="534" y="580"/>
                  </a:lnTo>
                  <a:lnTo>
                    <a:pt x="530" y="588"/>
                  </a:lnTo>
                  <a:lnTo>
                    <a:pt x="513" y="588"/>
                  </a:lnTo>
                  <a:lnTo>
                    <a:pt x="500" y="605"/>
                  </a:lnTo>
                  <a:lnTo>
                    <a:pt x="445" y="605"/>
                  </a:lnTo>
                  <a:lnTo>
                    <a:pt x="415" y="635"/>
                  </a:lnTo>
                  <a:lnTo>
                    <a:pt x="415" y="639"/>
                  </a:lnTo>
                  <a:lnTo>
                    <a:pt x="407" y="639"/>
                  </a:lnTo>
                  <a:lnTo>
                    <a:pt x="386" y="665"/>
                  </a:lnTo>
                  <a:lnTo>
                    <a:pt x="369" y="665"/>
                  </a:lnTo>
                  <a:lnTo>
                    <a:pt x="364" y="656"/>
                  </a:lnTo>
                  <a:lnTo>
                    <a:pt x="364" y="648"/>
                  </a:lnTo>
                  <a:lnTo>
                    <a:pt x="356" y="639"/>
                  </a:lnTo>
                  <a:lnTo>
                    <a:pt x="348" y="639"/>
                  </a:lnTo>
                  <a:lnTo>
                    <a:pt x="339" y="635"/>
                  </a:lnTo>
                  <a:lnTo>
                    <a:pt x="326" y="635"/>
                  </a:lnTo>
                  <a:lnTo>
                    <a:pt x="318" y="627"/>
                  </a:lnTo>
                  <a:lnTo>
                    <a:pt x="309" y="627"/>
                  </a:lnTo>
                  <a:lnTo>
                    <a:pt x="301" y="618"/>
                  </a:lnTo>
                  <a:lnTo>
                    <a:pt x="297" y="618"/>
                  </a:lnTo>
                  <a:lnTo>
                    <a:pt x="280" y="605"/>
                  </a:lnTo>
                  <a:lnTo>
                    <a:pt x="271" y="605"/>
                  </a:lnTo>
                  <a:lnTo>
                    <a:pt x="263" y="597"/>
                  </a:lnTo>
                  <a:lnTo>
                    <a:pt x="263" y="588"/>
                  </a:lnTo>
                  <a:lnTo>
                    <a:pt x="250" y="572"/>
                  </a:lnTo>
                  <a:lnTo>
                    <a:pt x="242" y="572"/>
                  </a:lnTo>
                  <a:lnTo>
                    <a:pt x="233" y="580"/>
                  </a:lnTo>
                  <a:lnTo>
                    <a:pt x="229" y="580"/>
                  </a:lnTo>
                  <a:lnTo>
                    <a:pt x="221" y="588"/>
                  </a:lnTo>
                  <a:lnTo>
                    <a:pt x="204" y="588"/>
                  </a:lnTo>
                  <a:lnTo>
                    <a:pt x="199" y="597"/>
                  </a:lnTo>
                  <a:lnTo>
                    <a:pt x="199" y="605"/>
                  </a:lnTo>
                  <a:lnTo>
                    <a:pt x="174" y="605"/>
                  </a:lnTo>
                  <a:lnTo>
                    <a:pt x="166" y="597"/>
                  </a:lnTo>
                  <a:lnTo>
                    <a:pt x="157" y="597"/>
                  </a:lnTo>
                  <a:lnTo>
                    <a:pt x="157" y="605"/>
                  </a:lnTo>
                  <a:lnTo>
                    <a:pt x="153" y="610"/>
                  </a:lnTo>
                  <a:lnTo>
                    <a:pt x="144" y="610"/>
                  </a:lnTo>
                  <a:lnTo>
                    <a:pt x="132" y="627"/>
                  </a:lnTo>
                  <a:lnTo>
                    <a:pt x="123" y="618"/>
                  </a:lnTo>
                  <a:lnTo>
                    <a:pt x="115" y="618"/>
                  </a:lnTo>
                  <a:lnTo>
                    <a:pt x="106" y="627"/>
                  </a:lnTo>
                  <a:lnTo>
                    <a:pt x="106" y="639"/>
                  </a:lnTo>
                  <a:lnTo>
                    <a:pt x="98" y="648"/>
                  </a:lnTo>
                  <a:lnTo>
                    <a:pt x="98" y="656"/>
                  </a:lnTo>
                  <a:lnTo>
                    <a:pt x="94" y="665"/>
                  </a:lnTo>
                  <a:lnTo>
                    <a:pt x="94" y="673"/>
                  </a:lnTo>
                  <a:lnTo>
                    <a:pt x="85" y="677"/>
                  </a:lnTo>
                  <a:lnTo>
                    <a:pt x="85" y="686"/>
                  </a:lnTo>
                  <a:lnTo>
                    <a:pt x="47" y="686"/>
                  </a:lnTo>
                  <a:lnTo>
                    <a:pt x="39" y="677"/>
                  </a:lnTo>
                  <a:lnTo>
                    <a:pt x="30" y="677"/>
                  </a:lnTo>
                  <a:lnTo>
                    <a:pt x="26" y="686"/>
                  </a:lnTo>
                  <a:lnTo>
                    <a:pt x="17" y="686"/>
                  </a:lnTo>
                  <a:lnTo>
                    <a:pt x="9" y="694"/>
                  </a:lnTo>
                  <a:lnTo>
                    <a:pt x="0" y="694"/>
                  </a:lnTo>
                  <a:lnTo>
                    <a:pt x="0" y="703"/>
                  </a:lnTo>
                  <a:lnTo>
                    <a:pt x="9" y="707"/>
                  </a:lnTo>
                  <a:lnTo>
                    <a:pt x="9" y="732"/>
                  </a:lnTo>
                  <a:lnTo>
                    <a:pt x="17" y="741"/>
                  </a:lnTo>
                  <a:lnTo>
                    <a:pt x="17" y="745"/>
                  </a:lnTo>
                  <a:lnTo>
                    <a:pt x="17" y="762"/>
                  </a:lnTo>
                  <a:lnTo>
                    <a:pt x="26" y="770"/>
                  </a:lnTo>
                  <a:lnTo>
                    <a:pt x="26" y="881"/>
                  </a:lnTo>
                  <a:lnTo>
                    <a:pt x="30" y="889"/>
                  </a:lnTo>
                  <a:lnTo>
                    <a:pt x="26" y="897"/>
                  </a:lnTo>
                  <a:lnTo>
                    <a:pt x="26" y="906"/>
                  </a:lnTo>
                  <a:lnTo>
                    <a:pt x="30" y="910"/>
                  </a:lnTo>
                  <a:lnTo>
                    <a:pt x="30" y="919"/>
                  </a:lnTo>
                  <a:lnTo>
                    <a:pt x="47" y="919"/>
                  </a:lnTo>
                  <a:lnTo>
                    <a:pt x="60" y="906"/>
                  </a:lnTo>
                  <a:lnTo>
                    <a:pt x="68" y="906"/>
                  </a:lnTo>
                  <a:lnTo>
                    <a:pt x="77" y="910"/>
                  </a:lnTo>
                  <a:lnTo>
                    <a:pt x="98" y="910"/>
                  </a:lnTo>
                  <a:lnTo>
                    <a:pt x="136" y="952"/>
                  </a:lnTo>
                  <a:lnTo>
                    <a:pt x="136" y="957"/>
                  </a:lnTo>
                  <a:lnTo>
                    <a:pt x="144" y="965"/>
                  </a:lnTo>
                  <a:lnTo>
                    <a:pt x="144" y="986"/>
                  </a:lnTo>
                  <a:lnTo>
                    <a:pt x="136" y="995"/>
                  </a:lnTo>
                  <a:lnTo>
                    <a:pt x="136" y="1003"/>
                  </a:lnTo>
                  <a:lnTo>
                    <a:pt x="153" y="1020"/>
                  </a:lnTo>
                  <a:lnTo>
                    <a:pt x="157" y="1020"/>
                  </a:lnTo>
                  <a:lnTo>
                    <a:pt x="199" y="1054"/>
                  </a:lnTo>
                  <a:lnTo>
                    <a:pt x="221" y="1054"/>
                  </a:lnTo>
                  <a:lnTo>
                    <a:pt x="233" y="1071"/>
                  </a:lnTo>
                  <a:lnTo>
                    <a:pt x="242" y="1071"/>
                  </a:lnTo>
                  <a:lnTo>
                    <a:pt x="259" y="1088"/>
                  </a:lnTo>
                  <a:lnTo>
                    <a:pt x="263" y="1088"/>
                  </a:lnTo>
                  <a:lnTo>
                    <a:pt x="271" y="1092"/>
                  </a:lnTo>
                  <a:lnTo>
                    <a:pt x="297" y="1092"/>
                  </a:lnTo>
                  <a:lnTo>
                    <a:pt x="309" y="1109"/>
                  </a:lnTo>
                  <a:lnTo>
                    <a:pt x="318" y="1109"/>
                  </a:lnTo>
                  <a:lnTo>
                    <a:pt x="326" y="1118"/>
                  </a:lnTo>
                  <a:lnTo>
                    <a:pt x="335" y="1118"/>
                  </a:lnTo>
                  <a:lnTo>
                    <a:pt x="339" y="1126"/>
                  </a:lnTo>
                  <a:lnTo>
                    <a:pt x="348" y="1126"/>
                  </a:lnTo>
                  <a:lnTo>
                    <a:pt x="369" y="1147"/>
                  </a:lnTo>
                  <a:lnTo>
                    <a:pt x="369" y="1160"/>
                  </a:lnTo>
                  <a:lnTo>
                    <a:pt x="377" y="1168"/>
                  </a:lnTo>
                  <a:lnTo>
                    <a:pt x="377" y="1177"/>
                  </a:lnTo>
                  <a:lnTo>
                    <a:pt x="386" y="1185"/>
                  </a:lnTo>
                  <a:lnTo>
                    <a:pt x="394" y="1185"/>
                  </a:lnTo>
                  <a:lnTo>
                    <a:pt x="403" y="1177"/>
                  </a:lnTo>
                  <a:lnTo>
                    <a:pt x="407" y="1177"/>
                  </a:lnTo>
                  <a:lnTo>
                    <a:pt x="415" y="1185"/>
                  </a:lnTo>
                  <a:lnTo>
                    <a:pt x="424" y="1185"/>
                  </a:lnTo>
                  <a:lnTo>
                    <a:pt x="436" y="1198"/>
                  </a:lnTo>
                  <a:lnTo>
                    <a:pt x="445" y="1194"/>
                  </a:lnTo>
                  <a:lnTo>
                    <a:pt x="462" y="1194"/>
                  </a:lnTo>
                  <a:lnTo>
                    <a:pt x="470" y="1185"/>
                  </a:lnTo>
                  <a:lnTo>
                    <a:pt x="475" y="1185"/>
                  </a:lnTo>
                  <a:lnTo>
                    <a:pt x="483" y="1177"/>
                  </a:lnTo>
                  <a:lnTo>
                    <a:pt x="491" y="1185"/>
                  </a:lnTo>
                  <a:lnTo>
                    <a:pt x="500" y="1185"/>
                  </a:lnTo>
                  <a:lnTo>
                    <a:pt x="508" y="1194"/>
                  </a:lnTo>
                  <a:lnTo>
                    <a:pt x="530" y="1194"/>
                  </a:lnTo>
                  <a:lnTo>
                    <a:pt x="534" y="1185"/>
                  </a:lnTo>
                  <a:lnTo>
                    <a:pt x="542" y="1185"/>
                  </a:lnTo>
                  <a:lnTo>
                    <a:pt x="551" y="1177"/>
                  </a:lnTo>
                  <a:lnTo>
                    <a:pt x="559" y="1177"/>
                  </a:lnTo>
                  <a:lnTo>
                    <a:pt x="568" y="1168"/>
                  </a:lnTo>
                  <a:lnTo>
                    <a:pt x="576" y="1168"/>
                  </a:lnTo>
                  <a:lnTo>
                    <a:pt x="580" y="1160"/>
                  </a:lnTo>
                  <a:lnTo>
                    <a:pt x="597" y="1160"/>
                  </a:lnTo>
                  <a:lnTo>
                    <a:pt x="606" y="1156"/>
                  </a:lnTo>
                  <a:lnTo>
                    <a:pt x="610" y="1156"/>
                  </a:lnTo>
                  <a:lnTo>
                    <a:pt x="627" y="1139"/>
                  </a:lnTo>
                  <a:lnTo>
                    <a:pt x="635" y="1139"/>
                  </a:lnTo>
                  <a:lnTo>
                    <a:pt x="644" y="1130"/>
                  </a:lnTo>
                  <a:lnTo>
                    <a:pt x="648" y="1130"/>
                  </a:lnTo>
                  <a:lnTo>
                    <a:pt x="657" y="1126"/>
                  </a:lnTo>
                  <a:lnTo>
                    <a:pt x="665" y="1126"/>
                  </a:lnTo>
                  <a:lnTo>
                    <a:pt x="678" y="1109"/>
                  </a:lnTo>
                  <a:lnTo>
                    <a:pt x="695" y="1109"/>
                  </a:lnTo>
                  <a:lnTo>
                    <a:pt x="703" y="1101"/>
                  </a:lnTo>
                  <a:lnTo>
                    <a:pt x="712" y="1101"/>
                  </a:lnTo>
                  <a:lnTo>
                    <a:pt x="712" y="1088"/>
                  </a:lnTo>
                  <a:lnTo>
                    <a:pt x="703" y="1079"/>
                  </a:lnTo>
                  <a:lnTo>
                    <a:pt x="703" y="1071"/>
                  </a:lnTo>
                  <a:lnTo>
                    <a:pt x="712" y="1063"/>
                  </a:lnTo>
                  <a:lnTo>
                    <a:pt x="716" y="1063"/>
                  </a:lnTo>
                  <a:lnTo>
                    <a:pt x="724" y="1054"/>
                  </a:lnTo>
                  <a:lnTo>
                    <a:pt x="733" y="1054"/>
                  </a:lnTo>
                  <a:lnTo>
                    <a:pt x="741" y="1050"/>
                  </a:lnTo>
                  <a:lnTo>
                    <a:pt x="750" y="1050"/>
                  </a:lnTo>
                  <a:lnTo>
                    <a:pt x="754" y="1041"/>
                  </a:lnTo>
                  <a:lnTo>
                    <a:pt x="771" y="1041"/>
                  </a:lnTo>
                  <a:lnTo>
                    <a:pt x="779" y="1033"/>
                  </a:lnTo>
                  <a:lnTo>
                    <a:pt x="784" y="1033"/>
                  </a:lnTo>
                  <a:lnTo>
                    <a:pt x="792" y="1024"/>
                  </a:lnTo>
                  <a:lnTo>
                    <a:pt x="800" y="1024"/>
                  </a:lnTo>
                  <a:lnTo>
                    <a:pt x="809" y="1020"/>
                  </a:lnTo>
                  <a:lnTo>
                    <a:pt x="817" y="1020"/>
                  </a:lnTo>
                  <a:lnTo>
                    <a:pt x="822" y="1012"/>
                  </a:lnTo>
                  <a:lnTo>
                    <a:pt x="847" y="1012"/>
                  </a:lnTo>
                  <a:lnTo>
                    <a:pt x="855" y="1003"/>
                  </a:lnTo>
                  <a:lnTo>
                    <a:pt x="868" y="1003"/>
                  </a:lnTo>
                  <a:lnTo>
                    <a:pt x="877" y="995"/>
                  </a:lnTo>
                  <a:lnTo>
                    <a:pt x="877" y="986"/>
                  </a:lnTo>
                  <a:lnTo>
                    <a:pt x="927" y="986"/>
                  </a:lnTo>
                  <a:lnTo>
                    <a:pt x="936" y="982"/>
                  </a:lnTo>
                  <a:lnTo>
                    <a:pt x="1050" y="982"/>
                  </a:lnTo>
                  <a:lnTo>
                    <a:pt x="1050" y="1020"/>
                  </a:lnTo>
                  <a:lnTo>
                    <a:pt x="1054" y="1024"/>
                  </a:lnTo>
                  <a:lnTo>
                    <a:pt x="1054" y="1041"/>
                  </a:lnTo>
                  <a:lnTo>
                    <a:pt x="1063" y="1050"/>
                  </a:lnTo>
                  <a:lnTo>
                    <a:pt x="1071" y="1041"/>
                  </a:lnTo>
                  <a:lnTo>
                    <a:pt x="1088" y="1041"/>
                  </a:lnTo>
                  <a:lnTo>
                    <a:pt x="1097" y="1050"/>
                  </a:lnTo>
                  <a:lnTo>
                    <a:pt x="1101" y="1050"/>
                  </a:lnTo>
                  <a:lnTo>
                    <a:pt x="1118" y="1063"/>
                  </a:lnTo>
                  <a:lnTo>
                    <a:pt x="1118" y="1071"/>
                  </a:lnTo>
                  <a:lnTo>
                    <a:pt x="1131" y="1071"/>
                  </a:lnTo>
                  <a:lnTo>
                    <a:pt x="1139" y="1079"/>
                  </a:lnTo>
                  <a:lnTo>
                    <a:pt x="1148" y="1079"/>
                  </a:lnTo>
                  <a:lnTo>
                    <a:pt x="1148" y="1092"/>
                  </a:lnTo>
                  <a:lnTo>
                    <a:pt x="1139" y="1101"/>
                  </a:lnTo>
                  <a:lnTo>
                    <a:pt x="1139" y="1139"/>
                  </a:lnTo>
                  <a:lnTo>
                    <a:pt x="1148" y="1147"/>
                  </a:lnTo>
                  <a:lnTo>
                    <a:pt x="1131" y="1160"/>
                  </a:lnTo>
                  <a:lnTo>
                    <a:pt x="1131" y="1177"/>
                  </a:lnTo>
                  <a:lnTo>
                    <a:pt x="1139" y="1185"/>
                  </a:lnTo>
                  <a:lnTo>
                    <a:pt x="1139" y="1194"/>
                  </a:lnTo>
                  <a:lnTo>
                    <a:pt x="1126" y="1206"/>
                  </a:lnTo>
                  <a:lnTo>
                    <a:pt x="1118" y="1206"/>
                  </a:lnTo>
                  <a:lnTo>
                    <a:pt x="1109" y="1215"/>
                  </a:lnTo>
                  <a:lnTo>
                    <a:pt x="1101" y="1215"/>
                  </a:lnTo>
                  <a:lnTo>
                    <a:pt x="1088" y="1232"/>
                  </a:lnTo>
                  <a:lnTo>
                    <a:pt x="1071" y="1232"/>
                  </a:lnTo>
                  <a:lnTo>
                    <a:pt x="1063" y="1236"/>
                  </a:lnTo>
                  <a:lnTo>
                    <a:pt x="1042" y="1236"/>
                  </a:lnTo>
                  <a:lnTo>
                    <a:pt x="1021" y="1257"/>
                  </a:lnTo>
                  <a:lnTo>
                    <a:pt x="1021" y="1274"/>
                  </a:lnTo>
                  <a:lnTo>
                    <a:pt x="1042" y="1274"/>
                  </a:lnTo>
                  <a:lnTo>
                    <a:pt x="1050" y="1283"/>
                  </a:lnTo>
                  <a:lnTo>
                    <a:pt x="1054" y="1283"/>
                  </a:lnTo>
                  <a:lnTo>
                    <a:pt x="1063" y="1274"/>
                  </a:lnTo>
                  <a:lnTo>
                    <a:pt x="1118" y="1274"/>
                  </a:lnTo>
                  <a:lnTo>
                    <a:pt x="1126" y="1266"/>
                  </a:lnTo>
                  <a:lnTo>
                    <a:pt x="1139" y="1266"/>
                  </a:lnTo>
                  <a:lnTo>
                    <a:pt x="1148" y="1274"/>
                  </a:lnTo>
                  <a:lnTo>
                    <a:pt x="1156" y="1274"/>
                  </a:lnTo>
                  <a:lnTo>
                    <a:pt x="1160" y="1266"/>
                  </a:lnTo>
                  <a:lnTo>
                    <a:pt x="1186" y="1266"/>
                  </a:lnTo>
                  <a:lnTo>
                    <a:pt x="1194" y="1257"/>
                  </a:lnTo>
                  <a:lnTo>
                    <a:pt x="1215" y="1257"/>
                  </a:lnTo>
                  <a:lnTo>
                    <a:pt x="1224" y="1253"/>
                  </a:lnTo>
                  <a:lnTo>
                    <a:pt x="1236" y="1253"/>
                  </a:lnTo>
                  <a:lnTo>
                    <a:pt x="1245" y="1245"/>
                  </a:lnTo>
                  <a:lnTo>
                    <a:pt x="1266" y="1245"/>
                  </a:lnTo>
                  <a:lnTo>
                    <a:pt x="1275" y="1236"/>
                  </a:lnTo>
                  <a:lnTo>
                    <a:pt x="1283" y="1236"/>
                  </a:lnTo>
                  <a:lnTo>
                    <a:pt x="1283" y="1215"/>
                  </a:lnTo>
                  <a:lnTo>
                    <a:pt x="1275" y="1206"/>
                  </a:lnTo>
                  <a:lnTo>
                    <a:pt x="1275" y="1168"/>
                  </a:lnTo>
                  <a:lnTo>
                    <a:pt x="1291" y="1156"/>
                  </a:lnTo>
                  <a:lnTo>
                    <a:pt x="1291" y="1147"/>
                  </a:lnTo>
                  <a:lnTo>
                    <a:pt x="1296" y="1139"/>
                  </a:lnTo>
                  <a:lnTo>
                    <a:pt x="1296" y="1130"/>
                  </a:lnTo>
                  <a:lnTo>
                    <a:pt x="1304" y="1126"/>
                  </a:lnTo>
                  <a:lnTo>
                    <a:pt x="1304" y="1118"/>
                  </a:lnTo>
                  <a:lnTo>
                    <a:pt x="1296" y="1109"/>
                  </a:lnTo>
                  <a:lnTo>
                    <a:pt x="1296" y="1088"/>
                  </a:lnTo>
                  <a:lnTo>
                    <a:pt x="1304" y="1088"/>
                  </a:lnTo>
                  <a:lnTo>
                    <a:pt x="1313" y="1092"/>
                  </a:lnTo>
                  <a:lnTo>
                    <a:pt x="1334" y="1092"/>
                  </a:lnTo>
                  <a:lnTo>
                    <a:pt x="1342" y="1088"/>
                  </a:lnTo>
                  <a:lnTo>
                    <a:pt x="1342" y="1041"/>
                  </a:lnTo>
                  <a:lnTo>
                    <a:pt x="1334" y="1033"/>
                  </a:lnTo>
                  <a:lnTo>
                    <a:pt x="1334" y="1024"/>
                  </a:lnTo>
                  <a:lnTo>
                    <a:pt x="1342" y="1020"/>
                  </a:lnTo>
                  <a:lnTo>
                    <a:pt x="1330" y="1003"/>
                  </a:lnTo>
                  <a:lnTo>
                    <a:pt x="1334" y="995"/>
                  </a:lnTo>
                  <a:lnTo>
                    <a:pt x="1334" y="974"/>
                  </a:lnTo>
                  <a:lnTo>
                    <a:pt x="1330" y="965"/>
                  </a:lnTo>
                  <a:lnTo>
                    <a:pt x="1330" y="957"/>
                  </a:lnTo>
                  <a:lnTo>
                    <a:pt x="1313" y="957"/>
                  </a:lnTo>
                  <a:lnTo>
                    <a:pt x="1313" y="944"/>
                  </a:lnTo>
                  <a:lnTo>
                    <a:pt x="1304" y="936"/>
                  </a:lnTo>
                  <a:lnTo>
                    <a:pt x="1304" y="927"/>
                  </a:lnTo>
                  <a:lnTo>
                    <a:pt x="1313" y="919"/>
                  </a:lnTo>
                  <a:lnTo>
                    <a:pt x="1313" y="906"/>
                  </a:lnTo>
                  <a:lnTo>
                    <a:pt x="1334" y="881"/>
                  </a:lnTo>
                  <a:lnTo>
                    <a:pt x="1334" y="868"/>
                  </a:lnTo>
                  <a:lnTo>
                    <a:pt x="1342" y="859"/>
                  </a:lnTo>
                  <a:lnTo>
                    <a:pt x="1334" y="851"/>
                  </a:lnTo>
                  <a:lnTo>
                    <a:pt x="1334" y="847"/>
                  </a:lnTo>
                  <a:lnTo>
                    <a:pt x="1321" y="830"/>
                  </a:lnTo>
                  <a:lnTo>
                    <a:pt x="1313" y="830"/>
                  </a:lnTo>
                  <a:lnTo>
                    <a:pt x="1313" y="813"/>
                  </a:lnTo>
                  <a:lnTo>
                    <a:pt x="1304" y="809"/>
                  </a:lnTo>
                  <a:lnTo>
                    <a:pt x="1304" y="792"/>
                  </a:lnTo>
                  <a:lnTo>
                    <a:pt x="1313" y="783"/>
                  </a:lnTo>
                  <a:lnTo>
                    <a:pt x="1313" y="73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5ED0C3D9-8C4A-49FA-BC78-6DFA3D3378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3" y="1961"/>
              <a:ext cx="423" cy="371"/>
            </a:xfrm>
            <a:custGeom>
              <a:avLst/>
              <a:gdLst>
                <a:gd name="T0" fmla="*/ 999 w 1875"/>
                <a:gd name="T1" fmla="*/ 1499 h 1647"/>
                <a:gd name="T2" fmla="*/ 906 w 1875"/>
                <a:gd name="T3" fmla="*/ 1533 h 1647"/>
                <a:gd name="T4" fmla="*/ 757 w 1875"/>
                <a:gd name="T5" fmla="*/ 1541 h 1647"/>
                <a:gd name="T6" fmla="*/ 652 w 1875"/>
                <a:gd name="T7" fmla="*/ 1579 h 1647"/>
                <a:gd name="T8" fmla="*/ 537 w 1875"/>
                <a:gd name="T9" fmla="*/ 1567 h 1647"/>
                <a:gd name="T10" fmla="*/ 453 w 1875"/>
                <a:gd name="T11" fmla="*/ 1626 h 1647"/>
                <a:gd name="T12" fmla="*/ 271 w 1875"/>
                <a:gd name="T13" fmla="*/ 1639 h 1647"/>
                <a:gd name="T14" fmla="*/ 182 w 1875"/>
                <a:gd name="T15" fmla="*/ 1617 h 1647"/>
                <a:gd name="T16" fmla="*/ 152 w 1875"/>
                <a:gd name="T17" fmla="*/ 1482 h 1647"/>
                <a:gd name="T18" fmla="*/ 135 w 1875"/>
                <a:gd name="T19" fmla="*/ 1368 h 1647"/>
                <a:gd name="T20" fmla="*/ 68 w 1875"/>
                <a:gd name="T21" fmla="*/ 1253 h 1647"/>
                <a:gd name="T22" fmla="*/ 135 w 1875"/>
                <a:gd name="T23" fmla="*/ 1241 h 1647"/>
                <a:gd name="T24" fmla="*/ 211 w 1875"/>
                <a:gd name="T25" fmla="*/ 1262 h 1647"/>
                <a:gd name="T26" fmla="*/ 195 w 1875"/>
                <a:gd name="T27" fmla="*/ 1156 h 1647"/>
                <a:gd name="T28" fmla="*/ 152 w 1875"/>
                <a:gd name="T29" fmla="*/ 1038 h 1647"/>
                <a:gd name="T30" fmla="*/ 59 w 1875"/>
                <a:gd name="T31" fmla="*/ 1029 h 1647"/>
                <a:gd name="T32" fmla="*/ 8 w 1875"/>
                <a:gd name="T33" fmla="*/ 970 h 1647"/>
                <a:gd name="T34" fmla="*/ 21 w 1875"/>
                <a:gd name="T35" fmla="*/ 877 h 1647"/>
                <a:gd name="T36" fmla="*/ 68 w 1875"/>
                <a:gd name="T37" fmla="*/ 792 h 1647"/>
                <a:gd name="T38" fmla="*/ 173 w 1875"/>
                <a:gd name="T39" fmla="*/ 729 h 1647"/>
                <a:gd name="T40" fmla="*/ 186 w 1875"/>
                <a:gd name="T41" fmla="*/ 661 h 1647"/>
                <a:gd name="T42" fmla="*/ 106 w 1875"/>
                <a:gd name="T43" fmla="*/ 614 h 1647"/>
                <a:gd name="T44" fmla="*/ 59 w 1875"/>
                <a:gd name="T45" fmla="*/ 479 h 1647"/>
                <a:gd name="T46" fmla="*/ 123 w 1875"/>
                <a:gd name="T47" fmla="*/ 339 h 1647"/>
                <a:gd name="T48" fmla="*/ 250 w 1875"/>
                <a:gd name="T49" fmla="*/ 386 h 1647"/>
                <a:gd name="T50" fmla="*/ 296 w 1875"/>
                <a:gd name="T51" fmla="*/ 339 h 1647"/>
                <a:gd name="T52" fmla="*/ 326 w 1875"/>
                <a:gd name="T53" fmla="*/ 144 h 1647"/>
                <a:gd name="T54" fmla="*/ 432 w 1875"/>
                <a:gd name="T55" fmla="*/ 17 h 1647"/>
                <a:gd name="T56" fmla="*/ 537 w 1875"/>
                <a:gd name="T57" fmla="*/ 39 h 1647"/>
                <a:gd name="T58" fmla="*/ 614 w 1875"/>
                <a:gd name="T59" fmla="*/ 106 h 1647"/>
                <a:gd name="T60" fmla="*/ 796 w 1875"/>
                <a:gd name="T61" fmla="*/ 161 h 1647"/>
                <a:gd name="T62" fmla="*/ 863 w 1875"/>
                <a:gd name="T63" fmla="*/ 233 h 1647"/>
                <a:gd name="T64" fmla="*/ 999 w 1875"/>
                <a:gd name="T65" fmla="*/ 229 h 1647"/>
                <a:gd name="T66" fmla="*/ 1105 w 1875"/>
                <a:gd name="T67" fmla="*/ 182 h 1647"/>
                <a:gd name="T68" fmla="*/ 1261 w 1875"/>
                <a:gd name="T69" fmla="*/ 161 h 1647"/>
                <a:gd name="T70" fmla="*/ 1299 w 1875"/>
                <a:gd name="T71" fmla="*/ 271 h 1647"/>
                <a:gd name="T72" fmla="*/ 1219 w 1875"/>
                <a:gd name="T73" fmla="*/ 305 h 1647"/>
                <a:gd name="T74" fmla="*/ 1172 w 1875"/>
                <a:gd name="T75" fmla="*/ 432 h 1647"/>
                <a:gd name="T76" fmla="*/ 1308 w 1875"/>
                <a:gd name="T77" fmla="*/ 424 h 1647"/>
                <a:gd name="T78" fmla="*/ 1392 w 1875"/>
                <a:gd name="T79" fmla="*/ 445 h 1647"/>
                <a:gd name="T80" fmla="*/ 1579 w 1875"/>
                <a:gd name="T81" fmla="*/ 483 h 1647"/>
                <a:gd name="T82" fmla="*/ 1663 w 1875"/>
                <a:gd name="T83" fmla="*/ 479 h 1647"/>
                <a:gd name="T84" fmla="*/ 1786 w 1875"/>
                <a:gd name="T85" fmla="*/ 517 h 1647"/>
                <a:gd name="T86" fmla="*/ 1756 w 1875"/>
                <a:gd name="T87" fmla="*/ 559 h 1647"/>
                <a:gd name="T88" fmla="*/ 1824 w 1875"/>
                <a:gd name="T89" fmla="*/ 703 h 1647"/>
                <a:gd name="T90" fmla="*/ 1862 w 1875"/>
                <a:gd name="T91" fmla="*/ 779 h 1647"/>
                <a:gd name="T92" fmla="*/ 1828 w 1875"/>
                <a:gd name="T93" fmla="*/ 885 h 1647"/>
                <a:gd name="T94" fmla="*/ 1680 w 1875"/>
                <a:gd name="T95" fmla="*/ 894 h 1647"/>
                <a:gd name="T96" fmla="*/ 1790 w 1875"/>
                <a:gd name="T97" fmla="*/ 1088 h 1647"/>
                <a:gd name="T98" fmla="*/ 1710 w 1875"/>
                <a:gd name="T99" fmla="*/ 1143 h 1647"/>
                <a:gd name="T100" fmla="*/ 1617 w 1875"/>
                <a:gd name="T101" fmla="*/ 1224 h 1647"/>
                <a:gd name="T102" fmla="*/ 1566 w 1875"/>
                <a:gd name="T103" fmla="*/ 1308 h 1647"/>
                <a:gd name="T104" fmla="*/ 1490 w 1875"/>
                <a:gd name="T105" fmla="*/ 1232 h 1647"/>
                <a:gd name="T106" fmla="*/ 1367 w 1875"/>
                <a:gd name="T107" fmla="*/ 1321 h 1647"/>
                <a:gd name="T108" fmla="*/ 1422 w 1875"/>
                <a:gd name="T109" fmla="*/ 1397 h 1647"/>
                <a:gd name="T110" fmla="*/ 1384 w 1875"/>
                <a:gd name="T111" fmla="*/ 1482 h 1647"/>
                <a:gd name="T112" fmla="*/ 1299 w 1875"/>
                <a:gd name="T113" fmla="*/ 1512 h 1647"/>
                <a:gd name="T114" fmla="*/ 1181 w 1875"/>
                <a:gd name="T115" fmla="*/ 1482 h 1647"/>
                <a:gd name="T116" fmla="*/ 1113 w 1875"/>
                <a:gd name="T117" fmla="*/ 1520 h 1647"/>
                <a:gd name="T118" fmla="*/ 1066 w 1875"/>
                <a:gd name="T119" fmla="*/ 1490 h 1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75" h="1647">
                  <a:moveTo>
                    <a:pt x="1066" y="1490"/>
                  </a:moveTo>
                  <a:lnTo>
                    <a:pt x="1058" y="1482"/>
                  </a:lnTo>
                  <a:lnTo>
                    <a:pt x="1037" y="1482"/>
                  </a:lnTo>
                  <a:lnTo>
                    <a:pt x="1028" y="1490"/>
                  </a:lnTo>
                  <a:lnTo>
                    <a:pt x="1028" y="1499"/>
                  </a:lnTo>
                  <a:lnTo>
                    <a:pt x="1020" y="1503"/>
                  </a:lnTo>
                  <a:lnTo>
                    <a:pt x="1011" y="1503"/>
                  </a:lnTo>
                  <a:lnTo>
                    <a:pt x="1007" y="1499"/>
                  </a:lnTo>
                  <a:lnTo>
                    <a:pt x="999" y="1499"/>
                  </a:lnTo>
                  <a:lnTo>
                    <a:pt x="990" y="1490"/>
                  </a:lnTo>
                  <a:lnTo>
                    <a:pt x="982" y="1490"/>
                  </a:lnTo>
                  <a:lnTo>
                    <a:pt x="973" y="1482"/>
                  </a:lnTo>
                  <a:lnTo>
                    <a:pt x="952" y="1482"/>
                  </a:lnTo>
                  <a:lnTo>
                    <a:pt x="931" y="1503"/>
                  </a:lnTo>
                  <a:lnTo>
                    <a:pt x="931" y="1520"/>
                  </a:lnTo>
                  <a:lnTo>
                    <a:pt x="914" y="1520"/>
                  </a:lnTo>
                  <a:lnTo>
                    <a:pt x="914" y="1529"/>
                  </a:lnTo>
                  <a:lnTo>
                    <a:pt x="906" y="1533"/>
                  </a:lnTo>
                  <a:lnTo>
                    <a:pt x="876" y="1533"/>
                  </a:lnTo>
                  <a:lnTo>
                    <a:pt x="868" y="1541"/>
                  </a:lnTo>
                  <a:lnTo>
                    <a:pt x="868" y="1558"/>
                  </a:lnTo>
                  <a:lnTo>
                    <a:pt x="846" y="1558"/>
                  </a:lnTo>
                  <a:lnTo>
                    <a:pt x="838" y="1567"/>
                  </a:lnTo>
                  <a:lnTo>
                    <a:pt x="787" y="1567"/>
                  </a:lnTo>
                  <a:lnTo>
                    <a:pt x="787" y="1558"/>
                  </a:lnTo>
                  <a:lnTo>
                    <a:pt x="770" y="1541"/>
                  </a:lnTo>
                  <a:lnTo>
                    <a:pt x="757" y="1541"/>
                  </a:lnTo>
                  <a:lnTo>
                    <a:pt x="757" y="1567"/>
                  </a:lnTo>
                  <a:lnTo>
                    <a:pt x="762" y="1571"/>
                  </a:lnTo>
                  <a:lnTo>
                    <a:pt x="757" y="1579"/>
                  </a:lnTo>
                  <a:lnTo>
                    <a:pt x="757" y="1588"/>
                  </a:lnTo>
                  <a:lnTo>
                    <a:pt x="749" y="1596"/>
                  </a:lnTo>
                  <a:lnTo>
                    <a:pt x="741" y="1596"/>
                  </a:lnTo>
                  <a:lnTo>
                    <a:pt x="732" y="1605"/>
                  </a:lnTo>
                  <a:lnTo>
                    <a:pt x="673" y="1605"/>
                  </a:lnTo>
                  <a:lnTo>
                    <a:pt x="652" y="1579"/>
                  </a:lnTo>
                  <a:lnTo>
                    <a:pt x="622" y="1579"/>
                  </a:lnTo>
                  <a:lnTo>
                    <a:pt x="614" y="1571"/>
                  </a:lnTo>
                  <a:lnTo>
                    <a:pt x="588" y="1571"/>
                  </a:lnTo>
                  <a:lnTo>
                    <a:pt x="580" y="1567"/>
                  </a:lnTo>
                  <a:lnTo>
                    <a:pt x="575" y="1567"/>
                  </a:lnTo>
                  <a:lnTo>
                    <a:pt x="567" y="1571"/>
                  </a:lnTo>
                  <a:lnTo>
                    <a:pt x="550" y="1571"/>
                  </a:lnTo>
                  <a:lnTo>
                    <a:pt x="546" y="1567"/>
                  </a:lnTo>
                  <a:lnTo>
                    <a:pt x="537" y="1567"/>
                  </a:lnTo>
                  <a:lnTo>
                    <a:pt x="529" y="1571"/>
                  </a:lnTo>
                  <a:lnTo>
                    <a:pt x="512" y="1571"/>
                  </a:lnTo>
                  <a:lnTo>
                    <a:pt x="499" y="1588"/>
                  </a:lnTo>
                  <a:lnTo>
                    <a:pt x="491" y="1588"/>
                  </a:lnTo>
                  <a:lnTo>
                    <a:pt x="482" y="1596"/>
                  </a:lnTo>
                  <a:lnTo>
                    <a:pt x="482" y="1609"/>
                  </a:lnTo>
                  <a:lnTo>
                    <a:pt x="474" y="1609"/>
                  </a:lnTo>
                  <a:lnTo>
                    <a:pt x="461" y="1626"/>
                  </a:lnTo>
                  <a:lnTo>
                    <a:pt x="453" y="1626"/>
                  </a:lnTo>
                  <a:lnTo>
                    <a:pt x="440" y="1639"/>
                  </a:lnTo>
                  <a:lnTo>
                    <a:pt x="355" y="1639"/>
                  </a:lnTo>
                  <a:lnTo>
                    <a:pt x="347" y="1630"/>
                  </a:lnTo>
                  <a:lnTo>
                    <a:pt x="334" y="1630"/>
                  </a:lnTo>
                  <a:lnTo>
                    <a:pt x="317" y="1617"/>
                  </a:lnTo>
                  <a:lnTo>
                    <a:pt x="300" y="1617"/>
                  </a:lnTo>
                  <a:lnTo>
                    <a:pt x="288" y="1630"/>
                  </a:lnTo>
                  <a:lnTo>
                    <a:pt x="279" y="1630"/>
                  </a:lnTo>
                  <a:lnTo>
                    <a:pt x="271" y="1639"/>
                  </a:lnTo>
                  <a:lnTo>
                    <a:pt x="262" y="1639"/>
                  </a:lnTo>
                  <a:lnTo>
                    <a:pt x="258" y="1647"/>
                  </a:lnTo>
                  <a:lnTo>
                    <a:pt x="241" y="1647"/>
                  </a:lnTo>
                  <a:lnTo>
                    <a:pt x="228" y="1630"/>
                  </a:lnTo>
                  <a:lnTo>
                    <a:pt x="220" y="1630"/>
                  </a:lnTo>
                  <a:lnTo>
                    <a:pt x="211" y="1626"/>
                  </a:lnTo>
                  <a:lnTo>
                    <a:pt x="195" y="1626"/>
                  </a:lnTo>
                  <a:lnTo>
                    <a:pt x="186" y="1617"/>
                  </a:lnTo>
                  <a:lnTo>
                    <a:pt x="182" y="1617"/>
                  </a:lnTo>
                  <a:lnTo>
                    <a:pt x="182" y="1588"/>
                  </a:lnTo>
                  <a:lnTo>
                    <a:pt x="173" y="1579"/>
                  </a:lnTo>
                  <a:lnTo>
                    <a:pt x="173" y="1567"/>
                  </a:lnTo>
                  <a:lnTo>
                    <a:pt x="165" y="1558"/>
                  </a:lnTo>
                  <a:lnTo>
                    <a:pt x="165" y="1533"/>
                  </a:lnTo>
                  <a:lnTo>
                    <a:pt x="161" y="1529"/>
                  </a:lnTo>
                  <a:lnTo>
                    <a:pt x="161" y="1503"/>
                  </a:lnTo>
                  <a:lnTo>
                    <a:pt x="152" y="1499"/>
                  </a:lnTo>
                  <a:lnTo>
                    <a:pt x="152" y="1482"/>
                  </a:lnTo>
                  <a:lnTo>
                    <a:pt x="144" y="1473"/>
                  </a:lnTo>
                  <a:lnTo>
                    <a:pt x="144" y="1444"/>
                  </a:lnTo>
                  <a:lnTo>
                    <a:pt x="135" y="1435"/>
                  </a:lnTo>
                  <a:lnTo>
                    <a:pt x="135" y="1414"/>
                  </a:lnTo>
                  <a:lnTo>
                    <a:pt x="127" y="1406"/>
                  </a:lnTo>
                  <a:lnTo>
                    <a:pt x="127" y="1385"/>
                  </a:lnTo>
                  <a:lnTo>
                    <a:pt x="123" y="1376"/>
                  </a:lnTo>
                  <a:lnTo>
                    <a:pt x="123" y="1368"/>
                  </a:lnTo>
                  <a:lnTo>
                    <a:pt x="135" y="1368"/>
                  </a:lnTo>
                  <a:lnTo>
                    <a:pt x="135" y="1351"/>
                  </a:lnTo>
                  <a:lnTo>
                    <a:pt x="127" y="1347"/>
                  </a:lnTo>
                  <a:lnTo>
                    <a:pt x="123" y="1347"/>
                  </a:lnTo>
                  <a:lnTo>
                    <a:pt x="80" y="1308"/>
                  </a:lnTo>
                  <a:lnTo>
                    <a:pt x="80" y="1300"/>
                  </a:lnTo>
                  <a:lnTo>
                    <a:pt x="76" y="1291"/>
                  </a:lnTo>
                  <a:lnTo>
                    <a:pt x="76" y="1287"/>
                  </a:lnTo>
                  <a:lnTo>
                    <a:pt x="68" y="1279"/>
                  </a:lnTo>
                  <a:lnTo>
                    <a:pt x="68" y="1253"/>
                  </a:lnTo>
                  <a:lnTo>
                    <a:pt x="76" y="1249"/>
                  </a:lnTo>
                  <a:lnTo>
                    <a:pt x="80" y="1253"/>
                  </a:lnTo>
                  <a:lnTo>
                    <a:pt x="89" y="1253"/>
                  </a:lnTo>
                  <a:lnTo>
                    <a:pt x="97" y="1262"/>
                  </a:lnTo>
                  <a:lnTo>
                    <a:pt x="106" y="1253"/>
                  </a:lnTo>
                  <a:lnTo>
                    <a:pt x="114" y="1253"/>
                  </a:lnTo>
                  <a:lnTo>
                    <a:pt x="123" y="1249"/>
                  </a:lnTo>
                  <a:lnTo>
                    <a:pt x="127" y="1249"/>
                  </a:lnTo>
                  <a:lnTo>
                    <a:pt x="135" y="1241"/>
                  </a:lnTo>
                  <a:lnTo>
                    <a:pt x="144" y="1241"/>
                  </a:lnTo>
                  <a:lnTo>
                    <a:pt x="152" y="1232"/>
                  </a:lnTo>
                  <a:lnTo>
                    <a:pt x="161" y="1232"/>
                  </a:lnTo>
                  <a:lnTo>
                    <a:pt x="173" y="1249"/>
                  </a:lnTo>
                  <a:lnTo>
                    <a:pt x="182" y="1249"/>
                  </a:lnTo>
                  <a:lnTo>
                    <a:pt x="186" y="1253"/>
                  </a:lnTo>
                  <a:lnTo>
                    <a:pt x="195" y="1253"/>
                  </a:lnTo>
                  <a:lnTo>
                    <a:pt x="203" y="1262"/>
                  </a:lnTo>
                  <a:lnTo>
                    <a:pt x="211" y="1262"/>
                  </a:lnTo>
                  <a:lnTo>
                    <a:pt x="220" y="1270"/>
                  </a:lnTo>
                  <a:lnTo>
                    <a:pt x="228" y="1270"/>
                  </a:lnTo>
                  <a:lnTo>
                    <a:pt x="233" y="1262"/>
                  </a:lnTo>
                  <a:lnTo>
                    <a:pt x="233" y="1164"/>
                  </a:lnTo>
                  <a:lnTo>
                    <a:pt x="220" y="1164"/>
                  </a:lnTo>
                  <a:lnTo>
                    <a:pt x="211" y="1173"/>
                  </a:lnTo>
                  <a:lnTo>
                    <a:pt x="203" y="1173"/>
                  </a:lnTo>
                  <a:lnTo>
                    <a:pt x="195" y="1164"/>
                  </a:lnTo>
                  <a:lnTo>
                    <a:pt x="195" y="1156"/>
                  </a:lnTo>
                  <a:lnTo>
                    <a:pt x="203" y="1148"/>
                  </a:lnTo>
                  <a:lnTo>
                    <a:pt x="203" y="1126"/>
                  </a:lnTo>
                  <a:lnTo>
                    <a:pt x="195" y="1118"/>
                  </a:lnTo>
                  <a:lnTo>
                    <a:pt x="195" y="1097"/>
                  </a:lnTo>
                  <a:lnTo>
                    <a:pt x="173" y="1097"/>
                  </a:lnTo>
                  <a:lnTo>
                    <a:pt x="161" y="1080"/>
                  </a:lnTo>
                  <a:lnTo>
                    <a:pt x="161" y="1067"/>
                  </a:lnTo>
                  <a:lnTo>
                    <a:pt x="152" y="1059"/>
                  </a:lnTo>
                  <a:lnTo>
                    <a:pt x="152" y="1038"/>
                  </a:lnTo>
                  <a:lnTo>
                    <a:pt x="127" y="1038"/>
                  </a:lnTo>
                  <a:lnTo>
                    <a:pt x="123" y="1042"/>
                  </a:lnTo>
                  <a:lnTo>
                    <a:pt x="106" y="1042"/>
                  </a:lnTo>
                  <a:lnTo>
                    <a:pt x="106" y="1038"/>
                  </a:lnTo>
                  <a:lnTo>
                    <a:pt x="97" y="1029"/>
                  </a:lnTo>
                  <a:lnTo>
                    <a:pt x="97" y="1021"/>
                  </a:lnTo>
                  <a:lnTo>
                    <a:pt x="80" y="1021"/>
                  </a:lnTo>
                  <a:lnTo>
                    <a:pt x="76" y="1029"/>
                  </a:lnTo>
                  <a:lnTo>
                    <a:pt x="59" y="1029"/>
                  </a:lnTo>
                  <a:lnTo>
                    <a:pt x="55" y="1038"/>
                  </a:lnTo>
                  <a:lnTo>
                    <a:pt x="46" y="1038"/>
                  </a:lnTo>
                  <a:lnTo>
                    <a:pt x="38" y="1029"/>
                  </a:lnTo>
                  <a:lnTo>
                    <a:pt x="38" y="1021"/>
                  </a:lnTo>
                  <a:lnTo>
                    <a:pt x="29" y="1012"/>
                  </a:lnTo>
                  <a:lnTo>
                    <a:pt x="29" y="1004"/>
                  </a:lnTo>
                  <a:lnTo>
                    <a:pt x="21" y="999"/>
                  </a:lnTo>
                  <a:lnTo>
                    <a:pt x="21" y="982"/>
                  </a:lnTo>
                  <a:lnTo>
                    <a:pt x="8" y="970"/>
                  </a:lnTo>
                  <a:lnTo>
                    <a:pt x="8" y="961"/>
                  </a:lnTo>
                  <a:lnTo>
                    <a:pt x="0" y="953"/>
                  </a:lnTo>
                  <a:lnTo>
                    <a:pt x="0" y="936"/>
                  </a:lnTo>
                  <a:lnTo>
                    <a:pt x="8" y="932"/>
                  </a:lnTo>
                  <a:lnTo>
                    <a:pt x="8" y="923"/>
                  </a:lnTo>
                  <a:lnTo>
                    <a:pt x="17" y="915"/>
                  </a:lnTo>
                  <a:lnTo>
                    <a:pt x="17" y="898"/>
                  </a:lnTo>
                  <a:lnTo>
                    <a:pt x="21" y="894"/>
                  </a:lnTo>
                  <a:lnTo>
                    <a:pt x="21" y="877"/>
                  </a:lnTo>
                  <a:lnTo>
                    <a:pt x="29" y="868"/>
                  </a:lnTo>
                  <a:lnTo>
                    <a:pt x="29" y="864"/>
                  </a:lnTo>
                  <a:lnTo>
                    <a:pt x="38" y="856"/>
                  </a:lnTo>
                  <a:lnTo>
                    <a:pt x="38" y="847"/>
                  </a:lnTo>
                  <a:lnTo>
                    <a:pt x="46" y="839"/>
                  </a:lnTo>
                  <a:lnTo>
                    <a:pt x="46" y="826"/>
                  </a:lnTo>
                  <a:lnTo>
                    <a:pt x="59" y="809"/>
                  </a:lnTo>
                  <a:lnTo>
                    <a:pt x="59" y="800"/>
                  </a:lnTo>
                  <a:lnTo>
                    <a:pt x="68" y="792"/>
                  </a:lnTo>
                  <a:lnTo>
                    <a:pt x="68" y="788"/>
                  </a:lnTo>
                  <a:lnTo>
                    <a:pt x="89" y="762"/>
                  </a:lnTo>
                  <a:lnTo>
                    <a:pt x="97" y="762"/>
                  </a:lnTo>
                  <a:lnTo>
                    <a:pt x="106" y="758"/>
                  </a:lnTo>
                  <a:lnTo>
                    <a:pt x="123" y="758"/>
                  </a:lnTo>
                  <a:lnTo>
                    <a:pt x="127" y="750"/>
                  </a:lnTo>
                  <a:lnTo>
                    <a:pt x="161" y="750"/>
                  </a:lnTo>
                  <a:lnTo>
                    <a:pt x="173" y="733"/>
                  </a:lnTo>
                  <a:lnTo>
                    <a:pt x="173" y="729"/>
                  </a:lnTo>
                  <a:lnTo>
                    <a:pt x="182" y="720"/>
                  </a:lnTo>
                  <a:lnTo>
                    <a:pt x="182" y="703"/>
                  </a:lnTo>
                  <a:lnTo>
                    <a:pt x="186" y="695"/>
                  </a:lnTo>
                  <a:lnTo>
                    <a:pt x="186" y="686"/>
                  </a:lnTo>
                  <a:lnTo>
                    <a:pt x="195" y="682"/>
                  </a:lnTo>
                  <a:lnTo>
                    <a:pt x="195" y="673"/>
                  </a:lnTo>
                  <a:lnTo>
                    <a:pt x="203" y="665"/>
                  </a:lnTo>
                  <a:lnTo>
                    <a:pt x="195" y="661"/>
                  </a:lnTo>
                  <a:lnTo>
                    <a:pt x="186" y="661"/>
                  </a:lnTo>
                  <a:lnTo>
                    <a:pt x="182" y="652"/>
                  </a:lnTo>
                  <a:lnTo>
                    <a:pt x="173" y="652"/>
                  </a:lnTo>
                  <a:lnTo>
                    <a:pt x="165" y="644"/>
                  </a:lnTo>
                  <a:lnTo>
                    <a:pt x="161" y="644"/>
                  </a:lnTo>
                  <a:lnTo>
                    <a:pt x="152" y="635"/>
                  </a:lnTo>
                  <a:lnTo>
                    <a:pt x="144" y="635"/>
                  </a:lnTo>
                  <a:lnTo>
                    <a:pt x="127" y="618"/>
                  </a:lnTo>
                  <a:lnTo>
                    <a:pt x="114" y="618"/>
                  </a:lnTo>
                  <a:lnTo>
                    <a:pt x="106" y="614"/>
                  </a:lnTo>
                  <a:lnTo>
                    <a:pt x="97" y="614"/>
                  </a:lnTo>
                  <a:lnTo>
                    <a:pt x="89" y="606"/>
                  </a:lnTo>
                  <a:lnTo>
                    <a:pt x="89" y="576"/>
                  </a:lnTo>
                  <a:lnTo>
                    <a:pt x="80" y="568"/>
                  </a:lnTo>
                  <a:lnTo>
                    <a:pt x="80" y="538"/>
                  </a:lnTo>
                  <a:lnTo>
                    <a:pt x="55" y="538"/>
                  </a:lnTo>
                  <a:lnTo>
                    <a:pt x="55" y="530"/>
                  </a:lnTo>
                  <a:lnTo>
                    <a:pt x="59" y="521"/>
                  </a:lnTo>
                  <a:lnTo>
                    <a:pt x="59" y="479"/>
                  </a:lnTo>
                  <a:lnTo>
                    <a:pt x="68" y="470"/>
                  </a:lnTo>
                  <a:lnTo>
                    <a:pt x="68" y="411"/>
                  </a:lnTo>
                  <a:lnTo>
                    <a:pt x="76" y="403"/>
                  </a:lnTo>
                  <a:lnTo>
                    <a:pt x="76" y="386"/>
                  </a:lnTo>
                  <a:lnTo>
                    <a:pt x="68" y="377"/>
                  </a:lnTo>
                  <a:lnTo>
                    <a:pt x="68" y="373"/>
                  </a:lnTo>
                  <a:lnTo>
                    <a:pt x="76" y="364"/>
                  </a:lnTo>
                  <a:lnTo>
                    <a:pt x="97" y="364"/>
                  </a:lnTo>
                  <a:lnTo>
                    <a:pt x="123" y="339"/>
                  </a:lnTo>
                  <a:lnTo>
                    <a:pt x="152" y="339"/>
                  </a:lnTo>
                  <a:lnTo>
                    <a:pt x="161" y="348"/>
                  </a:lnTo>
                  <a:lnTo>
                    <a:pt x="161" y="364"/>
                  </a:lnTo>
                  <a:lnTo>
                    <a:pt x="173" y="377"/>
                  </a:lnTo>
                  <a:lnTo>
                    <a:pt x="195" y="377"/>
                  </a:lnTo>
                  <a:lnTo>
                    <a:pt x="203" y="386"/>
                  </a:lnTo>
                  <a:lnTo>
                    <a:pt x="233" y="386"/>
                  </a:lnTo>
                  <a:lnTo>
                    <a:pt x="241" y="394"/>
                  </a:lnTo>
                  <a:lnTo>
                    <a:pt x="250" y="386"/>
                  </a:lnTo>
                  <a:lnTo>
                    <a:pt x="258" y="386"/>
                  </a:lnTo>
                  <a:lnTo>
                    <a:pt x="262" y="394"/>
                  </a:lnTo>
                  <a:lnTo>
                    <a:pt x="279" y="394"/>
                  </a:lnTo>
                  <a:lnTo>
                    <a:pt x="288" y="386"/>
                  </a:lnTo>
                  <a:lnTo>
                    <a:pt x="288" y="377"/>
                  </a:lnTo>
                  <a:lnTo>
                    <a:pt x="271" y="364"/>
                  </a:lnTo>
                  <a:lnTo>
                    <a:pt x="271" y="356"/>
                  </a:lnTo>
                  <a:lnTo>
                    <a:pt x="279" y="356"/>
                  </a:lnTo>
                  <a:lnTo>
                    <a:pt x="296" y="339"/>
                  </a:lnTo>
                  <a:lnTo>
                    <a:pt x="296" y="309"/>
                  </a:lnTo>
                  <a:lnTo>
                    <a:pt x="296" y="280"/>
                  </a:lnTo>
                  <a:lnTo>
                    <a:pt x="300" y="271"/>
                  </a:lnTo>
                  <a:lnTo>
                    <a:pt x="300" y="242"/>
                  </a:lnTo>
                  <a:lnTo>
                    <a:pt x="296" y="233"/>
                  </a:lnTo>
                  <a:lnTo>
                    <a:pt x="296" y="191"/>
                  </a:lnTo>
                  <a:lnTo>
                    <a:pt x="300" y="182"/>
                  </a:lnTo>
                  <a:lnTo>
                    <a:pt x="300" y="166"/>
                  </a:lnTo>
                  <a:lnTo>
                    <a:pt x="326" y="144"/>
                  </a:lnTo>
                  <a:lnTo>
                    <a:pt x="326" y="136"/>
                  </a:lnTo>
                  <a:lnTo>
                    <a:pt x="334" y="127"/>
                  </a:lnTo>
                  <a:lnTo>
                    <a:pt x="334" y="115"/>
                  </a:lnTo>
                  <a:lnTo>
                    <a:pt x="343" y="106"/>
                  </a:lnTo>
                  <a:lnTo>
                    <a:pt x="343" y="94"/>
                  </a:lnTo>
                  <a:lnTo>
                    <a:pt x="393" y="39"/>
                  </a:lnTo>
                  <a:lnTo>
                    <a:pt x="402" y="39"/>
                  </a:lnTo>
                  <a:lnTo>
                    <a:pt x="423" y="17"/>
                  </a:lnTo>
                  <a:lnTo>
                    <a:pt x="432" y="17"/>
                  </a:lnTo>
                  <a:lnTo>
                    <a:pt x="448" y="0"/>
                  </a:lnTo>
                  <a:lnTo>
                    <a:pt x="453" y="0"/>
                  </a:lnTo>
                  <a:lnTo>
                    <a:pt x="470" y="17"/>
                  </a:lnTo>
                  <a:lnTo>
                    <a:pt x="482" y="17"/>
                  </a:lnTo>
                  <a:lnTo>
                    <a:pt x="491" y="22"/>
                  </a:lnTo>
                  <a:lnTo>
                    <a:pt x="499" y="22"/>
                  </a:lnTo>
                  <a:lnTo>
                    <a:pt x="508" y="30"/>
                  </a:lnTo>
                  <a:lnTo>
                    <a:pt x="529" y="30"/>
                  </a:lnTo>
                  <a:lnTo>
                    <a:pt x="537" y="39"/>
                  </a:lnTo>
                  <a:lnTo>
                    <a:pt x="546" y="39"/>
                  </a:lnTo>
                  <a:lnTo>
                    <a:pt x="550" y="47"/>
                  </a:lnTo>
                  <a:lnTo>
                    <a:pt x="580" y="47"/>
                  </a:lnTo>
                  <a:lnTo>
                    <a:pt x="597" y="60"/>
                  </a:lnTo>
                  <a:lnTo>
                    <a:pt x="622" y="60"/>
                  </a:lnTo>
                  <a:lnTo>
                    <a:pt x="622" y="68"/>
                  </a:lnTo>
                  <a:lnTo>
                    <a:pt x="605" y="85"/>
                  </a:lnTo>
                  <a:lnTo>
                    <a:pt x="605" y="98"/>
                  </a:lnTo>
                  <a:lnTo>
                    <a:pt x="614" y="106"/>
                  </a:lnTo>
                  <a:lnTo>
                    <a:pt x="614" y="153"/>
                  </a:lnTo>
                  <a:lnTo>
                    <a:pt x="626" y="166"/>
                  </a:lnTo>
                  <a:lnTo>
                    <a:pt x="635" y="166"/>
                  </a:lnTo>
                  <a:lnTo>
                    <a:pt x="643" y="161"/>
                  </a:lnTo>
                  <a:lnTo>
                    <a:pt x="728" y="161"/>
                  </a:lnTo>
                  <a:lnTo>
                    <a:pt x="732" y="153"/>
                  </a:lnTo>
                  <a:lnTo>
                    <a:pt x="757" y="153"/>
                  </a:lnTo>
                  <a:lnTo>
                    <a:pt x="762" y="161"/>
                  </a:lnTo>
                  <a:lnTo>
                    <a:pt x="796" y="161"/>
                  </a:lnTo>
                  <a:lnTo>
                    <a:pt x="800" y="166"/>
                  </a:lnTo>
                  <a:lnTo>
                    <a:pt x="817" y="166"/>
                  </a:lnTo>
                  <a:lnTo>
                    <a:pt x="825" y="174"/>
                  </a:lnTo>
                  <a:lnTo>
                    <a:pt x="838" y="174"/>
                  </a:lnTo>
                  <a:lnTo>
                    <a:pt x="838" y="182"/>
                  </a:lnTo>
                  <a:lnTo>
                    <a:pt x="855" y="199"/>
                  </a:lnTo>
                  <a:lnTo>
                    <a:pt x="855" y="204"/>
                  </a:lnTo>
                  <a:lnTo>
                    <a:pt x="863" y="212"/>
                  </a:lnTo>
                  <a:lnTo>
                    <a:pt x="863" y="233"/>
                  </a:lnTo>
                  <a:lnTo>
                    <a:pt x="868" y="242"/>
                  </a:lnTo>
                  <a:lnTo>
                    <a:pt x="868" y="250"/>
                  </a:lnTo>
                  <a:lnTo>
                    <a:pt x="893" y="250"/>
                  </a:lnTo>
                  <a:lnTo>
                    <a:pt x="901" y="242"/>
                  </a:lnTo>
                  <a:lnTo>
                    <a:pt x="944" y="242"/>
                  </a:lnTo>
                  <a:lnTo>
                    <a:pt x="952" y="233"/>
                  </a:lnTo>
                  <a:lnTo>
                    <a:pt x="973" y="233"/>
                  </a:lnTo>
                  <a:lnTo>
                    <a:pt x="982" y="229"/>
                  </a:lnTo>
                  <a:lnTo>
                    <a:pt x="999" y="229"/>
                  </a:lnTo>
                  <a:lnTo>
                    <a:pt x="999" y="221"/>
                  </a:lnTo>
                  <a:lnTo>
                    <a:pt x="1007" y="212"/>
                  </a:lnTo>
                  <a:lnTo>
                    <a:pt x="1007" y="174"/>
                  </a:lnTo>
                  <a:lnTo>
                    <a:pt x="1011" y="174"/>
                  </a:lnTo>
                  <a:lnTo>
                    <a:pt x="1020" y="166"/>
                  </a:lnTo>
                  <a:lnTo>
                    <a:pt x="1050" y="166"/>
                  </a:lnTo>
                  <a:lnTo>
                    <a:pt x="1058" y="174"/>
                  </a:lnTo>
                  <a:lnTo>
                    <a:pt x="1096" y="174"/>
                  </a:lnTo>
                  <a:lnTo>
                    <a:pt x="1105" y="182"/>
                  </a:lnTo>
                  <a:lnTo>
                    <a:pt x="1126" y="182"/>
                  </a:lnTo>
                  <a:lnTo>
                    <a:pt x="1134" y="174"/>
                  </a:lnTo>
                  <a:lnTo>
                    <a:pt x="1193" y="174"/>
                  </a:lnTo>
                  <a:lnTo>
                    <a:pt x="1202" y="166"/>
                  </a:lnTo>
                  <a:lnTo>
                    <a:pt x="1223" y="166"/>
                  </a:lnTo>
                  <a:lnTo>
                    <a:pt x="1223" y="161"/>
                  </a:lnTo>
                  <a:lnTo>
                    <a:pt x="1232" y="153"/>
                  </a:lnTo>
                  <a:lnTo>
                    <a:pt x="1253" y="153"/>
                  </a:lnTo>
                  <a:lnTo>
                    <a:pt x="1261" y="161"/>
                  </a:lnTo>
                  <a:lnTo>
                    <a:pt x="1287" y="161"/>
                  </a:lnTo>
                  <a:lnTo>
                    <a:pt x="1299" y="174"/>
                  </a:lnTo>
                  <a:lnTo>
                    <a:pt x="1299" y="199"/>
                  </a:lnTo>
                  <a:lnTo>
                    <a:pt x="1308" y="204"/>
                  </a:lnTo>
                  <a:lnTo>
                    <a:pt x="1308" y="229"/>
                  </a:lnTo>
                  <a:lnTo>
                    <a:pt x="1316" y="233"/>
                  </a:lnTo>
                  <a:lnTo>
                    <a:pt x="1308" y="242"/>
                  </a:lnTo>
                  <a:lnTo>
                    <a:pt x="1308" y="271"/>
                  </a:lnTo>
                  <a:lnTo>
                    <a:pt x="1299" y="271"/>
                  </a:lnTo>
                  <a:lnTo>
                    <a:pt x="1291" y="267"/>
                  </a:lnTo>
                  <a:lnTo>
                    <a:pt x="1287" y="267"/>
                  </a:lnTo>
                  <a:lnTo>
                    <a:pt x="1278" y="271"/>
                  </a:lnTo>
                  <a:lnTo>
                    <a:pt x="1232" y="271"/>
                  </a:lnTo>
                  <a:lnTo>
                    <a:pt x="1232" y="280"/>
                  </a:lnTo>
                  <a:lnTo>
                    <a:pt x="1240" y="288"/>
                  </a:lnTo>
                  <a:lnTo>
                    <a:pt x="1240" y="297"/>
                  </a:lnTo>
                  <a:lnTo>
                    <a:pt x="1232" y="305"/>
                  </a:lnTo>
                  <a:lnTo>
                    <a:pt x="1219" y="305"/>
                  </a:lnTo>
                  <a:lnTo>
                    <a:pt x="1210" y="309"/>
                  </a:lnTo>
                  <a:lnTo>
                    <a:pt x="1202" y="309"/>
                  </a:lnTo>
                  <a:lnTo>
                    <a:pt x="1202" y="326"/>
                  </a:lnTo>
                  <a:lnTo>
                    <a:pt x="1185" y="339"/>
                  </a:lnTo>
                  <a:lnTo>
                    <a:pt x="1185" y="364"/>
                  </a:lnTo>
                  <a:lnTo>
                    <a:pt x="1181" y="373"/>
                  </a:lnTo>
                  <a:lnTo>
                    <a:pt x="1181" y="386"/>
                  </a:lnTo>
                  <a:lnTo>
                    <a:pt x="1172" y="394"/>
                  </a:lnTo>
                  <a:lnTo>
                    <a:pt x="1172" y="432"/>
                  </a:lnTo>
                  <a:lnTo>
                    <a:pt x="1185" y="432"/>
                  </a:lnTo>
                  <a:lnTo>
                    <a:pt x="1193" y="441"/>
                  </a:lnTo>
                  <a:lnTo>
                    <a:pt x="1248" y="441"/>
                  </a:lnTo>
                  <a:lnTo>
                    <a:pt x="1253" y="445"/>
                  </a:lnTo>
                  <a:lnTo>
                    <a:pt x="1261" y="441"/>
                  </a:lnTo>
                  <a:lnTo>
                    <a:pt x="1270" y="441"/>
                  </a:lnTo>
                  <a:lnTo>
                    <a:pt x="1278" y="432"/>
                  </a:lnTo>
                  <a:lnTo>
                    <a:pt x="1299" y="432"/>
                  </a:lnTo>
                  <a:lnTo>
                    <a:pt x="1308" y="424"/>
                  </a:lnTo>
                  <a:lnTo>
                    <a:pt x="1337" y="424"/>
                  </a:lnTo>
                  <a:lnTo>
                    <a:pt x="1346" y="432"/>
                  </a:lnTo>
                  <a:lnTo>
                    <a:pt x="1354" y="432"/>
                  </a:lnTo>
                  <a:lnTo>
                    <a:pt x="1363" y="441"/>
                  </a:lnTo>
                  <a:lnTo>
                    <a:pt x="1367" y="441"/>
                  </a:lnTo>
                  <a:lnTo>
                    <a:pt x="1367" y="424"/>
                  </a:lnTo>
                  <a:lnTo>
                    <a:pt x="1384" y="424"/>
                  </a:lnTo>
                  <a:lnTo>
                    <a:pt x="1384" y="441"/>
                  </a:lnTo>
                  <a:lnTo>
                    <a:pt x="1392" y="445"/>
                  </a:lnTo>
                  <a:lnTo>
                    <a:pt x="1392" y="453"/>
                  </a:lnTo>
                  <a:lnTo>
                    <a:pt x="1397" y="462"/>
                  </a:lnTo>
                  <a:lnTo>
                    <a:pt x="1430" y="462"/>
                  </a:lnTo>
                  <a:lnTo>
                    <a:pt x="1435" y="470"/>
                  </a:lnTo>
                  <a:lnTo>
                    <a:pt x="1490" y="470"/>
                  </a:lnTo>
                  <a:lnTo>
                    <a:pt x="1498" y="479"/>
                  </a:lnTo>
                  <a:lnTo>
                    <a:pt x="1549" y="479"/>
                  </a:lnTo>
                  <a:lnTo>
                    <a:pt x="1557" y="483"/>
                  </a:lnTo>
                  <a:lnTo>
                    <a:pt x="1579" y="483"/>
                  </a:lnTo>
                  <a:lnTo>
                    <a:pt x="1587" y="479"/>
                  </a:lnTo>
                  <a:lnTo>
                    <a:pt x="1613" y="479"/>
                  </a:lnTo>
                  <a:lnTo>
                    <a:pt x="1617" y="470"/>
                  </a:lnTo>
                  <a:lnTo>
                    <a:pt x="1625" y="470"/>
                  </a:lnTo>
                  <a:lnTo>
                    <a:pt x="1634" y="462"/>
                  </a:lnTo>
                  <a:lnTo>
                    <a:pt x="1634" y="453"/>
                  </a:lnTo>
                  <a:lnTo>
                    <a:pt x="1646" y="453"/>
                  </a:lnTo>
                  <a:lnTo>
                    <a:pt x="1663" y="470"/>
                  </a:lnTo>
                  <a:lnTo>
                    <a:pt x="1663" y="479"/>
                  </a:lnTo>
                  <a:lnTo>
                    <a:pt x="1672" y="483"/>
                  </a:lnTo>
                  <a:lnTo>
                    <a:pt x="1672" y="500"/>
                  </a:lnTo>
                  <a:lnTo>
                    <a:pt x="1710" y="500"/>
                  </a:lnTo>
                  <a:lnTo>
                    <a:pt x="1718" y="491"/>
                  </a:lnTo>
                  <a:lnTo>
                    <a:pt x="1769" y="491"/>
                  </a:lnTo>
                  <a:lnTo>
                    <a:pt x="1778" y="500"/>
                  </a:lnTo>
                  <a:lnTo>
                    <a:pt x="1790" y="500"/>
                  </a:lnTo>
                  <a:lnTo>
                    <a:pt x="1790" y="508"/>
                  </a:lnTo>
                  <a:lnTo>
                    <a:pt x="1786" y="517"/>
                  </a:lnTo>
                  <a:lnTo>
                    <a:pt x="1786" y="521"/>
                  </a:lnTo>
                  <a:lnTo>
                    <a:pt x="1769" y="538"/>
                  </a:lnTo>
                  <a:lnTo>
                    <a:pt x="1748" y="538"/>
                  </a:lnTo>
                  <a:lnTo>
                    <a:pt x="1731" y="551"/>
                  </a:lnTo>
                  <a:lnTo>
                    <a:pt x="1723" y="551"/>
                  </a:lnTo>
                  <a:lnTo>
                    <a:pt x="1718" y="559"/>
                  </a:lnTo>
                  <a:lnTo>
                    <a:pt x="1723" y="568"/>
                  </a:lnTo>
                  <a:lnTo>
                    <a:pt x="1748" y="568"/>
                  </a:lnTo>
                  <a:lnTo>
                    <a:pt x="1756" y="559"/>
                  </a:lnTo>
                  <a:lnTo>
                    <a:pt x="1769" y="576"/>
                  </a:lnTo>
                  <a:lnTo>
                    <a:pt x="1778" y="576"/>
                  </a:lnTo>
                  <a:lnTo>
                    <a:pt x="1778" y="580"/>
                  </a:lnTo>
                  <a:lnTo>
                    <a:pt x="1786" y="589"/>
                  </a:lnTo>
                  <a:lnTo>
                    <a:pt x="1786" y="597"/>
                  </a:lnTo>
                  <a:lnTo>
                    <a:pt x="1807" y="618"/>
                  </a:lnTo>
                  <a:lnTo>
                    <a:pt x="1816" y="618"/>
                  </a:lnTo>
                  <a:lnTo>
                    <a:pt x="1824" y="627"/>
                  </a:lnTo>
                  <a:lnTo>
                    <a:pt x="1824" y="703"/>
                  </a:lnTo>
                  <a:lnTo>
                    <a:pt x="1828" y="703"/>
                  </a:lnTo>
                  <a:lnTo>
                    <a:pt x="1837" y="712"/>
                  </a:lnTo>
                  <a:lnTo>
                    <a:pt x="1837" y="720"/>
                  </a:lnTo>
                  <a:lnTo>
                    <a:pt x="1845" y="729"/>
                  </a:lnTo>
                  <a:lnTo>
                    <a:pt x="1845" y="741"/>
                  </a:lnTo>
                  <a:lnTo>
                    <a:pt x="1854" y="750"/>
                  </a:lnTo>
                  <a:lnTo>
                    <a:pt x="1854" y="758"/>
                  </a:lnTo>
                  <a:lnTo>
                    <a:pt x="1862" y="762"/>
                  </a:lnTo>
                  <a:lnTo>
                    <a:pt x="1862" y="779"/>
                  </a:lnTo>
                  <a:lnTo>
                    <a:pt x="1866" y="788"/>
                  </a:lnTo>
                  <a:lnTo>
                    <a:pt x="1866" y="809"/>
                  </a:lnTo>
                  <a:lnTo>
                    <a:pt x="1875" y="817"/>
                  </a:lnTo>
                  <a:lnTo>
                    <a:pt x="1875" y="877"/>
                  </a:lnTo>
                  <a:lnTo>
                    <a:pt x="1862" y="877"/>
                  </a:lnTo>
                  <a:lnTo>
                    <a:pt x="1854" y="885"/>
                  </a:lnTo>
                  <a:lnTo>
                    <a:pt x="1845" y="877"/>
                  </a:lnTo>
                  <a:lnTo>
                    <a:pt x="1837" y="877"/>
                  </a:lnTo>
                  <a:lnTo>
                    <a:pt x="1828" y="885"/>
                  </a:lnTo>
                  <a:lnTo>
                    <a:pt x="1790" y="885"/>
                  </a:lnTo>
                  <a:lnTo>
                    <a:pt x="1786" y="877"/>
                  </a:lnTo>
                  <a:lnTo>
                    <a:pt x="1723" y="877"/>
                  </a:lnTo>
                  <a:lnTo>
                    <a:pt x="1718" y="868"/>
                  </a:lnTo>
                  <a:lnTo>
                    <a:pt x="1710" y="868"/>
                  </a:lnTo>
                  <a:lnTo>
                    <a:pt x="1701" y="877"/>
                  </a:lnTo>
                  <a:lnTo>
                    <a:pt x="1701" y="885"/>
                  </a:lnTo>
                  <a:lnTo>
                    <a:pt x="1684" y="885"/>
                  </a:lnTo>
                  <a:lnTo>
                    <a:pt x="1680" y="894"/>
                  </a:lnTo>
                  <a:lnTo>
                    <a:pt x="1680" y="923"/>
                  </a:lnTo>
                  <a:lnTo>
                    <a:pt x="1672" y="932"/>
                  </a:lnTo>
                  <a:lnTo>
                    <a:pt x="1672" y="944"/>
                  </a:lnTo>
                  <a:lnTo>
                    <a:pt x="1663" y="953"/>
                  </a:lnTo>
                  <a:lnTo>
                    <a:pt x="1663" y="991"/>
                  </a:lnTo>
                  <a:lnTo>
                    <a:pt x="1684" y="991"/>
                  </a:lnTo>
                  <a:lnTo>
                    <a:pt x="1739" y="1042"/>
                  </a:lnTo>
                  <a:lnTo>
                    <a:pt x="1748" y="1042"/>
                  </a:lnTo>
                  <a:lnTo>
                    <a:pt x="1790" y="1088"/>
                  </a:lnTo>
                  <a:lnTo>
                    <a:pt x="1786" y="1097"/>
                  </a:lnTo>
                  <a:lnTo>
                    <a:pt x="1786" y="1105"/>
                  </a:lnTo>
                  <a:lnTo>
                    <a:pt x="1769" y="1105"/>
                  </a:lnTo>
                  <a:lnTo>
                    <a:pt x="1756" y="1118"/>
                  </a:lnTo>
                  <a:lnTo>
                    <a:pt x="1739" y="1118"/>
                  </a:lnTo>
                  <a:lnTo>
                    <a:pt x="1731" y="1126"/>
                  </a:lnTo>
                  <a:lnTo>
                    <a:pt x="1718" y="1126"/>
                  </a:lnTo>
                  <a:lnTo>
                    <a:pt x="1718" y="1135"/>
                  </a:lnTo>
                  <a:lnTo>
                    <a:pt x="1710" y="1143"/>
                  </a:lnTo>
                  <a:lnTo>
                    <a:pt x="1710" y="1148"/>
                  </a:lnTo>
                  <a:lnTo>
                    <a:pt x="1684" y="1173"/>
                  </a:lnTo>
                  <a:lnTo>
                    <a:pt x="1684" y="1177"/>
                  </a:lnTo>
                  <a:lnTo>
                    <a:pt x="1680" y="1186"/>
                  </a:lnTo>
                  <a:lnTo>
                    <a:pt x="1680" y="1194"/>
                  </a:lnTo>
                  <a:lnTo>
                    <a:pt x="1655" y="1194"/>
                  </a:lnTo>
                  <a:lnTo>
                    <a:pt x="1642" y="1211"/>
                  </a:lnTo>
                  <a:lnTo>
                    <a:pt x="1634" y="1211"/>
                  </a:lnTo>
                  <a:lnTo>
                    <a:pt x="1617" y="1224"/>
                  </a:lnTo>
                  <a:lnTo>
                    <a:pt x="1617" y="1232"/>
                  </a:lnTo>
                  <a:lnTo>
                    <a:pt x="1613" y="1241"/>
                  </a:lnTo>
                  <a:lnTo>
                    <a:pt x="1613" y="1249"/>
                  </a:lnTo>
                  <a:lnTo>
                    <a:pt x="1596" y="1262"/>
                  </a:lnTo>
                  <a:lnTo>
                    <a:pt x="1596" y="1270"/>
                  </a:lnTo>
                  <a:lnTo>
                    <a:pt x="1587" y="1279"/>
                  </a:lnTo>
                  <a:lnTo>
                    <a:pt x="1587" y="1291"/>
                  </a:lnTo>
                  <a:lnTo>
                    <a:pt x="1574" y="1308"/>
                  </a:lnTo>
                  <a:lnTo>
                    <a:pt x="1566" y="1308"/>
                  </a:lnTo>
                  <a:lnTo>
                    <a:pt x="1557" y="1317"/>
                  </a:lnTo>
                  <a:lnTo>
                    <a:pt x="1549" y="1317"/>
                  </a:lnTo>
                  <a:lnTo>
                    <a:pt x="1541" y="1321"/>
                  </a:lnTo>
                  <a:lnTo>
                    <a:pt x="1519" y="1321"/>
                  </a:lnTo>
                  <a:lnTo>
                    <a:pt x="1502" y="1308"/>
                  </a:lnTo>
                  <a:lnTo>
                    <a:pt x="1502" y="1300"/>
                  </a:lnTo>
                  <a:lnTo>
                    <a:pt x="1519" y="1287"/>
                  </a:lnTo>
                  <a:lnTo>
                    <a:pt x="1519" y="1262"/>
                  </a:lnTo>
                  <a:lnTo>
                    <a:pt x="1490" y="1232"/>
                  </a:lnTo>
                  <a:lnTo>
                    <a:pt x="1452" y="1270"/>
                  </a:lnTo>
                  <a:lnTo>
                    <a:pt x="1443" y="1270"/>
                  </a:lnTo>
                  <a:lnTo>
                    <a:pt x="1435" y="1279"/>
                  </a:lnTo>
                  <a:lnTo>
                    <a:pt x="1430" y="1279"/>
                  </a:lnTo>
                  <a:lnTo>
                    <a:pt x="1397" y="1308"/>
                  </a:lnTo>
                  <a:lnTo>
                    <a:pt x="1392" y="1308"/>
                  </a:lnTo>
                  <a:lnTo>
                    <a:pt x="1384" y="1317"/>
                  </a:lnTo>
                  <a:lnTo>
                    <a:pt x="1375" y="1317"/>
                  </a:lnTo>
                  <a:lnTo>
                    <a:pt x="1367" y="1321"/>
                  </a:lnTo>
                  <a:lnTo>
                    <a:pt x="1367" y="1330"/>
                  </a:lnTo>
                  <a:lnTo>
                    <a:pt x="1375" y="1338"/>
                  </a:lnTo>
                  <a:lnTo>
                    <a:pt x="1375" y="1347"/>
                  </a:lnTo>
                  <a:lnTo>
                    <a:pt x="1384" y="1351"/>
                  </a:lnTo>
                  <a:lnTo>
                    <a:pt x="1384" y="1359"/>
                  </a:lnTo>
                  <a:lnTo>
                    <a:pt x="1397" y="1376"/>
                  </a:lnTo>
                  <a:lnTo>
                    <a:pt x="1405" y="1376"/>
                  </a:lnTo>
                  <a:lnTo>
                    <a:pt x="1422" y="1393"/>
                  </a:lnTo>
                  <a:lnTo>
                    <a:pt x="1422" y="1397"/>
                  </a:lnTo>
                  <a:lnTo>
                    <a:pt x="1430" y="1406"/>
                  </a:lnTo>
                  <a:lnTo>
                    <a:pt x="1422" y="1414"/>
                  </a:lnTo>
                  <a:lnTo>
                    <a:pt x="1414" y="1414"/>
                  </a:lnTo>
                  <a:lnTo>
                    <a:pt x="1414" y="1444"/>
                  </a:lnTo>
                  <a:lnTo>
                    <a:pt x="1405" y="1452"/>
                  </a:lnTo>
                  <a:lnTo>
                    <a:pt x="1405" y="1457"/>
                  </a:lnTo>
                  <a:lnTo>
                    <a:pt x="1392" y="1473"/>
                  </a:lnTo>
                  <a:lnTo>
                    <a:pt x="1392" y="1482"/>
                  </a:lnTo>
                  <a:lnTo>
                    <a:pt x="1384" y="1482"/>
                  </a:lnTo>
                  <a:lnTo>
                    <a:pt x="1375" y="1490"/>
                  </a:lnTo>
                  <a:lnTo>
                    <a:pt x="1354" y="1490"/>
                  </a:lnTo>
                  <a:lnTo>
                    <a:pt x="1346" y="1482"/>
                  </a:lnTo>
                  <a:lnTo>
                    <a:pt x="1337" y="1490"/>
                  </a:lnTo>
                  <a:lnTo>
                    <a:pt x="1329" y="1490"/>
                  </a:lnTo>
                  <a:lnTo>
                    <a:pt x="1325" y="1499"/>
                  </a:lnTo>
                  <a:lnTo>
                    <a:pt x="1325" y="1503"/>
                  </a:lnTo>
                  <a:lnTo>
                    <a:pt x="1308" y="1503"/>
                  </a:lnTo>
                  <a:lnTo>
                    <a:pt x="1299" y="1512"/>
                  </a:lnTo>
                  <a:lnTo>
                    <a:pt x="1270" y="1512"/>
                  </a:lnTo>
                  <a:lnTo>
                    <a:pt x="1270" y="1503"/>
                  </a:lnTo>
                  <a:lnTo>
                    <a:pt x="1261" y="1499"/>
                  </a:lnTo>
                  <a:lnTo>
                    <a:pt x="1253" y="1499"/>
                  </a:lnTo>
                  <a:lnTo>
                    <a:pt x="1253" y="1490"/>
                  </a:lnTo>
                  <a:lnTo>
                    <a:pt x="1240" y="1473"/>
                  </a:lnTo>
                  <a:lnTo>
                    <a:pt x="1193" y="1473"/>
                  </a:lnTo>
                  <a:lnTo>
                    <a:pt x="1185" y="1482"/>
                  </a:lnTo>
                  <a:lnTo>
                    <a:pt x="1181" y="1482"/>
                  </a:lnTo>
                  <a:lnTo>
                    <a:pt x="1172" y="1490"/>
                  </a:lnTo>
                  <a:lnTo>
                    <a:pt x="1164" y="1490"/>
                  </a:lnTo>
                  <a:lnTo>
                    <a:pt x="1155" y="1499"/>
                  </a:lnTo>
                  <a:lnTo>
                    <a:pt x="1147" y="1490"/>
                  </a:lnTo>
                  <a:lnTo>
                    <a:pt x="1134" y="1490"/>
                  </a:lnTo>
                  <a:lnTo>
                    <a:pt x="1126" y="1499"/>
                  </a:lnTo>
                  <a:lnTo>
                    <a:pt x="1117" y="1499"/>
                  </a:lnTo>
                  <a:lnTo>
                    <a:pt x="1113" y="1503"/>
                  </a:lnTo>
                  <a:lnTo>
                    <a:pt x="1113" y="1520"/>
                  </a:lnTo>
                  <a:lnTo>
                    <a:pt x="1105" y="1529"/>
                  </a:lnTo>
                  <a:lnTo>
                    <a:pt x="1105" y="1533"/>
                  </a:lnTo>
                  <a:lnTo>
                    <a:pt x="1075" y="1533"/>
                  </a:lnTo>
                  <a:lnTo>
                    <a:pt x="1066" y="1529"/>
                  </a:lnTo>
                  <a:lnTo>
                    <a:pt x="1066" y="1520"/>
                  </a:lnTo>
                  <a:lnTo>
                    <a:pt x="1058" y="1512"/>
                  </a:lnTo>
                  <a:lnTo>
                    <a:pt x="1058" y="1503"/>
                  </a:lnTo>
                  <a:lnTo>
                    <a:pt x="1066" y="1499"/>
                  </a:lnTo>
                  <a:lnTo>
                    <a:pt x="1066" y="1490"/>
                  </a:lnTo>
                  <a:close/>
                  <a:moveTo>
                    <a:pt x="1058" y="1482"/>
                  </a:moveTo>
                  <a:lnTo>
                    <a:pt x="1066" y="1490"/>
                  </a:lnTo>
                  <a:lnTo>
                    <a:pt x="1058" y="1482"/>
                  </a:lnTo>
                  <a:close/>
                  <a:moveTo>
                    <a:pt x="1066" y="1490"/>
                  </a:moveTo>
                  <a:lnTo>
                    <a:pt x="1058" y="1482"/>
                  </a:lnTo>
                  <a:lnTo>
                    <a:pt x="1066" y="1490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BB8C5517-0698-4D84-B1B5-28FEEF77B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" y="2088"/>
              <a:ext cx="300" cy="428"/>
            </a:xfrm>
            <a:custGeom>
              <a:avLst/>
              <a:gdLst>
                <a:gd name="T0" fmla="*/ 491 w 1330"/>
                <a:gd name="T1" fmla="*/ 470 h 1901"/>
                <a:gd name="T2" fmla="*/ 483 w 1330"/>
                <a:gd name="T3" fmla="*/ 339 h 1901"/>
                <a:gd name="T4" fmla="*/ 475 w 1330"/>
                <a:gd name="T5" fmla="*/ 229 h 1901"/>
                <a:gd name="T6" fmla="*/ 436 w 1330"/>
                <a:gd name="T7" fmla="*/ 157 h 1901"/>
                <a:gd name="T8" fmla="*/ 470 w 1330"/>
                <a:gd name="T9" fmla="*/ 98 h 1901"/>
                <a:gd name="T10" fmla="*/ 530 w 1330"/>
                <a:gd name="T11" fmla="*/ 17 h 1901"/>
                <a:gd name="T12" fmla="*/ 648 w 1330"/>
                <a:gd name="T13" fmla="*/ 17 h 1901"/>
                <a:gd name="T14" fmla="*/ 800 w 1330"/>
                <a:gd name="T15" fmla="*/ 47 h 1901"/>
                <a:gd name="T16" fmla="*/ 877 w 1330"/>
                <a:gd name="T17" fmla="*/ 68 h 1901"/>
                <a:gd name="T18" fmla="*/ 923 w 1330"/>
                <a:gd name="T19" fmla="*/ 153 h 1901"/>
                <a:gd name="T20" fmla="*/ 1029 w 1330"/>
                <a:gd name="T21" fmla="*/ 144 h 1901"/>
                <a:gd name="T22" fmla="*/ 1148 w 1330"/>
                <a:gd name="T23" fmla="*/ 157 h 1901"/>
                <a:gd name="T24" fmla="*/ 1194 w 1330"/>
                <a:gd name="T25" fmla="*/ 301 h 1901"/>
                <a:gd name="T26" fmla="*/ 1156 w 1330"/>
                <a:gd name="T27" fmla="*/ 373 h 1901"/>
                <a:gd name="T28" fmla="*/ 1118 w 1330"/>
                <a:gd name="T29" fmla="*/ 445 h 1901"/>
                <a:gd name="T30" fmla="*/ 1139 w 1330"/>
                <a:gd name="T31" fmla="*/ 530 h 1901"/>
                <a:gd name="T32" fmla="*/ 1186 w 1330"/>
                <a:gd name="T33" fmla="*/ 695 h 1901"/>
                <a:gd name="T34" fmla="*/ 1262 w 1330"/>
                <a:gd name="T35" fmla="*/ 741 h 1901"/>
                <a:gd name="T36" fmla="*/ 1232 w 1330"/>
                <a:gd name="T37" fmla="*/ 779 h 1901"/>
                <a:gd name="T38" fmla="*/ 1148 w 1330"/>
                <a:gd name="T39" fmla="*/ 784 h 1901"/>
                <a:gd name="T40" fmla="*/ 1118 w 1330"/>
                <a:gd name="T41" fmla="*/ 885 h 1901"/>
                <a:gd name="T42" fmla="*/ 1067 w 1330"/>
                <a:gd name="T43" fmla="*/ 974 h 1901"/>
                <a:gd name="T44" fmla="*/ 1101 w 1330"/>
                <a:gd name="T45" fmla="*/ 1021 h 1901"/>
                <a:gd name="T46" fmla="*/ 1139 w 1330"/>
                <a:gd name="T47" fmla="*/ 1063 h 1901"/>
                <a:gd name="T48" fmla="*/ 1164 w 1330"/>
                <a:gd name="T49" fmla="*/ 1122 h 1901"/>
                <a:gd name="T50" fmla="*/ 1203 w 1330"/>
                <a:gd name="T51" fmla="*/ 1207 h 1901"/>
                <a:gd name="T52" fmla="*/ 1194 w 1330"/>
                <a:gd name="T53" fmla="*/ 1313 h 1901"/>
                <a:gd name="T54" fmla="*/ 1215 w 1330"/>
                <a:gd name="T55" fmla="*/ 1368 h 1901"/>
                <a:gd name="T56" fmla="*/ 1321 w 1330"/>
                <a:gd name="T57" fmla="*/ 1440 h 1901"/>
                <a:gd name="T58" fmla="*/ 1304 w 1330"/>
                <a:gd name="T59" fmla="*/ 1503 h 1901"/>
                <a:gd name="T60" fmla="*/ 1215 w 1330"/>
                <a:gd name="T61" fmla="*/ 1495 h 1901"/>
                <a:gd name="T62" fmla="*/ 1177 w 1330"/>
                <a:gd name="T63" fmla="*/ 1545 h 1901"/>
                <a:gd name="T64" fmla="*/ 1097 w 1330"/>
                <a:gd name="T65" fmla="*/ 1579 h 1901"/>
                <a:gd name="T66" fmla="*/ 1050 w 1330"/>
                <a:gd name="T67" fmla="*/ 1660 h 1901"/>
                <a:gd name="T68" fmla="*/ 966 w 1330"/>
                <a:gd name="T69" fmla="*/ 1766 h 1901"/>
                <a:gd name="T70" fmla="*/ 898 w 1330"/>
                <a:gd name="T71" fmla="*/ 1842 h 1901"/>
                <a:gd name="T72" fmla="*/ 817 w 1330"/>
                <a:gd name="T73" fmla="*/ 1888 h 1901"/>
                <a:gd name="T74" fmla="*/ 754 w 1330"/>
                <a:gd name="T75" fmla="*/ 1888 h 1901"/>
                <a:gd name="T76" fmla="*/ 745 w 1330"/>
                <a:gd name="T77" fmla="*/ 1795 h 1901"/>
                <a:gd name="T78" fmla="*/ 809 w 1330"/>
                <a:gd name="T79" fmla="*/ 1757 h 1901"/>
                <a:gd name="T80" fmla="*/ 906 w 1330"/>
                <a:gd name="T81" fmla="*/ 1757 h 1901"/>
                <a:gd name="T82" fmla="*/ 830 w 1330"/>
                <a:gd name="T83" fmla="*/ 1660 h 1901"/>
                <a:gd name="T84" fmla="*/ 754 w 1330"/>
                <a:gd name="T85" fmla="*/ 1643 h 1901"/>
                <a:gd name="T86" fmla="*/ 771 w 1330"/>
                <a:gd name="T87" fmla="*/ 1584 h 1901"/>
                <a:gd name="T88" fmla="*/ 809 w 1330"/>
                <a:gd name="T89" fmla="*/ 1524 h 1901"/>
                <a:gd name="T90" fmla="*/ 724 w 1330"/>
                <a:gd name="T91" fmla="*/ 1495 h 1901"/>
                <a:gd name="T92" fmla="*/ 657 w 1330"/>
                <a:gd name="T93" fmla="*/ 1389 h 1901"/>
                <a:gd name="T94" fmla="*/ 530 w 1330"/>
                <a:gd name="T95" fmla="*/ 1368 h 1901"/>
                <a:gd name="T96" fmla="*/ 445 w 1330"/>
                <a:gd name="T97" fmla="*/ 1296 h 1901"/>
                <a:gd name="T98" fmla="*/ 369 w 1330"/>
                <a:gd name="T99" fmla="*/ 1186 h 1901"/>
                <a:gd name="T100" fmla="*/ 364 w 1330"/>
                <a:gd name="T101" fmla="*/ 1122 h 1901"/>
                <a:gd name="T102" fmla="*/ 280 w 1330"/>
                <a:gd name="T103" fmla="*/ 1109 h 1901"/>
                <a:gd name="T104" fmla="*/ 221 w 1330"/>
                <a:gd name="T105" fmla="*/ 1169 h 1901"/>
                <a:gd name="T106" fmla="*/ 144 w 1330"/>
                <a:gd name="T107" fmla="*/ 1169 h 1901"/>
                <a:gd name="T108" fmla="*/ 98 w 1330"/>
                <a:gd name="T109" fmla="*/ 1164 h 1901"/>
                <a:gd name="T110" fmla="*/ 106 w 1330"/>
                <a:gd name="T111" fmla="*/ 1088 h 1901"/>
                <a:gd name="T112" fmla="*/ 89 w 1330"/>
                <a:gd name="T113" fmla="*/ 1050 h 1901"/>
                <a:gd name="T114" fmla="*/ 9 w 1330"/>
                <a:gd name="T115" fmla="*/ 1012 h 1901"/>
                <a:gd name="T116" fmla="*/ 195 w 1330"/>
                <a:gd name="T117" fmla="*/ 919 h 1901"/>
                <a:gd name="T118" fmla="*/ 225 w 1330"/>
                <a:gd name="T119" fmla="*/ 822 h 1901"/>
                <a:gd name="T120" fmla="*/ 271 w 1330"/>
                <a:gd name="T121" fmla="*/ 754 h 1901"/>
                <a:gd name="T122" fmla="*/ 301 w 1330"/>
                <a:gd name="T123" fmla="*/ 644 h 1901"/>
                <a:gd name="T124" fmla="*/ 424 w 1330"/>
                <a:gd name="T125" fmla="*/ 610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30" h="1901">
                  <a:moveTo>
                    <a:pt x="508" y="568"/>
                  </a:moveTo>
                  <a:lnTo>
                    <a:pt x="508" y="559"/>
                  </a:lnTo>
                  <a:lnTo>
                    <a:pt x="513" y="551"/>
                  </a:lnTo>
                  <a:lnTo>
                    <a:pt x="513" y="530"/>
                  </a:lnTo>
                  <a:lnTo>
                    <a:pt x="508" y="521"/>
                  </a:lnTo>
                  <a:lnTo>
                    <a:pt x="508" y="504"/>
                  </a:lnTo>
                  <a:lnTo>
                    <a:pt x="491" y="491"/>
                  </a:lnTo>
                  <a:lnTo>
                    <a:pt x="491" y="470"/>
                  </a:lnTo>
                  <a:lnTo>
                    <a:pt x="483" y="462"/>
                  </a:lnTo>
                  <a:lnTo>
                    <a:pt x="483" y="424"/>
                  </a:lnTo>
                  <a:lnTo>
                    <a:pt x="470" y="407"/>
                  </a:lnTo>
                  <a:lnTo>
                    <a:pt x="470" y="377"/>
                  </a:lnTo>
                  <a:lnTo>
                    <a:pt x="475" y="373"/>
                  </a:lnTo>
                  <a:lnTo>
                    <a:pt x="475" y="364"/>
                  </a:lnTo>
                  <a:lnTo>
                    <a:pt x="483" y="356"/>
                  </a:lnTo>
                  <a:lnTo>
                    <a:pt x="483" y="339"/>
                  </a:lnTo>
                  <a:lnTo>
                    <a:pt x="491" y="335"/>
                  </a:lnTo>
                  <a:lnTo>
                    <a:pt x="491" y="318"/>
                  </a:lnTo>
                  <a:lnTo>
                    <a:pt x="508" y="301"/>
                  </a:lnTo>
                  <a:lnTo>
                    <a:pt x="508" y="297"/>
                  </a:lnTo>
                  <a:lnTo>
                    <a:pt x="513" y="288"/>
                  </a:lnTo>
                  <a:lnTo>
                    <a:pt x="483" y="259"/>
                  </a:lnTo>
                  <a:lnTo>
                    <a:pt x="483" y="233"/>
                  </a:lnTo>
                  <a:lnTo>
                    <a:pt x="475" y="229"/>
                  </a:lnTo>
                  <a:lnTo>
                    <a:pt x="475" y="204"/>
                  </a:lnTo>
                  <a:lnTo>
                    <a:pt x="483" y="199"/>
                  </a:lnTo>
                  <a:lnTo>
                    <a:pt x="483" y="191"/>
                  </a:lnTo>
                  <a:lnTo>
                    <a:pt x="470" y="174"/>
                  </a:lnTo>
                  <a:lnTo>
                    <a:pt x="462" y="174"/>
                  </a:lnTo>
                  <a:lnTo>
                    <a:pt x="453" y="166"/>
                  </a:lnTo>
                  <a:lnTo>
                    <a:pt x="445" y="166"/>
                  </a:lnTo>
                  <a:lnTo>
                    <a:pt x="436" y="157"/>
                  </a:lnTo>
                  <a:lnTo>
                    <a:pt x="415" y="157"/>
                  </a:lnTo>
                  <a:lnTo>
                    <a:pt x="415" y="127"/>
                  </a:lnTo>
                  <a:lnTo>
                    <a:pt x="436" y="127"/>
                  </a:lnTo>
                  <a:lnTo>
                    <a:pt x="445" y="123"/>
                  </a:lnTo>
                  <a:lnTo>
                    <a:pt x="453" y="123"/>
                  </a:lnTo>
                  <a:lnTo>
                    <a:pt x="462" y="115"/>
                  </a:lnTo>
                  <a:lnTo>
                    <a:pt x="462" y="106"/>
                  </a:lnTo>
                  <a:lnTo>
                    <a:pt x="470" y="98"/>
                  </a:lnTo>
                  <a:lnTo>
                    <a:pt x="483" y="98"/>
                  </a:lnTo>
                  <a:lnTo>
                    <a:pt x="508" y="77"/>
                  </a:lnTo>
                  <a:lnTo>
                    <a:pt x="508" y="68"/>
                  </a:lnTo>
                  <a:lnTo>
                    <a:pt x="513" y="60"/>
                  </a:lnTo>
                  <a:lnTo>
                    <a:pt x="513" y="55"/>
                  </a:lnTo>
                  <a:lnTo>
                    <a:pt x="521" y="47"/>
                  </a:lnTo>
                  <a:lnTo>
                    <a:pt x="521" y="22"/>
                  </a:lnTo>
                  <a:lnTo>
                    <a:pt x="530" y="17"/>
                  </a:lnTo>
                  <a:lnTo>
                    <a:pt x="576" y="17"/>
                  </a:lnTo>
                  <a:lnTo>
                    <a:pt x="580" y="9"/>
                  </a:lnTo>
                  <a:lnTo>
                    <a:pt x="580" y="0"/>
                  </a:lnTo>
                  <a:lnTo>
                    <a:pt x="597" y="0"/>
                  </a:lnTo>
                  <a:lnTo>
                    <a:pt x="606" y="9"/>
                  </a:lnTo>
                  <a:lnTo>
                    <a:pt x="618" y="9"/>
                  </a:lnTo>
                  <a:lnTo>
                    <a:pt x="627" y="17"/>
                  </a:lnTo>
                  <a:lnTo>
                    <a:pt x="648" y="17"/>
                  </a:lnTo>
                  <a:lnTo>
                    <a:pt x="657" y="22"/>
                  </a:lnTo>
                  <a:lnTo>
                    <a:pt x="682" y="22"/>
                  </a:lnTo>
                  <a:lnTo>
                    <a:pt x="686" y="30"/>
                  </a:lnTo>
                  <a:lnTo>
                    <a:pt x="712" y="30"/>
                  </a:lnTo>
                  <a:lnTo>
                    <a:pt x="720" y="39"/>
                  </a:lnTo>
                  <a:lnTo>
                    <a:pt x="779" y="39"/>
                  </a:lnTo>
                  <a:lnTo>
                    <a:pt x="788" y="47"/>
                  </a:lnTo>
                  <a:lnTo>
                    <a:pt x="800" y="47"/>
                  </a:lnTo>
                  <a:lnTo>
                    <a:pt x="809" y="55"/>
                  </a:lnTo>
                  <a:lnTo>
                    <a:pt x="830" y="55"/>
                  </a:lnTo>
                  <a:lnTo>
                    <a:pt x="839" y="60"/>
                  </a:lnTo>
                  <a:lnTo>
                    <a:pt x="847" y="55"/>
                  </a:lnTo>
                  <a:lnTo>
                    <a:pt x="851" y="55"/>
                  </a:lnTo>
                  <a:lnTo>
                    <a:pt x="860" y="60"/>
                  </a:lnTo>
                  <a:lnTo>
                    <a:pt x="868" y="60"/>
                  </a:lnTo>
                  <a:lnTo>
                    <a:pt x="877" y="68"/>
                  </a:lnTo>
                  <a:lnTo>
                    <a:pt x="885" y="68"/>
                  </a:lnTo>
                  <a:lnTo>
                    <a:pt x="906" y="94"/>
                  </a:lnTo>
                  <a:lnTo>
                    <a:pt x="915" y="94"/>
                  </a:lnTo>
                  <a:lnTo>
                    <a:pt x="915" y="98"/>
                  </a:lnTo>
                  <a:lnTo>
                    <a:pt x="906" y="106"/>
                  </a:lnTo>
                  <a:lnTo>
                    <a:pt x="915" y="115"/>
                  </a:lnTo>
                  <a:lnTo>
                    <a:pt x="898" y="127"/>
                  </a:lnTo>
                  <a:lnTo>
                    <a:pt x="923" y="153"/>
                  </a:lnTo>
                  <a:lnTo>
                    <a:pt x="932" y="153"/>
                  </a:lnTo>
                  <a:lnTo>
                    <a:pt x="936" y="144"/>
                  </a:lnTo>
                  <a:lnTo>
                    <a:pt x="961" y="144"/>
                  </a:lnTo>
                  <a:lnTo>
                    <a:pt x="974" y="127"/>
                  </a:lnTo>
                  <a:lnTo>
                    <a:pt x="1012" y="127"/>
                  </a:lnTo>
                  <a:lnTo>
                    <a:pt x="1012" y="136"/>
                  </a:lnTo>
                  <a:lnTo>
                    <a:pt x="1021" y="144"/>
                  </a:lnTo>
                  <a:lnTo>
                    <a:pt x="1029" y="144"/>
                  </a:lnTo>
                  <a:lnTo>
                    <a:pt x="1033" y="153"/>
                  </a:lnTo>
                  <a:lnTo>
                    <a:pt x="1071" y="153"/>
                  </a:lnTo>
                  <a:lnTo>
                    <a:pt x="1080" y="144"/>
                  </a:lnTo>
                  <a:lnTo>
                    <a:pt x="1097" y="144"/>
                  </a:lnTo>
                  <a:lnTo>
                    <a:pt x="1101" y="153"/>
                  </a:lnTo>
                  <a:lnTo>
                    <a:pt x="1126" y="153"/>
                  </a:lnTo>
                  <a:lnTo>
                    <a:pt x="1135" y="157"/>
                  </a:lnTo>
                  <a:lnTo>
                    <a:pt x="1148" y="157"/>
                  </a:lnTo>
                  <a:lnTo>
                    <a:pt x="1156" y="166"/>
                  </a:lnTo>
                  <a:lnTo>
                    <a:pt x="1164" y="166"/>
                  </a:lnTo>
                  <a:lnTo>
                    <a:pt x="1173" y="157"/>
                  </a:lnTo>
                  <a:lnTo>
                    <a:pt x="1177" y="157"/>
                  </a:lnTo>
                  <a:lnTo>
                    <a:pt x="1177" y="174"/>
                  </a:lnTo>
                  <a:lnTo>
                    <a:pt x="1186" y="182"/>
                  </a:lnTo>
                  <a:lnTo>
                    <a:pt x="1186" y="297"/>
                  </a:lnTo>
                  <a:lnTo>
                    <a:pt x="1194" y="301"/>
                  </a:lnTo>
                  <a:lnTo>
                    <a:pt x="1186" y="309"/>
                  </a:lnTo>
                  <a:lnTo>
                    <a:pt x="1186" y="318"/>
                  </a:lnTo>
                  <a:lnTo>
                    <a:pt x="1194" y="326"/>
                  </a:lnTo>
                  <a:lnTo>
                    <a:pt x="1194" y="335"/>
                  </a:lnTo>
                  <a:lnTo>
                    <a:pt x="1194" y="339"/>
                  </a:lnTo>
                  <a:lnTo>
                    <a:pt x="1173" y="364"/>
                  </a:lnTo>
                  <a:lnTo>
                    <a:pt x="1164" y="364"/>
                  </a:lnTo>
                  <a:lnTo>
                    <a:pt x="1156" y="373"/>
                  </a:lnTo>
                  <a:lnTo>
                    <a:pt x="1156" y="386"/>
                  </a:lnTo>
                  <a:lnTo>
                    <a:pt x="1148" y="394"/>
                  </a:lnTo>
                  <a:lnTo>
                    <a:pt x="1148" y="398"/>
                  </a:lnTo>
                  <a:lnTo>
                    <a:pt x="1139" y="407"/>
                  </a:lnTo>
                  <a:lnTo>
                    <a:pt x="1139" y="415"/>
                  </a:lnTo>
                  <a:lnTo>
                    <a:pt x="1135" y="424"/>
                  </a:lnTo>
                  <a:lnTo>
                    <a:pt x="1135" y="432"/>
                  </a:lnTo>
                  <a:lnTo>
                    <a:pt x="1118" y="445"/>
                  </a:lnTo>
                  <a:lnTo>
                    <a:pt x="1118" y="453"/>
                  </a:lnTo>
                  <a:lnTo>
                    <a:pt x="1109" y="462"/>
                  </a:lnTo>
                  <a:lnTo>
                    <a:pt x="1109" y="483"/>
                  </a:lnTo>
                  <a:lnTo>
                    <a:pt x="1139" y="483"/>
                  </a:lnTo>
                  <a:lnTo>
                    <a:pt x="1148" y="491"/>
                  </a:lnTo>
                  <a:lnTo>
                    <a:pt x="1164" y="491"/>
                  </a:lnTo>
                  <a:lnTo>
                    <a:pt x="1164" y="530"/>
                  </a:lnTo>
                  <a:lnTo>
                    <a:pt x="1139" y="530"/>
                  </a:lnTo>
                  <a:lnTo>
                    <a:pt x="1139" y="559"/>
                  </a:lnTo>
                  <a:lnTo>
                    <a:pt x="1148" y="568"/>
                  </a:lnTo>
                  <a:lnTo>
                    <a:pt x="1148" y="618"/>
                  </a:lnTo>
                  <a:lnTo>
                    <a:pt x="1156" y="627"/>
                  </a:lnTo>
                  <a:lnTo>
                    <a:pt x="1156" y="695"/>
                  </a:lnTo>
                  <a:lnTo>
                    <a:pt x="1164" y="703"/>
                  </a:lnTo>
                  <a:lnTo>
                    <a:pt x="1177" y="703"/>
                  </a:lnTo>
                  <a:lnTo>
                    <a:pt x="1186" y="695"/>
                  </a:lnTo>
                  <a:lnTo>
                    <a:pt x="1194" y="695"/>
                  </a:lnTo>
                  <a:lnTo>
                    <a:pt x="1194" y="703"/>
                  </a:lnTo>
                  <a:lnTo>
                    <a:pt x="1207" y="720"/>
                  </a:lnTo>
                  <a:lnTo>
                    <a:pt x="1207" y="741"/>
                  </a:lnTo>
                  <a:lnTo>
                    <a:pt x="1215" y="750"/>
                  </a:lnTo>
                  <a:lnTo>
                    <a:pt x="1245" y="750"/>
                  </a:lnTo>
                  <a:lnTo>
                    <a:pt x="1253" y="741"/>
                  </a:lnTo>
                  <a:lnTo>
                    <a:pt x="1262" y="741"/>
                  </a:lnTo>
                  <a:lnTo>
                    <a:pt x="1270" y="733"/>
                  </a:lnTo>
                  <a:lnTo>
                    <a:pt x="1300" y="733"/>
                  </a:lnTo>
                  <a:lnTo>
                    <a:pt x="1300" y="754"/>
                  </a:lnTo>
                  <a:lnTo>
                    <a:pt x="1262" y="754"/>
                  </a:lnTo>
                  <a:lnTo>
                    <a:pt x="1253" y="762"/>
                  </a:lnTo>
                  <a:lnTo>
                    <a:pt x="1253" y="771"/>
                  </a:lnTo>
                  <a:lnTo>
                    <a:pt x="1241" y="771"/>
                  </a:lnTo>
                  <a:lnTo>
                    <a:pt x="1232" y="779"/>
                  </a:lnTo>
                  <a:lnTo>
                    <a:pt x="1224" y="779"/>
                  </a:lnTo>
                  <a:lnTo>
                    <a:pt x="1215" y="771"/>
                  </a:lnTo>
                  <a:lnTo>
                    <a:pt x="1203" y="771"/>
                  </a:lnTo>
                  <a:lnTo>
                    <a:pt x="1194" y="779"/>
                  </a:lnTo>
                  <a:lnTo>
                    <a:pt x="1173" y="754"/>
                  </a:lnTo>
                  <a:lnTo>
                    <a:pt x="1156" y="754"/>
                  </a:lnTo>
                  <a:lnTo>
                    <a:pt x="1156" y="779"/>
                  </a:lnTo>
                  <a:lnTo>
                    <a:pt x="1148" y="784"/>
                  </a:lnTo>
                  <a:lnTo>
                    <a:pt x="1148" y="809"/>
                  </a:lnTo>
                  <a:lnTo>
                    <a:pt x="1135" y="809"/>
                  </a:lnTo>
                  <a:lnTo>
                    <a:pt x="1135" y="817"/>
                  </a:lnTo>
                  <a:lnTo>
                    <a:pt x="1126" y="822"/>
                  </a:lnTo>
                  <a:lnTo>
                    <a:pt x="1126" y="851"/>
                  </a:lnTo>
                  <a:lnTo>
                    <a:pt x="1135" y="860"/>
                  </a:lnTo>
                  <a:lnTo>
                    <a:pt x="1135" y="868"/>
                  </a:lnTo>
                  <a:lnTo>
                    <a:pt x="1118" y="885"/>
                  </a:lnTo>
                  <a:lnTo>
                    <a:pt x="1118" y="889"/>
                  </a:lnTo>
                  <a:lnTo>
                    <a:pt x="1088" y="919"/>
                  </a:lnTo>
                  <a:lnTo>
                    <a:pt x="1088" y="927"/>
                  </a:lnTo>
                  <a:lnTo>
                    <a:pt x="1080" y="936"/>
                  </a:lnTo>
                  <a:lnTo>
                    <a:pt x="1080" y="944"/>
                  </a:lnTo>
                  <a:lnTo>
                    <a:pt x="1071" y="953"/>
                  </a:lnTo>
                  <a:lnTo>
                    <a:pt x="1071" y="966"/>
                  </a:lnTo>
                  <a:lnTo>
                    <a:pt x="1067" y="974"/>
                  </a:lnTo>
                  <a:lnTo>
                    <a:pt x="1067" y="982"/>
                  </a:lnTo>
                  <a:lnTo>
                    <a:pt x="1059" y="991"/>
                  </a:lnTo>
                  <a:lnTo>
                    <a:pt x="1059" y="1004"/>
                  </a:lnTo>
                  <a:lnTo>
                    <a:pt x="1067" y="1004"/>
                  </a:lnTo>
                  <a:lnTo>
                    <a:pt x="1071" y="1012"/>
                  </a:lnTo>
                  <a:lnTo>
                    <a:pt x="1088" y="1012"/>
                  </a:lnTo>
                  <a:lnTo>
                    <a:pt x="1097" y="1021"/>
                  </a:lnTo>
                  <a:lnTo>
                    <a:pt x="1101" y="1021"/>
                  </a:lnTo>
                  <a:lnTo>
                    <a:pt x="1109" y="1025"/>
                  </a:lnTo>
                  <a:lnTo>
                    <a:pt x="1118" y="1025"/>
                  </a:lnTo>
                  <a:lnTo>
                    <a:pt x="1126" y="1033"/>
                  </a:lnTo>
                  <a:lnTo>
                    <a:pt x="1148" y="1033"/>
                  </a:lnTo>
                  <a:lnTo>
                    <a:pt x="1156" y="1042"/>
                  </a:lnTo>
                  <a:lnTo>
                    <a:pt x="1148" y="1050"/>
                  </a:lnTo>
                  <a:lnTo>
                    <a:pt x="1148" y="1059"/>
                  </a:lnTo>
                  <a:lnTo>
                    <a:pt x="1139" y="1063"/>
                  </a:lnTo>
                  <a:lnTo>
                    <a:pt x="1139" y="1071"/>
                  </a:lnTo>
                  <a:lnTo>
                    <a:pt x="1148" y="1071"/>
                  </a:lnTo>
                  <a:lnTo>
                    <a:pt x="1156" y="1080"/>
                  </a:lnTo>
                  <a:lnTo>
                    <a:pt x="1173" y="1080"/>
                  </a:lnTo>
                  <a:lnTo>
                    <a:pt x="1177" y="1088"/>
                  </a:lnTo>
                  <a:lnTo>
                    <a:pt x="1173" y="1097"/>
                  </a:lnTo>
                  <a:lnTo>
                    <a:pt x="1173" y="1118"/>
                  </a:lnTo>
                  <a:lnTo>
                    <a:pt x="1164" y="1122"/>
                  </a:lnTo>
                  <a:lnTo>
                    <a:pt x="1164" y="1156"/>
                  </a:lnTo>
                  <a:lnTo>
                    <a:pt x="1156" y="1164"/>
                  </a:lnTo>
                  <a:lnTo>
                    <a:pt x="1156" y="1186"/>
                  </a:lnTo>
                  <a:lnTo>
                    <a:pt x="1164" y="1186"/>
                  </a:lnTo>
                  <a:lnTo>
                    <a:pt x="1173" y="1194"/>
                  </a:lnTo>
                  <a:lnTo>
                    <a:pt x="1177" y="1194"/>
                  </a:lnTo>
                  <a:lnTo>
                    <a:pt x="1194" y="1207"/>
                  </a:lnTo>
                  <a:lnTo>
                    <a:pt x="1203" y="1207"/>
                  </a:lnTo>
                  <a:lnTo>
                    <a:pt x="1207" y="1215"/>
                  </a:lnTo>
                  <a:lnTo>
                    <a:pt x="1224" y="1215"/>
                  </a:lnTo>
                  <a:lnTo>
                    <a:pt x="1224" y="1262"/>
                  </a:lnTo>
                  <a:lnTo>
                    <a:pt x="1215" y="1266"/>
                  </a:lnTo>
                  <a:lnTo>
                    <a:pt x="1215" y="1275"/>
                  </a:lnTo>
                  <a:lnTo>
                    <a:pt x="1203" y="1275"/>
                  </a:lnTo>
                  <a:lnTo>
                    <a:pt x="1194" y="1283"/>
                  </a:lnTo>
                  <a:lnTo>
                    <a:pt x="1194" y="1313"/>
                  </a:lnTo>
                  <a:lnTo>
                    <a:pt x="1164" y="1313"/>
                  </a:lnTo>
                  <a:lnTo>
                    <a:pt x="1156" y="1321"/>
                  </a:lnTo>
                  <a:lnTo>
                    <a:pt x="1156" y="1338"/>
                  </a:lnTo>
                  <a:lnTo>
                    <a:pt x="1148" y="1342"/>
                  </a:lnTo>
                  <a:lnTo>
                    <a:pt x="1148" y="1351"/>
                  </a:lnTo>
                  <a:lnTo>
                    <a:pt x="1207" y="1351"/>
                  </a:lnTo>
                  <a:lnTo>
                    <a:pt x="1215" y="1359"/>
                  </a:lnTo>
                  <a:lnTo>
                    <a:pt x="1215" y="1368"/>
                  </a:lnTo>
                  <a:lnTo>
                    <a:pt x="1253" y="1402"/>
                  </a:lnTo>
                  <a:lnTo>
                    <a:pt x="1253" y="1410"/>
                  </a:lnTo>
                  <a:lnTo>
                    <a:pt x="1262" y="1410"/>
                  </a:lnTo>
                  <a:lnTo>
                    <a:pt x="1279" y="1427"/>
                  </a:lnTo>
                  <a:lnTo>
                    <a:pt x="1291" y="1427"/>
                  </a:lnTo>
                  <a:lnTo>
                    <a:pt x="1300" y="1435"/>
                  </a:lnTo>
                  <a:lnTo>
                    <a:pt x="1313" y="1435"/>
                  </a:lnTo>
                  <a:lnTo>
                    <a:pt x="1321" y="1440"/>
                  </a:lnTo>
                  <a:lnTo>
                    <a:pt x="1321" y="1478"/>
                  </a:lnTo>
                  <a:lnTo>
                    <a:pt x="1330" y="1486"/>
                  </a:lnTo>
                  <a:lnTo>
                    <a:pt x="1330" y="1503"/>
                  </a:lnTo>
                  <a:lnTo>
                    <a:pt x="1321" y="1507"/>
                  </a:lnTo>
                  <a:lnTo>
                    <a:pt x="1321" y="1524"/>
                  </a:lnTo>
                  <a:lnTo>
                    <a:pt x="1313" y="1524"/>
                  </a:lnTo>
                  <a:lnTo>
                    <a:pt x="1304" y="1516"/>
                  </a:lnTo>
                  <a:lnTo>
                    <a:pt x="1304" y="1503"/>
                  </a:lnTo>
                  <a:lnTo>
                    <a:pt x="1300" y="1495"/>
                  </a:lnTo>
                  <a:lnTo>
                    <a:pt x="1300" y="1478"/>
                  </a:lnTo>
                  <a:lnTo>
                    <a:pt x="1291" y="1473"/>
                  </a:lnTo>
                  <a:lnTo>
                    <a:pt x="1245" y="1473"/>
                  </a:lnTo>
                  <a:lnTo>
                    <a:pt x="1241" y="1478"/>
                  </a:lnTo>
                  <a:lnTo>
                    <a:pt x="1207" y="1478"/>
                  </a:lnTo>
                  <a:lnTo>
                    <a:pt x="1207" y="1486"/>
                  </a:lnTo>
                  <a:lnTo>
                    <a:pt x="1215" y="1495"/>
                  </a:lnTo>
                  <a:lnTo>
                    <a:pt x="1215" y="1503"/>
                  </a:lnTo>
                  <a:lnTo>
                    <a:pt x="1194" y="1503"/>
                  </a:lnTo>
                  <a:lnTo>
                    <a:pt x="1186" y="1507"/>
                  </a:lnTo>
                  <a:lnTo>
                    <a:pt x="1164" y="1507"/>
                  </a:lnTo>
                  <a:lnTo>
                    <a:pt x="1164" y="1516"/>
                  </a:lnTo>
                  <a:lnTo>
                    <a:pt x="1173" y="1524"/>
                  </a:lnTo>
                  <a:lnTo>
                    <a:pt x="1173" y="1537"/>
                  </a:lnTo>
                  <a:lnTo>
                    <a:pt x="1177" y="1545"/>
                  </a:lnTo>
                  <a:lnTo>
                    <a:pt x="1177" y="1554"/>
                  </a:lnTo>
                  <a:lnTo>
                    <a:pt x="1164" y="1554"/>
                  </a:lnTo>
                  <a:lnTo>
                    <a:pt x="1156" y="1562"/>
                  </a:lnTo>
                  <a:lnTo>
                    <a:pt x="1148" y="1562"/>
                  </a:lnTo>
                  <a:lnTo>
                    <a:pt x="1139" y="1571"/>
                  </a:lnTo>
                  <a:lnTo>
                    <a:pt x="1126" y="1571"/>
                  </a:lnTo>
                  <a:lnTo>
                    <a:pt x="1118" y="1579"/>
                  </a:lnTo>
                  <a:lnTo>
                    <a:pt x="1097" y="1579"/>
                  </a:lnTo>
                  <a:lnTo>
                    <a:pt x="1088" y="1584"/>
                  </a:lnTo>
                  <a:lnTo>
                    <a:pt x="1071" y="1584"/>
                  </a:lnTo>
                  <a:lnTo>
                    <a:pt x="1059" y="1600"/>
                  </a:lnTo>
                  <a:lnTo>
                    <a:pt x="1050" y="1600"/>
                  </a:lnTo>
                  <a:lnTo>
                    <a:pt x="1033" y="1617"/>
                  </a:lnTo>
                  <a:lnTo>
                    <a:pt x="1033" y="1630"/>
                  </a:lnTo>
                  <a:lnTo>
                    <a:pt x="1050" y="1643"/>
                  </a:lnTo>
                  <a:lnTo>
                    <a:pt x="1050" y="1660"/>
                  </a:lnTo>
                  <a:lnTo>
                    <a:pt x="1059" y="1668"/>
                  </a:lnTo>
                  <a:lnTo>
                    <a:pt x="1059" y="1689"/>
                  </a:lnTo>
                  <a:lnTo>
                    <a:pt x="1029" y="1689"/>
                  </a:lnTo>
                  <a:lnTo>
                    <a:pt x="1021" y="1698"/>
                  </a:lnTo>
                  <a:lnTo>
                    <a:pt x="1021" y="1706"/>
                  </a:lnTo>
                  <a:lnTo>
                    <a:pt x="1004" y="1719"/>
                  </a:lnTo>
                  <a:lnTo>
                    <a:pt x="1004" y="1727"/>
                  </a:lnTo>
                  <a:lnTo>
                    <a:pt x="966" y="1766"/>
                  </a:lnTo>
                  <a:lnTo>
                    <a:pt x="966" y="1774"/>
                  </a:lnTo>
                  <a:lnTo>
                    <a:pt x="953" y="1787"/>
                  </a:lnTo>
                  <a:lnTo>
                    <a:pt x="953" y="1812"/>
                  </a:lnTo>
                  <a:lnTo>
                    <a:pt x="936" y="1825"/>
                  </a:lnTo>
                  <a:lnTo>
                    <a:pt x="923" y="1825"/>
                  </a:lnTo>
                  <a:lnTo>
                    <a:pt x="915" y="1833"/>
                  </a:lnTo>
                  <a:lnTo>
                    <a:pt x="906" y="1833"/>
                  </a:lnTo>
                  <a:lnTo>
                    <a:pt x="898" y="1842"/>
                  </a:lnTo>
                  <a:lnTo>
                    <a:pt x="889" y="1842"/>
                  </a:lnTo>
                  <a:lnTo>
                    <a:pt x="877" y="1854"/>
                  </a:lnTo>
                  <a:lnTo>
                    <a:pt x="868" y="1854"/>
                  </a:lnTo>
                  <a:lnTo>
                    <a:pt x="860" y="1863"/>
                  </a:lnTo>
                  <a:lnTo>
                    <a:pt x="847" y="1863"/>
                  </a:lnTo>
                  <a:lnTo>
                    <a:pt x="839" y="1871"/>
                  </a:lnTo>
                  <a:lnTo>
                    <a:pt x="830" y="1871"/>
                  </a:lnTo>
                  <a:lnTo>
                    <a:pt x="817" y="1888"/>
                  </a:lnTo>
                  <a:lnTo>
                    <a:pt x="809" y="1888"/>
                  </a:lnTo>
                  <a:lnTo>
                    <a:pt x="800" y="1893"/>
                  </a:lnTo>
                  <a:lnTo>
                    <a:pt x="792" y="1893"/>
                  </a:lnTo>
                  <a:lnTo>
                    <a:pt x="788" y="1901"/>
                  </a:lnTo>
                  <a:lnTo>
                    <a:pt x="779" y="1901"/>
                  </a:lnTo>
                  <a:lnTo>
                    <a:pt x="771" y="1893"/>
                  </a:lnTo>
                  <a:lnTo>
                    <a:pt x="762" y="1893"/>
                  </a:lnTo>
                  <a:lnTo>
                    <a:pt x="754" y="1888"/>
                  </a:lnTo>
                  <a:lnTo>
                    <a:pt x="745" y="1888"/>
                  </a:lnTo>
                  <a:lnTo>
                    <a:pt x="741" y="1880"/>
                  </a:lnTo>
                  <a:lnTo>
                    <a:pt x="741" y="1842"/>
                  </a:lnTo>
                  <a:lnTo>
                    <a:pt x="724" y="1825"/>
                  </a:lnTo>
                  <a:lnTo>
                    <a:pt x="724" y="1816"/>
                  </a:lnTo>
                  <a:lnTo>
                    <a:pt x="720" y="1812"/>
                  </a:lnTo>
                  <a:lnTo>
                    <a:pt x="733" y="1795"/>
                  </a:lnTo>
                  <a:lnTo>
                    <a:pt x="745" y="1795"/>
                  </a:lnTo>
                  <a:lnTo>
                    <a:pt x="754" y="1787"/>
                  </a:lnTo>
                  <a:lnTo>
                    <a:pt x="771" y="1787"/>
                  </a:lnTo>
                  <a:lnTo>
                    <a:pt x="771" y="1782"/>
                  </a:lnTo>
                  <a:lnTo>
                    <a:pt x="779" y="1774"/>
                  </a:lnTo>
                  <a:lnTo>
                    <a:pt x="779" y="1766"/>
                  </a:lnTo>
                  <a:lnTo>
                    <a:pt x="788" y="1766"/>
                  </a:lnTo>
                  <a:lnTo>
                    <a:pt x="792" y="1757"/>
                  </a:lnTo>
                  <a:lnTo>
                    <a:pt x="809" y="1757"/>
                  </a:lnTo>
                  <a:lnTo>
                    <a:pt x="809" y="1749"/>
                  </a:lnTo>
                  <a:lnTo>
                    <a:pt x="826" y="1736"/>
                  </a:lnTo>
                  <a:lnTo>
                    <a:pt x="839" y="1736"/>
                  </a:lnTo>
                  <a:lnTo>
                    <a:pt x="839" y="1744"/>
                  </a:lnTo>
                  <a:lnTo>
                    <a:pt x="847" y="1749"/>
                  </a:lnTo>
                  <a:lnTo>
                    <a:pt x="860" y="1749"/>
                  </a:lnTo>
                  <a:lnTo>
                    <a:pt x="868" y="1757"/>
                  </a:lnTo>
                  <a:lnTo>
                    <a:pt x="906" y="1757"/>
                  </a:lnTo>
                  <a:lnTo>
                    <a:pt x="906" y="1744"/>
                  </a:lnTo>
                  <a:lnTo>
                    <a:pt x="898" y="1736"/>
                  </a:lnTo>
                  <a:lnTo>
                    <a:pt x="898" y="1698"/>
                  </a:lnTo>
                  <a:lnTo>
                    <a:pt x="868" y="1698"/>
                  </a:lnTo>
                  <a:lnTo>
                    <a:pt x="851" y="1681"/>
                  </a:lnTo>
                  <a:lnTo>
                    <a:pt x="847" y="1681"/>
                  </a:lnTo>
                  <a:lnTo>
                    <a:pt x="830" y="1668"/>
                  </a:lnTo>
                  <a:lnTo>
                    <a:pt x="830" y="1660"/>
                  </a:lnTo>
                  <a:lnTo>
                    <a:pt x="826" y="1651"/>
                  </a:lnTo>
                  <a:lnTo>
                    <a:pt x="826" y="1643"/>
                  </a:lnTo>
                  <a:lnTo>
                    <a:pt x="809" y="1643"/>
                  </a:lnTo>
                  <a:lnTo>
                    <a:pt x="800" y="1651"/>
                  </a:lnTo>
                  <a:lnTo>
                    <a:pt x="788" y="1651"/>
                  </a:lnTo>
                  <a:lnTo>
                    <a:pt x="779" y="1660"/>
                  </a:lnTo>
                  <a:lnTo>
                    <a:pt x="771" y="1660"/>
                  </a:lnTo>
                  <a:lnTo>
                    <a:pt x="754" y="1643"/>
                  </a:lnTo>
                  <a:lnTo>
                    <a:pt x="741" y="1643"/>
                  </a:lnTo>
                  <a:lnTo>
                    <a:pt x="741" y="1639"/>
                  </a:lnTo>
                  <a:lnTo>
                    <a:pt x="733" y="1630"/>
                  </a:lnTo>
                  <a:lnTo>
                    <a:pt x="724" y="1630"/>
                  </a:lnTo>
                  <a:lnTo>
                    <a:pt x="724" y="1617"/>
                  </a:lnTo>
                  <a:lnTo>
                    <a:pt x="745" y="1617"/>
                  </a:lnTo>
                  <a:lnTo>
                    <a:pt x="771" y="1592"/>
                  </a:lnTo>
                  <a:lnTo>
                    <a:pt x="771" y="1584"/>
                  </a:lnTo>
                  <a:lnTo>
                    <a:pt x="788" y="1571"/>
                  </a:lnTo>
                  <a:lnTo>
                    <a:pt x="788" y="1554"/>
                  </a:lnTo>
                  <a:lnTo>
                    <a:pt x="800" y="1554"/>
                  </a:lnTo>
                  <a:lnTo>
                    <a:pt x="809" y="1545"/>
                  </a:lnTo>
                  <a:lnTo>
                    <a:pt x="817" y="1545"/>
                  </a:lnTo>
                  <a:lnTo>
                    <a:pt x="817" y="1537"/>
                  </a:lnTo>
                  <a:lnTo>
                    <a:pt x="809" y="1533"/>
                  </a:lnTo>
                  <a:lnTo>
                    <a:pt x="809" y="1524"/>
                  </a:lnTo>
                  <a:lnTo>
                    <a:pt x="800" y="1516"/>
                  </a:lnTo>
                  <a:lnTo>
                    <a:pt x="788" y="1516"/>
                  </a:lnTo>
                  <a:lnTo>
                    <a:pt x="779" y="1507"/>
                  </a:lnTo>
                  <a:lnTo>
                    <a:pt x="771" y="1507"/>
                  </a:lnTo>
                  <a:lnTo>
                    <a:pt x="762" y="1503"/>
                  </a:lnTo>
                  <a:lnTo>
                    <a:pt x="745" y="1503"/>
                  </a:lnTo>
                  <a:lnTo>
                    <a:pt x="741" y="1495"/>
                  </a:lnTo>
                  <a:lnTo>
                    <a:pt x="724" y="1495"/>
                  </a:lnTo>
                  <a:lnTo>
                    <a:pt x="724" y="1478"/>
                  </a:lnTo>
                  <a:lnTo>
                    <a:pt x="712" y="1465"/>
                  </a:lnTo>
                  <a:lnTo>
                    <a:pt x="712" y="1448"/>
                  </a:lnTo>
                  <a:lnTo>
                    <a:pt x="703" y="1440"/>
                  </a:lnTo>
                  <a:lnTo>
                    <a:pt x="695" y="1440"/>
                  </a:lnTo>
                  <a:lnTo>
                    <a:pt x="695" y="1435"/>
                  </a:lnTo>
                  <a:lnTo>
                    <a:pt x="657" y="1397"/>
                  </a:lnTo>
                  <a:lnTo>
                    <a:pt x="657" y="1389"/>
                  </a:lnTo>
                  <a:lnTo>
                    <a:pt x="648" y="1380"/>
                  </a:lnTo>
                  <a:lnTo>
                    <a:pt x="648" y="1372"/>
                  </a:lnTo>
                  <a:lnTo>
                    <a:pt x="644" y="1368"/>
                  </a:lnTo>
                  <a:lnTo>
                    <a:pt x="597" y="1368"/>
                  </a:lnTo>
                  <a:lnTo>
                    <a:pt x="589" y="1372"/>
                  </a:lnTo>
                  <a:lnTo>
                    <a:pt x="568" y="1372"/>
                  </a:lnTo>
                  <a:lnTo>
                    <a:pt x="559" y="1368"/>
                  </a:lnTo>
                  <a:lnTo>
                    <a:pt x="530" y="1368"/>
                  </a:lnTo>
                  <a:lnTo>
                    <a:pt x="521" y="1359"/>
                  </a:lnTo>
                  <a:lnTo>
                    <a:pt x="513" y="1359"/>
                  </a:lnTo>
                  <a:lnTo>
                    <a:pt x="491" y="1338"/>
                  </a:lnTo>
                  <a:lnTo>
                    <a:pt x="483" y="1338"/>
                  </a:lnTo>
                  <a:lnTo>
                    <a:pt x="475" y="1330"/>
                  </a:lnTo>
                  <a:lnTo>
                    <a:pt x="470" y="1330"/>
                  </a:lnTo>
                  <a:lnTo>
                    <a:pt x="470" y="1321"/>
                  </a:lnTo>
                  <a:lnTo>
                    <a:pt x="445" y="1296"/>
                  </a:lnTo>
                  <a:lnTo>
                    <a:pt x="436" y="1296"/>
                  </a:lnTo>
                  <a:lnTo>
                    <a:pt x="415" y="1275"/>
                  </a:lnTo>
                  <a:lnTo>
                    <a:pt x="415" y="1245"/>
                  </a:lnTo>
                  <a:lnTo>
                    <a:pt x="424" y="1236"/>
                  </a:lnTo>
                  <a:lnTo>
                    <a:pt x="386" y="1198"/>
                  </a:lnTo>
                  <a:lnTo>
                    <a:pt x="377" y="1198"/>
                  </a:lnTo>
                  <a:lnTo>
                    <a:pt x="377" y="1194"/>
                  </a:lnTo>
                  <a:lnTo>
                    <a:pt x="369" y="1186"/>
                  </a:lnTo>
                  <a:lnTo>
                    <a:pt x="386" y="1169"/>
                  </a:lnTo>
                  <a:lnTo>
                    <a:pt x="386" y="1164"/>
                  </a:lnTo>
                  <a:lnTo>
                    <a:pt x="394" y="1156"/>
                  </a:lnTo>
                  <a:lnTo>
                    <a:pt x="394" y="1139"/>
                  </a:lnTo>
                  <a:lnTo>
                    <a:pt x="386" y="1139"/>
                  </a:lnTo>
                  <a:lnTo>
                    <a:pt x="377" y="1131"/>
                  </a:lnTo>
                  <a:lnTo>
                    <a:pt x="369" y="1131"/>
                  </a:lnTo>
                  <a:lnTo>
                    <a:pt x="364" y="1122"/>
                  </a:lnTo>
                  <a:lnTo>
                    <a:pt x="356" y="1122"/>
                  </a:lnTo>
                  <a:lnTo>
                    <a:pt x="348" y="1118"/>
                  </a:lnTo>
                  <a:lnTo>
                    <a:pt x="326" y="1118"/>
                  </a:lnTo>
                  <a:lnTo>
                    <a:pt x="318" y="1109"/>
                  </a:lnTo>
                  <a:lnTo>
                    <a:pt x="309" y="1109"/>
                  </a:lnTo>
                  <a:lnTo>
                    <a:pt x="301" y="1101"/>
                  </a:lnTo>
                  <a:lnTo>
                    <a:pt x="280" y="1101"/>
                  </a:lnTo>
                  <a:lnTo>
                    <a:pt x="280" y="1109"/>
                  </a:lnTo>
                  <a:lnTo>
                    <a:pt x="271" y="1118"/>
                  </a:lnTo>
                  <a:lnTo>
                    <a:pt x="271" y="1156"/>
                  </a:lnTo>
                  <a:lnTo>
                    <a:pt x="259" y="1169"/>
                  </a:lnTo>
                  <a:lnTo>
                    <a:pt x="259" y="1177"/>
                  </a:lnTo>
                  <a:lnTo>
                    <a:pt x="250" y="1177"/>
                  </a:lnTo>
                  <a:lnTo>
                    <a:pt x="242" y="1186"/>
                  </a:lnTo>
                  <a:lnTo>
                    <a:pt x="233" y="1186"/>
                  </a:lnTo>
                  <a:lnTo>
                    <a:pt x="221" y="1169"/>
                  </a:lnTo>
                  <a:lnTo>
                    <a:pt x="212" y="1169"/>
                  </a:lnTo>
                  <a:lnTo>
                    <a:pt x="204" y="1164"/>
                  </a:lnTo>
                  <a:lnTo>
                    <a:pt x="195" y="1164"/>
                  </a:lnTo>
                  <a:lnTo>
                    <a:pt x="191" y="1156"/>
                  </a:lnTo>
                  <a:lnTo>
                    <a:pt x="161" y="1156"/>
                  </a:lnTo>
                  <a:lnTo>
                    <a:pt x="153" y="1148"/>
                  </a:lnTo>
                  <a:lnTo>
                    <a:pt x="144" y="1148"/>
                  </a:lnTo>
                  <a:lnTo>
                    <a:pt x="144" y="1169"/>
                  </a:lnTo>
                  <a:lnTo>
                    <a:pt x="153" y="1177"/>
                  </a:lnTo>
                  <a:lnTo>
                    <a:pt x="153" y="1186"/>
                  </a:lnTo>
                  <a:lnTo>
                    <a:pt x="144" y="1194"/>
                  </a:lnTo>
                  <a:lnTo>
                    <a:pt x="136" y="1194"/>
                  </a:lnTo>
                  <a:lnTo>
                    <a:pt x="136" y="1186"/>
                  </a:lnTo>
                  <a:lnTo>
                    <a:pt x="119" y="1169"/>
                  </a:lnTo>
                  <a:lnTo>
                    <a:pt x="106" y="1169"/>
                  </a:lnTo>
                  <a:lnTo>
                    <a:pt x="98" y="1164"/>
                  </a:lnTo>
                  <a:lnTo>
                    <a:pt x="85" y="1164"/>
                  </a:lnTo>
                  <a:lnTo>
                    <a:pt x="77" y="1156"/>
                  </a:lnTo>
                  <a:lnTo>
                    <a:pt x="77" y="1139"/>
                  </a:lnTo>
                  <a:lnTo>
                    <a:pt x="85" y="1131"/>
                  </a:lnTo>
                  <a:lnTo>
                    <a:pt x="85" y="1122"/>
                  </a:lnTo>
                  <a:lnTo>
                    <a:pt x="89" y="1118"/>
                  </a:lnTo>
                  <a:lnTo>
                    <a:pt x="89" y="1101"/>
                  </a:lnTo>
                  <a:lnTo>
                    <a:pt x="106" y="1088"/>
                  </a:lnTo>
                  <a:lnTo>
                    <a:pt x="106" y="1080"/>
                  </a:lnTo>
                  <a:lnTo>
                    <a:pt x="115" y="1071"/>
                  </a:lnTo>
                  <a:lnTo>
                    <a:pt x="119" y="1071"/>
                  </a:lnTo>
                  <a:lnTo>
                    <a:pt x="127" y="1063"/>
                  </a:lnTo>
                  <a:lnTo>
                    <a:pt x="127" y="1050"/>
                  </a:lnTo>
                  <a:lnTo>
                    <a:pt x="115" y="1033"/>
                  </a:lnTo>
                  <a:lnTo>
                    <a:pt x="106" y="1033"/>
                  </a:lnTo>
                  <a:lnTo>
                    <a:pt x="89" y="1050"/>
                  </a:lnTo>
                  <a:lnTo>
                    <a:pt x="68" y="1050"/>
                  </a:lnTo>
                  <a:lnTo>
                    <a:pt x="60" y="1059"/>
                  </a:lnTo>
                  <a:lnTo>
                    <a:pt x="55" y="1059"/>
                  </a:lnTo>
                  <a:lnTo>
                    <a:pt x="47" y="1063"/>
                  </a:lnTo>
                  <a:lnTo>
                    <a:pt x="30" y="1063"/>
                  </a:lnTo>
                  <a:lnTo>
                    <a:pt x="0" y="1033"/>
                  </a:lnTo>
                  <a:lnTo>
                    <a:pt x="0" y="1021"/>
                  </a:lnTo>
                  <a:lnTo>
                    <a:pt x="9" y="1012"/>
                  </a:lnTo>
                  <a:lnTo>
                    <a:pt x="9" y="991"/>
                  </a:lnTo>
                  <a:lnTo>
                    <a:pt x="22" y="991"/>
                  </a:lnTo>
                  <a:lnTo>
                    <a:pt x="30" y="982"/>
                  </a:lnTo>
                  <a:lnTo>
                    <a:pt x="30" y="957"/>
                  </a:lnTo>
                  <a:lnTo>
                    <a:pt x="98" y="957"/>
                  </a:lnTo>
                  <a:lnTo>
                    <a:pt x="127" y="927"/>
                  </a:lnTo>
                  <a:lnTo>
                    <a:pt x="191" y="927"/>
                  </a:lnTo>
                  <a:lnTo>
                    <a:pt x="195" y="919"/>
                  </a:lnTo>
                  <a:lnTo>
                    <a:pt x="195" y="898"/>
                  </a:lnTo>
                  <a:lnTo>
                    <a:pt x="182" y="885"/>
                  </a:lnTo>
                  <a:lnTo>
                    <a:pt x="182" y="868"/>
                  </a:lnTo>
                  <a:lnTo>
                    <a:pt x="195" y="851"/>
                  </a:lnTo>
                  <a:lnTo>
                    <a:pt x="204" y="851"/>
                  </a:lnTo>
                  <a:lnTo>
                    <a:pt x="212" y="847"/>
                  </a:lnTo>
                  <a:lnTo>
                    <a:pt x="212" y="839"/>
                  </a:lnTo>
                  <a:lnTo>
                    <a:pt x="225" y="822"/>
                  </a:lnTo>
                  <a:lnTo>
                    <a:pt x="225" y="809"/>
                  </a:lnTo>
                  <a:lnTo>
                    <a:pt x="233" y="800"/>
                  </a:lnTo>
                  <a:lnTo>
                    <a:pt x="233" y="784"/>
                  </a:lnTo>
                  <a:lnTo>
                    <a:pt x="271" y="784"/>
                  </a:lnTo>
                  <a:lnTo>
                    <a:pt x="288" y="771"/>
                  </a:lnTo>
                  <a:lnTo>
                    <a:pt x="288" y="762"/>
                  </a:lnTo>
                  <a:lnTo>
                    <a:pt x="280" y="754"/>
                  </a:lnTo>
                  <a:lnTo>
                    <a:pt x="271" y="754"/>
                  </a:lnTo>
                  <a:lnTo>
                    <a:pt x="271" y="741"/>
                  </a:lnTo>
                  <a:lnTo>
                    <a:pt x="280" y="733"/>
                  </a:lnTo>
                  <a:lnTo>
                    <a:pt x="271" y="724"/>
                  </a:lnTo>
                  <a:lnTo>
                    <a:pt x="318" y="678"/>
                  </a:lnTo>
                  <a:lnTo>
                    <a:pt x="318" y="657"/>
                  </a:lnTo>
                  <a:lnTo>
                    <a:pt x="309" y="657"/>
                  </a:lnTo>
                  <a:lnTo>
                    <a:pt x="301" y="648"/>
                  </a:lnTo>
                  <a:lnTo>
                    <a:pt x="301" y="644"/>
                  </a:lnTo>
                  <a:lnTo>
                    <a:pt x="309" y="635"/>
                  </a:lnTo>
                  <a:lnTo>
                    <a:pt x="318" y="635"/>
                  </a:lnTo>
                  <a:lnTo>
                    <a:pt x="326" y="627"/>
                  </a:lnTo>
                  <a:lnTo>
                    <a:pt x="356" y="627"/>
                  </a:lnTo>
                  <a:lnTo>
                    <a:pt x="364" y="618"/>
                  </a:lnTo>
                  <a:lnTo>
                    <a:pt x="407" y="618"/>
                  </a:lnTo>
                  <a:lnTo>
                    <a:pt x="415" y="610"/>
                  </a:lnTo>
                  <a:lnTo>
                    <a:pt x="424" y="610"/>
                  </a:lnTo>
                  <a:lnTo>
                    <a:pt x="445" y="589"/>
                  </a:lnTo>
                  <a:lnTo>
                    <a:pt x="453" y="589"/>
                  </a:lnTo>
                  <a:lnTo>
                    <a:pt x="475" y="568"/>
                  </a:lnTo>
                  <a:lnTo>
                    <a:pt x="508" y="56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D5D01DF4-AE79-484A-849E-BDCEA6996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764"/>
              <a:ext cx="281" cy="281"/>
            </a:xfrm>
            <a:custGeom>
              <a:avLst/>
              <a:gdLst>
                <a:gd name="T0" fmla="*/ 834 w 1245"/>
                <a:gd name="T1" fmla="*/ 258 h 1249"/>
                <a:gd name="T2" fmla="*/ 788 w 1245"/>
                <a:gd name="T3" fmla="*/ 237 h 1249"/>
                <a:gd name="T4" fmla="*/ 745 w 1245"/>
                <a:gd name="T5" fmla="*/ 212 h 1249"/>
                <a:gd name="T6" fmla="*/ 699 w 1245"/>
                <a:gd name="T7" fmla="*/ 191 h 1249"/>
                <a:gd name="T8" fmla="*/ 635 w 1245"/>
                <a:gd name="T9" fmla="*/ 131 h 1249"/>
                <a:gd name="T10" fmla="*/ 623 w 1245"/>
                <a:gd name="T11" fmla="*/ 93 h 1249"/>
                <a:gd name="T12" fmla="*/ 563 w 1245"/>
                <a:gd name="T13" fmla="*/ 47 h 1249"/>
                <a:gd name="T14" fmla="*/ 517 w 1245"/>
                <a:gd name="T15" fmla="*/ 30 h 1249"/>
                <a:gd name="T16" fmla="*/ 487 w 1245"/>
                <a:gd name="T17" fmla="*/ 0 h 1249"/>
                <a:gd name="T18" fmla="*/ 508 w 1245"/>
                <a:gd name="T19" fmla="*/ 55 h 1249"/>
                <a:gd name="T20" fmla="*/ 424 w 1245"/>
                <a:gd name="T21" fmla="*/ 93 h 1249"/>
                <a:gd name="T22" fmla="*/ 394 w 1245"/>
                <a:gd name="T23" fmla="*/ 106 h 1249"/>
                <a:gd name="T24" fmla="*/ 335 w 1245"/>
                <a:gd name="T25" fmla="*/ 98 h 1249"/>
                <a:gd name="T26" fmla="*/ 297 w 1245"/>
                <a:gd name="T27" fmla="*/ 85 h 1249"/>
                <a:gd name="T28" fmla="*/ 297 w 1245"/>
                <a:gd name="T29" fmla="*/ 115 h 1249"/>
                <a:gd name="T30" fmla="*/ 326 w 1245"/>
                <a:gd name="T31" fmla="*/ 161 h 1249"/>
                <a:gd name="T32" fmla="*/ 318 w 1245"/>
                <a:gd name="T33" fmla="*/ 212 h 1249"/>
                <a:gd name="T34" fmla="*/ 305 w 1245"/>
                <a:gd name="T35" fmla="*/ 258 h 1249"/>
                <a:gd name="T36" fmla="*/ 280 w 1245"/>
                <a:gd name="T37" fmla="*/ 297 h 1249"/>
                <a:gd name="T38" fmla="*/ 259 w 1245"/>
                <a:gd name="T39" fmla="*/ 356 h 1249"/>
                <a:gd name="T40" fmla="*/ 229 w 1245"/>
                <a:gd name="T41" fmla="*/ 419 h 1249"/>
                <a:gd name="T42" fmla="*/ 123 w 1245"/>
                <a:gd name="T43" fmla="*/ 419 h 1249"/>
                <a:gd name="T44" fmla="*/ 77 w 1245"/>
                <a:gd name="T45" fmla="*/ 449 h 1249"/>
                <a:gd name="T46" fmla="*/ 60 w 1245"/>
                <a:gd name="T47" fmla="*/ 491 h 1249"/>
                <a:gd name="T48" fmla="*/ 30 w 1245"/>
                <a:gd name="T49" fmla="*/ 546 h 1249"/>
                <a:gd name="T50" fmla="*/ 17 w 1245"/>
                <a:gd name="T51" fmla="*/ 682 h 1249"/>
                <a:gd name="T52" fmla="*/ 9 w 1245"/>
                <a:gd name="T53" fmla="*/ 728 h 1249"/>
                <a:gd name="T54" fmla="*/ 30 w 1245"/>
                <a:gd name="T55" fmla="*/ 771 h 1249"/>
                <a:gd name="T56" fmla="*/ 68 w 1245"/>
                <a:gd name="T57" fmla="*/ 843 h 1249"/>
                <a:gd name="T58" fmla="*/ 136 w 1245"/>
                <a:gd name="T59" fmla="*/ 910 h 1249"/>
                <a:gd name="T60" fmla="*/ 199 w 1245"/>
                <a:gd name="T61" fmla="*/ 940 h 1249"/>
                <a:gd name="T62" fmla="*/ 276 w 1245"/>
                <a:gd name="T63" fmla="*/ 1008 h 1249"/>
                <a:gd name="T64" fmla="*/ 267 w 1245"/>
                <a:gd name="T65" fmla="*/ 1058 h 1249"/>
                <a:gd name="T66" fmla="*/ 288 w 1245"/>
                <a:gd name="T67" fmla="*/ 1114 h 1249"/>
                <a:gd name="T68" fmla="*/ 347 w 1245"/>
                <a:gd name="T69" fmla="*/ 1092 h 1249"/>
                <a:gd name="T70" fmla="*/ 402 w 1245"/>
                <a:gd name="T71" fmla="*/ 1152 h 1249"/>
                <a:gd name="T72" fmla="*/ 335 w 1245"/>
                <a:gd name="T73" fmla="*/ 1143 h 1249"/>
                <a:gd name="T74" fmla="*/ 326 w 1245"/>
                <a:gd name="T75" fmla="*/ 1181 h 1249"/>
                <a:gd name="T76" fmla="*/ 373 w 1245"/>
                <a:gd name="T77" fmla="*/ 1211 h 1249"/>
                <a:gd name="T78" fmla="*/ 411 w 1245"/>
                <a:gd name="T79" fmla="*/ 1211 h 1249"/>
                <a:gd name="T80" fmla="*/ 458 w 1245"/>
                <a:gd name="T81" fmla="*/ 1181 h 1249"/>
                <a:gd name="T82" fmla="*/ 508 w 1245"/>
                <a:gd name="T83" fmla="*/ 1207 h 1249"/>
                <a:gd name="T84" fmla="*/ 525 w 1245"/>
                <a:gd name="T85" fmla="*/ 1240 h 1249"/>
                <a:gd name="T86" fmla="*/ 546 w 1245"/>
                <a:gd name="T87" fmla="*/ 1190 h 1249"/>
                <a:gd name="T88" fmla="*/ 707 w 1245"/>
                <a:gd name="T89" fmla="*/ 1152 h 1249"/>
                <a:gd name="T90" fmla="*/ 851 w 1245"/>
                <a:gd name="T91" fmla="*/ 1122 h 1249"/>
                <a:gd name="T92" fmla="*/ 932 w 1245"/>
                <a:gd name="T93" fmla="*/ 1101 h 1249"/>
                <a:gd name="T94" fmla="*/ 970 w 1245"/>
                <a:gd name="T95" fmla="*/ 978 h 1249"/>
                <a:gd name="T96" fmla="*/ 949 w 1245"/>
                <a:gd name="T97" fmla="*/ 919 h 1249"/>
                <a:gd name="T98" fmla="*/ 957 w 1245"/>
                <a:gd name="T99" fmla="*/ 872 h 1249"/>
                <a:gd name="T100" fmla="*/ 987 w 1245"/>
                <a:gd name="T101" fmla="*/ 817 h 1249"/>
                <a:gd name="T102" fmla="*/ 1037 w 1245"/>
                <a:gd name="T103" fmla="*/ 737 h 1249"/>
                <a:gd name="T104" fmla="*/ 1122 w 1245"/>
                <a:gd name="T105" fmla="*/ 699 h 1249"/>
                <a:gd name="T106" fmla="*/ 1219 w 1245"/>
                <a:gd name="T107" fmla="*/ 728 h 1249"/>
                <a:gd name="T108" fmla="*/ 1228 w 1245"/>
                <a:gd name="T109" fmla="*/ 644 h 1249"/>
                <a:gd name="T110" fmla="*/ 1194 w 1245"/>
                <a:gd name="T111" fmla="*/ 584 h 1249"/>
                <a:gd name="T112" fmla="*/ 1169 w 1245"/>
                <a:gd name="T113" fmla="*/ 538 h 1249"/>
                <a:gd name="T114" fmla="*/ 1152 w 1245"/>
                <a:gd name="T115" fmla="*/ 462 h 1249"/>
                <a:gd name="T116" fmla="*/ 1122 w 1245"/>
                <a:gd name="T117" fmla="*/ 419 h 1249"/>
                <a:gd name="T118" fmla="*/ 1092 w 1245"/>
                <a:gd name="T119" fmla="*/ 373 h 1249"/>
                <a:gd name="T120" fmla="*/ 1016 w 1245"/>
                <a:gd name="T121" fmla="*/ 335 h 1249"/>
                <a:gd name="T122" fmla="*/ 910 w 1245"/>
                <a:gd name="T123" fmla="*/ 318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45" h="1249">
                  <a:moveTo>
                    <a:pt x="902" y="309"/>
                  </a:moveTo>
                  <a:lnTo>
                    <a:pt x="893" y="309"/>
                  </a:lnTo>
                  <a:lnTo>
                    <a:pt x="851" y="267"/>
                  </a:lnTo>
                  <a:lnTo>
                    <a:pt x="843" y="267"/>
                  </a:lnTo>
                  <a:lnTo>
                    <a:pt x="834" y="258"/>
                  </a:lnTo>
                  <a:lnTo>
                    <a:pt x="826" y="258"/>
                  </a:lnTo>
                  <a:lnTo>
                    <a:pt x="822" y="250"/>
                  </a:lnTo>
                  <a:lnTo>
                    <a:pt x="813" y="250"/>
                  </a:lnTo>
                  <a:lnTo>
                    <a:pt x="796" y="237"/>
                  </a:lnTo>
                  <a:lnTo>
                    <a:pt x="788" y="237"/>
                  </a:lnTo>
                  <a:lnTo>
                    <a:pt x="783" y="229"/>
                  </a:lnTo>
                  <a:lnTo>
                    <a:pt x="767" y="229"/>
                  </a:lnTo>
                  <a:lnTo>
                    <a:pt x="758" y="220"/>
                  </a:lnTo>
                  <a:lnTo>
                    <a:pt x="750" y="220"/>
                  </a:lnTo>
                  <a:lnTo>
                    <a:pt x="745" y="212"/>
                  </a:lnTo>
                  <a:lnTo>
                    <a:pt x="737" y="212"/>
                  </a:lnTo>
                  <a:lnTo>
                    <a:pt x="728" y="203"/>
                  </a:lnTo>
                  <a:lnTo>
                    <a:pt x="720" y="203"/>
                  </a:lnTo>
                  <a:lnTo>
                    <a:pt x="707" y="191"/>
                  </a:lnTo>
                  <a:lnTo>
                    <a:pt x="699" y="191"/>
                  </a:lnTo>
                  <a:lnTo>
                    <a:pt x="690" y="182"/>
                  </a:lnTo>
                  <a:lnTo>
                    <a:pt x="682" y="182"/>
                  </a:lnTo>
                  <a:lnTo>
                    <a:pt x="678" y="174"/>
                  </a:lnTo>
                  <a:lnTo>
                    <a:pt x="678" y="165"/>
                  </a:lnTo>
                  <a:lnTo>
                    <a:pt x="635" y="131"/>
                  </a:lnTo>
                  <a:lnTo>
                    <a:pt x="635" y="123"/>
                  </a:lnTo>
                  <a:lnTo>
                    <a:pt x="631" y="115"/>
                  </a:lnTo>
                  <a:lnTo>
                    <a:pt x="631" y="106"/>
                  </a:lnTo>
                  <a:lnTo>
                    <a:pt x="623" y="98"/>
                  </a:lnTo>
                  <a:lnTo>
                    <a:pt x="623" y="93"/>
                  </a:lnTo>
                  <a:lnTo>
                    <a:pt x="601" y="68"/>
                  </a:lnTo>
                  <a:lnTo>
                    <a:pt x="593" y="68"/>
                  </a:lnTo>
                  <a:lnTo>
                    <a:pt x="576" y="55"/>
                  </a:lnTo>
                  <a:lnTo>
                    <a:pt x="568" y="55"/>
                  </a:lnTo>
                  <a:lnTo>
                    <a:pt x="563" y="47"/>
                  </a:lnTo>
                  <a:lnTo>
                    <a:pt x="555" y="47"/>
                  </a:lnTo>
                  <a:lnTo>
                    <a:pt x="546" y="38"/>
                  </a:lnTo>
                  <a:lnTo>
                    <a:pt x="538" y="38"/>
                  </a:lnTo>
                  <a:lnTo>
                    <a:pt x="529" y="30"/>
                  </a:lnTo>
                  <a:lnTo>
                    <a:pt x="517" y="30"/>
                  </a:lnTo>
                  <a:lnTo>
                    <a:pt x="508" y="26"/>
                  </a:lnTo>
                  <a:lnTo>
                    <a:pt x="500" y="26"/>
                  </a:lnTo>
                  <a:lnTo>
                    <a:pt x="496" y="17"/>
                  </a:lnTo>
                  <a:lnTo>
                    <a:pt x="496" y="9"/>
                  </a:lnTo>
                  <a:lnTo>
                    <a:pt x="487" y="0"/>
                  </a:lnTo>
                  <a:lnTo>
                    <a:pt x="470" y="0"/>
                  </a:lnTo>
                  <a:lnTo>
                    <a:pt x="470" y="26"/>
                  </a:lnTo>
                  <a:lnTo>
                    <a:pt x="496" y="47"/>
                  </a:lnTo>
                  <a:lnTo>
                    <a:pt x="500" y="47"/>
                  </a:lnTo>
                  <a:lnTo>
                    <a:pt x="508" y="55"/>
                  </a:lnTo>
                  <a:lnTo>
                    <a:pt x="517" y="55"/>
                  </a:lnTo>
                  <a:lnTo>
                    <a:pt x="517" y="98"/>
                  </a:lnTo>
                  <a:lnTo>
                    <a:pt x="496" y="98"/>
                  </a:lnTo>
                  <a:lnTo>
                    <a:pt x="487" y="93"/>
                  </a:lnTo>
                  <a:lnTo>
                    <a:pt x="424" y="93"/>
                  </a:lnTo>
                  <a:lnTo>
                    <a:pt x="411" y="93"/>
                  </a:lnTo>
                  <a:lnTo>
                    <a:pt x="402" y="85"/>
                  </a:lnTo>
                  <a:lnTo>
                    <a:pt x="381" y="85"/>
                  </a:lnTo>
                  <a:lnTo>
                    <a:pt x="381" y="93"/>
                  </a:lnTo>
                  <a:lnTo>
                    <a:pt x="394" y="106"/>
                  </a:lnTo>
                  <a:lnTo>
                    <a:pt x="394" y="115"/>
                  </a:lnTo>
                  <a:lnTo>
                    <a:pt x="386" y="123"/>
                  </a:lnTo>
                  <a:lnTo>
                    <a:pt x="364" y="123"/>
                  </a:lnTo>
                  <a:lnTo>
                    <a:pt x="343" y="98"/>
                  </a:lnTo>
                  <a:lnTo>
                    <a:pt x="335" y="98"/>
                  </a:lnTo>
                  <a:lnTo>
                    <a:pt x="326" y="106"/>
                  </a:lnTo>
                  <a:lnTo>
                    <a:pt x="318" y="98"/>
                  </a:lnTo>
                  <a:lnTo>
                    <a:pt x="305" y="98"/>
                  </a:lnTo>
                  <a:lnTo>
                    <a:pt x="297" y="93"/>
                  </a:lnTo>
                  <a:lnTo>
                    <a:pt x="297" y="85"/>
                  </a:lnTo>
                  <a:lnTo>
                    <a:pt x="267" y="85"/>
                  </a:lnTo>
                  <a:lnTo>
                    <a:pt x="267" y="93"/>
                  </a:lnTo>
                  <a:lnTo>
                    <a:pt x="276" y="98"/>
                  </a:lnTo>
                  <a:lnTo>
                    <a:pt x="280" y="98"/>
                  </a:lnTo>
                  <a:lnTo>
                    <a:pt x="297" y="115"/>
                  </a:lnTo>
                  <a:lnTo>
                    <a:pt x="305" y="115"/>
                  </a:lnTo>
                  <a:lnTo>
                    <a:pt x="309" y="123"/>
                  </a:lnTo>
                  <a:lnTo>
                    <a:pt x="309" y="131"/>
                  </a:lnTo>
                  <a:lnTo>
                    <a:pt x="326" y="144"/>
                  </a:lnTo>
                  <a:lnTo>
                    <a:pt x="326" y="161"/>
                  </a:lnTo>
                  <a:lnTo>
                    <a:pt x="335" y="165"/>
                  </a:lnTo>
                  <a:lnTo>
                    <a:pt x="335" y="191"/>
                  </a:lnTo>
                  <a:lnTo>
                    <a:pt x="326" y="199"/>
                  </a:lnTo>
                  <a:lnTo>
                    <a:pt x="326" y="203"/>
                  </a:lnTo>
                  <a:lnTo>
                    <a:pt x="318" y="212"/>
                  </a:lnTo>
                  <a:lnTo>
                    <a:pt x="318" y="220"/>
                  </a:lnTo>
                  <a:lnTo>
                    <a:pt x="309" y="229"/>
                  </a:lnTo>
                  <a:lnTo>
                    <a:pt x="309" y="242"/>
                  </a:lnTo>
                  <a:lnTo>
                    <a:pt x="305" y="250"/>
                  </a:lnTo>
                  <a:lnTo>
                    <a:pt x="305" y="258"/>
                  </a:lnTo>
                  <a:lnTo>
                    <a:pt x="297" y="267"/>
                  </a:lnTo>
                  <a:lnTo>
                    <a:pt x="297" y="271"/>
                  </a:lnTo>
                  <a:lnTo>
                    <a:pt x="288" y="280"/>
                  </a:lnTo>
                  <a:lnTo>
                    <a:pt x="288" y="288"/>
                  </a:lnTo>
                  <a:lnTo>
                    <a:pt x="280" y="297"/>
                  </a:lnTo>
                  <a:lnTo>
                    <a:pt x="280" y="305"/>
                  </a:lnTo>
                  <a:lnTo>
                    <a:pt x="267" y="318"/>
                  </a:lnTo>
                  <a:lnTo>
                    <a:pt x="267" y="335"/>
                  </a:lnTo>
                  <a:lnTo>
                    <a:pt x="259" y="343"/>
                  </a:lnTo>
                  <a:lnTo>
                    <a:pt x="259" y="356"/>
                  </a:lnTo>
                  <a:lnTo>
                    <a:pt x="242" y="373"/>
                  </a:lnTo>
                  <a:lnTo>
                    <a:pt x="242" y="394"/>
                  </a:lnTo>
                  <a:lnTo>
                    <a:pt x="237" y="402"/>
                  </a:lnTo>
                  <a:lnTo>
                    <a:pt x="237" y="411"/>
                  </a:lnTo>
                  <a:lnTo>
                    <a:pt x="229" y="419"/>
                  </a:lnTo>
                  <a:lnTo>
                    <a:pt x="220" y="419"/>
                  </a:lnTo>
                  <a:lnTo>
                    <a:pt x="212" y="424"/>
                  </a:lnTo>
                  <a:lnTo>
                    <a:pt x="153" y="424"/>
                  </a:lnTo>
                  <a:lnTo>
                    <a:pt x="144" y="419"/>
                  </a:lnTo>
                  <a:lnTo>
                    <a:pt x="123" y="419"/>
                  </a:lnTo>
                  <a:lnTo>
                    <a:pt x="115" y="411"/>
                  </a:lnTo>
                  <a:lnTo>
                    <a:pt x="106" y="411"/>
                  </a:lnTo>
                  <a:lnTo>
                    <a:pt x="98" y="419"/>
                  </a:lnTo>
                  <a:lnTo>
                    <a:pt x="98" y="424"/>
                  </a:lnTo>
                  <a:lnTo>
                    <a:pt x="77" y="449"/>
                  </a:lnTo>
                  <a:lnTo>
                    <a:pt x="77" y="453"/>
                  </a:lnTo>
                  <a:lnTo>
                    <a:pt x="68" y="462"/>
                  </a:lnTo>
                  <a:lnTo>
                    <a:pt x="68" y="470"/>
                  </a:lnTo>
                  <a:lnTo>
                    <a:pt x="60" y="479"/>
                  </a:lnTo>
                  <a:lnTo>
                    <a:pt x="60" y="491"/>
                  </a:lnTo>
                  <a:lnTo>
                    <a:pt x="55" y="500"/>
                  </a:lnTo>
                  <a:lnTo>
                    <a:pt x="55" y="517"/>
                  </a:lnTo>
                  <a:lnTo>
                    <a:pt x="38" y="529"/>
                  </a:lnTo>
                  <a:lnTo>
                    <a:pt x="38" y="538"/>
                  </a:lnTo>
                  <a:lnTo>
                    <a:pt x="30" y="546"/>
                  </a:lnTo>
                  <a:lnTo>
                    <a:pt x="30" y="614"/>
                  </a:lnTo>
                  <a:lnTo>
                    <a:pt x="38" y="622"/>
                  </a:lnTo>
                  <a:lnTo>
                    <a:pt x="38" y="652"/>
                  </a:lnTo>
                  <a:lnTo>
                    <a:pt x="17" y="673"/>
                  </a:lnTo>
                  <a:lnTo>
                    <a:pt x="17" y="682"/>
                  </a:lnTo>
                  <a:lnTo>
                    <a:pt x="9" y="690"/>
                  </a:lnTo>
                  <a:lnTo>
                    <a:pt x="9" y="699"/>
                  </a:lnTo>
                  <a:lnTo>
                    <a:pt x="0" y="707"/>
                  </a:lnTo>
                  <a:lnTo>
                    <a:pt x="0" y="720"/>
                  </a:lnTo>
                  <a:lnTo>
                    <a:pt x="9" y="728"/>
                  </a:lnTo>
                  <a:lnTo>
                    <a:pt x="9" y="749"/>
                  </a:lnTo>
                  <a:lnTo>
                    <a:pt x="17" y="758"/>
                  </a:lnTo>
                  <a:lnTo>
                    <a:pt x="17" y="766"/>
                  </a:lnTo>
                  <a:lnTo>
                    <a:pt x="22" y="771"/>
                  </a:lnTo>
                  <a:lnTo>
                    <a:pt x="30" y="771"/>
                  </a:lnTo>
                  <a:lnTo>
                    <a:pt x="60" y="805"/>
                  </a:lnTo>
                  <a:lnTo>
                    <a:pt x="60" y="813"/>
                  </a:lnTo>
                  <a:lnTo>
                    <a:pt x="77" y="826"/>
                  </a:lnTo>
                  <a:lnTo>
                    <a:pt x="68" y="834"/>
                  </a:lnTo>
                  <a:lnTo>
                    <a:pt x="68" y="843"/>
                  </a:lnTo>
                  <a:lnTo>
                    <a:pt x="98" y="872"/>
                  </a:lnTo>
                  <a:lnTo>
                    <a:pt x="98" y="881"/>
                  </a:lnTo>
                  <a:lnTo>
                    <a:pt x="123" y="902"/>
                  </a:lnTo>
                  <a:lnTo>
                    <a:pt x="127" y="902"/>
                  </a:lnTo>
                  <a:lnTo>
                    <a:pt x="136" y="910"/>
                  </a:lnTo>
                  <a:lnTo>
                    <a:pt x="144" y="910"/>
                  </a:lnTo>
                  <a:lnTo>
                    <a:pt x="161" y="923"/>
                  </a:lnTo>
                  <a:lnTo>
                    <a:pt x="165" y="923"/>
                  </a:lnTo>
                  <a:lnTo>
                    <a:pt x="182" y="940"/>
                  </a:lnTo>
                  <a:lnTo>
                    <a:pt x="199" y="940"/>
                  </a:lnTo>
                  <a:lnTo>
                    <a:pt x="199" y="948"/>
                  </a:lnTo>
                  <a:lnTo>
                    <a:pt x="242" y="991"/>
                  </a:lnTo>
                  <a:lnTo>
                    <a:pt x="250" y="991"/>
                  </a:lnTo>
                  <a:lnTo>
                    <a:pt x="267" y="1008"/>
                  </a:lnTo>
                  <a:lnTo>
                    <a:pt x="276" y="1008"/>
                  </a:lnTo>
                  <a:lnTo>
                    <a:pt x="288" y="1025"/>
                  </a:lnTo>
                  <a:lnTo>
                    <a:pt x="288" y="1037"/>
                  </a:lnTo>
                  <a:lnTo>
                    <a:pt x="280" y="1037"/>
                  </a:lnTo>
                  <a:lnTo>
                    <a:pt x="267" y="1054"/>
                  </a:lnTo>
                  <a:lnTo>
                    <a:pt x="267" y="1058"/>
                  </a:lnTo>
                  <a:lnTo>
                    <a:pt x="250" y="1075"/>
                  </a:lnTo>
                  <a:lnTo>
                    <a:pt x="259" y="1084"/>
                  </a:lnTo>
                  <a:lnTo>
                    <a:pt x="267" y="1084"/>
                  </a:lnTo>
                  <a:lnTo>
                    <a:pt x="288" y="1105"/>
                  </a:lnTo>
                  <a:lnTo>
                    <a:pt x="288" y="1114"/>
                  </a:lnTo>
                  <a:lnTo>
                    <a:pt x="297" y="1122"/>
                  </a:lnTo>
                  <a:lnTo>
                    <a:pt x="305" y="1122"/>
                  </a:lnTo>
                  <a:lnTo>
                    <a:pt x="305" y="1114"/>
                  </a:lnTo>
                  <a:lnTo>
                    <a:pt x="326" y="1092"/>
                  </a:lnTo>
                  <a:lnTo>
                    <a:pt x="347" y="1092"/>
                  </a:lnTo>
                  <a:lnTo>
                    <a:pt x="347" y="1105"/>
                  </a:lnTo>
                  <a:lnTo>
                    <a:pt x="373" y="1105"/>
                  </a:lnTo>
                  <a:lnTo>
                    <a:pt x="386" y="1122"/>
                  </a:lnTo>
                  <a:lnTo>
                    <a:pt x="386" y="1135"/>
                  </a:lnTo>
                  <a:lnTo>
                    <a:pt x="402" y="1152"/>
                  </a:lnTo>
                  <a:lnTo>
                    <a:pt x="394" y="1160"/>
                  </a:lnTo>
                  <a:lnTo>
                    <a:pt x="356" y="1160"/>
                  </a:lnTo>
                  <a:lnTo>
                    <a:pt x="347" y="1152"/>
                  </a:lnTo>
                  <a:lnTo>
                    <a:pt x="343" y="1152"/>
                  </a:lnTo>
                  <a:lnTo>
                    <a:pt x="335" y="1143"/>
                  </a:lnTo>
                  <a:lnTo>
                    <a:pt x="326" y="1143"/>
                  </a:lnTo>
                  <a:lnTo>
                    <a:pt x="318" y="1152"/>
                  </a:lnTo>
                  <a:lnTo>
                    <a:pt x="318" y="1160"/>
                  </a:lnTo>
                  <a:lnTo>
                    <a:pt x="326" y="1164"/>
                  </a:lnTo>
                  <a:lnTo>
                    <a:pt x="326" y="1181"/>
                  </a:lnTo>
                  <a:lnTo>
                    <a:pt x="343" y="1198"/>
                  </a:lnTo>
                  <a:lnTo>
                    <a:pt x="347" y="1198"/>
                  </a:lnTo>
                  <a:lnTo>
                    <a:pt x="356" y="1207"/>
                  </a:lnTo>
                  <a:lnTo>
                    <a:pt x="364" y="1207"/>
                  </a:lnTo>
                  <a:lnTo>
                    <a:pt x="373" y="1211"/>
                  </a:lnTo>
                  <a:lnTo>
                    <a:pt x="381" y="1211"/>
                  </a:lnTo>
                  <a:lnTo>
                    <a:pt x="386" y="1219"/>
                  </a:lnTo>
                  <a:lnTo>
                    <a:pt x="394" y="1219"/>
                  </a:lnTo>
                  <a:lnTo>
                    <a:pt x="402" y="1211"/>
                  </a:lnTo>
                  <a:lnTo>
                    <a:pt x="411" y="1211"/>
                  </a:lnTo>
                  <a:lnTo>
                    <a:pt x="419" y="1207"/>
                  </a:lnTo>
                  <a:lnTo>
                    <a:pt x="424" y="1207"/>
                  </a:lnTo>
                  <a:lnTo>
                    <a:pt x="441" y="1190"/>
                  </a:lnTo>
                  <a:lnTo>
                    <a:pt x="449" y="1190"/>
                  </a:lnTo>
                  <a:lnTo>
                    <a:pt x="458" y="1181"/>
                  </a:lnTo>
                  <a:lnTo>
                    <a:pt x="479" y="1181"/>
                  </a:lnTo>
                  <a:lnTo>
                    <a:pt x="496" y="1164"/>
                  </a:lnTo>
                  <a:lnTo>
                    <a:pt x="500" y="1164"/>
                  </a:lnTo>
                  <a:lnTo>
                    <a:pt x="500" y="1198"/>
                  </a:lnTo>
                  <a:lnTo>
                    <a:pt x="508" y="1207"/>
                  </a:lnTo>
                  <a:lnTo>
                    <a:pt x="508" y="1211"/>
                  </a:lnTo>
                  <a:lnTo>
                    <a:pt x="517" y="1219"/>
                  </a:lnTo>
                  <a:lnTo>
                    <a:pt x="517" y="1228"/>
                  </a:lnTo>
                  <a:lnTo>
                    <a:pt x="525" y="1232"/>
                  </a:lnTo>
                  <a:lnTo>
                    <a:pt x="525" y="1240"/>
                  </a:lnTo>
                  <a:lnTo>
                    <a:pt x="529" y="1249"/>
                  </a:lnTo>
                  <a:lnTo>
                    <a:pt x="538" y="1240"/>
                  </a:lnTo>
                  <a:lnTo>
                    <a:pt x="538" y="1219"/>
                  </a:lnTo>
                  <a:lnTo>
                    <a:pt x="546" y="1211"/>
                  </a:lnTo>
                  <a:lnTo>
                    <a:pt x="546" y="1190"/>
                  </a:lnTo>
                  <a:lnTo>
                    <a:pt x="563" y="1173"/>
                  </a:lnTo>
                  <a:lnTo>
                    <a:pt x="661" y="1173"/>
                  </a:lnTo>
                  <a:lnTo>
                    <a:pt x="678" y="1160"/>
                  </a:lnTo>
                  <a:lnTo>
                    <a:pt x="699" y="1160"/>
                  </a:lnTo>
                  <a:lnTo>
                    <a:pt x="707" y="1152"/>
                  </a:lnTo>
                  <a:lnTo>
                    <a:pt x="720" y="1152"/>
                  </a:lnTo>
                  <a:lnTo>
                    <a:pt x="728" y="1143"/>
                  </a:lnTo>
                  <a:lnTo>
                    <a:pt x="788" y="1143"/>
                  </a:lnTo>
                  <a:lnTo>
                    <a:pt x="788" y="1122"/>
                  </a:lnTo>
                  <a:lnTo>
                    <a:pt x="851" y="1122"/>
                  </a:lnTo>
                  <a:lnTo>
                    <a:pt x="860" y="1114"/>
                  </a:lnTo>
                  <a:lnTo>
                    <a:pt x="881" y="1114"/>
                  </a:lnTo>
                  <a:lnTo>
                    <a:pt x="889" y="1105"/>
                  </a:lnTo>
                  <a:lnTo>
                    <a:pt x="927" y="1105"/>
                  </a:lnTo>
                  <a:lnTo>
                    <a:pt x="932" y="1101"/>
                  </a:lnTo>
                  <a:lnTo>
                    <a:pt x="957" y="1101"/>
                  </a:lnTo>
                  <a:lnTo>
                    <a:pt x="957" y="1092"/>
                  </a:lnTo>
                  <a:lnTo>
                    <a:pt x="965" y="1084"/>
                  </a:lnTo>
                  <a:lnTo>
                    <a:pt x="965" y="987"/>
                  </a:lnTo>
                  <a:lnTo>
                    <a:pt x="970" y="978"/>
                  </a:lnTo>
                  <a:lnTo>
                    <a:pt x="970" y="961"/>
                  </a:lnTo>
                  <a:lnTo>
                    <a:pt x="965" y="961"/>
                  </a:lnTo>
                  <a:lnTo>
                    <a:pt x="957" y="953"/>
                  </a:lnTo>
                  <a:lnTo>
                    <a:pt x="949" y="953"/>
                  </a:lnTo>
                  <a:lnTo>
                    <a:pt x="949" y="919"/>
                  </a:lnTo>
                  <a:lnTo>
                    <a:pt x="957" y="910"/>
                  </a:lnTo>
                  <a:lnTo>
                    <a:pt x="957" y="902"/>
                  </a:lnTo>
                  <a:lnTo>
                    <a:pt x="949" y="893"/>
                  </a:lnTo>
                  <a:lnTo>
                    <a:pt x="949" y="881"/>
                  </a:lnTo>
                  <a:lnTo>
                    <a:pt x="957" y="872"/>
                  </a:lnTo>
                  <a:lnTo>
                    <a:pt x="957" y="864"/>
                  </a:lnTo>
                  <a:lnTo>
                    <a:pt x="970" y="847"/>
                  </a:lnTo>
                  <a:lnTo>
                    <a:pt x="970" y="843"/>
                  </a:lnTo>
                  <a:lnTo>
                    <a:pt x="987" y="826"/>
                  </a:lnTo>
                  <a:lnTo>
                    <a:pt x="987" y="817"/>
                  </a:lnTo>
                  <a:lnTo>
                    <a:pt x="1004" y="805"/>
                  </a:lnTo>
                  <a:lnTo>
                    <a:pt x="1004" y="779"/>
                  </a:lnTo>
                  <a:lnTo>
                    <a:pt x="1025" y="758"/>
                  </a:lnTo>
                  <a:lnTo>
                    <a:pt x="1025" y="749"/>
                  </a:lnTo>
                  <a:lnTo>
                    <a:pt x="1037" y="737"/>
                  </a:lnTo>
                  <a:lnTo>
                    <a:pt x="1054" y="737"/>
                  </a:lnTo>
                  <a:lnTo>
                    <a:pt x="1071" y="720"/>
                  </a:lnTo>
                  <a:lnTo>
                    <a:pt x="1080" y="720"/>
                  </a:lnTo>
                  <a:lnTo>
                    <a:pt x="1101" y="699"/>
                  </a:lnTo>
                  <a:lnTo>
                    <a:pt x="1122" y="699"/>
                  </a:lnTo>
                  <a:lnTo>
                    <a:pt x="1131" y="690"/>
                  </a:lnTo>
                  <a:lnTo>
                    <a:pt x="1169" y="690"/>
                  </a:lnTo>
                  <a:lnTo>
                    <a:pt x="1177" y="699"/>
                  </a:lnTo>
                  <a:lnTo>
                    <a:pt x="1194" y="699"/>
                  </a:lnTo>
                  <a:lnTo>
                    <a:pt x="1219" y="728"/>
                  </a:lnTo>
                  <a:lnTo>
                    <a:pt x="1245" y="728"/>
                  </a:lnTo>
                  <a:lnTo>
                    <a:pt x="1245" y="711"/>
                  </a:lnTo>
                  <a:lnTo>
                    <a:pt x="1236" y="707"/>
                  </a:lnTo>
                  <a:lnTo>
                    <a:pt x="1236" y="652"/>
                  </a:lnTo>
                  <a:lnTo>
                    <a:pt x="1228" y="644"/>
                  </a:lnTo>
                  <a:lnTo>
                    <a:pt x="1228" y="635"/>
                  </a:lnTo>
                  <a:lnTo>
                    <a:pt x="1198" y="606"/>
                  </a:lnTo>
                  <a:lnTo>
                    <a:pt x="1198" y="597"/>
                  </a:lnTo>
                  <a:lnTo>
                    <a:pt x="1194" y="593"/>
                  </a:lnTo>
                  <a:lnTo>
                    <a:pt x="1194" y="584"/>
                  </a:lnTo>
                  <a:lnTo>
                    <a:pt x="1186" y="576"/>
                  </a:lnTo>
                  <a:lnTo>
                    <a:pt x="1186" y="567"/>
                  </a:lnTo>
                  <a:lnTo>
                    <a:pt x="1177" y="559"/>
                  </a:lnTo>
                  <a:lnTo>
                    <a:pt x="1177" y="546"/>
                  </a:lnTo>
                  <a:lnTo>
                    <a:pt x="1169" y="538"/>
                  </a:lnTo>
                  <a:lnTo>
                    <a:pt x="1169" y="500"/>
                  </a:lnTo>
                  <a:lnTo>
                    <a:pt x="1160" y="491"/>
                  </a:lnTo>
                  <a:lnTo>
                    <a:pt x="1160" y="479"/>
                  </a:lnTo>
                  <a:lnTo>
                    <a:pt x="1152" y="470"/>
                  </a:lnTo>
                  <a:lnTo>
                    <a:pt x="1152" y="462"/>
                  </a:lnTo>
                  <a:lnTo>
                    <a:pt x="1147" y="453"/>
                  </a:lnTo>
                  <a:lnTo>
                    <a:pt x="1147" y="449"/>
                  </a:lnTo>
                  <a:lnTo>
                    <a:pt x="1139" y="440"/>
                  </a:lnTo>
                  <a:lnTo>
                    <a:pt x="1139" y="432"/>
                  </a:lnTo>
                  <a:lnTo>
                    <a:pt x="1122" y="419"/>
                  </a:lnTo>
                  <a:lnTo>
                    <a:pt x="1122" y="402"/>
                  </a:lnTo>
                  <a:lnTo>
                    <a:pt x="1114" y="394"/>
                  </a:lnTo>
                  <a:lnTo>
                    <a:pt x="1109" y="394"/>
                  </a:lnTo>
                  <a:lnTo>
                    <a:pt x="1092" y="377"/>
                  </a:lnTo>
                  <a:lnTo>
                    <a:pt x="1092" y="373"/>
                  </a:lnTo>
                  <a:lnTo>
                    <a:pt x="1084" y="364"/>
                  </a:lnTo>
                  <a:lnTo>
                    <a:pt x="1084" y="356"/>
                  </a:lnTo>
                  <a:lnTo>
                    <a:pt x="1071" y="343"/>
                  </a:lnTo>
                  <a:lnTo>
                    <a:pt x="1025" y="343"/>
                  </a:lnTo>
                  <a:lnTo>
                    <a:pt x="1016" y="335"/>
                  </a:lnTo>
                  <a:lnTo>
                    <a:pt x="965" y="335"/>
                  </a:lnTo>
                  <a:lnTo>
                    <a:pt x="957" y="326"/>
                  </a:lnTo>
                  <a:lnTo>
                    <a:pt x="927" y="326"/>
                  </a:lnTo>
                  <a:lnTo>
                    <a:pt x="919" y="318"/>
                  </a:lnTo>
                  <a:lnTo>
                    <a:pt x="910" y="318"/>
                  </a:lnTo>
                  <a:lnTo>
                    <a:pt x="902" y="30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B08E3A40-7DD2-45E5-A10F-3C08467D4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3316"/>
              <a:ext cx="278" cy="452"/>
            </a:xfrm>
            <a:custGeom>
              <a:avLst/>
              <a:gdLst>
                <a:gd name="T0" fmla="*/ 160 w 1231"/>
                <a:gd name="T1" fmla="*/ 1253 h 2006"/>
                <a:gd name="T2" fmla="*/ 249 w 1231"/>
                <a:gd name="T3" fmla="*/ 1300 h 2006"/>
                <a:gd name="T4" fmla="*/ 317 w 1231"/>
                <a:gd name="T5" fmla="*/ 1291 h 2006"/>
                <a:gd name="T6" fmla="*/ 372 w 1231"/>
                <a:gd name="T7" fmla="*/ 1338 h 2006"/>
                <a:gd name="T8" fmla="*/ 461 w 1231"/>
                <a:gd name="T9" fmla="*/ 1473 h 2006"/>
                <a:gd name="T10" fmla="*/ 520 w 1231"/>
                <a:gd name="T11" fmla="*/ 1532 h 2006"/>
                <a:gd name="T12" fmla="*/ 567 w 1231"/>
                <a:gd name="T13" fmla="*/ 1609 h 2006"/>
                <a:gd name="T14" fmla="*/ 558 w 1231"/>
                <a:gd name="T15" fmla="*/ 1689 h 2006"/>
                <a:gd name="T16" fmla="*/ 550 w 1231"/>
                <a:gd name="T17" fmla="*/ 1795 h 2006"/>
                <a:gd name="T18" fmla="*/ 537 w 1231"/>
                <a:gd name="T19" fmla="*/ 1888 h 2006"/>
                <a:gd name="T20" fmla="*/ 482 w 1231"/>
                <a:gd name="T21" fmla="*/ 1956 h 2006"/>
                <a:gd name="T22" fmla="*/ 546 w 1231"/>
                <a:gd name="T23" fmla="*/ 1968 h 2006"/>
                <a:gd name="T24" fmla="*/ 664 w 1231"/>
                <a:gd name="T25" fmla="*/ 1918 h 2006"/>
                <a:gd name="T26" fmla="*/ 711 w 1231"/>
                <a:gd name="T27" fmla="*/ 1833 h 2006"/>
                <a:gd name="T28" fmla="*/ 787 w 1231"/>
                <a:gd name="T29" fmla="*/ 1757 h 2006"/>
                <a:gd name="T30" fmla="*/ 867 w 1231"/>
                <a:gd name="T31" fmla="*/ 1812 h 2006"/>
                <a:gd name="T32" fmla="*/ 914 w 1231"/>
                <a:gd name="T33" fmla="*/ 1714 h 2006"/>
                <a:gd name="T34" fmla="*/ 973 w 1231"/>
                <a:gd name="T35" fmla="*/ 1554 h 2006"/>
                <a:gd name="T36" fmla="*/ 1231 w 1231"/>
                <a:gd name="T37" fmla="*/ 1465 h 2006"/>
                <a:gd name="T38" fmla="*/ 1172 w 1231"/>
                <a:gd name="T39" fmla="*/ 1397 h 2006"/>
                <a:gd name="T40" fmla="*/ 1142 w 1231"/>
                <a:gd name="T41" fmla="*/ 1232 h 2006"/>
                <a:gd name="T42" fmla="*/ 1126 w 1231"/>
                <a:gd name="T43" fmla="*/ 1130 h 2006"/>
                <a:gd name="T44" fmla="*/ 1028 w 1231"/>
                <a:gd name="T45" fmla="*/ 1118 h 2006"/>
                <a:gd name="T46" fmla="*/ 876 w 1231"/>
                <a:gd name="T47" fmla="*/ 1139 h 2006"/>
                <a:gd name="T48" fmla="*/ 838 w 1231"/>
                <a:gd name="T49" fmla="*/ 1079 h 2006"/>
                <a:gd name="T50" fmla="*/ 867 w 1231"/>
                <a:gd name="T51" fmla="*/ 1012 h 2006"/>
                <a:gd name="T52" fmla="*/ 855 w 1231"/>
                <a:gd name="T53" fmla="*/ 944 h 2006"/>
                <a:gd name="T54" fmla="*/ 838 w 1231"/>
                <a:gd name="T55" fmla="*/ 838 h 2006"/>
                <a:gd name="T56" fmla="*/ 761 w 1231"/>
                <a:gd name="T57" fmla="*/ 770 h 2006"/>
                <a:gd name="T58" fmla="*/ 761 w 1231"/>
                <a:gd name="T59" fmla="*/ 703 h 2006"/>
                <a:gd name="T60" fmla="*/ 719 w 1231"/>
                <a:gd name="T61" fmla="*/ 533 h 2006"/>
                <a:gd name="T62" fmla="*/ 787 w 1231"/>
                <a:gd name="T63" fmla="*/ 512 h 2006"/>
                <a:gd name="T64" fmla="*/ 855 w 1231"/>
                <a:gd name="T65" fmla="*/ 542 h 2006"/>
                <a:gd name="T66" fmla="*/ 922 w 1231"/>
                <a:gd name="T67" fmla="*/ 542 h 2006"/>
                <a:gd name="T68" fmla="*/ 1037 w 1231"/>
                <a:gd name="T69" fmla="*/ 423 h 2006"/>
                <a:gd name="T70" fmla="*/ 1172 w 1231"/>
                <a:gd name="T71" fmla="*/ 364 h 2006"/>
                <a:gd name="T72" fmla="*/ 1117 w 1231"/>
                <a:gd name="T73" fmla="*/ 318 h 2006"/>
                <a:gd name="T74" fmla="*/ 1075 w 1231"/>
                <a:gd name="T75" fmla="*/ 271 h 2006"/>
                <a:gd name="T76" fmla="*/ 1003 w 1231"/>
                <a:gd name="T77" fmla="*/ 250 h 2006"/>
                <a:gd name="T78" fmla="*/ 922 w 1231"/>
                <a:gd name="T79" fmla="*/ 195 h 2006"/>
                <a:gd name="T80" fmla="*/ 740 w 1231"/>
                <a:gd name="T81" fmla="*/ 191 h 2006"/>
                <a:gd name="T82" fmla="*/ 656 w 1231"/>
                <a:gd name="T83" fmla="*/ 123 h 2006"/>
                <a:gd name="T84" fmla="*/ 622 w 1231"/>
                <a:gd name="T85" fmla="*/ 68 h 2006"/>
                <a:gd name="T86" fmla="*/ 567 w 1231"/>
                <a:gd name="T87" fmla="*/ 0 h 2006"/>
                <a:gd name="T88" fmla="*/ 440 w 1231"/>
                <a:gd name="T89" fmla="*/ 38 h 2006"/>
                <a:gd name="T90" fmla="*/ 355 w 1231"/>
                <a:gd name="T91" fmla="*/ 47 h 2006"/>
                <a:gd name="T92" fmla="*/ 249 w 1231"/>
                <a:gd name="T93" fmla="*/ 68 h 2006"/>
                <a:gd name="T94" fmla="*/ 190 w 1231"/>
                <a:gd name="T95" fmla="*/ 136 h 2006"/>
                <a:gd name="T96" fmla="*/ 203 w 1231"/>
                <a:gd name="T97" fmla="*/ 263 h 2006"/>
                <a:gd name="T98" fmla="*/ 114 w 1231"/>
                <a:gd name="T99" fmla="*/ 330 h 2006"/>
                <a:gd name="T100" fmla="*/ 76 w 1231"/>
                <a:gd name="T101" fmla="*/ 402 h 2006"/>
                <a:gd name="T102" fmla="*/ 88 w 1231"/>
                <a:gd name="T103" fmla="*/ 559 h 2006"/>
                <a:gd name="T104" fmla="*/ 160 w 1231"/>
                <a:gd name="T105" fmla="*/ 610 h 2006"/>
                <a:gd name="T106" fmla="*/ 266 w 1231"/>
                <a:gd name="T107" fmla="*/ 665 h 2006"/>
                <a:gd name="T108" fmla="*/ 203 w 1231"/>
                <a:gd name="T109" fmla="*/ 783 h 2006"/>
                <a:gd name="T110" fmla="*/ 131 w 1231"/>
                <a:gd name="T111" fmla="*/ 855 h 2006"/>
                <a:gd name="T112" fmla="*/ 25 w 1231"/>
                <a:gd name="T113" fmla="*/ 885 h 2006"/>
                <a:gd name="T114" fmla="*/ 25 w 1231"/>
                <a:gd name="T115" fmla="*/ 982 h 2006"/>
                <a:gd name="T116" fmla="*/ 55 w 1231"/>
                <a:gd name="T117" fmla="*/ 1063 h 2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31" h="2006">
                  <a:moveTo>
                    <a:pt x="97" y="1118"/>
                  </a:moveTo>
                  <a:lnTo>
                    <a:pt x="135" y="1156"/>
                  </a:lnTo>
                  <a:lnTo>
                    <a:pt x="135" y="1198"/>
                  </a:lnTo>
                  <a:lnTo>
                    <a:pt x="144" y="1206"/>
                  </a:lnTo>
                  <a:lnTo>
                    <a:pt x="144" y="1223"/>
                  </a:lnTo>
                  <a:lnTo>
                    <a:pt x="152" y="1232"/>
                  </a:lnTo>
                  <a:lnTo>
                    <a:pt x="152" y="1245"/>
                  </a:lnTo>
                  <a:lnTo>
                    <a:pt x="160" y="1253"/>
                  </a:lnTo>
                  <a:lnTo>
                    <a:pt x="182" y="1253"/>
                  </a:lnTo>
                  <a:lnTo>
                    <a:pt x="190" y="1261"/>
                  </a:lnTo>
                  <a:lnTo>
                    <a:pt x="203" y="1261"/>
                  </a:lnTo>
                  <a:lnTo>
                    <a:pt x="220" y="1274"/>
                  </a:lnTo>
                  <a:lnTo>
                    <a:pt x="220" y="1283"/>
                  </a:lnTo>
                  <a:lnTo>
                    <a:pt x="228" y="1291"/>
                  </a:lnTo>
                  <a:lnTo>
                    <a:pt x="241" y="1291"/>
                  </a:lnTo>
                  <a:lnTo>
                    <a:pt x="249" y="1300"/>
                  </a:lnTo>
                  <a:lnTo>
                    <a:pt x="266" y="1300"/>
                  </a:lnTo>
                  <a:lnTo>
                    <a:pt x="266" y="1266"/>
                  </a:lnTo>
                  <a:lnTo>
                    <a:pt x="279" y="1266"/>
                  </a:lnTo>
                  <a:lnTo>
                    <a:pt x="279" y="1283"/>
                  </a:lnTo>
                  <a:lnTo>
                    <a:pt x="287" y="1291"/>
                  </a:lnTo>
                  <a:lnTo>
                    <a:pt x="296" y="1283"/>
                  </a:lnTo>
                  <a:lnTo>
                    <a:pt x="309" y="1283"/>
                  </a:lnTo>
                  <a:lnTo>
                    <a:pt x="317" y="1291"/>
                  </a:lnTo>
                  <a:lnTo>
                    <a:pt x="326" y="1291"/>
                  </a:lnTo>
                  <a:lnTo>
                    <a:pt x="334" y="1300"/>
                  </a:lnTo>
                  <a:lnTo>
                    <a:pt x="338" y="1300"/>
                  </a:lnTo>
                  <a:lnTo>
                    <a:pt x="338" y="1304"/>
                  </a:lnTo>
                  <a:lnTo>
                    <a:pt x="347" y="1312"/>
                  </a:lnTo>
                  <a:lnTo>
                    <a:pt x="364" y="1312"/>
                  </a:lnTo>
                  <a:lnTo>
                    <a:pt x="364" y="1329"/>
                  </a:lnTo>
                  <a:lnTo>
                    <a:pt x="372" y="1338"/>
                  </a:lnTo>
                  <a:lnTo>
                    <a:pt x="431" y="1338"/>
                  </a:lnTo>
                  <a:lnTo>
                    <a:pt x="431" y="1380"/>
                  </a:lnTo>
                  <a:lnTo>
                    <a:pt x="444" y="1397"/>
                  </a:lnTo>
                  <a:lnTo>
                    <a:pt x="444" y="1401"/>
                  </a:lnTo>
                  <a:lnTo>
                    <a:pt x="452" y="1410"/>
                  </a:lnTo>
                  <a:lnTo>
                    <a:pt x="452" y="1427"/>
                  </a:lnTo>
                  <a:lnTo>
                    <a:pt x="461" y="1435"/>
                  </a:lnTo>
                  <a:lnTo>
                    <a:pt x="461" y="1473"/>
                  </a:lnTo>
                  <a:lnTo>
                    <a:pt x="469" y="1473"/>
                  </a:lnTo>
                  <a:lnTo>
                    <a:pt x="491" y="1494"/>
                  </a:lnTo>
                  <a:lnTo>
                    <a:pt x="499" y="1494"/>
                  </a:lnTo>
                  <a:lnTo>
                    <a:pt x="508" y="1503"/>
                  </a:lnTo>
                  <a:lnTo>
                    <a:pt x="508" y="1507"/>
                  </a:lnTo>
                  <a:lnTo>
                    <a:pt x="516" y="1515"/>
                  </a:lnTo>
                  <a:lnTo>
                    <a:pt x="516" y="1524"/>
                  </a:lnTo>
                  <a:lnTo>
                    <a:pt x="520" y="1532"/>
                  </a:lnTo>
                  <a:lnTo>
                    <a:pt x="520" y="1541"/>
                  </a:lnTo>
                  <a:lnTo>
                    <a:pt x="537" y="1541"/>
                  </a:lnTo>
                  <a:lnTo>
                    <a:pt x="546" y="1532"/>
                  </a:lnTo>
                  <a:lnTo>
                    <a:pt x="567" y="1532"/>
                  </a:lnTo>
                  <a:lnTo>
                    <a:pt x="567" y="1579"/>
                  </a:lnTo>
                  <a:lnTo>
                    <a:pt x="558" y="1583"/>
                  </a:lnTo>
                  <a:lnTo>
                    <a:pt x="558" y="1600"/>
                  </a:lnTo>
                  <a:lnTo>
                    <a:pt x="567" y="1609"/>
                  </a:lnTo>
                  <a:lnTo>
                    <a:pt x="567" y="1621"/>
                  </a:lnTo>
                  <a:lnTo>
                    <a:pt x="575" y="1630"/>
                  </a:lnTo>
                  <a:lnTo>
                    <a:pt x="575" y="1647"/>
                  </a:lnTo>
                  <a:lnTo>
                    <a:pt x="584" y="1651"/>
                  </a:lnTo>
                  <a:lnTo>
                    <a:pt x="584" y="1668"/>
                  </a:lnTo>
                  <a:lnTo>
                    <a:pt x="575" y="1676"/>
                  </a:lnTo>
                  <a:lnTo>
                    <a:pt x="575" y="1689"/>
                  </a:lnTo>
                  <a:lnTo>
                    <a:pt x="558" y="1689"/>
                  </a:lnTo>
                  <a:lnTo>
                    <a:pt x="550" y="1697"/>
                  </a:lnTo>
                  <a:lnTo>
                    <a:pt x="558" y="1706"/>
                  </a:lnTo>
                  <a:lnTo>
                    <a:pt x="567" y="1706"/>
                  </a:lnTo>
                  <a:lnTo>
                    <a:pt x="567" y="1752"/>
                  </a:lnTo>
                  <a:lnTo>
                    <a:pt x="558" y="1757"/>
                  </a:lnTo>
                  <a:lnTo>
                    <a:pt x="558" y="1782"/>
                  </a:lnTo>
                  <a:lnTo>
                    <a:pt x="550" y="1786"/>
                  </a:lnTo>
                  <a:lnTo>
                    <a:pt x="550" y="1795"/>
                  </a:lnTo>
                  <a:lnTo>
                    <a:pt x="546" y="1803"/>
                  </a:lnTo>
                  <a:lnTo>
                    <a:pt x="546" y="1820"/>
                  </a:lnTo>
                  <a:lnTo>
                    <a:pt x="558" y="1820"/>
                  </a:lnTo>
                  <a:lnTo>
                    <a:pt x="558" y="1850"/>
                  </a:lnTo>
                  <a:lnTo>
                    <a:pt x="550" y="1854"/>
                  </a:lnTo>
                  <a:lnTo>
                    <a:pt x="546" y="1854"/>
                  </a:lnTo>
                  <a:lnTo>
                    <a:pt x="537" y="1863"/>
                  </a:lnTo>
                  <a:lnTo>
                    <a:pt x="537" y="1888"/>
                  </a:lnTo>
                  <a:lnTo>
                    <a:pt x="529" y="1892"/>
                  </a:lnTo>
                  <a:lnTo>
                    <a:pt x="520" y="1892"/>
                  </a:lnTo>
                  <a:lnTo>
                    <a:pt x="520" y="1918"/>
                  </a:lnTo>
                  <a:lnTo>
                    <a:pt x="516" y="1926"/>
                  </a:lnTo>
                  <a:lnTo>
                    <a:pt x="516" y="1930"/>
                  </a:lnTo>
                  <a:lnTo>
                    <a:pt x="499" y="1930"/>
                  </a:lnTo>
                  <a:lnTo>
                    <a:pt x="482" y="1947"/>
                  </a:lnTo>
                  <a:lnTo>
                    <a:pt x="482" y="1956"/>
                  </a:lnTo>
                  <a:lnTo>
                    <a:pt x="491" y="1956"/>
                  </a:lnTo>
                  <a:lnTo>
                    <a:pt x="508" y="1968"/>
                  </a:lnTo>
                  <a:lnTo>
                    <a:pt x="508" y="1977"/>
                  </a:lnTo>
                  <a:lnTo>
                    <a:pt x="516" y="1977"/>
                  </a:lnTo>
                  <a:lnTo>
                    <a:pt x="529" y="1994"/>
                  </a:lnTo>
                  <a:lnTo>
                    <a:pt x="537" y="1994"/>
                  </a:lnTo>
                  <a:lnTo>
                    <a:pt x="537" y="1977"/>
                  </a:lnTo>
                  <a:lnTo>
                    <a:pt x="546" y="1968"/>
                  </a:lnTo>
                  <a:lnTo>
                    <a:pt x="558" y="1968"/>
                  </a:lnTo>
                  <a:lnTo>
                    <a:pt x="558" y="1985"/>
                  </a:lnTo>
                  <a:lnTo>
                    <a:pt x="567" y="1994"/>
                  </a:lnTo>
                  <a:lnTo>
                    <a:pt x="567" y="2006"/>
                  </a:lnTo>
                  <a:lnTo>
                    <a:pt x="584" y="2006"/>
                  </a:lnTo>
                  <a:lnTo>
                    <a:pt x="596" y="1994"/>
                  </a:lnTo>
                  <a:lnTo>
                    <a:pt x="596" y="1985"/>
                  </a:lnTo>
                  <a:lnTo>
                    <a:pt x="664" y="1918"/>
                  </a:lnTo>
                  <a:lnTo>
                    <a:pt x="664" y="1909"/>
                  </a:lnTo>
                  <a:lnTo>
                    <a:pt x="673" y="1909"/>
                  </a:lnTo>
                  <a:lnTo>
                    <a:pt x="690" y="1892"/>
                  </a:lnTo>
                  <a:lnTo>
                    <a:pt x="694" y="1892"/>
                  </a:lnTo>
                  <a:lnTo>
                    <a:pt x="694" y="1888"/>
                  </a:lnTo>
                  <a:lnTo>
                    <a:pt x="702" y="1879"/>
                  </a:lnTo>
                  <a:lnTo>
                    <a:pt x="702" y="1841"/>
                  </a:lnTo>
                  <a:lnTo>
                    <a:pt x="711" y="1833"/>
                  </a:lnTo>
                  <a:lnTo>
                    <a:pt x="711" y="1820"/>
                  </a:lnTo>
                  <a:lnTo>
                    <a:pt x="732" y="1820"/>
                  </a:lnTo>
                  <a:lnTo>
                    <a:pt x="740" y="1812"/>
                  </a:lnTo>
                  <a:lnTo>
                    <a:pt x="749" y="1812"/>
                  </a:lnTo>
                  <a:lnTo>
                    <a:pt x="757" y="1820"/>
                  </a:lnTo>
                  <a:lnTo>
                    <a:pt x="761" y="1820"/>
                  </a:lnTo>
                  <a:lnTo>
                    <a:pt x="761" y="1757"/>
                  </a:lnTo>
                  <a:lnTo>
                    <a:pt x="787" y="1757"/>
                  </a:lnTo>
                  <a:lnTo>
                    <a:pt x="795" y="1765"/>
                  </a:lnTo>
                  <a:lnTo>
                    <a:pt x="825" y="1765"/>
                  </a:lnTo>
                  <a:lnTo>
                    <a:pt x="825" y="1782"/>
                  </a:lnTo>
                  <a:lnTo>
                    <a:pt x="829" y="1782"/>
                  </a:lnTo>
                  <a:lnTo>
                    <a:pt x="838" y="1786"/>
                  </a:lnTo>
                  <a:lnTo>
                    <a:pt x="838" y="1795"/>
                  </a:lnTo>
                  <a:lnTo>
                    <a:pt x="855" y="1812"/>
                  </a:lnTo>
                  <a:lnTo>
                    <a:pt x="867" y="1812"/>
                  </a:lnTo>
                  <a:lnTo>
                    <a:pt x="893" y="1786"/>
                  </a:lnTo>
                  <a:lnTo>
                    <a:pt x="893" y="1782"/>
                  </a:lnTo>
                  <a:lnTo>
                    <a:pt x="901" y="1774"/>
                  </a:lnTo>
                  <a:lnTo>
                    <a:pt x="901" y="1757"/>
                  </a:lnTo>
                  <a:lnTo>
                    <a:pt x="905" y="1752"/>
                  </a:lnTo>
                  <a:lnTo>
                    <a:pt x="905" y="1744"/>
                  </a:lnTo>
                  <a:lnTo>
                    <a:pt x="914" y="1736"/>
                  </a:lnTo>
                  <a:lnTo>
                    <a:pt x="914" y="1714"/>
                  </a:lnTo>
                  <a:lnTo>
                    <a:pt x="901" y="1697"/>
                  </a:lnTo>
                  <a:lnTo>
                    <a:pt x="901" y="1689"/>
                  </a:lnTo>
                  <a:lnTo>
                    <a:pt x="935" y="1689"/>
                  </a:lnTo>
                  <a:lnTo>
                    <a:pt x="935" y="1609"/>
                  </a:lnTo>
                  <a:lnTo>
                    <a:pt x="969" y="1609"/>
                  </a:lnTo>
                  <a:lnTo>
                    <a:pt x="969" y="1583"/>
                  </a:lnTo>
                  <a:lnTo>
                    <a:pt x="973" y="1579"/>
                  </a:lnTo>
                  <a:lnTo>
                    <a:pt x="973" y="1554"/>
                  </a:lnTo>
                  <a:lnTo>
                    <a:pt x="999" y="1554"/>
                  </a:lnTo>
                  <a:lnTo>
                    <a:pt x="999" y="1515"/>
                  </a:lnTo>
                  <a:lnTo>
                    <a:pt x="1003" y="1507"/>
                  </a:lnTo>
                  <a:lnTo>
                    <a:pt x="1003" y="1503"/>
                  </a:lnTo>
                  <a:lnTo>
                    <a:pt x="1109" y="1503"/>
                  </a:lnTo>
                  <a:lnTo>
                    <a:pt x="1109" y="1473"/>
                  </a:lnTo>
                  <a:lnTo>
                    <a:pt x="1117" y="1465"/>
                  </a:lnTo>
                  <a:lnTo>
                    <a:pt x="1231" y="1465"/>
                  </a:lnTo>
                  <a:lnTo>
                    <a:pt x="1231" y="1448"/>
                  </a:lnTo>
                  <a:lnTo>
                    <a:pt x="1214" y="1435"/>
                  </a:lnTo>
                  <a:lnTo>
                    <a:pt x="1193" y="1435"/>
                  </a:lnTo>
                  <a:lnTo>
                    <a:pt x="1185" y="1435"/>
                  </a:lnTo>
                  <a:lnTo>
                    <a:pt x="1181" y="1427"/>
                  </a:lnTo>
                  <a:lnTo>
                    <a:pt x="1181" y="1418"/>
                  </a:lnTo>
                  <a:lnTo>
                    <a:pt x="1172" y="1410"/>
                  </a:lnTo>
                  <a:lnTo>
                    <a:pt x="1172" y="1397"/>
                  </a:lnTo>
                  <a:lnTo>
                    <a:pt x="1181" y="1388"/>
                  </a:lnTo>
                  <a:lnTo>
                    <a:pt x="1172" y="1380"/>
                  </a:lnTo>
                  <a:lnTo>
                    <a:pt x="1172" y="1367"/>
                  </a:lnTo>
                  <a:lnTo>
                    <a:pt x="1181" y="1359"/>
                  </a:lnTo>
                  <a:lnTo>
                    <a:pt x="1181" y="1304"/>
                  </a:lnTo>
                  <a:lnTo>
                    <a:pt x="1185" y="1300"/>
                  </a:lnTo>
                  <a:lnTo>
                    <a:pt x="1185" y="1232"/>
                  </a:lnTo>
                  <a:lnTo>
                    <a:pt x="1142" y="1232"/>
                  </a:lnTo>
                  <a:lnTo>
                    <a:pt x="1142" y="1194"/>
                  </a:lnTo>
                  <a:lnTo>
                    <a:pt x="1155" y="1177"/>
                  </a:lnTo>
                  <a:lnTo>
                    <a:pt x="1155" y="1160"/>
                  </a:lnTo>
                  <a:lnTo>
                    <a:pt x="1151" y="1156"/>
                  </a:lnTo>
                  <a:lnTo>
                    <a:pt x="1151" y="1147"/>
                  </a:lnTo>
                  <a:lnTo>
                    <a:pt x="1151" y="1139"/>
                  </a:lnTo>
                  <a:lnTo>
                    <a:pt x="1142" y="1130"/>
                  </a:lnTo>
                  <a:lnTo>
                    <a:pt x="1126" y="1130"/>
                  </a:lnTo>
                  <a:lnTo>
                    <a:pt x="1117" y="1126"/>
                  </a:lnTo>
                  <a:lnTo>
                    <a:pt x="1109" y="1126"/>
                  </a:lnTo>
                  <a:lnTo>
                    <a:pt x="1096" y="1109"/>
                  </a:lnTo>
                  <a:lnTo>
                    <a:pt x="1087" y="1118"/>
                  </a:lnTo>
                  <a:lnTo>
                    <a:pt x="1049" y="1118"/>
                  </a:lnTo>
                  <a:lnTo>
                    <a:pt x="1041" y="1126"/>
                  </a:lnTo>
                  <a:lnTo>
                    <a:pt x="1037" y="1118"/>
                  </a:lnTo>
                  <a:lnTo>
                    <a:pt x="1028" y="1118"/>
                  </a:lnTo>
                  <a:lnTo>
                    <a:pt x="1028" y="1147"/>
                  </a:lnTo>
                  <a:lnTo>
                    <a:pt x="990" y="1147"/>
                  </a:lnTo>
                  <a:lnTo>
                    <a:pt x="982" y="1156"/>
                  </a:lnTo>
                  <a:lnTo>
                    <a:pt x="914" y="1156"/>
                  </a:lnTo>
                  <a:lnTo>
                    <a:pt x="905" y="1147"/>
                  </a:lnTo>
                  <a:lnTo>
                    <a:pt x="901" y="1147"/>
                  </a:lnTo>
                  <a:lnTo>
                    <a:pt x="893" y="1139"/>
                  </a:lnTo>
                  <a:lnTo>
                    <a:pt x="876" y="1139"/>
                  </a:lnTo>
                  <a:lnTo>
                    <a:pt x="867" y="1130"/>
                  </a:lnTo>
                  <a:lnTo>
                    <a:pt x="855" y="1130"/>
                  </a:lnTo>
                  <a:lnTo>
                    <a:pt x="846" y="1126"/>
                  </a:lnTo>
                  <a:lnTo>
                    <a:pt x="838" y="1126"/>
                  </a:lnTo>
                  <a:lnTo>
                    <a:pt x="829" y="1118"/>
                  </a:lnTo>
                  <a:lnTo>
                    <a:pt x="829" y="1096"/>
                  </a:lnTo>
                  <a:lnTo>
                    <a:pt x="838" y="1088"/>
                  </a:lnTo>
                  <a:lnTo>
                    <a:pt x="838" y="1079"/>
                  </a:lnTo>
                  <a:lnTo>
                    <a:pt x="829" y="1071"/>
                  </a:lnTo>
                  <a:lnTo>
                    <a:pt x="829" y="1054"/>
                  </a:lnTo>
                  <a:lnTo>
                    <a:pt x="855" y="1054"/>
                  </a:lnTo>
                  <a:lnTo>
                    <a:pt x="855" y="1041"/>
                  </a:lnTo>
                  <a:lnTo>
                    <a:pt x="846" y="1033"/>
                  </a:lnTo>
                  <a:lnTo>
                    <a:pt x="846" y="1024"/>
                  </a:lnTo>
                  <a:lnTo>
                    <a:pt x="863" y="1012"/>
                  </a:lnTo>
                  <a:lnTo>
                    <a:pt x="867" y="1012"/>
                  </a:lnTo>
                  <a:lnTo>
                    <a:pt x="867" y="1003"/>
                  </a:lnTo>
                  <a:lnTo>
                    <a:pt x="876" y="995"/>
                  </a:lnTo>
                  <a:lnTo>
                    <a:pt x="876" y="986"/>
                  </a:lnTo>
                  <a:lnTo>
                    <a:pt x="867" y="982"/>
                  </a:lnTo>
                  <a:lnTo>
                    <a:pt x="867" y="974"/>
                  </a:lnTo>
                  <a:lnTo>
                    <a:pt x="863" y="965"/>
                  </a:lnTo>
                  <a:lnTo>
                    <a:pt x="863" y="952"/>
                  </a:lnTo>
                  <a:lnTo>
                    <a:pt x="855" y="944"/>
                  </a:lnTo>
                  <a:lnTo>
                    <a:pt x="855" y="936"/>
                  </a:lnTo>
                  <a:lnTo>
                    <a:pt x="863" y="927"/>
                  </a:lnTo>
                  <a:lnTo>
                    <a:pt x="863" y="897"/>
                  </a:lnTo>
                  <a:lnTo>
                    <a:pt x="867" y="889"/>
                  </a:lnTo>
                  <a:lnTo>
                    <a:pt x="867" y="855"/>
                  </a:lnTo>
                  <a:lnTo>
                    <a:pt x="863" y="847"/>
                  </a:lnTo>
                  <a:lnTo>
                    <a:pt x="846" y="847"/>
                  </a:lnTo>
                  <a:lnTo>
                    <a:pt x="838" y="838"/>
                  </a:lnTo>
                  <a:lnTo>
                    <a:pt x="829" y="838"/>
                  </a:lnTo>
                  <a:lnTo>
                    <a:pt x="825" y="830"/>
                  </a:lnTo>
                  <a:lnTo>
                    <a:pt x="808" y="830"/>
                  </a:lnTo>
                  <a:lnTo>
                    <a:pt x="787" y="809"/>
                  </a:lnTo>
                  <a:lnTo>
                    <a:pt x="787" y="800"/>
                  </a:lnTo>
                  <a:lnTo>
                    <a:pt x="778" y="792"/>
                  </a:lnTo>
                  <a:lnTo>
                    <a:pt x="778" y="783"/>
                  </a:lnTo>
                  <a:lnTo>
                    <a:pt x="761" y="770"/>
                  </a:lnTo>
                  <a:lnTo>
                    <a:pt x="761" y="762"/>
                  </a:lnTo>
                  <a:lnTo>
                    <a:pt x="770" y="754"/>
                  </a:lnTo>
                  <a:lnTo>
                    <a:pt x="795" y="754"/>
                  </a:lnTo>
                  <a:lnTo>
                    <a:pt x="808" y="741"/>
                  </a:lnTo>
                  <a:lnTo>
                    <a:pt x="808" y="732"/>
                  </a:lnTo>
                  <a:lnTo>
                    <a:pt x="800" y="724"/>
                  </a:lnTo>
                  <a:lnTo>
                    <a:pt x="787" y="724"/>
                  </a:lnTo>
                  <a:lnTo>
                    <a:pt x="761" y="703"/>
                  </a:lnTo>
                  <a:lnTo>
                    <a:pt x="761" y="665"/>
                  </a:lnTo>
                  <a:lnTo>
                    <a:pt x="770" y="656"/>
                  </a:lnTo>
                  <a:lnTo>
                    <a:pt x="770" y="635"/>
                  </a:lnTo>
                  <a:lnTo>
                    <a:pt x="740" y="605"/>
                  </a:lnTo>
                  <a:lnTo>
                    <a:pt x="740" y="597"/>
                  </a:lnTo>
                  <a:lnTo>
                    <a:pt x="711" y="567"/>
                  </a:lnTo>
                  <a:lnTo>
                    <a:pt x="711" y="542"/>
                  </a:lnTo>
                  <a:lnTo>
                    <a:pt x="719" y="533"/>
                  </a:lnTo>
                  <a:lnTo>
                    <a:pt x="728" y="533"/>
                  </a:lnTo>
                  <a:lnTo>
                    <a:pt x="728" y="512"/>
                  </a:lnTo>
                  <a:lnTo>
                    <a:pt x="732" y="508"/>
                  </a:lnTo>
                  <a:lnTo>
                    <a:pt x="749" y="508"/>
                  </a:lnTo>
                  <a:lnTo>
                    <a:pt x="749" y="512"/>
                  </a:lnTo>
                  <a:lnTo>
                    <a:pt x="761" y="529"/>
                  </a:lnTo>
                  <a:lnTo>
                    <a:pt x="770" y="529"/>
                  </a:lnTo>
                  <a:lnTo>
                    <a:pt x="787" y="512"/>
                  </a:lnTo>
                  <a:lnTo>
                    <a:pt x="817" y="512"/>
                  </a:lnTo>
                  <a:lnTo>
                    <a:pt x="817" y="521"/>
                  </a:lnTo>
                  <a:lnTo>
                    <a:pt x="825" y="529"/>
                  </a:lnTo>
                  <a:lnTo>
                    <a:pt x="829" y="529"/>
                  </a:lnTo>
                  <a:lnTo>
                    <a:pt x="838" y="533"/>
                  </a:lnTo>
                  <a:lnTo>
                    <a:pt x="838" y="542"/>
                  </a:lnTo>
                  <a:lnTo>
                    <a:pt x="846" y="550"/>
                  </a:lnTo>
                  <a:lnTo>
                    <a:pt x="855" y="542"/>
                  </a:lnTo>
                  <a:lnTo>
                    <a:pt x="863" y="550"/>
                  </a:lnTo>
                  <a:lnTo>
                    <a:pt x="863" y="567"/>
                  </a:lnTo>
                  <a:lnTo>
                    <a:pt x="901" y="567"/>
                  </a:lnTo>
                  <a:lnTo>
                    <a:pt x="905" y="572"/>
                  </a:lnTo>
                  <a:lnTo>
                    <a:pt x="922" y="572"/>
                  </a:lnTo>
                  <a:lnTo>
                    <a:pt x="931" y="567"/>
                  </a:lnTo>
                  <a:lnTo>
                    <a:pt x="931" y="550"/>
                  </a:lnTo>
                  <a:lnTo>
                    <a:pt x="922" y="542"/>
                  </a:lnTo>
                  <a:lnTo>
                    <a:pt x="922" y="521"/>
                  </a:lnTo>
                  <a:lnTo>
                    <a:pt x="931" y="512"/>
                  </a:lnTo>
                  <a:lnTo>
                    <a:pt x="931" y="508"/>
                  </a:lnTo>
                  <a:lnTo>
                    <a:pt x="935" y="500"/>
                  </a:lnTo>
                  <a:lnTo>
                    <a:pt x="935" y="491"/>
                  </a:lnTo>
                  <a:lnTo>
                    <a:pt x="969" y="461"/>
                  </a:lnTo>
                  <a:lnTo>
                    <a:pt x="999" y="461"/>
                  </a:lnTo>
                  <a:lnTo>
                    <a:pt x="1037" y="423"/>
                  </a:lnTo>
                  <a:lnTo>
                    <a:pt x="1049" y="423"/>
                  </a:lnTo>
                  <a:lnTo>
                    <a:pt x="1066" y="406"/>
                  </a:lnTo>
                  <a:lnTo>
                    <a:pt x="1104" y="406"/>
                  </a:lnTo>
                  <a:lnTo>
                    <a:pt x="1134" y="377"/>
                  </a:lnTo>
                  <a:lnTo>
                    <a:pt x="1155" y="377"/>
                  </a:lnTo>
                  <a:lnTo>
                    <a:pt x="1155" y="368"/>
                  </a:lnTo>
                  <a:lnTo>
                    <a:pt x="1164" y="364"/>
                  </a:lnTo>
                  <a:lnTo>
                    <a:pt x="1172" y="364"/>
                  </a:lnTo>
                  <a:lnTo>
                    <a:pt x="1172" y="356"/>
                  </a:lnTo>
                  <a:lnTo>
                    <a:pt x="1185" y="339"/>
                  </a:lnTo>
                  <a:lnTo>
                    <a:pt x="1185" y="326"/>
                  </a:lnTo>
                  <a:lnTo>
                    <a:pt x="1172" y="309"/>
                  </a:lnTo>
                  <a:lnTo>
                    <a:pt x="1155" y="309"/>
                  </a:lnTo>
                  <a:lnTo>
                    <a:pt x="1151" y="301"/>
                  </a:lnTo>
                  <a:lnTo>
                    <a:pt x="1134" y="301"/>
                  </a:lnTo>
                  <a:lnTo>
                    <a:pt x="1117" y="318"/>
                  </a:lnTo>
                  <a:lnTo>
                    <a:pt x="1109" y="318"/>
                  </a:lnTo>
                  <a:lnTo>
                    <a:pt x="1104" y="326"/>
                  </a:lnTo>
                  <a:lnTo>
                    <a:pt x="1079" y="326"/>
                  </a:lnTo>
                  <a:lnTo>
                    <a:pt x="1058" y="301"/>
                  </a:lnTo>
                  <a:lnTo>
                    <a:pt x="1058" y="296"/>
                  </a:lnTo>
                  <a:lnTo>
                    <a:pt x="1066" y="288"/>
                  </a:lnTo>
                  <a:lnTo>
                    <a:pt x="1066" y="279"/>
                  </a:lnTo>
                  <a:lnTo>
                    <a:pt x="1075" y="271"/>
                  </a:lnTo>
                  <a:lnTo>
                    <a:pt x="1049" y="250"/>
                  </a:lnTo>
                  <a:lnTo>
                    <a:pt x="1041" y="250"/>
                  </a:lnTo>
                  <a:lnTo>
                    <a:pt x="1037" y="241"/>
                  </a:lnTo>
                  <a:lnTo>
                    <a:pt x="1028" y="250"/>
                  </a:lnTo>
                  <a:lnTo>
                    <a:pt x="1020" y="250"/>
                  </a:lnTo>
                  <a:lnTo>
                    <a:pt x="1011" y="258"/>
                  </a:lnTo>
                  <a:lnTo>
                    <a:pt x="1003" y="258"/>
                  </a:lnTo>
                  <a:lnTo>
                    <a:pt x="1003" y="250"/>
                  </a:lnTo>
                  <a:lnTo>
                    <a:pt x="990" y="233"/>
                  </a:lnTo>
                  <a:lnTo>
                    <a:pt x="990" y="224"/>
                  </a:lnTo>
                  <a:lnTo>
                    <a:pt x="982" y="224"/>
                  </a:lnTo>
                  <a:lnTo>
                    <a:pt x="969" y="212"/>
                  </a:lnTo>
                  <a:lnTo>
                    <a:pt x="944" y="212"/>
                  </a:lnTo>
                  <a:lnTo>
                    <a:pt x="935" y="203"/>
                  </a:lnTo>
                  <a:lnTo>
                    <a:pt x="931" y="203"/>
                  </a:lnTo>
                  <a:lnTo>
                    <a:pt x="922" y="195"/>
                  </a:lnTo>
                  <a:lnTo>
                    <a:pt x="901" y="195"/>
                  </a:lnTo>
                  <a:lnTo>
                    <a:pt x="901" y="212"/>
                  </a:lnTo>
                  <a:lnTo>
                    <a:pt x="795" y="212"/>
                  </a:lnTo>
                  <a:lnTo>
                    <a:pt x="787" y="203"/>
                  </a:lnTo>
                  <a:lnTo>
                    <a:pt x="778" y="203"/>
                  </a:lnTo>
                  <a:lnTo>
                    <a:pt x="757" y="182"/>
                  </a:lnTo>
                  <a:lnTo>
                    <a:pt x="749" y="191"/>
                  </a:lnTo>
                  <a:lnTo>
                    <a:pt x="740" y="191"/>
                  </a:lnTo>
                  <a:lnTo>
                    <a:pt x="732" y="195"/>
                  </a:lnTo>
                  <a:lnTo>
                    <a:pt x="728" y="195"/>
                  </a:lnTo>
                  <a:lnTo>
                    <a:pt x="711" y="212"/>
                  </a:lnTo>
                  <a:lnTo>
                    <a:pt x="702" y="203"/>
                  </a:lnTo>
                  <a:lnTo>
                    <a:pt x="681" y="203"/>
                  </a:lnTo>
                  <a:lnTo>
                    <a:pt x="664" y="191"/>
                  </a:lnTo>
                  <a:lnTo>
                    <a:pt x="656" y="191"/>
                  </a:lnTo>
                  <a:lnTo>
                    <a:pt x="656" y="123"/>
                  </a:lnTo>
                  <a:lnTo>
                    <a:pt x="647" y="114"/>
                  </a:lnTo>
                  <a:lnTo>
                    <a:pt x="643" y="114"/>
                  </a:lnTo>
                  <a:lnTo>
                    <a:pt x="635" y="106"/>
                  </a:lnTo>
                  <a:lnTo>
                    <a:pt x="635" y="97"/>
                  </a:lnTo>
                  <a:lnTo>
                    <a:pt x="626" y="89"/>
                  </a:lnTo>
                  <a:lnTo>
                    <a:pt x="626" y="80"/>
                  </a:lnTo>
                  <a:lnTo>
                    <a:pt x="622" y="76"/>
                  </a:lnTo>
                  <a:lnTo>
                    <a:pt x="622" y="68"/>
                  </a:lnTo>
                  <a:lnTo>
                    <a:pt x="613" y="59"/>
                  </a:lnTo>
                  <a:lnTo>
                    <a:pt x="613" y="55"/>
                  </a:lnTo>
                  <a:lnTo>
                    <a:pt x="605" y="55"/>
                  </a:lnTo>
                  <a:lnTo>
                    <a:pt x="584" y="30"/>
                  </a:lnTo>
                  <a:lnTo>
                    <a:pt x="584" y="21"/>
                  </a:lnTo>
                  <a:lnTo>
                    <a:pt x="575" y="17"/>
                  </a:lnTo>
                  <a:lnTo>
                    <a:pt x="575" y="9"/>
                  </a:lnTo>
                  <a:lnTo>
                    <a:pt x="567" y="0"/>
                  </a:lnTo>
                  <a:lnTo>
                    <a:pt x="516" y="0"/>
                  </a:lnTo>
                  <a:lnTo>
                    <a:pt x="508" y="9"/>
                  </a:lnTo>
                  <a:lnTo>
                    <a:pt x="482" y="9"/>
                  </a:lnTo>
                  <a:lnTo>
                    <a:pt x="478" y="17"/>
                  </a:lnTo>
                  <a:lnTo>
                    <a:pt x="469" y="17"/>
                  </a:lnTo>
                  <a:lnTo>
                    <a:pt x="461" y="21"/>
                  </a:lnTo>
                  <a:lnTo>
                    <a:pt x="452" y="21"/>
                  </a:lnTo>
                  <a:lnTo>
                    <a:pt x="440" y="38"/>
                  </a:lnTo>
                  <a:lnTo>
                    <a:pt x="431" y="38"/>
                  </a:lnTo>
                  <a:lnTo>
                    <a:pt x="423" y="47"/>
                  </a:lnTo>
                  <a:lnTo>
                    <a:pt x="410" y="47"/>
                  </a:lnTo>
                  <a:lnTo>
                    <a:pt x="402" y="55"/>
                  </a:lnTo>
                  <a:lnTo>
                    <a:pt x="385" y="55"/>
                  </a:lnTo>
                  <a:lnTo>
                    <a:pt x="372" y="38"/>
                  </a:lnTo>
                  <a:lnTo>
                    <a:pt x="364" y="38"/>
                  </a:lnTo>
                  <a:lnTo>
                    <a:pt x="355" y="47"/>
                  </a:lnTo>
                  <a:lnTo>
                    <a:pt x="347" y="47"/>
                  </a:lnTo>
                  <a:lnTo>
                    <a:pt x="338" y="55"/>
                  </a:lnTo>
                  <a:lnTo>
                    <a:pt x="317" y="55"/>
                  </a:lnTo>
                  <a:lnTo>
                    <a:pt x="304" y="68"/>
                  </a:lnTo>
                  <a:lnTo>
                    <a:pt x="275" y="68"/>
                  </a:lnTo>
                  <a:lnTo>
                    <a:pt x="266" y="59"/>
                  </a:lnTo>
                  <a:lnTo>
                    <a:pt x="258" y="59"/>
                  </a:lnTo>
                  <a:lnTo>
                    <a:pt x="249" y="68"/>
                  </a:lnTo>
                  <a:lnTo>
                    <a:pt x="241" y="68"/>
                  </a:lnTo>
                  <a:lnTo>
                    <a:pt x="241" y="80"/>
                  </a:lnTo>
                  <a:lnTo>
                    <a:pt x="228" y="80"/>
                  </a:lnTo>
                  <a:lnTo>
                    <a:pt x="211" y="97"/>
                  </a:lnTo>
                  <a:lnTo>
                    <a:pt x="182" y="97"/>
                  </a:lnTo>
                  <a:lnTo>
                    <a:pt x="182" y="123"/>
                  </a:lnTo>
                  <a:lnTo>
                    <a:pt x="190" y="127"/>
                  </a:lnTo>
                  <a:lnTo>
                    <a:pt x="190" y="136"/>
                  </a:lnTo>
                  <a:lnTo>
                    <a:pt x="203" y="152"/>
                  </a:lnTo>
                  <a:lnTo>
                    <a:pt x="203" y="157"/>
                  </a:lnTo>
                  <a:lnTo>
                    <a:pt x="232" y="191"/>
                  </a:lnTo>
                  <a:lnTo>
                    <a:pt x="232" y="203"/>
                  </a:lnTo>
                  <a:lnTo>
                    <a:pt x="220" y="203"/>
                  </a:lnTo>
                  <a:lnTo>
                    <a:pt x="220" y="220"/>
                  </a:lnTo>
                  <a:lnTo>
                    <a:pt x="203" y="233"/>
                  </a:lnTo>
                  <a:lnTo>
                    <a:pt x="203" y="263"/>
                  </a:lnTo>
                  <a:lnTo>
                    <a:pt x="211" y="271"/>
                  </a:lnTo>
                  <a:lnTo>
                    <a:pt x="173" y="309"/>
                  </a:lnTo>
                  <a:lnTo>
                    <a:pt x="160" y="309"/>
                  </a:lnTo>
                  <a:lnTo>
                    <a:pt x="152" y="318"/>
                  </a:lnTo>
                  <a:lnTo>
                    <a:pt x="135" y="318"/>
                  </a:lnTo>
                  <a:lnTo>
                    <a:pt x="131" y="326"/>
                  </a:lnTo>
                  <a:lnTo>
                    <a:pt x="122" y="326"/>
                  </a:lnTo>
                  <a:lnTo>
                    <a:pt x="114" y="330"/>
                  </a:lnTo>
                  <a:lnTo>
                    <a:pt x="97" y="330"/>
                  </a:lnTo>
                  <a:lnTo>
                    <a:pt x="84" y="347"/>
                  </a:lnTo>
                  <a:lnTo>
                    <a:pt x="76" y="347"/>
                  </a:lnTo>
                  <a:lnTo>
                    <a:pt x="63" y="364"/>
                  </a:lnTo>
                  <a:lnTo>
                    <a:pt x="63" y="377"/>
                  </a:lnTo>
                  <a:lnTo>
                    <a:pt x="67" y="385"/>
                  </a:lnTo>
                  <a:lnTo>
                    <a:pt x="67" y="394"/>
                  </a:lnTo>
                  <a:lnTo>
                    <a:pt x="76" y="402"/>
                  </a:lnTo>
                  <a:lnTo>
                    <a:pt x="76" y="415"/>
                  </a:lnTo>
                  <a:lnTo>
                    <a:pt x="67" y="423"/>
                  </a:lnTo>
                  <a:lnTo>
                    <a:pt x="67" y="474"/>
                  </a:lnTo>
                  <a:lnTo>
                    <a:pt x="76" y="483"/>
                  </a:lnTo>
                  <a:lnTo>
                    <a:pt x="76" y="508"/>
                  </a:lnTo>
                  <a:lnTo>
                    <a:pt x="84" y="512"/>
                  </a:lnTo>
                  <a:lnTo>
                    <a:pt x="84" y="550"/>
                  </a:lnTo>
                  <a:lnTo>
                    <a:pt x="88" y="559"/>
                  </a:lnTo>
                  <a:lnTo>
                    <a:pt x="88" y="588"/>
                  </a:lnTo>
                  <a:lnTo>
                    <a:pt x="97" y="588"/>
                  </a:lnTo>
                  <a:lnTo>
                    <a:pt x="105" y="597"/>
                  </a:lnTo>
                  <a:lnTo>
                    <a:pt x="122" y="597"/>
                  </a:lnTo>
                  <a:lnTo>
                    <a:pt x="131" y="605"/>
                  </a:lnTo>
                  <a:lnTo>
                    <a:pt x="135" y="605"/>
                  </a:lnTo>
                  <a:lnTo>
                    <a:pt x="144" y="610"/>
                  </a:lnTo>
                  <a:lnTo>
                    <a:pt x="160" y="610"/>
                  </a:lnTo>
                  <a:lnTo>
                    <a:pt x="169" y="618"/>
                  </a:lnTo>
                  <a:lnTo>
                    <a:pt x="173" y="618"/>
                  </a:lnTo>
                  <a:lnTo>
                    <a:pt x="182" y="627"/>
                  </a:lnTo>
                  <a:lnTo>
                    <a:pt x="194" y="627"/>
                  </a:lnTo>
                  <a:lnTo>
                    <a:pt x="203" y="635"/>
                  </a:lnTo>
                  <a:lnTo>
                    <a:pt x="249" y="635"/>
                  </a:lnTo>
                  <a:lnTo>
                    <a:pt x="266" y="648"/>
                  </a:lnTo>
                  <a:lnTo>
                    <a:pt x="266" y="665"/>
                  </a:lnTo>
                  <a:lnTo>
                    <a:pt x="241" y="665"/>
                  </a:lnTo>
                  <a:lnTo>
                    <a:pt x="232" y="673"/>
                  </a:lnTo>
                  <a:lnTo>
                    <a:pt x="232" y="703"/>
                  </a:lnTo>
                  <a:lnTo>
                    <a:pt x="228" y="711"/>
                  </a:lnTo>
                  <a:lnTo>
                    <a:pt x="228" y="732"/>
                  </a:lnTo>
                  <a:lnTo>
                    <a:pt x="211" y="732"/>
                  </a:lnTo>
                  <a:lnTo>
                    <a:pt x="203" y="741"/>
                  </a:lnTo>
                  <a:lnTo>
                    <a:pt x="203" y="783"/>
                  </a:lnTo>
                  <a:lnTo>
                    <a:pt x="194" y="792"/>
                  </a:lnTo>
                  <a:lnTo>
                    <a:pt x="194" y="813"/>
                  </a:lnTo>
                  <a:lnTo>
                    <a:pt x="169" y="813"/>
                  </a:lnTo>
                  <a:lnTo>
                    <a:pt x="169" y="821"/>
                  </a:lnTo>
                  <a:lnTo>
                    <a:pt x="173" y="830"/>
                  </a:lnTo>
                  <a:lnTo>
                    <a:pt x="169" y="838"/>
                  </a:lnTo>
                  <a:lnTo>
                    <a:pt x="144" y="838"/>
                  </a:lnTo>
                  <a:lnTo>
                    <a:pt x="131" y="855"/>
                  </a:lnTo>
                  <a:lnTo>
                    <a:pt x="131" y="859"/>
                  </a:lnTo>
                  <a:lnTo>
                    <a:pt x="105" y="859"/>
                  </a:lnTo>
                  <a:lnTo>
                    <a:pt x="97" y="855"/>
                  </a:lnTo>
                  <a:lnTo>
                    <a:pt x="46" y="855"/>
                  </a:lnTo>
                  <a:lnTo>
                    <a:pt x="46" y="868"/>
                  </a:lnTo>
                  <a:lnTo>
                    <a:pt x="29" y="868"/>
                  </a:lnTo>
                  <a:lnTo>
                    <a:pt x="29" y="876"/>
                  </a:lnTo>
                  <a:lnTo>
                    <a:pt x="25" y="885"/>
                  </a:lnTo>
                  <a:lnTo>
                    <a:pt x="25" y="897"/>
                  </a:lnTo>
                  <a:lnTo>
                    <a:pt x="17" y="906"/>
                  </a:lnTo>
                  <a:lnTo>
                    <a:pt x="8" y="906"/>
                  </a:lnTo>
                  <a:lnTo>
                    <a:pt x="8" y="919"/>
                  </a:lnTo>
                  <a:lnTo>
                    <a:pt x="17" y="927"/>
                  </a:lnTo>
                  <a:lnTo>
                    <a:pt x="17" y="944"/>
                  </a:lnTo>
                  <a:lnTo>
                    <a:pt x="0" y="957"/>
                  </a:lnTo>
                  <a:lnTo>
                    <a:pt x="25" y="982"/>
                  </a:lnTo>
                  <a:lnTo>
                    <a:pt x="29" y="982"/>
                  </a:lnTo>
                  <a:lnTo>
                    <a:pt x="29" y="1003"/>
                  </a:lnTo>
                  <a:lnTo>
                    <a:pt x="17" y="1003"/>
                  </a:lnTo>
                  <a:lnTo>
                    <a:pt x="17" y="1033"/>
                  </a:lnTo>
                  <a:lnTo>
                    <a:pt x="38" y="1033"/>
                  </a:lnTo>
                  <a:lnTo>
                    <a:pt x="46" y="1041"/>
                  </a:lnTo>
                  <a:lnTo>
                    <a:pt x="46" y="1054"/>
                  </a:lnTo>
                  <a:lnTo>
                    <a:pt x="55" y="1063"/>
                  </a:lnTo>
                  <a:lnTo>
                    <a:pt x="55" y="1096"/>
                  </a:lnTo>
                  <a:lnTo>
                    <a:pt x="63" y="1101"/>
                  </a:lnTo>
                  <a:lnTo>
                    <a:pt x="63" y="1109"/>
                  </a:lnTo>
                  <a:lnTo>
                    <a:pt x="76" y="1109"/>
                  </a:lnTo>
                  <a:lnTo>
                    <a:pt x="84" y="1118"/>
                  </a:lnTo>
                  <a:lnTo>
                    <a:pt x="97" y="111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708A6D25-A84F-4F1E-A82C-48FFE9BF1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" y="3150"/>
              <a:ext cx="256" cy="252"/>
            </a:xfrm>
            <a:custGeom>
              <a:avLst/>
              <a:gdLst>
                <a:gd name="T0" fmla="*/ 424 w 1135"/>
                <a:gd name="T1" fmla="*/ 876 h 1117"/>
                <a:gd name="T2" fmla="*/ 470 w 1135"/>
                <a:gd name="T3" fmla="*/ 914 h 1117"/>
                <a:gd name="T4" fmla="*/ 546 w 1135"/>
                <a:gd name="T5" fmla="*/ 943 h 1117"/>
                <a:gd name="T6" fmla="*/ 585 w 1135"/>
                <a:gd name="T7" fmla="*/ 1020 h 1117"/>
                <a:gd name="T8" fmla="*/ 614 w 1135"/>
                <a:gd name="T9" fmla="*/ 1087 h 1117"/>
                <a:gd name="T10" fmla="*/ 644 w 1135"/>
                <a:gd name="T11" fmla="*/ 1079 h 1117"/>
                <a:gd name="T12" fmla="*/ 623 w 1135"/>
                <a:gd name="T13" fmla="*/ 1020 h 1117"/>
                <a:gd name="T14" fmla="*/ 644 w 1135"/>
                <a:gd name="T15" fmla="*/ 943 h 1117"/>
                <a:gd name="T16" fmla="*/ 720 w 1135"/>
                <a:gd name="T17" fmla="*/ 922 h 1117"/>
                <a:gd name="T18" fmla="*/ 771 w 1135"/>
                <a:gd name="T19" fmla="*/ 876 h 1117"/>
                <a:gd name="T20" fmla="*/ 809 w 1135"/>
                <a:gd name="T21" fmla="*/ 846 h 1117"/>
                <a:gd name="T22" fmla="*/ 847 w 1135"/>
                <a:gd name="T23" fmla="*/ 825 h 1117"/>
                <a:gd name="T24" fmla="*/ 923 w 1135"/>
                <a:gd name="T25" fmla="*/ 825 h 1117"/>
                <a:gd name="T26" fmla="*/ 978 w 1135"/>
                <a:gd name="T27" fmla="*/ 791 h 1117"/>
                <a:gd name="T28" fmla="*/ 1008 w 1135"/>
                <a:gd name="T29" fmla="*/ 761 h 1117"/>
                <a:gd name="T30" fmla="*/ 1037 w 1135"/>
                <a:gd name="T31" fmla="*/ 749 h 1117"/>
                <a:gd name="T32" fmla="*/ 1067 w 1135"/>
                <a:gd name="T33" fmla="*/ 719 h 1117"/>
                <a:gd name="T34" fmla="*/ 1088 w 1135"/>
                <a:gd name="T35" fmla="*/ 673 h 1117"/>
                <a:gd name="T36" fmla="*/ 1126 w 1135"/>
                <a:gd name="T37" fmla="*/ 643 h 1117"/>
                <a:gd name="T38" fmla="*/ 1118 w 1135"/>
                <a:gd name="T39" fmla="*/ 575 h 1117"/>
                <a:gd name="T40" fmla="*/ 1088 w 1135"/>
                <a:gd name="T41" fmla="*/ 588 h 1117"/>
                <a:gd name="T42" fmla="*/ 991 w 1135"/>
                <a:gd name="T43" fmla="*/ 520 h 1117"/>
                <a:gd name="T44" fmla="*/ 953 w 1135"/>
                <a:gd name="T45" fmla="*/ 512 h 1117"/>
                <a:gd name="T46" fmla="*/ 881 w 1135"/>
                <a:gd name="T47" fmla="*/ 410 h 1117"/>
                <a:gd name="T48" fmla="*/ 838 w 1135"/>
                <a:gd name="T49" fmla="*/ 325 h 1117"/>
                <a:gd name="T50" fmla="*/ 750 w 1135"/>
                <a:gd name="T51" fmla="*/ 309 h 1117"/>
                <a:gd name="T52" fmla="*/ 712 w 1135"/>
                <a:gd name="T53" fmla="*/ 364 h 1117"/>
                <a:gd name="T54" fmla="*/ 690 w 1135"/>
                <a:gd name="T55" fmla="*/ 436 h 1117"/>
                <a:gd name="T56" fmla="*/ 652 w 1135"/>
                <a:gd name="T57" fmla="*/ 482 h 1117"/>
                <a:gd name="T58" fmla="*/ 606 w 1135"/>
                <a:gd name="T59" fmla="*/ 491 h 1117"/>
                <a:gd name="T60" fmla="*/ 517 w 1135"/>
                <a:gd name="T61" fmla="*/ 402 h 1117"/>
                <a:gd name="T62" fmla="*/ 453 w 1135"/>
                <a:gd name="T63" fmla="*/ 385 h 1117"/>
                <a:gd name="T64" fmla="*/ 441 w 1135"/>
                <a:gd name="T65" fmla="*/ 364 h 1117"/>
                <a:gd name="T66" fmla="*/ 508 w 1135"/>
                <a:gd name="T67" fmla="*/ 338 h 1117"/>
                <a:gd name="T68" fmla="*/ 568 w 1135"/>
                <a:gd name="T69" fmla="*/ 258 h 1117"/>
                <a:gd name="T70" fmla="*/ 517 w 1135"/>
                <a:gd name="T71" fmla="*/ 232 h 1117"/>
                <a:gd name="T72" fmla="*/ 453 w 1135"/>
                <a:gd name="T73" fmla="*/ 173 h 1117"/>
                <a:gd name="T74" fmla="*/ 403 w 1135"/>
                <a:gd name="T75" fmla="*/ 59 h 1117"/>
                <a:gd name="T76" fmla="*/ 229 w 1135"/>
                <a:gd name="T77" fmla="*/ 59 h 1117"/>
                <a:gd name="T78" fmla="*/ 153 w 1135"/>
                <a:gd name="T79" fmla="*/ 29 h 1117"/>
                <a:gd name="T80" fmla="*/ 85 w 1135"/>
                <a:gd name="T81" fmla="*/ 67 h 1117"/>
                <a:gd name="T82" fmla="*/ 55 w 1135"/>
                <a:gd name="T83" fmla="*/ 127 h 1117"/>
                <a:gd name="T84" fmla="*/ 55 w 1135"/>
                <a:gd name="T85" fmla="*/ 190 h 1117"/>
                <a:gd name="T86" fmla="*/ 30 w 1135"/>
                <a:gd name="T87" fmla="*/ 228 h 1117"/>
                <a:gd name="T88" fmla="*/ 17 w 1135"/>
                <a:gd name="T89" fmla="*/ 279 h 1117"/>
                <a:gd name="T90" fmla="*/ 68 w 1135"/>
                <a:gd name="T91" fmla="*/ 317 h 1117"/>
                <a:gd name="T92" fmla="*/ 144 w 1135"/>
                <a:gd name="T93" fmla="*/ 300 h 1117"/>
                <a:gd name="T94" fmla="*/ 191 w 1135"/>
                <a:gd name="T95" fmla="*/ 287 h 1117"/>
                <a:gd name="T96" fmla="*/ 174 w 1135"/>
                <a:gd name="T97" fmla="*/ 347 h 1117"/>
                <a:gd name="T98" fmla="*/ 153 w 1135"/>
                <a:gd name="T99" fmla="*/ 414 h 1117"/>
                <a:gd name="T100" fmla="*/ 136 w 1135"/>
                <a:gd name="T101" fmla="*/ 507 h 1117"/>
                <a:gd name="T102" fmla="*/ 115 w 1135"/>
                <a:gd name="T103" fmla="*/ 558 h 1117"/>
                <a:gd name="T104" fmla="*/ 98 w 1135"/>
                <a:gd name="T105" fmla="*/ 634 h 1117"/>
                <a:gd name="T106" fmla="*/ 85 w 1135"/>
                <a:gd name="T107" fmla="*/ 685 h 1117"/>
                <a:gd name="T108" fmla="*/ 144 w 1135"/>
                <a:gd name="T109" fmla="*/ 732 h 1117"/>
                <a:gd name="T110" fmla="*/ 199 w 1135"/>
                <a:gd name="T111" fmla="*/ 719 h 1117"/>
                <a:gd name="T112" fmla="*/ 250 w 1135"/>
                <a:gd name="T113" fmla="*/ 681 h 1117"/>
                <a:gd name="T114" fmla="*/ 297 w 1135"/>
                <a:gd name="T115" fmla="*/ 694 h 1117"/>
                <a:gd name="T116" fmla="*/ 386 w 1135"/>
                <a:gd name="T117" fmla="*/ 749 h 1117"/>
                <a:gd name="T118" fmla="*/ 403 w 1135"/>
                <a:gd name="T119" fmla="*/ 791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5" h="1117">
                  <a:moveTo>
                    <a:pt x="411" y="838"/>
                  </a:moveTo>
                  <a:lnTo>
                    <a:pt x="403" y="846"/>
                  </a:lnTo>
                  <a:lnTo>
                    <a:pt x="403" y="863"/>
                  </a:lnTo>
                  <a:lnTo>
                    <a:pt x="411" y="863"/>
                  </a:lnTo>
                  <a:lnTo>
                    <a:pt x="424" y="876"/>
                  </a:lnTo>
                  <a:lnTo>
                    <a:pt x="424" y="884"/>
                  </a:lnTo>
                  <a:lnTo>
                    <a:pt x="441" y="897"/>
                  </a:lnTo>
                  <a:lnTo>
                    <a:pt x="449" y="897"/>
                  </a:lnTo>
                  <a:lnTo>
                    <a:pt x="462" y="914"/>
                  </a:lnTo>
                  <a:lnTo>
                    <a:pt x="470" y="914"/>
                  </a:lnTo>
                  <a:lnTo>
                    <a:pt x="479" y="922"/>
                  </a:lnTo>
                  <a:lnTo>
                    <a:pt x="491" y="922"/>
                  </a:lnTo>
                  <a:lnTo>
                    <a:pt x="500" y="927"/>
                  </a:lnTo>
                  <a:lnTo>
                    <a:pt x="530" y="927"/>
                  </a:lnTo>
                  <a:lnTo>
                    <a:pt x="546" y="943"/>
                  </a:lnTo>
                  <a:lnTo>
                    <a:pt x="546" y="960"/>
                  </a:lnTo>
                  <a:lnTo>
                    <a:pt x="555" y="969"/>
                  </a:lnTo>
                  <a:lnTo>
                    <a:pt x="555" y="994"/>
                  </a:lnTo>
                  <a:lnTo>
                    <a:pt x="576" y="1020"/>
                  </a:lnTo>
                  <a:lnTo>
                    <a:pt x="585" y="1020"/>
                  </a:lnTo>
                  <a:lnTo>
                    <a:pt x="593" y="1028"/>
                  </a:lnTo>
                  <a:lnTo>
                    <a:pt x="593" y="1037"/>
                  </a:lnTo>
                  <a:lnTo>
                    <a:pt x="606" y="1049"/>
                  </a:lnTo>
                  <a:lnTo>
                    <a:pt x="606" y="1079"/>
                  </a:lnTo>
                  <a:lnTo>
                    <a:pt x="614" y="1087"/>
                  </a:lnTo>
                  <a:lnTo>
                    <a:pt x="614" y="1109"/>
                  </a:lnTo>
                  <a:lnTo>
                    <a:pt x="623" y="1117"/>
                  </a:lnTo>
                  <a:lnTo>
                    <a:pt x="627" y="1117"/>
                  </a:lnTo>
                  <a:lnTo>
                    <a:pt x="627" y="1096"/>
                  </a:lnTo>
                  <a:lnTo>
                    <a:pt x="644" y="1079"/>
                  </a:lnTo>
                  <a:lnTo>
                    <a:pt x="644" y="1070"/>
                  </a:lnTo>
                  <a:lnTo>
                    <a:pt x="652" y="1066"/>
                  </a:lnTo>
                  <a:lnTo>
                    <a:pt x="652" y="1041"/>
                  </a:lnTo>
                  <a:lnTo>
                    <a:pt x="644" y="1041"/>
                  </a:lnTo>
                  <a:lnTo>
                    <a:pt x="623" y="1020"/>
                  </a:lnTo>
                  <a:lnTo>
                    <a:pt x="623" y="982"/>
                  </a:lnTo>
                  <a:lnTo>
                    <a:pt x="627" y="973"/>
                  </a:lnTo>
                  <a:lnTo>
                    <a:pt x="627" y="952"/>
                  </a:lnTo>
                  <a:lnTo>
                    <a:pt x="635" y="943"/>
                  </a:lnTo>
                  <a:lnTo>
                    <a:pt x="644" y="943"/>
                  </a:lnTo>
                  <a:lnTo>
                    <a:pt x="652" y="935"/>
                  </a:lnTo>
                  <a:lnTo>
                    <a:pt x="665" y="935"/>
                  </a:lnTo>
                  <a:lnTo>
                    <a:pt x="665" y="927"/>
                  </a:lnTo>
                  <a:lnTo>
                    <a:pt x="673" y="922"/>
                  </a:lnTo>
                  <a:lnTo>
                    <a:pt x="720" y="922"/>
                  </a:lnTo>
                  <a:lnTo>
                    <a:pt x="728" y="914"/>
                  </a:lnTo>
                  <a:lnTo>
                    <a:pt x="779" y="914"/>
                  </a:lnTo>
                  <a:lnTo>
                    <a:pt x="779" y="893"/>
                  </a:lnTo>
                  <a:lnTo>
                    <a:pt x="771" y="884"/>
                  </a:lnTo>
                  <a:lnTo>
                    <a:pt x="771" y="876"/>
                  </a:lnTo>
                  <a:lnTo>
                    <a:pt x="788" y="876"/>
                  </a:lnTo>
                  <a:lnTo>
                    <a:pt x="796" y="867"/>
                  </a:lnTo>
                  <a:lnTo>
                    <a:pt x="805" y="867"/>
                  </a:lnTo>
                  <a:lnTo>
                    <a:pt x="805" y="846"/>
                  </a:lnTo>
                  <a:lnTo>
                    <a:pt x="809" y="846"/>
                  </a:lnTo>
                  <a:lnTo>
                    <a:pt x="817" y="838"/>
                  </a:lnTo>
                  <a:lnTo>
                    <a:pt x="826" y="838"/>
                  </a:lnTo>
                  <a:lnTo>
                    <a:pt x="834" y="829"/>
                  </a:lnTo>
                  <a:lnTo>
                    <a:pt x="838" y="829"/>
                  </a:lnTo>
                  <a:lnTo>
                    <a:pt x="847" y="825"/>
                  </a:lnTo>
                  <a:lnTo>
                    <a:pt x="864" y="825"/>
                  </a:lnTo>
                  <a:lnTo>
                    <a:pt x="872" y="816"/>
                  </a:lnTo>
                  <a:lnTo>
                    <a:pt x="906" y="816"/>
                  </a:lnTo>
                  <a:lnTo>
                    <a:pt x="915" y="825"/>
                  </a:lnTo>
                  <a:lnTo>
                    <a:pt x="923" y="825"/>
                  </a:lnTo>
                  <a:lnTo>
                    <a:pt x="940" y="808"/>
                  </a:lnTo>
                  <a:lnTo>
                    <a:pt x="944" y="808"/>
                  </a:lnTo>
                  <a:lnTo>
                    <a:pt x="953" y="800"/>
                  </a:lnTo>
                  <a:lnTo>
                    <a:pt x="970" y="800"/>
                  </a:lnTo>
                  <a:lnTo>
                    <a:pt x="978" y="791"/>
                  </a:lnTo>
                  <a:lnTo>
                    <a:pt x="987" y="791"/>
                  </a:lnTo>
                  <a:lnTo>
                    <a:pt x="991" y="787"/>
                  </a:lnTo>
                  <a:lnTo>
                    <a:pt x="991" y="770"/>
                  </a:lnTo>
                  <a:lnTo>
                    <a:pt x="999" y="770"/>
                  </a:lnTo>
                  <a:lnTo>
                    <a:pt x="1008" y="761"/>
                  </a:lnTo>
                  <a:lnTo>
                    <a:pt x="1012" y="761"/>
                  </a:lnTo>
                  <a:lnTo>
                    <a:pt x="1021" y="770"/>
                  </a:lnTo>
                  <a:lnTo>
                    <a:pt x="1029" y="770"/>
                  </a:lnTo>
                  <a:lnTo>
                    <a:pt x="1046" y="753"/>
                  </a:lnTo>
                  <a:lnTo>
                    <a:pt x="1037" y="749"/>
                  </a:lnTo>
                  <a:lnTo>
                    <a:pt x="1037" y="740"/>
                  </a:lnTo>
                  <a:lnTo>
                    <a:pt x="1054" y="723"/>
                  </a:lnTo>
                  <a:lnTo>
                    <a:pt x="1054" y="711"/>
                  </a:lnTo>
                  <a:lnTo>
                    <a:pt x="1059" y="711"/>
                  </a:lnTo>
                  <a:lnTo>
                    <a:pt x="1067" y="719"/>
                  </a:lnTo>
                  <a:lnTo>
                    <a:pt x="1084" y="702"/>
                  </a:lnTo>
                  <a:lnTo>
                    <a:pt x="1088" y="702"/>
                  </a:lnTo>
                  <a:lnTo>
                    <a:pt x="1097" y="694"/>
                  </a:lnTo>
                  <a:lnTo>
                    <a:pt x="1088" y="685"/>
                  </a:lnTo>
                  <a:lnTo>
                    <a:pt x="1088" y="673"/>
                  </a:lnTo>
                  <a:lnTo>
                    <a:pt x="1097" y="664"/>
                  </a:lnTo>
                  <a:lnTo>
                    <a:pt x="1105" y="664"/>
                  </a:lnTo>
                  <a:lnTo>
                    <a:pt x="1105" y="656"/>
                  </a:lnTo>
                  <a:lnTo>
                    <a:pt x="1118" y="643"/>
                  </a:lnTo>
                  <a:lnTo>
                    <a:pt x="1126" y="643"/>
                  </a:lnTo>
                  <a:lnTo>
                    <a:pt x="1126" y="634"/>
                  </a:lnTo>
                  <a:lnTo>
                    <a:pt x="1135" y="626"/>
                  </a:lnTo>
                  <a:lnTo>
                    <a:pt x="1135" y="575"/>
                  </a:lnTo>
                  <a:lnTo>
                    <a:pt x="1126" y="567"/>
                  </a:lnTo>
                  <a:lnTo>
                    <a:pt x="1118" y="575"/>
                  </a:lnTo>
                  <a:lnTo>
                    <a:pt x="1118" y="584"/>
                  </a:lnTo>
                  <a:lnTo>
                    <a:pt x="1114" y="588"/>
                  </a:lnTo>
                  <a:lnTo>
                    <a:pt x="1105" y="584"/>
                  </a:lnTo>
                  <a:lnTo>
                    <a:pt x="1097" y="584"/>
                  </a:lnTo>
                  <a:lnTo>
                    <a:pt x="1088" y="588"/>
                  </a:lnTo>
                  <a:lnTo>
                    <a:pt x="1067" y="567"/>
                  </a:lnTo>
                  <a:lnTo>
                    <a:pt x="1059" y="575"/>
                  </a:lnTo>
                  <a:lnTo>
                    <a:pt x="1037" y="550"/>
                  </a:lnTo>
                  <a:lnTo>
                    <a:pt x="1021" y="550"/>
                  </a:lnTo>
                  <a:lnTo>
                    <a:pt x="991" y="520"/>
                  </a:lnTo>
                  <a:lnTo>
                    <a:pt x="987" y="529"/>
                  </a:lnTo>
                  <a:lnTo>
                    <a:pt x="978" y="520"/>
                  </a:lnTo>
                  <a:lnTo>
                    <a:pt x="970" y="520"/>
                  </a:lnTo>
                  <a:lnTo>
                    <a:pt x="961" y="512"/>
                  </a:lnTo>
                  <a:lnTo>
                    <a:pt x="953" y="512"/>
                  </a:lnTo>
                  <a:lnTo>
                    <a:pt x="906" y="469"/>
                  </a:lnTo>
                  <a:lnTo>
                    <a:pt x="906" y="444"/>
                  </a:lnTo>
                  <a:lnTo>
                    <a:pt x="894" y="431"/>
                  </a:lnTo>
                  <a:lnTo>
                    <a:pt x="894" y="423"/>
                  </a:lnTo>
                  <a:lnTo>
                    <a:pt x="881" y="410"/>
                  </a:lnTo>
                  <a:lnTo>
                    <a:pt x="881" y="402"/>
                  </a:lnTo>
                  <a:lnTo>
                    <a:pt x="855" y="376"/>
                  </a:lnTo>
                  <a:lnTo>
                    <a:pt x="855" y="317"/>
                  </a:lnTo>
                  <a:lnTo>
                    <a:pt x="847" y="317"/>
                  </a:lnTo>
                  <a:lnTo>
                    <a:pt x="838" y="325"/>
                  </a:lnTo>
                  <a:lnTo>
                    <a:pt x="826" y="325"/>
                  </a:lnTo>
                  <a:lnTo>
                    <a:pt x="817" y="317"/>
                  </a:lnTo>
                  <a:lnTo>
                    <a:pt x="788" y="317"/>
                  </a:lnTo>
                  <a:lnTo>
                    <a:pt x="779" y="309"/>
                  </a:lnTo>
                  <a:lnTo>
                    <a:pt x="750" y="309"/>
                  </a:lnTo>
                  <a:lnTo>
                    <a:pt x="733" y="325"/>
                  </a:lnTo>
                  <a:lnTo>
                    <a:pt x="733" y="334"/>
                  </a:lnTo>
                  <a:lnTo>
                    <a:pt x="728" y="338"/>
                  </a:lnTo>
                  <a:lnTo>
                    <a:pt x="728" y="347"/>
                  </a:lnTo>
                  <a:lnTo>
                    <a:pt x="712" y="364"/>
                  </a:lnTo>
                  <a:lnTo>
                    <a:pt x="712" y="385"/>
                  </a:lnTo>
                  <a:lnTo>
                    <a:pt x="703" y="393"/>
                  </a:lnTo>
                  <a:lnTo>
                    <a:pt x="703" y="414"/>
                  </a:lnTo>
                  <a:lnTo>
                    <a:pt x="690" y="431"/>
                  </a:lnTo>
                  <a:lnTo>
                    <a:pt x="690" y="436"/>
                  </a:lnTo>
                  <a:lnTo>
                    <a:pt x="673" y="452"/>
                  </a:lnTo>
                  <a:lnTo>
                    <a:pt x="673" y="461"/>
                  </a:lnTo>
                  <a:lnTo>
                    <a:pt x="665" y="461"/>
                  </a:lnTo>
                  <a:lnTo>
                    <a:pt x="652" y="474"/>
                  </a:lnTo>
                  <a:lnTo>
                    <a:pt x="652" y="482"/>
                  </a:lnTo>
                  <a:lnTo>
                    <a:pt x="644" y="482"/>
                  </a:lnTo>
                  <a:lnTo>
                    <a:pt x="627" y="499"/>
                  </a:lnTo>
                  <a:lnTo>
                    <a:pt x="623" y="499"/>
                  </a:lnTo>
                  <a:lnTo>
                    <a:pt x="614" y="491"/>
                  </a:lnTo>
                  <a:lnTo>
                    <a:pt x="606" y="491"/>
                  </a:lnTo>
                  <a:lnTo>
                    <a:pt x="576" y="461"/>
                  </a:lnTo>
                  <a:lnTo>
                    <a:pt x="576" y="452"/>
                  </a:lnTo>
                  <a:lnTo>
                    <a:pt x="538" y="414"/>
                  </a:lnTo>
                  <a:lnTo>
                    <a:pt x="530" y="414"/>
                  </a:lnTo>
                  <a:lnTo>
                    <a:pt x="517" y="402"/>
                  </a:lnTo>
                  <a:lnTo>
                    <a:pt x="508" y="402"/>
                  </a:lnTo>
                  <a:lnTo>
                    <a:pt x="500" y="393"/>
                  </a:lnTo>
                  <a:lnTo>
                    <a:pt x="487" y="393"/>
                  </a:lnTo>
                  <a:lnTo>
                    <a:pt x="479" y="385"/>
                  </a:lnTo>
                  <a:lnTo>
                    <a:pt x="453" y="385"/>
                  </a:lnTo>
                  <a:lnTo>
                    <a:pt x="449" y="376"/>
                  </a:lnTo>
                  <a:lnTo>
                    <a:pt x="441" y="376"/>
                  </a:lnTo>
                  <a:lnTo>
                    <a:pt x="432" y="372"/>
                  </a:lnTo>
                  <a:lnTo>
                    <a:pt x="432" y="364"/>
                  </a:lnTo>
                  <a:lnTo>
                    <a:pt x="441" y="364"/>
                  </a:lnTo>
                  <a:lnTo>
                    <a:pt x="449" y="355"/>
                  </a:lnTo>
                  <a:lnTo>
                    <a:pt x="453" y="355"/>
                  </a:lnTo>
                  <a:lnTo>
                    <a:pt x="462" y="364"/>
                  </a:lnTo>
                  <a:lnTo>
                    <a:pt x="487" y="364"/>
                  </a:lnTo>
                  <a:lnTo>
                    <a:pt x="508" y="338"/>
                  </a:lnTo>
                  <a:lnTo>
                    <a:pt x="500" y="334"/>
                  </a:lnTo>
                  <a:lnTo>
                    <a:pt x="500" y="317"/>
                  </a:lnTo>
                  <a:lnTo>
                    <a:pt x="521" y="296"/>
                  </a:lnTo>
                  <a:lnTo>
                    <a:pt x="530" y="296"/>
                  </a:lnTo>
                  <a:lnTo>
                    <a:pt x="568" y="258"/>
                  </a:lnTo>
                  <a:lnTo>
                    <a:pt x="576" y="258"/>
                  </a:lnTo>
                  <a:lnTo>
                    <a:pt x="585" y="249"/>
                  </a:lnTo>
                  <a:lnTo>
                    <a:pt x="585" y="241"/>
                  </a:lnTo>
                  <a:lnTo>
                    <a:pt x="521" y="241"/>
                  </a:lnTo>
                  <a:lnTo>
                    <a:pt x="517" y="232"/>
                  </a:lnTo>
                  <a:lnTo>
                    <a:pt x="470" y="232"/>
                  </a:lnTo>
                  <a:lnTo>
                    <a:pt x="470" y="194"/>
                  </a:lnTo>
                  <a:lnTo>
                    <a:pt x="462" y="190"/>
                  </a:lnTo>
                  <a:lnTo>
                    <a:pt x="462" y="182"/>
                  </a:lnTo>
                  <a:lnTo>
                    <a:pt x="453" y="173"/>
                  </a:lnTo>
                  <a:lnTo>
                    <a:pt x="453" y="135"/>
                  </a:lnTo>
                  <a:lnTo>
                    <a:pt x="449" y="127"/>
                  </a:lnTo>
                  <a:lnTo>
                    <a:pt x="449" y="67"/>
                  </a:lnTo>
                  <a:lnTo>
                    <a:pt x="411" y="67"/>
                  </a:lnTo>
                  <a:lnTo>
                    <a:pt x="403" y="59"/>
                  </a:lnTo>
                  <a:lnTo>
                    <a:pt x="381" y="59"/>
                  </a:lnTo>
                  <a:lnTo>
                    <a:pt x="373" y="55"/>
                  </a:lnTo>
                  <a:lnTo>
                    <a:pt x="343" y="55"/>
                  </a:lnTo>
                  <a:lnTo>
                    <a:pt x="335" y="59"/>
                  </a:lnTo>
                  <a:lnTo>
                    <a:pt x="229" y="59"/>
                  </a:lnTo>
                  <a:lnTo>
                    <a:pt x="221" y="67"/>
                  </a:lnTo>
                  <a:lnTo>
                    <a:pt x="199" y="67"/>
                  </a:lnTo>
                  <a:lnTo>
                    <a:pt x="191" y="59"/>
                  </a:lnTo>
                  <a:lnTo>
                    <a:pt x="182" y="59"/>
                  </a:lnTo>
                  <a:lnTo>
                    <a:pt x="153" y="29"/>
                  </a:lnTo>
                  <a:lnTo>
                    <a:pt x="153" y="21"/>
                  </a:lnTo>
                  <a:lnTo>
                    <a:pt x="132" y="0"/>
                  </a:lnTo>
                  <a:lnTo>
                    <a:pt x="106" y="0"/>
                  </a:lnTo>
                  <a:lnTo>
                    <a:pt x="85" y="21"/>
                  </a:lnTo>
                  <a:lnTo>
                    <a:pt x="85" y="67"/>
                  </a:lnTo>
                  <a:lnTo>
                    <a:pt x="77" y="76"/>
                  </a:lnTo>
                  <a:lnTo>
                    <a:pt x="77" y="84"/>
                  </a:lnTo>
                  <a:lnTo>
                    <a:pt x="68" y="88"/>
                  </a:lnTo>
                  <a:lnTo>
                    <a:pt x="68" y="114"/>
                  </a:lnTo>
                  <a:lnTo>
                    <a:pt x="55" y="127"/>
                  </a:lnTo>
                  <a:lnTo>
                    <a:pt x="55" y="152"/>
                  </a:lnTo>
                  <a:lnTo>
                    <a:pt x="64" y="160"/>
                  </a:lnTo>
                  <a:lnTo>
                    <a:pt x="64" y="173"/>
                  </a:lnTo>
                  <a:lnTo>
                    <a:pt x="55" y="182"/>
                  </a:lnTo>
                  <a:lnTo>
                    <a:pt x="55" y="190"/>
                  </a:lnTo>
                  <a:lnTo>
                    <a:pt x="47" y="194"/>
                  </a:lnTo>
                  <a:lnTo>
                    <a:pt x="47" y="203"/>
                  </a:lnTo>
                  <a:lnTo>
                    <a:pt x="38" y="211"/>
                  </a:lnTo>
                  <a:lnTo>
                    <a:pt x="38" y="220"/>
                  </a:lnTo>
                  <a:lnTo>
                    <a:pt x="30" y="228"/>
                  </a:lnTo>
                  <a:lnTo>
                    <a:pt x="30" y="241"/>
                  </a:lnTo>
                  <a:lnTo>
                    <a:pt x="26" y="249"/>
                  </a:lnTo>
                  <a:lnTo>
                    <a:pt x="26" y="258"/>
                  </a:lnTo>
                  <a:lnTo>
                    <a:pt x="17" y="266"/>
                  </a:lnTo>
                  <a:lnTo>
                    <a:pt x="17" y="279"/>
                  </a:lnTo>
                  <a:lnTo>
                    <a:pt x="9" y="287"/>
                  </a:lnTo>
                  <a:lnTo>
                    <a:pt x="9" y="296"/>
                  </a:lnTo>
                  <a:lnTo>
                    <a:pt x="0" y="300"/>
                  </a:lnTo>
                  <a:lnTo>
                    <a:pt x="0" y="317"/>
                  </a:lnTo>
                  <a:lnTo>
                    <a:pt x="68" y="317"/>
                  </a:lnTo>
                  <a:lnTo>
                    <a:pt x="77" y="325"/>
                  </a:lnTo>
                  <a:lnTo>
                    <a:pt x="115" y="325"/>
                  </a:lnTo>
                  <a:lnTo>
                    <a:pt x="123" y="317"/>
                  </a:lnTo>
                  <a:lnTo>
                    <a:pt x="132" y="317"/>
                  </a:lnTo>
                  <a:lnTo>
                    <a:pt x="144" y="300"/>
                  </a:lnTo>
                  <a:lnTo>
                    <a:pt x="153" y="300"/>
                  </a:lnTo>
                  <a:lnTo>
                    <a:pt x="161" y="296"/>
                  </a:lnTo>
                  <a:lnTo>
                    <a:pt x="165" y="296"/>
                  </a:lnTo>
                  <a:lnTo>
                    <a:pt x="174" y="287"/>
                  </a:lnTo>
                  <a:lnTo>
                    <a:pt x="191" y="287"/>
                  </a:lnTo>
                  <a:lnTo>
                    <a:pt x="191" y="296"/>
                  </a:lnTo>
                  <a:lnTo>
                    <a:pt x="182" y="300"/>
                  </a:lnTo>
                  <a:lnTo>
                    <a:pt x="182" y="325"/>
                  </a:lnTo>
                  <a:lnTo>
                    <a:pt x="174" y="334"/>
                  </a:lnTo>
                  <a:lnTo>
                    <a:pt x="174" y="347"/>
                  </a:lnTo>
                  <a:lnTo>
                    <a:pt x="165" y="355"/>
                  </a:lnTo>
                  <a:lnTo>
                    <a:pt x="165" y="376"/>
                  </a:lnTo>
                  <a:lnTo>
                    <a:pt x="161" y="385"/>
                  </a:lnTo>
                  <a:lnTo>
                    <a:pt x="161" y="410"/>
                  </a:lnTo>
                  <a:lnTo>
                    <a:pt x="153" y="414"/>
                  </a:lnTo>
                  <a:lnTo>
                    <a:pt x="153" y="431"/>
                  </a:lnTo>
                  <a:lnTo>
                    <a:pt x="144" y="436"/>
                  </a:lnTo>
                  <a:lnTo>
                    <a:pt x="144" y="461"/>
                  </a:lnTo>
                  <a:lnTo>
                    <a:pt x="136" y="469"/>
                  </a:lnTo>
                  <a:lnTo>
                    <a:pt x="136" y="507"/>
                  </a:lnTo>
                  <a:lnTo>
                    <a:pt x="132" y="512"/>
                  </a:lnTo>
                  <a:lnTo>
                    <a:pt x="132" y="537"/>
                  </a:lnTo>
                  <a:lnTo>
                    <a:pt x="123" y="541"/>
                  </a:lnTo>
                  <a:lnTo>
                    <a:pt x="123" y="550"/>
                  </a:lnTo>
                  <a:lnTo>
                    <a:pt x="115" y="558"/>
                  </a:lnTo>
                  <a:lnTo>
                    <a:pt x="115" y="584"/>
                  </a:lnTo>
                  <a:lnTo>
                    <a:pt x="106" y="588"/>
                  </a:lnTo>
                  <a:lnTo>
                    <a:pt x="106" y="613"/>
                  </a:lnTo>
                  <a:lnTo>
                    <a:pt x="98" y="618"/>
                  </a:lnTo>
                  <a:lnTo>
                    <a:pt x="98" y="634"/>
                  </a:lnTo>
                  <a:lnTo>
                    <a:pt x="94" y="643"/>
                  </a:lnTo>
                  <a:lnTo>
                    <a:pt x="94" y="656"/>
                  </a:lnTo>
                  <a:lnTo>
                    <a:pt x="77" y="656"/>
                  </a:lnTo>
                  <a:lnTo>
                    <a:pt x="77" y="681"/>
                  </a:lnTo>
                  <a:lnTo>
                    <a:pt x="85" y="685"/>
                  </a:lnTo>
                  <a:lnTo>
                    <a:pt x="85" y="711"/>
                  </a:lnTo>
                  <a:lnTo>
                    <a:pt x="98" y="723"/>
                  </a:lnTo>
                  <a:lnTo>
                    <a:pt x="106" y="723"/>
                  </a:lnTo>
                  <a:lnTo>
                    <a:pt x="115" y="732"/>
                  </a:lnTo>
                  <a:lnTo>
                    <a:pt x="144" y="732"/>
                  </a:lnTo>
                  <a:lnTo>
                    <a:pt x="144" y="723"/>
                  </a:lnTo>
                  <a:lnTo>
                    <a:pt x="161" y="711"/>
                  </a:lnTo>
                  <a:lnTo>
                    <a:pt x="165" y="711"/>
                  </a:lnTo>
                  <a:lnTo>
                    <a:pt x="174" y="719"/>
                  </a:lnTo>
                  <a:lnTo>
                    <a:pt x="199" y="719"/>
                  </a:lnTo>
                  <a:lnTo>
                    <a:pt x="199" y="702"/>
                  </a:lnTo>
                  <a:lnTo>
                    <a:pt x="212" y="685"/>
                  </a:lnTo>
                  <a:lnTo>
                    <a:pt x="237" y="685"/>
                  </a:lnTo>
                  <a:lnTo>
                    <a:pt x="242" y="681"/>
                  </a:lnTo>
                  <a:lnTo>
                    <a:pt x="250" y="681"/>
                  </a:lnTo>
                  <a:lnTo>
                    <a:pt x="259" y="685"/>
                  </a:lnTo>
                  <a:lnTo>
                    <a:pt x="280" y="664"/>
                  </a:lnTo>
                  <a:lnTo>
                    <a:pt x="288" y="664"/>
                  </a:lnTo>
                  <a:lnTo>
                    <a:pt x="297" y="673"/>
                  </a:lnTo>
                  <a:lnTo>
                    <a:pt x="297" y="694"/>
                  </a:lnTo>
                  <a:lnTo>
                    <a:pt x="326" y="694"/>
                  </a:lnTo>
                  <a:lnTo>
                    <a:pt x="335" y="702"/>
                  </a:lnTo>
                  <a:lnTo>
                    <a:pt x="381" y="702"/>
                  </a:lnTo>
                  <a:lnTo>
                    <a:pt x="381" y="740"/>
                  </a:lnTo>
                  <a:lnTo>
                    <a:pt x="386" y="749"/>
                  </a:lnTo>
                  <a:lnTo>
                    <a:pt x="386" y="753"/>
                  </a:lnTo>
                  <a:lnTo>
                    <a:pt x="394" y="761"/>
                  </a:lnTo>
                  <a:lnTo>
                    <a:pt x="394" y="778"/>
                  </a:lnTo>
                  <a:lnTo>
                    <a:pt x="403" y="787"/>
                  </a:lnTo>
                  <a:lnTo>
                    <a:pt x="403" y="791"/>
                  </a:lnTo>
                  <a:lnTo>
                    <a:pt x="424" y="816"/>
                  </a:lnTo>
                  <a:lnTo>
                    <a:pt x="424" y="829"/>
                  </a:lnTo>
                  <a:lnTo>
                    <a:pt x="415" y="838"/>
                  </a:lnTo>
                  <a:lnTo>
                    <a:pt x="411" y="83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30241BB1-41EA-467D-A53D-7E4FC05D9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" y="2160"/>
              <a:ext cx="198" cy="300"/>
            </a:xfrm>
            <a:custGeom>
              <a:avLst/>
              <a:gdLst>
                <a:gd name="T0" fmla="*/ 499 w 876"/>
                <a:gd name="T1" fmla="*/ 1295 h 1333"/>
                <a:gd name="T2" fmla="*/ 444 w 876"/>
                <a:gd name="T3" fmla="*/ 1244 h 1333"/>
                <a:gd name="T4" fmla="*/ 393 w 876"/>
                <a:gd name="T5" fmla="*/ 1295 h 1333"/>
                <a:gd name="T6" fmla="*/ 334 w 876"/>
                <a:gd name="T7" fmla="*/ 1312 h 1333"/>
                <a:gd name="T8" fmla="*/ 296 w 876"/>
                <a:gd name="T9" fmla="*/ 1316 h 1333"/>
                <a:gd name="T10" fmla="*/ 262 w 876"/>
                <a:gd name="T11" fmla="*/ 1253 h 1333"/>
                <a:gd name="T12" fmla="*/ 262 w 876"/>
                <a:gd name="T13" fmla="*/ 1160 h 1333"/>
                <a:gd name="T14" fmla="*/ 220 w 876"/>
                <a:gd name="T15" fmla="*/ 1109 h 1333"/>
                <a:gd name="T16" fmla="*/ 156 w 876"/>
                <a:gd name="T17" fmla="*/ 1037 h 1333"/>
                <a:gd name="T18" fmla="*/ 97 w 876"/>
                <a:gd name="T19" fmla="*/ 1003 h 1333"/>
                <a:gd name="T20" fmla="*/ 156 w 876"/>
                <a:gd name="T21" fmla="*/ 957 h 1333"/>
                <a:gd name="T22" fmla="*/ 144 w 876"/>
                <a:gd name="T23" fmla="*/ 889 h 1333"/>
                <a:gd name="T24" fmla="*/ 97 w 876"/>
                <a:gd name="T25" fmla="*/ 868 h 1333"/>
                <a:gd name="T26" fmla="*/ 114 w 876"/>
                <a:gd name="T27" fmla="*/ 775 h 1333"/>
                <a:gd name="T28" fmla="*/ 80 w 876"/>
                <a:gd name="T29" fmla="*/ 753 h 1333"/>
                <a:gd name="T30" fmla="*/ 89 w 876"/>
                <a:gd name="T31" fmla="*/ 715 h 1333"/>
                <a:gd name="T32" fmla="*/ 38 w 876"/>
                <a:gd name="T33" fmla="*/ 703 h 1333"/>
                <a:gd name="T34" fmla="*/ 0 w 876"/>
                <a:gd name="T35" fmla="*/ 669 h 1333"/>
                <a:gd name="T36" fmla="*/ 21 w 876"/>
                <a:gd name="T37" fmla="*/ 626 h 1333"/>
                <a:gd name="T38" fmla="*/ 59 w 876"/>
                <a:gd name="T39" fmla="*/ 563 h 1333"/>
                <a:gd name="T40" fmla="*/ 76 w 876"/>
                <a:gd name="T41" fmla="*/ 495 h 1333"/>
                <a:gd name="T42" fmla="*/ 97 w 876"/>
                <a:gd name="T43" fmla="*/ 436 h 1333"/>
                <a:gd name="T44" fmla="*/ 165 w 876"/>
                <a:gd name="T45" fmla="*/ 461 h 1333"/>
                <a:gd name="T46" fmla="*/ 203 w 876"/>
                <a:gd name="T47" fmla="*/ 436 h 1333"/>
                <a:gd name="T48" fmla="*/ 194 w 876"/>
                <a:gd name="T49" fmla="*/ 423 h 1333"/>
                <a:gd name="T50" fmla="*/ 135 w 876"/>
                <a:gd name="T51" fmla="*/ 385 h 1333"/>
                <a:gd name="T52" fmla="*/ 97 w 876"/>
                <a:gd name="T53" fmla="*/ 377 h 1333"/>
                <a:gd name="T54" fmla="*/ 80 w 876"/>
                <a:gd name="T55" fmla="*/ 212 h 1333"/>
                <a:gd name="T56" fmla="*/ 55 w 876"/>
                <a:gd name="T57" fmla="*/ 165 h 1333"/>
                <a:gd name="T58" fmla="*/ 76 w 876"/>
                <a:gd name="T59" fmla="*/ 106 h 1333"/>
                <a:gd name="T60" fmla="*/ 97 w 876"/>
                <a:gd name="T61" fmla="*/ 68 h 1333"/>
                <a:gd name="T62" fmla="*/ 135 w 876"/>
                <a:gd name="T63" fmla="*/ 13 h 1333"/>
                <a:gd name="T64" fmla="*/ 203 w 876"/>
                <a:gd name="T65" fmla="*/ 8 h 1333"/>
                <a:gd name="T66" fmla="*/ 241 w 876"/>
                <a:gd name="T67" fmla="*/ 89 h 1333"/>
                <a:gd name="T68" fmla="*/ 326 w 876"/>
                <a:gd name="T69" fmla="*/ 152 h 1333"/>
                <a:gd name="T70" fmla="*/ 376 w 876"/>
                <a:gd name="T71" fmla="*/ 186 h 1333"/>
                <a:gd name="T72" fmla="*/ 440 w 876"/>
                <a:gd name="T73" fmla="*/ 212 h 1333"/>
                <a:gd name="T74" fmla="*/ 482 w 876"/>
                <a:gd name="T75" fmla="*/ 262 h 1333"/>
                <a:gd name="T76" fmla="*/ 512 w 876"/>
                <a:gd name="T77" fmla="*/ 271 h 1333"/>
                <a:gd name="T78" fmla="*/ 567 w 876"/>
                <a:gd name="T79" fmla="*/ 309 h 1333"/>
                <a:gd name="T80" fmla="*/ 588 w 876"/>
                <a:gd name="T81" fmla="*/ 360 h 1333"/>
                <a:gd name="T82" fmla="*/ 613 w 876"/>
                <a:gd name="T83" fmla="*/ 427 h 1333"/>
                <a:gd name="T84" fmla="*/ 635 w 876"/>
                <a:gd name="T85" fmla="*/ 512 h 1333"/>
                <a:gd name="T86" fmla="*/ 618 w 876"/>
                <a:gd name="T87" fmla="*/ 550 h 1333"/>
                <a:gd name="T88" fmla="*/ 626 w 876"/>
                <a:gd name="T89" fmla="*/ 601 h 1333"/>
                <a:gd name="T90" fmla="*/ 664 w 876"/>
                <a:gd name="T91" fmla="*/ 648 h 1333"/>
                <a:gd name="T92" fmla="*/ 711 w 876"/>
                <a:gd name="T93" fmla="*/ 694 h 1333"/>
                <a:gd name="T94" fmla="*/ 757 w 876"/>
                <a:gd name="T95" fmla="*/ 724 h 1333"/>
                <a:gd name="T96" fmla="*/ 800 w 876"/>
                <a:gd name="T97" fmla="*/ 745 h 1333"/>
                <a:gd name="T98" fmla="*/ 846 w 876"/>
                <a:gd name="T99" fmla="*/ 762 h 1333"/>
                <a:gd name="T100" fmla="*/ 876 w 876"/>
                <a:gd name="T101" fmla="*/ 813 h 1333"/>
                <a:gd name="T102" fmla="*/ 825 w 876"/>
                <a:gd name="T103" fmla="*/ 880 h 1333"/>
                <a:gd name="T104" fmla="*/ 740 w 876"/>
                <a:gd name="T105" fmla="*/ 889 h 1333"/>
                <a:gd name="T106" fmla="*/ 711 w 876"/>
                <a:gd name="T107" fmla="*/ 940 h 1333"/>
                <a:gd name="T108" fmla="*/ 664 w 876"/>
                <a:gd name="T109" fmla="*/ 1016 h 1333"/>
                <a:gd name="T110" fmla="*/ 656 w 876"/>
                <a:gd name="T111" fmla="*/ 1071 h 1333"/>
                <a:gd name="T112" fmla="*/ 643 w 876"/>
                <a:gd name="T113" fmla="*/ 1160 h 1333"/>
                <a:gd name="T114" fmla="*/ 618 w 876"/>
                <a:gd name="T115" fmla="*/ 1206 h 1333"/>
                <a:gd name="T116" fmla="*/ 580 w 876"/>
                <a:gd name="T117" fmla="*/ 1266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76" h="1333">
                  <a:moveTo>
                    <a:pt x="567" y="1282"/>
                  </a:moveTo>
                  <a:lnTo>
                    <a:pt x="546" y="1282"/>
                  </a:lnTo>
                  <a:lnTo>
                    <a:pt x="537" y="1287"/>
                  </a:lnTo>
                  <a:lnTo>
                    <a:pt x="508" y="1287"/>
                  </a:lnTo>
                  <a:lnTo>
                    <a:pt x="499" y="1295"/>
                  </a:lnTo>
                  <a:lnTo>
                    <a:pt x="453" y="1295"/>
                  </a:lnTo>
                  <a:lnTo>
                    <a:pt x="444" y="1287"/>
                  </a:lnTo>
                  <a:lnTo>
                    <a:pt x="444" y="1257"/>
                  </a:lnTo>
                  <a:lnTo>
                    <a:pt x="453" y="1253"/>
                  </a:lnTo>
                  <a:lnTo>
                    <a:pt x="444" y="1244"/>
                  </a:lnTo>
                  <a:lnTo>
                    <a:pt x="444" y="1236"/>
                  </a:lnTo>
                  <a:lnTo>
                    <a:pt x="440" y="1227"/>
                  </a:lnTo>
                  <a:lnTo>
                    <a:pt x="406" y="1227"/>
                  </a:lnTo>
                  <a:lnTo>
                    <a:pt x="393" y="1244"/>
                  </a:lnTo>
                  <a:lnTo>
                    <a:pt x="393" y="1295"/>
                  </a:lnTo>
                  <a:lnTo>
                    <a:pt x="385" y="1295"/>
                  </a:lnTo>
                  <a:lnTo>
                    <a:pt x="376" y="1304"/>
                  </a:lnTo>
                  <a:lnTo>
                    <a:pt x="347" y="1304"/>
                  </a:lnTo>
                  <a:lnTo>
                    <a:pt x="338" y="1312"/>
                  </a:lnTo>
                  <a:lnTo>
                    <a:pt x="334" y="1312"/>
                  </a:lnTo>
                  <a:lnTo>
                    <a:pt x="326" y="1316"/>
                  </a:lnTo>
                  <a:lnTo>
                    <a:pt x="317" y="1316"/>
                  </a:lnTo>
                  <a:lnTo>
                    <a:pt x="300" y="1333"/>
                  </a:lnTo>
                  <a:lnTo>
                    <a:pt x="296" y="1325"/>
                  </a:lnTo>
                  <a:lnTo>
                    <a:pt x="296" y="1316"/>
                  </a:lnTo>
                  <a:lnTo>
                    <a:pt x="279" y="1304"/>
                  </a:lnTo>
                  <a:lnTo>
                    <a:pt x="279" y="1282"/>
                  </a:lnTo>
                  <a:lnTo>
                    <a:pt x="271" y="1274"/>
                  </a:lnTo>
                  <a:lnTo>
                    <a:pt x="271" y="1257"/>
                  </a:lnTo>
                  <a:lnTo>
                    <a:pt x="262" y="1253"/>
                  </a:lnTo>
                  <a:lnTo>
                    <a:pt x="262" y="1206"/>
                  </a:lnTo>
                  <a:lnTo>
                    <a:pt x="262" y="1189"/>
                  </a:lnTo>
                  <a:lnTo>
                    <a:pt x="271" y="1181"/>
                  </a:lnTo>
                  <a:lnTo>
                    <a:pt x="271" y="1168"/>
                  </a:lnTo>
                  <a:lnTo>
                    <a:pt x="262" y="1160"/>
                  </a:lnTo>
                  <a:lnTo>
                    <a:pt x="262" y="1122"/>
                  </a:lnTo>
                  <a:lnTo>
                    <a:pt x="258" y="1113"/>
                  </a:lnTo>
                  <a:lnTo>
                    <a:pt x="241" y="1113"/>
                  </a:lnTo>
                  <a:lnTo>
                    <a:pt x="232" y="1109"/>
                  </a:lnTo>
                  <a:lnTo>
                    <a:pt x="220" y="1109"/>
                  </a:lnTo>
                  <a:lnTo>
                    <a:pt x="203" y="1092"/>
                  </a:lnTo>
                  <a:lnTo>
                    <a:pt x="194" y="1092"/>
                  </a:lnTo>
                  <a:lnTo>
                    <a:pt x="194" y="1084"/>
                  </a:lnTo>
                  <a:lnTo>
                    <a:pt x="156" y="1045"/>
                  </a:lnTo>
                  <a:lnTo>
                    <a:pt x="156" y="1037"/>
                  </a:lnTo>
                  <a:lnTo>
                    <a:pt x="152" y="1033"/>
                  </a:lnTo>
                  <a:lnTo>
                    <a:pt x="89" y="1033"/>
                  </a:lnTo>
                  <a:lnTo>
                    <a:pt x="89" y="1024"/>
                  </a:lnTo>
                  <a:lnTo>
                    <a:pt x="97" y="1016"/>
                  </a:lnTo>
                  <a:lnTo>
                    <a:pt x="97" y="1003"/>
                  </a:lnTo>
                  <a:lnTo>
                    <a:pt x="105" y="995"/>
                  </a:lnTo>
                  <a:lnTo>
                    <a:pt x="135" y="995"/>
                  </a:lnTo>
                  <a:lnTo>
                    <a:pt x="135" y="965"/>
                  </a:lnTo>
                  <a:lnTo>
                    <a:pt x="144" y="957"/>
                  </a:lnTo>
                  <a:lnTo>
                    <a:pt x="156" y="957"/>
                  </a:lnTo>
                  <a:lnTo>
                    <a:pt x="156" y="948"/>
                  </a:lnTo>
                  <a:lnTo>
                    <a:pt x="165" y="940"/>
                  </a:lnTo>
                  <a:lnTo>
                    <a:pt x="165" y="897"/>
                  </a:lnTo>
                  <a:lnTo>
                    <a:pt x="152" y="897"/>
                  </a:lnTo>
                  <a:lnTo>
                    <a:pt x="144" y="889"/>
                  </a:lnTo>
                  <a:lnTo>
                    <a:pt x="135" y="889"/>
                  </a:lnTo>
                  <a:lnTo>
                    <a:pt x="122" y="872"/>
                  </a:lnTo>
                  <a:lnTo>
                    <a:pt x="114" y="872"/>
                  </a:lnTo>
                  <a:lnTo>
                    <a:pt x="105" y="868"/>
                  </a:lnTo>
                  <a:lnTo>
                    <a:pt x="97" y="868"/>
                  </a:lnTo>
                  <a:lnTo>
                    <a:pt x="97" y="842"/>
                  </a:lnTo>
                  <a:lnTo>
                    <a:pt x="105" y="838"/>
                  </a:lnTo>
                  <a:lnTo>
                    <a:pt x="105" y="804"/>
                  </a:lnTo>
                  <a:lnTo>
                    <a:pt x="114" y="800"/>
                  </a:lnTo>
                  <a:lnTo>
                    <a:pt x="114" y="775"/>
                  </a:lnTo>
                  <a:lnTo>
                    <a:pt x="122" y="766"/>
                  </a:lnTo>
                  <a:lnTo>
                    <a:pt x="114" y="762"/>
                  </a:lnTo>
                  <a:lnTo>
                    <a:pt x="97" y="762"/>
                  </a:lnTo>
                  <a:lnTo>
                    <a:pt x="89" y="753"/>
                  </a:lnTo>
                  <a:lnTo>
                    <a:pt x="80" y="753"/>
                  </a:lnTo>
                  <a:lnTo>
                    <a:pt x="80" y="745"/>
                  </a:lnTo>
                  <a:lnTo>
                    <a:pt x="89" y="741"/>
                  </a:lnTo>
                  <a:lnTo>
                    <a:pt x="89" y="732"/>
                  </a:lnTo>
                  <a:lnTo>
                    <a:pt x="97" y="724"/>
                  </a:lnTo>
                  <a:lnTo>
                    <a:pt x="89" y="715"/>
                  </a:lnTo>
                  <a:lnTo>
                    <a:pt x="67" y="715"/>
                  </a:lnTo>
                  <a:lnTo>
                    <a:pt x="59" y="707"/>
                  </a:lnTo>
                  <a:lnTo>
                    <a:pt x="55" y="707"/>
                  </a:lnTo>
                  <a:lnTo>
                    <a:pt x="46" y="703"/>
                  </a:lnTo>
                  <a:lnTo>
                    <a:pt x="38" y="703"/>
                  </a:lnTo>
                  <a:lnTo>
                    <a:pt x="29" y="694"/>
                  </a:lnTo>
                  <a:lnTo>
                    <a:pt x="17" y="694"/>
                  </a:lnTo>
                  <a:lnTo>
                    <a:pt x="8" y="686"/>
                  </a:lnTo>
                  <a:lnTo>
                    <a:pt x="0" y="686"/>
                  </a:lnTo>
                  <a:lnTo>
                    <a:pt x="0" y="669"/>
                  </a:lnTo>
                  <a:lnTo>
                    <a:pt x="8" y="660"/>
                  </a:lnTo>
                  <a:lnTo>
                    <a:pt x="8" y="656"/>
                  </a:lnTo>
                  <a:lnTo>
                    <a:pt x="17" y="648"/>
                  </a:lnTo>
                  <a:lnTo>
                    <a:pt x="17" y="631"/>
                  </a:lnTo>
                  <a:lnTo>
                    <a:pt x="21" y="626"/>
                  </a:lnTo>
                  <a:lnTo>
                    <a:pt x="21" y="618"/>
                  </a:lnTo>
                  <a:lnTo>
                    <a:pt x="29" y="609"/>
                  </a:lnTo>
                  <a:lnTo>
                    <a:pt x="29" y="601"/>
                  </a:lnTo>
                  <a:lnTo>
                    <a:pt x="59" y="571"/>
                  </a:lnTo>
                  <a:lnTo>
                    <a:pt x="59" y="563"/>
                  </a:lnTo>
                  <a:lnTo>
                    <a:pt x="76" y="550"/>
                  </a:lnTo>
                  <a:lnTo>
                    <a:pt x="76" y="542"/>
                  </a:lnTo>
                  <a:lnTo>
                    <a:pt x="67" y="533"/>
                  </a:lnTo>
                  <a:lnTo>
                    <a:pt x="67" y="504"/>
                  </a:lnTo>
                  <a:lnTo>
                    <a:pt x="76" y="495"/>
                  </a:lnTo>
                  <a:lnTo>
                    <a:pt x="76" y="491"/>
                  </a:lnTo>
                  <a:lnTo>
                    <a:pt x="89" y="491"/>
                  </a:lnTo>
                  <a:lnTo>
                    <a:pt x="89" y="466"/>
                  </a:lnTo>
                  <a:lnTo>
                    <a:pt x="97" y="461"/>
                  </a:lnTo>
                  <a:lnTo>
                    <a:pt x="97" y="436"/>
                  </a:lnTo>
                  <a:lnTo>
                    <a:pt x="114" y="436"/>
                  </a:lnTo>
                  <a:lnTo>
                    <a:pt x="135" y="461"/>
                  </a:lnTo>
                  <a:lnTo>
                    <a:pt x="144" y="453"/>
                  </a:lnTo>
                  <a:lnTo>
                    <a:pt x="156" y="453"/>
                  </a:lnTo>
                  <a:lnTo>
                    <a:pt x="165" y="461"/>
                  </a:lnTo>
                  <a:lnTo>
                    <a:pt x="173" y="461"/>
                  </a:lnTo>
                  <a:lnTo>
                    <a:pt x="182" y="453"/>
                  </a:lnTo>
                  <a:lnTo>
                    <a:pt x="194" y="453"/>
                  </a:lnTo>
                  <a:lnTo>
                    <a:pt x="194" y="444"/>
                  </a:lnTo>
                  <a:lnTo>
                    <a:pt x="203" y="436"/>
                  </a:lnTo>
                  <a:lnTo>
                    <a:pt x="241" y="436"/>
                  </a:lnTo>
                  <a:lnTo>
                    <a:pt x="241" y="415"/>
                  </a:lnTo>
                  <a:lnTo>
                    <a:pt x="211" y="415"/>
                  </a:lnTo>
                  <a:lnTo>
                    <a:pt x="203" y="423"/>
                  </a:lnTo>
                  <a:lnTo>
                    <a:pt x="194" y="423"/>
                  </a:lnTo>
                  <a:lnTo>
                    <a:pt x="190" y="427"/>
                  </a:lnTo>
                  <a:lnTo>
                    <a:pt x="156" y="427"/>
                  </a:lnTo>
                  <a:lnTo>
                    <a:pt x="152" y="423"/>
                  </a:lnTo>
                  <a:lnTo>
                    <a:pt x="152" y="398"/>
                  </a:lnTo>
                  <a:lnTo>
                    <a:pt x="135" y="385"/>
                  </a:lnTo>
                  <a:lnTo>
                    <a:pt x="135" y="377"/>
                  </a:lnTo>
                  <a:lnTo>
                    <a:pt x="127" y="377"/>
                  </a:lnTo>
                  <a:lnTo>
                    <a:pt x="122" y="385"/>
                  </a:lnTo>
                  <a:lnTo>
                    <a:pt x="105" y="385"/>
                  </a:lnTo>
                  <a:lnTo>
                    <a:pt x="97" y="377"/>
                  </a:lnTo>
                  <a:lnTo>
                    <a:pt x="97" y="309"/>
                  </a:lnTo>
                  <a:lnTo>
                    <a:pt x="89" y="300"/>
                  </a:lnTo>
                  <a:lnTo>
                    <a:pt x="89" y="250"/>
                  </a:lnTo>
                  <a:lnTo>
                    <a:pt x="80" y="241"/>
                  </a:lnTo>
                  <a:lnTo>
                    <a:pt x="80" y="212"/>
                  </a:lnTo>
                  <a:lnTo>
                    <a:pt x="105" y="212"/>
                  </a:lnTo>
                  <a:lnTo>
                    <a:pt x="105" y="173"/>
                  </a:lnTo>
                  <a:lnTo>
                    <a:pt x="89" y="173"/>
                  </a:lnTo>
                  <a:lnTo>
                    <a:pt x="80" y="165"/>
                  </a:lnTo>
                  <a:lnTo>
                    <a:pt x="55" y="165"/>
                  </a:lnTo>
                  <a:lnTo>
                    <a:pt x="55" y="144"/>
                  </a:lnTo>
                  <a:lnTo>
                    <a:pt x="59" y="135"/>
                  </a:lnTo>
                  <a:lnTo>
                    <a:pt x="59" y="127"/>
                  </a:lnTo>
                  <a:lnTo>
                    <a:pt x="76" y="114"/>
                  </a:lnTo>
                  <a:lnTo>
                    <a:pt x="76" y="106"/>
                  </a:lnTo>
                  <a:lnTo>
                    <a:pt x="80" y="97"/>
                  </a:lnTo>
                  <a:lnTo>
                    <a:pt x="80" y="89"/>
                  </a:lnTo>
                  <a:lnTo>
                    <a:pt x="89" y="80"/>
                  </a:lnTo>
                  <a:lnTo>
                    <a:pt x="89" y="76"/>
                  </a:lnTo>
                  <a:lnTo>
                    <a:pt x="97" y="68"/>
                  </a:lnTo>
                  <a:lnTo>
                    <a:pt x="97" y="55"/>
                  </a:lnTo>
                  <a:lnTo>
                    <a:pt x="105" y="46"/>
                  </a:lnTo>
                  <a:lnTo>
                    <a:pt x="114" y="46"/>
                  </a:lnTo>
                  <a:lnTo>
                    <a:pt x="135" y="21"/>
                  </a:lnTo>
                  <a:lnTo>
                    <a:pt x="135" y="13"/>
                  </a:lnTo>
                  <a:lnTo>
                    <a:pt x="152" y="13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82" y="8"/>
                  </a:lnTo>
                  <a:lnTo>
                    <a:pt x="203" y="8"/>
                  </a:lnTo>
                  <a:lnTo>
                    <a:pt x="241" y="46"/>
                  </a:lnTo>
                  <a:lnTo>
                    <a:pt x="241" y="55"/>
                  </a:lnTo>
                  <a:lnTo>
                    <a:pt x="249" y="59"/>
                  </a:lnTo>
                  <a:lnTo>
                    <a:pt x="249" y="80"/>
                  </a:lnTo>
                  <a:lnTo>
                    <a:pt x="241" y="89"/>
                  </a:lnTo>
                  <a:lnTo>
                    <a:pt x="241" y="97"/>
                  </a:lnTo>
                  <a:lnTo>
                    <a:pt x="258" y="114"/>
                  </a:lnTo>
                  <a:lnTo>
                    <a:pt x="262" y="114"/>
                  </a:lnTo>
                  <a:lnTo>
                    <a:pt x="300" y="152"/>
                  </a:lnTo>
                  <a:lnTo>
                    <a:pt x="326" y="152"/>
                  </a:lnTo>
                  <a:lnTo>
                    <a:pt x="338" y="165"/>
                  </a:lnTo>
                  <a:lnTo>
                    <a:pt x="347" y="165"/>
                  </a:lnTo>
                  <a:lnTo>
                    <a:pt x="364" y="182"/>
                  </a:lnTo>
                  <a:lnTo>
                    <a:pt x="368" y="182"/>
                  </a:lnTo>
                  <a:lnTo>
                    <a:pt x="376" y="186"/>
                  </a:lnTo>
                  <a:lnTo>
                    <a:pt x="402" y="186"/>
                  </a:lnTo>
                  <a:lnTo>
                    <a:pt x="414" y="203"/>
                  </a:lnTo>
                  <a:lnTo>
                    <a:pt x="423" y="203"/>
                  </a:lnTo>
                  <a:lnTo>
                    <a:pt x="431" y="212"/>
                  </a:lnTo>
                  <a:lnTo>
                    <a:pt x="440" y="212"/>
                  </a:lnTo>
                  <a:lnTo>
                    <a:pt x="444" y="220"/>
                  </a:lnTo>
                  <a:lnTo>
                    <a:pt x="453" y="220"/>
                  </a:lnTo>
                  <a:lnTo>
                    <a:pt x="474" y="241"/>
                  </a:lnTo>
                  <a:lnTo>
                    <a:pt x="474" y="254"/>
                  </a:lnTo>
                  <a:lnTo>
                    <a:pt x="482" y="262"/>
                  </a:lnTo>
                  <a:lnTo>
                    <a:pt x="482" y="271"/>
                  </a:lnTo>
                  <a:lnTo>
                    <a:pt x="491" y="279"/>
                  </a:lnTo>
                  <a:lnTo>
                    <a:pt x="499" y="279"/>
                  </a:lnTo>
                  <a:lnTo>
                    <a:pt x="508" y="271"/>
                  </a:lnTo>
                  <a:lnTo>
                    <a:pt x="512" y="271"/>
                  </a:lnTo>
                  <a:lnTo>
                    <a:pt x="520" y="279"/>
                  </a:lnTo>
                  <a:lnTo>
                    <a:pt x="529" y="279"/>
                  </a:lnTo>
                  <a:lnTo>
                    <a:pt x="546" y="292"/>
                  </a:lnTo>
                  <a:lnTo>
                    <a:pt x="558" y="309"/>
                  </a:lnTo>
                  <a:lnTo>
                    <a:pt x="567" y="309"/>
                  </a:lnTo>
                  <a:lnTo>
                    <a:pt x="575" y="317"/>
                  </a:lnTo>
                  <a:lnTo>
                    <a:pt x="575" y="330"/>
                  </a:lnTo>
                  <a:lnTo>
                    <a:pt x="580" y="339"/>
                  </a:lnTo>
                  <a:lnTo>
                    <a:pt x="580" y="351"/>
                  </a:lnTo>
                  <a:lnTo>
                    <a:pt x="588" y="360"/>
                  </a:lnTo>
                  <a:lnTo>
                    <a:pt x="588" y="377"/>
                  </a:lnTo>
                  <a:lnTo>
                    <a:pt x="605" y="389"/>
                  </a:lnTo>
                  <a:lnTo>
                    <a:pt x="605" y="406"/>
                  </a:lnTo>
                  <a:lnTo>
                    <a:pt x="613" y="415"/>
                  </a:lnTo>
                  <a:lnTo>
                    <a:pt x="613" y="427"/>
                  </a:lnTo>
                  <a:lnTo>
                    <a:pt x="626" y="444"/>
                  </a:lnTo>
                  <a:lnTo>
                    <a:pt x="626" y="474"/>
                  </a:lnTo>
                  <a:lnTo>
                    <a:pt x="643" y="491"/>
                  </a:lnTo>
                  <a:lnTo>
                    <a:pt x="643" y="504"/>
                  </a:lnTo>
                  <a:lnTo>
                    <a:pt x="635" y="512"/>
                  </a:lnTo>
                  <a:lnTo>
                    <a:pt x="635" y="521"/>
                  </a:lnTo>
                  <a:lnTo>
                    <a:pt x="626" y="525"/>
                  </a:lnTo>
                  <a:lnTo>
                    <a:pt x="626" y="533"/>
                  </a:lnTo>
                  <a:lnTo>
                    <a:pt x="618" y="542"/>
                  </a:lnTo>
                  <a:lnTo>
                    <a:pt x="618" y="550"/>
                  </a:lnTo>
                  <a:lnTo>
                    <a:pt x="613" y="559"/>
                  </a:lnTo>
                  <a:lnTo>
                    <a:pt x="613" y="571"/>
                  </a:lnTo>
                  <a:lnTo>
                    <a:pt x="618" y="580"/>
                  </a:lnTo>
                  <a:lnTo>
                    <a:pt x="618" y="597"/>
                  </a:lnTo>
                  <a:lnTo>
                    <a:pt x="626" y="601"/>
                  </a:lnTo>
                  <a:lnTo>
                    <a:pt x="635" y="601"/>
                  </a:lnTo>
                  <a:lnTo>
                    <a:pt x="651" y="618"/>
                  </a:lnTo>
                  <a:lnTo>
                    <a:pt x="651" y="626"/>
                  </a:lnTo>
                  <a:lnTo>
                    <a:pt x="664" y="639"/>
                  </a:lnTo>
                  <a:lnTo>
                    <a:pt x="664" y="648"/>
                  </a:lnTo>
                  <a:lnTo>
                    <a:pt x="681" y="660"/>
                  </a:lnTo>
                  <a:lnTo>
                    <a:pt x="681" y="669"/>
                  </a:lnTo>
                  <a:lnTo>
                    <a:pt x="690" y="677"/>
                  </a:lnTo>
                  <a:lnTo>
                    <a:pt x="694" y="677"/>
                  </a:lnTo>
                  <a:lnTo>
                    <a:pt x="711" y="694"/>
                  </a:lnTo>
                  <a:lnTo>
                    <a:pt x="711" y="703"/>
                  </a:lnTo>
                  <a:lnTo>
                    <a:pt x="723" y="715"/>
                  </a:lnTo>
                  <a:lnTo>
                    <a:pt x="732" y="715"/>
                  </a:lnTo>
                  <a:lnTo>
                    <a:pt x="740" y="724"/>
                  </a:lnTo>
                  <a:lnTo>
                    <a:pt x="757" y="724"/>
                  </a:lnTo>
                  <a:lnTo>
                    <a:pt x="762" y="732"/>
                  </a:lnTo>
                  <a:lnTo>
                    <a:pt x="770" y="732"/>
                  </a:lnTo>
                  <a:lnTo>
                    <a:pt x="778" y="741"/>
                  </a:lnTo>
                  <a:lnTo>
                    <a:pt x="795" y="741"/>
                  </a:lnTo>
                  <a:lnTo>
                    <a:pt x="800" y="745"/>
                  </a:lnTo>
                  <a:lnTo>
                    <a:pt x="808" y="745"/>
                  </a:lnTo>
                  <a:lnTo>
                    <a:pt x="817" y="753"/>
                  </a:lnTo>
                  <a:lnTo>
                    <a:pt x="829" y="753"/>
                  </a:lnTo>
                  <a:lnTo>
                    <a:pt x="838" y="762"/>
                  </a:lnTo>
                  <a:lnTo>
                    <a:pt x="846" y="762"/>
                  </a:lnTo>
                  <a:lnTo>
                    <a:pt x="863" y="775"/>
                  </a:lnTo>
                  <a:lnTo>
                    <a:pt x="863" y="783"/>
                  </a:lnTo>
                  <a:lnTo>
                    <a:pt x="867" y="791"/>
                  </a:lnTo>
                  <a:lnTo>
                    <a:pt x="867" y="804"/>
                  </a:lnTo>
                  <a:lnTo>
                    <a:pt x="876" y="813"/>
                  </a:lnTo>
                  <a:lnTo>
                    <a:pt x="876" y="842"/>
                  </a:lnTo>
                  <a:lnTo>
                    <a:pt x="867" y="851"/>
                  </a:lnTo>
                  <a:lnTo>
                    <a:pt x="863" y="851"/>
                  </a:lnTo>
                  <a:lnTo>
                    <a:pt x="829" y="880"/>
                  </a:lnTo>
                  <a:lnTo>
                    <a:pt x="825" y="880"/>
                  </a:lnTo>
                  <a:lnTo>
                    <a:pt x="817" y="889"/>
                  </a:lnTo>
                  <a:lnTo>
                    <a:pt x="800" y="889"/>
                  </a:lnTo>
                  <a:lnTo>
                    <a:pt x="795" y="880"/>
                  </a:lnTo>
                  <a:lnTo>
                    <a:pt x="749" y="880"/>
                  </a:lnTo>
                  <a:lnTo>
                    <a:pt x="740" y="889"/>
                  </a:lnTo>
                  <a:lnTo>
                    <a:pt x="740" y="897"/>
                  </a:lnTo>
                  <a:lnTo>
                    <a:pt x="749" y="906"/>
                  </a:lnTo>
                  <a:lnTo>
                    <a:pt x="740" y="910"/>
                  </a:lnTo>
                  <a:lnTo>
                    <a:pt x="740" y="940"/>
                  </a:lnTo>
                  <a:lnTo>
                    <a:pt x="711" y="940"/>
                  </a:lnTo>
                  <a:lnTo>
                    <a:pt x="702" y="935"/>
                  </a:lnTo>
                  <a:lnTo>
                    <a:pt x="651" y="935"/>
                  </a:lnTo>
                  <a:lnTo>
                    <a:pt x="651" y="948"/>
                  </a:lnTo>
                  <a:lnTo>
                    <a:pt x="664" y="965"/>
                  </a:lnTo>
                  <a:lnTo>
                    <a:pt x="664" y="1016"/>
                  </a:lnTo>
                  <a:lnTo>
                    <a:pt x="656" y="1024"/>
                  </a:lnTo>
                  <a:lnTo>
                    <a:pt x="656" y="1037"/>
                  </a:lnTo>
                  <a:lnTo>
                    <a:pt x="651" y="1045"/>
                  </a:lnTo>
                  <a:lnTo>
                    <a:pt x="651" y="1062"/>
                  </a:lnTo>
                  <a:lnTo>
                    <a:pt x="656" y="1071"/>
                  </a:lnTo>
                  <a:lnTo>
                    <a:pt x="656" y="1092"/>
                  </a:lnTo>
                  <a:lnTo>
                    <a:pt x="635" y="1092"/>
                  </a:lnTo>
                  <a:lnTo>
                    <a:pt x="635" y="1143"/>
                  </a:lnTo>
                  <a:lnTo>
                    <a:pt x="643" y="1151"/>
                  </a:lnTo>
                  <a:lnTo>
                    <a:pt x="643" y="1160"/>
                  </a:lnTo>
                  <a:lnTo>
                    <a:pt x="635" y="1168"/>
                  </a:lnTo>
                  <a:lnTo>
                    <a:pt x="635" y="1177"/>
                  </a:lnTo>
                  <a:lnTo>
                    <a:pt x="626" y="1177"/>
                  </a:lnTo>
                  <a:lnTo>
                    <a:pt x="618" y="1181"/>
                  </a:lnTo>
                  <a:lnTo>
                    <a:pt x="618" y="1206"/>
                  </a:lnTo>
                  <a:lnTo>
                    <a:pt x="613" y="1210"/>
                  </a:lnTo>
                  <a:lnTo>
                    <a:pt x="613" y="1227"/>
                  </a:lnTo>
                  <a:lnTo>
                    <a:pt x="605" y="1236"/>
                  </a:lnTo>
                  <a:lnTo>
                    <a:pt x="605" y="1244"/>
                  </a:lnTo>
                  <a:lnTo>
                    <a:pt x="580" y="1266"/>
                  </a:lnTo>
                  <a:lnTo>
                    <a:pt x="580" y="1274"/>
                  </a:lnTo>
                  <a:lnTo>
                    <a:pt x="575" y="1282"/>
                  </a:lnTo>
                  <a:lnTo>
                    <a:pt x="567" y="128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5AE974BB-F3C5-4794-B5E5-652A853FD8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99" y="1745"/>
              <a:ext cx="527" cy="358"/>
            </a:xfrm>
            <a:custGeom>
              <a:avLst/>
              <a:gdLst>
                <a:gd name="T0" fmla="*/ 1520 w 2337"/>
                <a:gd name="T1" fmla="*/ 690 h 1587"/>
                <a:gd name="T2" fmla="*/ 1414 w 2337"/>
                <a:gd name="T3" fmla="*/ 690 h 1587"/>
                <a:gd name="T4" fmla="*/ 1270 w 2337"/>
                <a:gd name="T5" fmla="*/ 673 h 1587"/>
                <a:gd name="T6" fmla="*/ 1194 w 2337"/>
                <a:gd name="T7" fmla="*/ 652 h 1587"/>
                <a:gd name="T8" fmla="*/ 1126 w 2337"/>
                <a:gd name="T9" fmla="*/ 719 h 1587"/>
                <a:gd name="T10" fmla="*/ 1012 w 2337"/>
                <a:gd name="T11" fmla="*/ 652 h 1587"/>
                <a:gd name="T12" fmla="*/ 999 w 2337"/>
                <a:gd name="T13" fmla="*/ 520 h 1587"/>
                <a:gd name="T14" fmla="*/ 1046 w 2337"/>
                <a:gd name="T15" fmla="*/ 440 h 1587"/>
                <a:gd name="T16" fmla="*/ 999 w 2337"/>
                <a:gd name="T17" fmla="*/ 415 h 1587"/>
                <a:gd name="T18" fmla="*/ 978 w 2337"/>
                <a:gd name="T19" fmla="*/ 317 h 1587"/>
                <a:gd name="T20" fmla="*/ 961 w 2337"/>
                <a:gd name="T21" fmla="*/ 241 h 1587"/>
                <a:gd name="T22" fmla="*/ 885 w 2337"/>
                <a:gd name="T23" fmla="*/ 144 h 1587"/>
                <a:gd name="T24" fmla="*/ 809 w 2337"/>
                <a:gd name="T25" fmla="*/ 21 h 1587"/>
                <a:gd name="T26" fmla="*/ 711 w 2337"/>
                <a:gd name="T27" fmla="*/ 29 h 1587"/>
                <a:gd name="T28" fmla="*/ 588 w 2337"/>
                <a:gd name="T29" fmla="*/ 85 h 1587"/>
                <a:gd name="T30" fmla="*/ 440 w 2337"/>
                <a:gd name="T31" fmla="*/ 38 h 1587"/>
                <a:gd name="T32" fmla="*/ 305 w 2337"/>
                <a:gd name="T33" fmla="*/ 76 h 1587"/>
                <a:gd name="T34" fmla="*/ 233 w 2337"/>
                <a:gd name="T35" fmla="*/ 29 h 1587"/>
                <a:gd name="T36" fmla="*/ 127 w 2337"/>
                <a:gd name="T37" fmla="*/ 144 h 1587"/>
                <a:gd name="T38" fmla="*/ 55 w 2337"/>
                <a:gd name="T39" fmla="*/ 152 h 1587"/>
                <a:gd name="T40" fmla="*/ 17 w 2337"/>
                <a:gd name="T41" fmla="*/ 296 h 1587"/>
                <a:gd name="T42" fmla="*/ 85 w 2337"/>
                <a:gd name="T43" fmla="*/ 377 h 1587"/>
                <a:gd name="T44" fmla="*/ 97 w 2337"/>
                <a:gd name="T45" fmla="*/ 559 h 1587"/>
                <a:gd name="T46" fmla="*/ 258 w 2337"/>
                <a:gd name="T47" fmla="*/ 614 h 1587"/>
                <a:gd name="T48" fmla="*/ 288 w 2337"/>
                <a:gd name="T49" fmla="*/ 758 h 1587"/>
                <a:gd name="T50" fmla="*/ 258 w 2337"/>
                <a:gd name="T51" fmla="*/ 868 h 1587"/>
                <a:gd name="T52" fmla="*/ 279 w 2337"/>
                <a:gd name="T53" fmla="*/ 982 h 1587"/>
                <a:gd name="T54" fmla="*/ 241 w 2337"/>
                <a:gd name="T55" fmla="*/ 1113 h 1587"/>
                <a:gd name="T56" fmla="*/ 288 w 2337"/>
                <a:gd name="T57" fmla="*/ 1210 h 1587"/>
                <a:gd name="T58" fmla="*/ 411 w 2337"/>
                <a:gd name="T59" fmla="*/ 1134 h 1587"/>
                <a:gd name="T60" fmla="*/ 622 w 2337"/>
                <a:gd name="T61" fmla="*/ 1126 h 1587"/>
                <a:gd name="T62" fmla="*/ 711 w 2337"/>
                <a:gd name="T63" fmla="*/ 1194 h 1587"/>
                <a:gd name="T64" fmla="*/ 635 w 2337"/>
                <a:gd name="T65" fmla="*/ 1253 h 1587"/>
                <a:gd name="T66" fmla="*/ 567 w 2337"/>
                <a:gd name="T67" fmla="*/ 1354 h 1587"/>
                <a:gd name="T68" fmla="*/ 703 w 2337"/>
                <a:gd name="T69" fmla="*/ 1384 h 1587"/>
                <a:gd name="T70" fmla="*/ 787 w 2337"/>
                <a:gd name="T71" fmla="*/ 1414 h 1587"/>
                <a:gd name="T72" fmla="*/ 1008 w 2337"/>
                <a:gd name="T73" fmla="*/ 1439 h 1587"/>
                <a:gd name="T74" fmla="*/ 1105 w 2337"/>
                <a:gd name="T75" fmla="*/ 1460 h 1587"/>
                <a:gd name="T76" fmla="*/ 1126 w 2337"/>
                <a:gd name="T77" fmla="*/ 1511 h 1587"/>
                <a:gd name="T78" fmla="*/ 1181 w 2337"/>
                <a:gd name="T79" fmla="*/ 1558 h 1587"/>
                <a:gd name="T80" fmla="*/ 1325 w 2337"/>
                <a:gd name="T81" fmla="*/ 1536 h 1587"/>
                <a:gd name="T82" fmla="*/ 1376 w 2337"/>
                <a:gd name="T83" fmla="*/ 1405 h 1587"/>
                <a:gd name="T84" fmla="*/ 1537 w 2337"/>
                <a:gd name="T85" fmla="*/ 1325 h 1587"/>
                <a:gd name="T86" fmla="*/ 1617 w 2337"/>
                <a:gd name="T87" fmla="*/ 1367 h 1587"/>
                <a:gd name="T88" fmla="*/ 1723 w 2337"/>
                <a:gd name="T89" fmla="*/ 1384 h 1587"/>
                <a:gd name="T90" fmla="*/ 1824 w 2337"/>
                <a:gd name="T91" fmla="*/ 1384 h 1587"/>
                <a:gd name="T92" fmla="*/ 1896 w 2337"/>
                <a:gd name="T93" fmla="*/ 1325 h 1587"/>
                <a:gd name="T94" fmla="*/ 2117 w 2337"/>
                <a:gd name="T95" fmla="*/ 1397 h 1587"/>
                <a:gd name="T96" fmla="*/ 2269 w 2337"/>
                <a:gd name="T97" fmla="*/ 1359 h 1587"/>
                <a:gd name="T98" fmla="*/ 2299 w 2337"/>
                <a:gd name="T99" fmla="*/ 1261 h 1587"/>
                <a:gd name="T100" fmla="*/ 2277 w 2337"/>
                <a:gd name="T101" fmla="*/ 1172 h 1587"/>
                <a:gd name="T102" fmla="*/ 2184 w 2337"/>
                <a:gd name="T103" fmla="*/ 1088 h 1587"/>
                <a:gd name="T104" fmla="*/ 2142 w 2337"/>
                <a:gd name="T105" fmla="*/ 982 h 1587"/>
                <a:gd name="T106" fmla="*/ 1968 w 2337"/>
                <a:gd name="T107" fmla="*/ 1007 h 1587"/>
                <a:gd name="T108" fmla="*/ 1884 w 2337"/>
                <a:gd name="T109" fmla="*/ 1007 h 1587"/>
                <a:gd name="T110" fmla="*/ 1786 w 2337"/>
                <a:gd name="T111" fmla="*/ 931 h 1587"/>
                <a:gd name="T112" fmla="*/ 1731 w 2337"/>
                <a:gd name="T113" fmla="*/ 817 h 1587"/>
                <a:gd name="T114" fmla="*/ 1710 w 2337"/>
                <a:gd name="T115" fmla="*/ 681 h 1587"/>
                <a:gd name="T116" fmla="*/ 1617 w 2337"/>
                <a:gd name="T117" fmla="*/ 635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7" h="1587">
                  <a:moveTo>
                    <a:pt x="1617" y="635"/>
                  </a:moveTo>
                  <a:lnTo>
                    <a:pt x="1604" y="652"/>
                  </a:lnTo>
                  <a:lnTo>
                    <a:pt x="1587" y="652"/>
                  </a:lnTo>
                  <a:lnTo>
                    <a:pt x="1575" y="664"/>
                  </a:lnTo>
                  <a:lnTo>
                    <a:pt x="1566" y="664"/>
                  </a:lnTo>
                  <a:lnTo>
                    <a:pt x="1558" y="673"/>
                  </a:lnTo>
                  <a:lnTo>
                    <a:pt x="1549" y="673"/>
                  </a:lnTo>
                  <a:lnTo>
                    <a:pt x="1541" y="681"/>
                  </a:lnTo>
                  <a:lnTo>
                    <a:pt x="1528" y="681"/>
                  </a:lnTo>
                  <a:lnTo>
                    <a:pt x="1520" y="690"/>
                  </a:lnTo>
                  <a:lnTo>
                    <a:pt x="1511" y="690"/>
                  </a:lnTo>
                  <a:lnTo>
                    <a:pt x="1511" y="698"/>
                  </a:lnTo>
                  <a:lnTo>
                    <a:pt x="1507" y="703"/>
                  </a:lnTo>
                  <a:lnTo>
                    <a:pt x="1499" y="703"/>
                  </a:lnTo>
                  <a:lnTo>
                    <a:pt x="1482" y="690"/>
                  </a:lnTo>
                  <a:lnTo>
                    <a:pt x="1452" y="690"/>
                  </a:lnTo>
                  <a:lnTo>
                    <a:pt x="1443" y="681"/>
                  </a:lnTo>
                  <a:lnTo>
                    <a:pt x="1435" y="681"/>
                  </a:lnTo>
                  <a:lnTo>
                    <a:pt x="1431" y="690"/>
                  </a:lnTo>
                  <a:lnTo>
                    <a:pt x="1414" y="690"/>
                  </a:lnTo>
                  <a:lnTo>
                    <a:pt x="1405" y="698"/>
                  </a:lnTo>
                  <a:lnTo>
                    <a:pt x="1401" y="698"/>
                  </a:lnTo>
                  <a:lnTo>
                    <a:pt x="1393" y="703"/>
                  </a:lnTo>
                  <a:lnTo>
                    <a:pt x="1376" y="703"/>
                  </a:lnTo>
                  <a:lnTo>
                    <a:pt x="1367" y="711"/>
                  </a:lnTo>
                  <a:lnTo>
                    <a:pt x="1363" y="711"/>
                  </a:lnTo>
                  <a:lnTo>
                    <a:pt x="1355" y="719"/>
                  </a:lnTo>
                  <a:lnTo>
                    <a:pt x="1261" y="719"/>
                  </a:lnTo>
                  <a:lnTo>
                    <a:pt x="1261" y="681"/>
                  </a:lnTo>
                  <a:lnTo>
                    <a:pt x="1270" y="673"/>
                  </a:lnTo>
                  <a:lnTo>
                    <a:pt x="1270" y="664"/>
                  </a:lnTo>
                  <a:lnTo>
                    <a:pt x="1261" y="656"/>
                  </a:lnTo>
                  <a:lnTo>
                    <a:pt x="1261" y="618"/>
                  </a:lnTo>
                  <a:lnTo>
                    <a:pt x="1257" y="618"/>
                  </a:lnTo>
                  <a:lnTo>
                    <a:pt x="1249" y="614"/>
                  </a:lnTo>
                  <a:lnTo>
                    <a:pt x="1240" y="614"/>
                  </a:lnTo>
                  <a:lnTo>
                    <a:pt x="1240" y="635"/>
                  </a:lnTo>
                  <a:lnTo>
                    <a:pt x="1249" y="643"/>
                  </a:lnTo>
                  <a:lnTo>
                    <a:pt x="1249" y="652"/>
                  </a:lnTo>
                  <a:lnTo>
                    <a:pt x="1194" y="652"/>
                  </a:lnTo>
                  <a:lnTo>
                    <a:pt x="1194" y="664"/>
                  </a:lnTo>
                  <a:lnTo>
                    <a:pt x="1202" y="673"/>
                  </a:lnTo>
                  <a:lnTo>
                    <a:pt x="1202" y="681"/>
                  </a:lnTo>
                  <a:lnTo>
                    <a:pt x="1194" y="690"/>
                  </a:lnTo>
                  <a:lnTo>
                    <a:pt x="1194" y="711"/>
                  </a:lnTo>
                  <a:lnTo>
                    <a:pt x="1202" y="719"/>
                  </a:lnTo>
                  <a:lnTo>
                    <a:pt x="1202" y="724"/>
                  </a:lnTo>
                  <a:lnTo>
                    <a:pt x="1156" y="724"/>
                  </a:lnTo>
                  <a:lnTo>
                    <a:pt x="1151" y="719"/>
                  </a:lnTo>
                  <a:lnTo>
                    <a:pt x="1126" y="719"/>
                  </a:lnTo>
                  <a:lnTo>
                    <a:pt x="1118" y="711"/>
                  </a:lnTo>
                  <a:lnTo>
                    <a:pt x="1113" y="711"/>
                  </a:lnTo>
                  <a:lnTo>
                    <a:pt x="1084" y="681"/>
                  </a:lnTo>
                  <a:lnTo>
                    <a:pt x="1075" y="681"/>
                  </a:lnTo>
                  <a:lnTo>
                    <a:pt x="1058" y="664"/>
                  </a:lnTo>
                  <a:lnTo>
                    <a:pt x="1046" y="664"/>
                  </a:lnTo>
                  <a:lnTo>
                    <a:pt x="1037" y="656"/>
                  </a:lnTo>
                  <a:lnTo>
                    <a:pt x="1029" y="656"/>
                  </a:lnTo>
                  <a:lnTo>
                    <a:pt x="1020" y="652"/>
                  </a:lnTo>
                  <a:lnTo>
                    <a:pt x="1012" y="652"/>
                  </a:lnTo>
                  <a:lnTo>
                    <a:pt x="1008" y="643"/>
                  </a:lnTo>
                  <a:lnTo>
                    <a:pt x="999" y="643"/>
                  </a:lnTo>
                  <a:lnTo>
                    <a:pt x="978" y="618"/>
                  </a:lnTo>
                  <a:lnTo>
                    <a:pt x="978" y="614"/>
                  </a:lnTo>
                  <a:lnTo>
                    <a:pt x="982" y="605"/>
                  </a:lnTo>
                  <a:lnTo>
                    <a:pt x="978" y="597"/>
                  </a:lnTo>
                  <a:lnTo>
                    <a:pt x="978" y="550"/>
                  </a:lnTo>
                  <a:lnTo>
                    <a:pt x="982" y="546"/>
                  </a:lnTo>
                  <a:lnTo>
                    <a:pt x="982" y="537"/>
                  </a:lnTo>
                  <a:lnTo>
                    <a:pt x="999" y="520"/>
                  </a:lnTo>
                  <a:lnTo>
                    <a:pt x="1020" y="520"/>
                  </a:lnTo>
                  <a:lnTo>
                    <a:pt x="1029" y="516"/>
                  </a:lnTo>
                  <a:lnTo>
                    <a:pt x="1046" y="516"/>
                  </a:lnTo>
                  <a:lnTo>
                    <a:pt x="1050" y="508"/>
                  </a:lnTo>
                  <a:lnTo>
                    <a:pt x="1050" y="487"/>
                  </a:lnTo>
                  <a:lnTo>
                    <a:pt x="1067" y="470"/>
                  </a:lnTo>
                  <a:lnTo>
                    <a:pt x="1067" y="461"/>
                  </a:lnTo>
                  <a:lnTo>
                    <a:pt x="1075" y="453"/>
                  </a:lnTo>
                  <a:lnTo>
                    <a:pt x="1075" y="440"/>
                  </a:lnTo>
                  <a:lnTo>
                    <a:pt x="1046" y="440"/>
                  </a:lnTo>
                  <a:lnTo>
                    <a:pt x="1037" y="444"/>
                  </a:lnTo>
                  <a:lnTo>
                    <a:pt x="1020" y="444"/>
                  </a:lnTo>
                  <a:lnTo>
                    <a:pt x="1012" y="453"/>
                  </a:lnTo>
                  <a:lnTo>
                    <a:pt x="991" y="453"/>
                  </a:lnTo>
                  <a:lnTo>
                    <a:pt x="982" y="444"/>
                  </a:lnTo>
                  <a:lnTo>
                    <a:pt x="978" y="444"/>
                  </a:lnTo>
                  <a:lnTo>
                    <a:pt x="978" y="432"/>
                  </a:lnTo>
                  <a:lnTo>
                    <a:pt x="982" y="423"/>
                  </a:lnTo>
                  <a:lnTo>
                    <a:pt x="991" y="423"/>
                  </a:lnTo>
                  <a:lnTo>
                    <a:pt x="999" y="415"/>
                  </a:lnTo>
                  <a:lnTo>
                    <a:pt x="1037" y="415"/>
                  </a:lnTo>
                  <a:lnTo>
                    <a:pt x="1046" y="410"/>
                  </a:lnTo>
                  <a:lnTo>
                    <a:pt x="1046" y="377"/>
                  </a:lnTo>
                  <a:lnTo>
                    <a:pt x="1029" y="364"/>
                  </a:lnTo>
                  <a:lnTo>
                    <a:pt x="991" y="364"/>
                  </a:lnTo>
                  <a:lnTo>
                    <a:pt x="991" y="355"/>
                  </a:lnTo>
                  <a:lnTo>
                    <a:pt x="1008" y="338"/>
                  </a:lnTo>
                  <a:lnTo>
                    <a:pt x="991" y="326"/>
                  </a:lnTo>
                  <a:lnTo>
                    <a:pt x="982" y="326"/>
                  </a:lnTo>
                  <a:lnTo>
                    <a:pt x="978" y="317"/>
                  </a:lnTo>
                  <a:lnTo>
                    <a:pt x="969" y="317"/>
                  </a:lnTo>
                  <a:lnTo>
                    <a:pt x="961" y="309"/>
                  </a:lnTo>
                  <a:lnTo>
                    <a:pt x="952" y="309"/>
                  </a:lnTo>
                  <a:lnTo>
                    <a:pt x="952" y="296"/>
                  </a:lnTo>
                  <a:lnTo>
                    <a:pt x="944" y="288"/>
                  </a:lnTo>
                  <a:lnTo>
                    <a:pt x="944" y="279"/>
                  </a:lnTo>
                  <a:lnTo>
                    <a:pt x="952" y="271"/>
                  </a:lnTo>
                  <a:lnTo>
                    <a:pt x="952" y="258"/>
                  </a:lnTo>
                  <a:lnTo>
                    <a:pt x="961" y="250"/>
                  </a:lnTo>
                  <a:lnTo>
                    <a:pt x="961" y="241"/>
                  </a:lnTo>
                  <a:lnTo>
                    <a:pt x="952" y="233"/>
                  </a:lnTo>
                  <a:lnTo>
                    <a:pt x="952" y="211"/>
                  </a:lnTo>
                  <a:lnTo>
                    <a:pt x="944" y="203"/>
                  </a:lnTo>
                  <a:lnTo>
                    <a:pt x="944" y="199"/>
                  </a:lnTo>
                  <a:lnTo>
                    <a:pt x="914" y="199"/>
                  </a:lnTo>
                  <a:lnTo>
                    <a:pt x="914" y="190"/>
                  </a:lnTo>
                  <a:lnTo>
                    <a:pt x="906" y="182"/>
                  </a:lnTo>
                  <a:lnTo>
                    <a:pt x="906" y="152"/>
                  </a:lnTo>
                  <a:lnTo>
                    <a:pt x="902" y="144"/>
                  </a:lnTo>
                  <a:lnTo>
                    <a:pt x="885" y="144"/>
                  </a:lnTo>
                  <a:lnTo>
                    <a:pt x="885" y="123"/>
                  </a:lnTo>
                  <a:lnTo>
                    <a:pt x="872" y="106"/>
                  </a:lnTo>
                  <a:lnTo>
                    <a:pt x="872" y="97"/>
                  </a:lnTo>
                  <a:lnTo>
                    <a:pt x="847" y="76"/>
                  </a:lnTo>
                  <a:lnTo>
                    <a:pt x="838" y="76"/>
                  </a:lnTo>
                  <a:lnTo>
                    <a:pt x="830" y="68"/>
                  </a:lnTo>
                  <a:lnTo>
                    <a:pt x="830" y="46"/>
                  </a:lnTo>
                  <a:lnTo>
                    <a:pt x="804" y="46"/>
                  </a:lnTo>
                  <a:lnTo>
                    <a:pt x="804" y="29"/>
                  </a:lnTo>
                  <a:lnTo>
                    <a:pt x="809" y="21"/>
                  </a:lnTo>
                  <a:lnTo>
                    <a:pt x="809" y="0"/>
                  </a:lnTo>
                  <a:lnTo>
                    <a:pt x="796" y="0"/>
                  </a:lnTo>
                  <a:lnTo>
                    <a:pt x="787" y="8"/>
                  </a:lnTo>
                  <a:lnTo>
                    <a:pt x="749" y="8"/>
                  </a:lnTo>
                  <a:lnTo>
                    <a:pt x="749" y="21"/>
                  </a:lnTo>
                  <a:lnTo>
                    <a:pt x="741" y="29"/>
                  </a:lnTo>
                  <a:lnTo>
                    <a:pt x="732" y="29"/>
                  </a:lnTo>
                  <a:lnTo>
                    <a:pt x="724" y="21"/>
                  </a:lnTo>
                  <a:lnTo>
                    <a:pt x="720" y="21"/>
                  </a:lnTo>
                  <a:lnTo>
                    <a:pt x="711" y="29"/>
                  </a:lnTo>
                  <a:lnTo>
                    <a:pt x="703" y="29"/>
                  </a:lnTo>
                  <a:lnTo>
                    <a:pt x="690" y="46"/>
                  </a:lnTo>
                  <a:lnTo>
                    <a:pt x="690" y="68"/>
                  </a:lnTo>
                  <a:lnTo>
                    <a:pt x="682" y="76"/>
                  </a:lnTo>
                  <a:lnTo>
                    <a:pt x="673" y="85"/>
                  </a:lnTo>
                  <a:lnTo>
                    <a:pt x="652" y="85"/>
                  </a:lnTo>
                  <a:lnTo>
                    <a:pt x="643" y="93"/>
                  </a:lnTo>
                  <a:lnTo>
                    <a:pt x="627" y="93"/>
                  </a:lnTo>
                  <a:lnTo>
                    <a:pt x="622" y="85"/>
                  </a:lnTo>
                  <a:lnTo>
                    <a:pt x="588" y="85"/>
                  </a:lnTo>
                  <a:lnTo>
                    <a:pt x="584" y="76"/>
                  </a:lnTo>
                  <a:lnTo>
                    <a:pt x="559" y="76"/>
                  </a:lnTo>
                  <a:lnTo>
                    <a:pt x="555" y="68"/>
                  </a:lnTo>
                  <a:lnTo>
                    <a:pt x="508" y="68"/>
                  </a:lnTo>
                  <a:lnTo>
                    <a:pt x="500" y="59"/>
                  </a:lnTo>
                  <a:lnTo>
                    <a:pt x="483" y="59"/>
                  </a:lnTo>
                  <a:lnTo>
                    <a:pt x="483" y="38"/>
                  </a:lnTo>
                  <a:lnTo>
                    <a:pt x="478" y="29"/>
                  </a:lnTo>
                  <a:lnTo>
                    <a:pt x="449" y="29"/>
                  </a:lnTo>
                  <a:lnTo>
                    <a:pt x="440" y="38"/>
                  </a:lnTo>
                  <a:lnTo>
                    <a:pt x="423" y="38"/>
                  </a:lnTo>
                  <a:lnTo>
                    <a:pt x="402" y="59"/>
                  </a:lnTo>
                  <a:lnTo>
                    <a:pt x="377" y="59"/>
                  </a:lnTo>
                  <a:lnTo>
                    <a:pt x="373" y="68"/>
                  </a:lnTo>
                  <a:lnTo>
                    <a:pt x="347" y="68"/>
                  </a:lnTo>
                  <a:lnTo>
                    <a:pt x="339" y="76"/>
                  </a:lnTo>
                  <a:lnTo>
                    <a:pt x="318" y="76"/>
                  </a:lnTo>
                  <a:lnTo>
                    <a:pt x="309" y="85"/>
                  </a:lnTo>
                  <a:lnTo>
                    <a:pt x="305" y="85"/>
                  </a:lnTo>
                  <a:lnTo>
                    <a:pt x="305" y="76"/>
                  </a:lnTo>
                  <a:lnTo>
                    <a:pt x="296" y="68"/>
                  </a:lnTo>
                  <a:lnTo>
                    <a:pt x="296" y="59"/>
                  </a:lnTo>
                  <a:lnTo>
                    <a:pt x="288" y="55"/>
                  </a:lnTo>
                  <a:lnTo>
                    <a:pt x="288" y="46"/>
                  </a:lnTo>
                  <a:lnTo>
                    <a:pt x="279" y="38"/>
                  </a:lnTo>
                  <a:lnTo>
                    <a:pt x="279" y="29"/>
                  </a:lnTo>
                  <a:lnTo>
                    <a:pt x="271" y="21"/>
                  </a:lnTo>
                  <a:lnTo>
                    <a:pt x="258" y="21"/>
                  </a:lnTo>
                  <a:lnTo>
                    <a:pt x="250" y="29"/>
                  </a:lnTo>
                  <a:lnTo>
                    <a:pt x="233" y="29"/>
                  </a:lnTo>
                  <a:lnTo>
                    <a:pt x="212" y="55"/>
                  </a:lnTo>
                  <a:lnTo>
                    <a:pt x="212" y="59"/>
                  </a:lnTo>
                  <a:lnTo>
                    <a:pt x="165" y="106"/>
                  </a:lnTo>
                  <a:lnTo>
                    <a:pt x="165" y="114"/>
                  </a:lnTo>
                  <a:lnTo>
                    <a:pt x="182" y="127"/>
                  </a:lnTo>
                  <a:lnTo>
                    <a:pt x="182" y="135"/>
                  </a:lnTo>
                  <a:lnTo>
                    <a:pt x="165" y="152"/>
                  </a:lnTo>
                  <a:lnTo>
                    <a:pt x="144" y="152"/>
                  </a:lnTo>
                  <a:lnTo>
                    <a:pt x="136" y="144"/>
                  </a:lnTo>
                  <a:lnTo>
                    <a:pt x="127" y="144"/>
                  </a:lnTo>
                  <a:lnTo>
                    <a:pt x="127" y="135"/>
                  </a:lnTo>
                  <a:lnTo>
                    <a:pt x="123" y="127"/>
                  </a:lnTo>
                  <a:lnTo>
                    <a:pt x="114" y="127"/>
                  </a:lnTo>
                  <a:lnTo>
                    <a:pt x="106" y="123"/>
                  </a:lnTo>
                  <a:lnTo>
                    <a:pt x="97" y="123"/>
                  </a:lnTo>
                  <a:lnTo>
                    <a:pt x="89" y="127"/>
                  </a:lnTo>
                  <a:lnTo>
                    <a:pt x="85" y="127"/>
                  </a:lnTo>
                  <a:lnTo>
                    <a:pt x="68" y="144"/>
                  </a:lnTo>
                  <a:lnTo>
                    <a:pt x="64" y="144"/>
                  </a:lnTo>
                  <a:lnTo>
                    <a:pt x="55" y="152"/>
                  </a:lnTo>
                  <a:lnTo>
                    <a:pt x="47" y="152"/>
                  </a:lnTo>
                  <a:lnTo>
                    <a:pt x="17" y="182"/>
                  </a:lnTo>
                  <a:lnTo>
                    <a:pt x="17" y="190"/>
                  </a:lnTo>
                  <a:lnTo>
                    <a:pt x="9" y="199"/>
                  </a:lnTo>
                  <a:lnTo>
                    <a:pt x="9" y="220"/>
                  </a:lnTo>
                  <a:lnTo>
                    <a:pt x="0" y="228"/>
                  </a:lnTo>
                  <a:lnTo>
                    <a:pt x="0" y="250"/>
                  </a:lnTo>
                  <a:lnTo>
                    <a:pt x="9" y="258"/>
                  </a:lnTo>
                  <a:lnTo>
                    <a:pt x="9" y="288"/>
                  </a:lnTo>
                  <a:lnTo>
                    <a:pt x="17" y="296"/>
                  </a:lnTo>
                  <a:lnTo>
                    <a:pt x="21" y="296"/>
                  </a:lnTo>
                  <a:lnTo>
                    <a:pt x="30" y="305"/>
                  </a:lnTo>
                  <a:lnTo>
                    <a:pt x="47" y="305"/>
                  </a:lnTo>
                  <a:lnTo>
                    <a:pt x="55" y="296"/>
                  </a:lnTo>
                  <a:lnTo>
                    <a:pt x="68" y="296"/>
                  </a:lnTo>
                  <a:lnTo>
                    <a:pt x="76" y="305"/>
                  </a:lnTo>
                  <a:lnTo>
                    <a:pt x="89" y="305"/>
                  </a:lnTo>
                  <a:lnTo>
                    <a:pt x="89" y="347"/>
                  </a:lnTo>
                  <a:lnTo>
                    <a:pt x="85" y="355"/>
                  </a:lnTo>
                  <a:lnTo>
                    <a:pt x="85" y="377"/>
                  </a:lnTo>
                  <a:lnTo>
                    <a:pt x="76" y="385"/>
                  </a:lnTo>
                  <a:lnTo>
                    <a:pt x="76" y="402"/>
                  </a:lnTo>
                  <a:lnTo>
                    <a:pt x="68" y="410"/>
                  </a:lnTo>
                  <a:lnTo>
                    <a:pt x="68" y="440"/>
                  </a:lnTo>
                  <a:lnTo>
                    <a:pt x="76" y="444"/>
                  </a:lnTo>
                  <a:lnTo>
                    <a:pt x="76" y="537"/>
                  </a:lnTo>
                  <a:lnTo>
                    <a:pt x="85" y="546"/>
                  </a:lnTo>
                  <a:lnTo>
                    <a:pt x="89" y="546"/>
                  </a:lnTo>
                  <a:lnTo>
                    <a:pt x="89" y="550"/>
                  </a:lnTo>
                  <a:lnTo>
                    <a:pt x="97" y="559"/>
                  </a:lnTo>
                  <a:lnTo>
                    <a:pt x="97" y="567"/>
                  </a:lnTo>
                  <a:lnTo>
                    <a:pt x="114" y="584"/>
                  </a:lnTo>
                  <a:lnTo>
                    <a:pt x="114" y="592"/>
                  </a:lnTo>
                  <a:lnTo>
                    <a:pt x="127" y="592"/>
                  </a:lnTo>
                  <a:lnTo>
                    <a:pt x="136" y="597"/>
                  </a:lnTo>
                  <a:lnTo>
                    <a:pt x="161" y="597"/>
                  </a:lnTo>
                  <a:lnTo>
                    <a:pt x="165" y="605"/>
                  </a:lnTo>
                  <a:lnTo>
                    <a:pt x="191" y="605"/>
                  </a:lnTo>
                  <a:lnTo>
                    <a:pt x="195" y="614"/>
                  </a:lnTo>
                  <a:lnTo>
                    <a:pt x="258" y="614"/>
                  </a:lnTo>
                  <a:lnTo>
                    <a:pt x="267" y="618"/>
                  </a:lnTo>
                  <a:lnTo>
                    <a:pt x="296" y="618"/>
                  </a:lnTo>
                  <a:lnTo>
                    <a:pt x="318" y="643"/>
                  </a:lnTo>
                  <a:lnTo>
                    <a:pt x="334" y="643"/>
                  </a:lnTo>
                  <a:lnTo>
                    <a:pt x="334" y="690"/>
                  </a:lnTo>
                  <a:lnTo>
                    <a:pt x="339" y="698"/>
                  </a:lnTo>
                  <a:lnTo>
                    <a:pt x="339" y="732"/>
                  </a:lnTo>
                  <a:lnTo>
                    <a:pt x="305" y="732"/>
                  </a:lnTo>
                  <a:lnTo>
                    <a:pt x="288" y="749"/>
                  </a:lnTo>
                  <a:lnTo>
                    <a:pt x="288" y="758"/>
                  </a:lnTo>
                  <a:lnTo>
                    <a:pt x="279" y="758"/>
                  </a:lnTo>
                  <a:lnTo>
                    <a:pt x="271" y="762"/>
                  </a:lnTo>
                  <a:lnTo>
                    <a:pt x="271" y="779"/>
                  </a:lnTo>
                  <a:lnTo>
                    <a:pt x="258" y="796"/>
                  </a:lnTo>
                  <a:lnTo>
                    <a:pt x="250" y="796"/>
                  </a:lnTo>
                  <a:lnTo>
                    <a:pt x="241" y="800"/>
                  </a:lnTo>
                  <a:lnTo>
                    <a:pt x="241" y="846"/>
                  </a:lnTo>
                  <a:lnTo>
                    <a:pt x="250" y="855"/>
                  </a:lnTo>
                  <a:lnTo>
                    <a:pt x="250" y="868"/>
                  </a:lnTo>
                  <a:lnTo>
                    <a:pt x="258" y="868"/>
                  </a:lnTo>
                  <a:lnTo>
                    <a:pt x="267" y="876"/>
                  </a:lnTo>
                  <a:lnTo>
                    <a:pt x="267" y="901"/>
                  </a:lnTo>
                  <a:lnTo>
                    <a:pt x="271" y="906"/>
                  </a:lnTo>
                  <a:lnTo>
                    <a:pt x="271" y="923"/>
                  </a:lnTo>
                  <a:lnTo>
                    <a:pt x="279" y="931"/>
                  </a:lnTo>
                  <a:lnTo>
                    <a:pt x="279" y="952"/>
                  </a:lnTo>
                  <a:lnTo>
                    <a:pt x="288" y="961"/>
                  </a:lnTo>
                  <a:lnTo>
                    <a:pt x="288" y="969"/>
                  </a:lnTo>
                  <a:lnTo>
                    <a:pt x="279" y="973"/>
                  </a:lnTo>
                  <a:lnTo>
                    <a:pt x="279" y="982"/>
                  </a:lnTo>
                  <a:lnTo>
                    <a:pt x="271" y="990"/>
                  </a:lnTo>
                  <a:lnTo>
                    <a:pt x="271" y="1012"/>
                  </a:lnTo>
                  <a:lnTo>
                    <a:pt x="267" y="1020"/>
                  </a:lnTo>
                  <a:lnTo>
                    <a:pt x="267" y="1028"/>
                  </a:lnTo>
                  <a:lnTo>
                    <a:pt x="258" y="1037"/>
                  </a:lnTo>
                  <a:lnTo>
                    <a:pt x="258" y="1075"/>
                  </a:lnTo>
                  <a:lnTo>
                    <a:pt x="250" y="1079"/>
                  </a:lnTo>
                  <a:lnTo>
                    <a:pt x="250" y="1096"/>
                  </a:lnTo>
                  <a:lnTo>
                    <a:pt x="241" y="1105"/>
                  </a:lnTo>
                  <a:lnTo>
                    <a:pt x="241" y="1113"/>
                  </a:lnTo>
                  <a:lnTo>
                    <a:pt x="233" y="1117"/>
                  </a:lnTo>
                  <a:lnTo>
                    <a:pt x="233" y="1134"/>
                  </a:lnTo>
                  <a:lnTo>
                    <a:pt x="233" y="1143"/>
                  </a:lnTo>
                  <a:lnTo>
                    <a:pt x="250" y="1155"/>
                  </a:lnTo>
                  <a:lnTo>
                    <a:pt x="250" y="1164"/>
                  </a:lnTo>
                  <a:lnTo>
                    <a:pt x="258" y="1172"/>
                  </a:lnTo>
                  <a:lnTo>
                    <a:pt x="258" y="1194"/>
                  </a:lnTo>
                  <a:lnTo>
                    <a:pt x="267" y="1202"/>
                  </a:lnTo>
                  <a:lnTo>
                    <a:pt x="267" y="1210"/>
                  </a:lnTo>
                  <a:lnTo>
                    <a:pt x="288" y="1210"/>
                  </a:lnTo>
                  <a:lnTo>
                    <a:pt x="296" y="1202"/>
                  </a:lnTo>
                  <a:lnTo>
                    <a:pt x="339" y="1202"/>
                  </a:lnTo>
                  <a:lnTo>
                    <a:pt x="347" y="1194"/>
                  </a:lnTo>
                  <a:lnTo>
                    <a:pt x="373" y="1194"/>
                  </a:lnTo>
                  <a:lnTo>
                    <a:pt x="377" y="1185"/>
                  </a:lnTo>
                  <a:lnTo>
                    <a:pt x="394" y="1185"/>
                  </a:lnTo>
                  <a:lnTo>
                    <a:pt x="394" y="1181"/>
                  </a:lnTo>
                  <a:lnTo>
                    <a:pt x="402" y="1172"/>
                  </a:lnTo>
                  <a:lnTo>
                    <a:pt x="402" y="1134"/>
                  </a:lnTo>
                  <a:lnTo>
                    <a:pt x="411" y="1134"/>
                  </a:lnTo>
                  <a:lnTo>
                    <a:pt x="415" y="1126"/>
                  </a:lnTo>
                  <a:lnTo>
                    <a:pt x="449" y="1126"/>
                  </a:lnTo>
                  <a:lnTo>
                    <a:pt x="453" y="1134"/>
                  </a:lnTo>
                  <a:lnTo>
                    <a:pt x="491" y="1134"/>
                  </a:lnTo>
                  <a:lnTo>
                    <a:pt x="500" y="1143"/>
                  </a:lnTo>
                  <a:lnTo>
                    <a:pt x="521" y="1143"/>
                  </a:lnTo>
                  <a:lnTo>
                    <a:pt x="529" y="1134"/>
                  </a:lnTo>
                  <a:lnTo>
                    <a:pt x="588" y="1134"/>
                  </a:lnTo>
                  <a:lnTo>
                    <a:pt x="597" y="1126"/>
                  </a:lnTo>
                  <a:lnTo>
                    <a:pt x="622" y="1126"/>
                  </a:lnTo>
                  <a:lnTo>
                    <a:pt x="622" y="1117"/>
                  </a:lnTo>
                  <a:lnTo>
                    <a:pt x="627" y="1113"/>
                  </a:lnTo>
                  <a:lnTo>
                    <a:pt x="652" y="1113"/>
                  </a:lnTo>
                  <a:lnTo>
                    <a:pt x="660" y="1117"/>
                  </a:lnTo>
                  <a:lnTo>
                    <a:pt x="682" y="1117"/>
                  </a:lnTo>
                  <a:lnTo>
                    <a:pt x="694" y="1134"/>
                  </a:lnTo>
                  <a:lnTo>
                    <a:pt x="694" y="1155"/>
                  </a:lnTo>
                  <a:lnTo>
                    <a:pt x="703" y="1164"/>
                  </a:lnTo>
                  <a:lnTo>
                    <a:pt x="703" y="1185"/>
                  </a:lnTo>
                  <a:lnTo>
                    <a:pt x="711" y="1194"/>
                  </a:lnTo>
                  <a:lnTo>
                    <a:pt x="703" y="1202"/>
                  </a:lnTo>
                  <a:lnTo>
                    <a:pt x="703" y="1232"/>
                  </a:lnTo>
                  <a:lnTo>
                    <a:pt x="694" y="1232"/>
                  </a:lnTo>
                  <a:lnTo>
                    <a:pt x="690" y="1223"/>
                  </a:lnTo>
                  <a:lnTo>
                    <a:pt x="682" y="1223"/>
                  </a:lnTo>
                  <a:lnTo>
                    <a:pt x="673" y="1232"/>
                  </a:lnTo>
                  <a:lnTo>
                    <a:pt x="627" y="1232"/>
                  </a:lnTo>
                  <a:lnTo>
                    <a:pt x="627" y="1240"/>
                  </a:lnTo>
                  <a:lnTo>
                    <a:pt x="635" y="1249"/>
                  </a:lnTo>
                  <a:lnTo>
                    <a:pt x="635" y="1253"/>
                  </a:lnTo>
                  <a:lnTo>
                    <a:pt x="627" y="1261"/>
                  </a:lnTo>
                  <a:lnTo>
                    <a:pt x="614" y="1261"/>
                  </a:lnTo>
                  <a:lnTo>
                    <a:pt x="605" y="1270"/>
                  </a:lnTo>
                  <a:lnTo>
                    <a:pt x="597" y="1270"/>
                  </a:lnTo>
                  <a:lnTo>
                    <a:pt x="597" y="1287"/>
                  </a:lnTo>
                  <a:lnTo>
                    <a:pt x="584" y="1299"/>
                  </a:lnTo>
                  <a:lnTo>
                    <a:pt x="584" y="1325"/>
                  </a:lnTo>
                  <a:lnTo>
                    <a:pt x="576" y="1333"/>
                  </a:lnTo>
                  <a:lnTo>
                    <a:pt x="576" y="1346"/>
                  </a:lnTo>
                  <a:lnTo>
                    <a:pt x="567" y="1354"/>
                  </a:lnTo>
                  <a:lnTo>
                    <a:pt x="567" y="1392"/>
                  </a:lnTo>
                  <a:lnTo>
                    <a:pt x="584" y="1392"/>
                  </a:lnTo>
                  <a:lnTo>
                    <a:pt x="588" y="1397"/>
                  </a:lnTo>
                  <a:lnTo>
                    <a:pt x="643" y="1397"/>
                  </a:lnTo>
                  <a:lnTo>
                    <a:pt x="652" y="1405"/>
                  </a:lnTo>
                  <a:lnTo>
                    <a:pt x="660" y="1397"/>
                  </a:lnTo>
                  <a:lnTo>
                    <a:pt x="665" y="1397"/>
                  </a:lnTo>
                  <a:lnTo>
                    <a:pt x="673" y="1392"/>
                  </a:lnTo>
                  <a:lnTo>
                    <a:pt x="694" y="1392"/>
                  </a:lnTo>
                  <a:lnTo>
                    <a:pt x="703" y="1384"/>
                  </a:lnTo>
                  <a:lnTo>
                    <a:pt x="732" y="1384"/>
                  </a:lnTo>
                  <a:lnTo>
                    <a:pt x="741" y="1392"/>
                  </a:lnTo>
                  <a:lnTo>
                    <a:pt x="749" y="1392"/>
                  </a:lnTo>
                  <a:lnTo>
                    <a:pt x="758" y="1397"/>
                  </a:lnTo>
                  <a:lnTo>
                    <a:pt x="766" y="1397"/>
                  </a:lnTo>
                  <a:lnTo>
                    <a:pt x="766" y="1384"/>
                  </a:lnTo>
                  <a:lnTo>
                    <a:pt x="779" y="1384"/>
                  </a:lnTo>
                  <a:lnTo>
                    <a:pt x="779" y="1397"/>
                  </a:lnTo>
                  <a:lnTo>
                    <a:pt x="787" y="1405"/>
                  </a:lnTo>
                  <a:lnTo>
                    <a:pt x="787" y="1414"/>
                  </a:lnTo>
                  <a:lnTo>
                    <a:pt x="796" y="1422"/>
                  </a:lnTo>
                  <a:lnTo>
                    <a:pt x="825" y="1422"/>
                  </a:lnTo>
                  <a:lnTo>
                    <a:pt x="830" y="1431"/>
                  </a:lnTo>
                  <a:lnTo>
                    <a:pt x="885" y="1431"/>
                  </a:lnTo>
                  <a:lnTo>
                    <a:pt x="893" y="1439"/>
                  </a:lnTo>
                  <a:lnTo>
                    <a:pt x="944" y="1439"/>
                  </a:lnTo>
                  <a:lnTo>
                    <a:pt x="952" y="1443"/>
                  </a:lnTo>
                  <a:lnTo>
                    <a:pt x="978" y="1443"/>
                  </a:lnTo>
                  <a:lnTo>
                    <a:pt x="982" y="1439"/>
                  </a:lnTo>
                  <a:lnTo>
                    <a:pt x="1008" y="1439"/>
                  </a:lnTo>
                  <a:lnTo>
                    <a:pt x="1012" y="1431"/>
                  </a:lnTo>
                  <a:lnTo>
                    <a:pt x="1020" y="1431"/>
                  </a:lnTo>
                  <a:lnTo>
                    <a:pt x="1029" y="1422"/>
                  </a:lnTo>
                  <a:lnTo>
                    <a:pt x="1029" y="1414"/>
                  </a:lnTo>
                  <a:lnTo>
                    <a:pt x="1046" y="1414"/>
                  </a:lnTo>
                  <a:lnTo>
                    <a:pt x="1058" y="1431"/>
                  </a:lnTo>
                  <a:lnTo>
                    <a:pt x="1058" y="1439"/>
                  </a:lnTo>
                  <a:lnTo>
                    <a:pt x="1067" y="1443"/>
                  </a:lnTo>
                  <a:lnTo>
                    <a:pt x="1067" y="1460"/>
                  </a:lnTo>
                  <a:lnTo>
                    <a:pt x="1105" y="1460"/>
                  </a:lnTo>
                  <a:lnTo>
                    <a:pt x="1113" y="1452"/>
                  </a:lnTo>
                  <a:lnTo>
                    <a:pt x="1164" y="1452"/>
                  </a:lnTo>
                  <a:lnTo>
                    <a:pt x="1173" y="1460"/>
                  </a:lnTo>
                  <a:lnTo>
                    <a:pt x="1190" y="1460"/>
                  </a:lnTo>
                  <a:lnTo>
                    <a:pt x="1190" y="1464"/>
                  </a:lnTo>
                  <a:lnTo>
                    <a:pt x="1181" y="1473"/>
                  </a:lnTo>
                  <a:lnTo>
                    <a:pt x="1181" y="1481"/>
                  </a:lnTo>
                  <a:lnTo>
                    <a:pt x="1164" y="1498"/>
                  </a:lnTo>
                  <a:lnTo>
                    <a:pt x="1143" y="1498"/>
                  </a:lnTo>
                  <a:lnTo>
                    <a:pt x="1126" y="1511"/>
                  </a:lnTo>
                  <a:lnTo>
                    <a:pt x="1118" y="1511"/>
                  </a:lnTo>
                  <a:lnTo>
                    <a:pt x="1113" y="1519"/>
                  </a:lnTo>
                  <a:lnTo>
                    <a:pt x="1118" y="1528"/>
                  </a:lnTo>
                  <a:lnTo>
                    <a:pt x="1143" y="1528"/>
                  </a:lnTo>
                  <a:lnTo>
                    <a:pt x="1151" y="1519"/>
                  </a:lnTo>
                  <a:lnTo>
                    <a:pt x="1164" y="1536"/>
                  </a:lnTo>
                  <a:lnTo>
                    <a:pt x="1173" y="1536"/>
                  </a:lnTo>
                  <a:lnTo>
                    <a:pt x="1173" y="1541"/>
                  </a:lnTo>
                  <a:lnTo>
                    <a:pt x="1181" y="1549"/>
                  </a:lnTo>
                  <a:lnTo>
                    <a:pt x="1181" y="1558"/>
                  </a:lnTo>
                  <a:lnTo>
                    <a:pt x="1202" y="1579"/>
                  </a:lnTo>
                  <a:lnTo>
                    <a:pt x="1211" y="1579"/>
                  </a:lnTo>
                  <a:lnTo>
                    <a:pt x="1219" y="1587"/>
                  </a:lnTo>
                  <a:lnTo>
                    <a:pt x="1287" y="1587"/>
                  </a:lnTo>
                  <a:lnTo>
                    <a:pt x="1287" y="1579"/>
                  </a:lnTo>
                  <a:lnTo>
                    <a:pt x="1300" y="1566"/>
                  </a:lnTo>
                  <a:lnTo>
                    <a:pt x="1300" y="1549"/>
                  </a:lnTo>
                  <a:lnTo>
                    <a:pt x="1308" y="1541"/>
                  </a:lnTo>
                  <a:lnTo>
                    <a:pt x="1317" y="1541"/>
                  </a:lnTo>
                  <a:lnTo>
                    <a:pt x="1325" y="1536"/>
                  </a:lnTo>
                  <a:lnTo>
                    <a:pt x="1325" y="1528"/>
                  </a:lnTo>
                  <a:lnTo>
                    <a:pt x="1329" y="1519"/>
                  </a:lnTo>
                  <a:lnTo>
                    <a:pt x="1329" y="1511"/>
                  </a:lnTo>
                  <a:lnTo>
                    <a:pt x="1338" y="1503"/>
                  </a:lnTo>
                  <a:lnTo>
                    <a:pt x="1338" y="1481"/>
                  </a:lnTo>
                  <a:lnTo>
                    <a:pt x="1355" y="1464"/>
                  </a:lnTo>
                  <a:lnTo>
                    <a:pt x="1355" y="1452"/>
                  </a:lnTo>
                  <a:lnTo>
                    <a:pt x="1367" y="1439"/>
                  </a:lnTo>
                  <a:lnTo>
                    <a:pt x="1367" y="1414"/>
                  </a:lnTo>
                  <a:lnTo>
                    <a:pt x="1376" y="1405"/>
                  </a:lnTo>
                  <a:lnTo>
                    <a:pt x="1376" y="1354"/>
                  </a:lnTo>
                  <a:lnTo>
                    <a:pt x="1384" y="1346"/>
                  </a:lnTo>
                  <a:lnTo>
                    <a:pt x="1414" y="1346"/>
                  </a:lnTo>
                  <a:lnTo>
                    <a:pt x="1422" y="1337"/>
                  </a:lnTo>
                  <a:lnTo>
                    <a:pt x="1435" y="1337"/>
                  </a:lnTo>
                  <a:lnTo>
                    <a:pt x="1443" y="1346"/>
                  </a:lnTo>
                  <a:lnTo>
                    <a:pt x="1482" y="1346"/>
                  </a:lnTo>
                  <a:lnTo>
                    <a:pt x="1490" y="1354"/>
                  </a:lnTo>
                  <a:lnTo>
                    <a:pt x="1507" y="1354"/>
                  </a:lnTo>
                  <a:lnTo>
                    <a:pt x="1537" y="1325"/>
                  </a:lnTo>
                  <a:lnTo>
                    <a:pt x="1541" y="1325"/>
                  </a:lnTo>
                  <a:lnTo>
                    <a:pt x="1549" y="1333"/>
                  </a:lnTo>
                  <a:lnTo>
                    <a:pt x="1587" y="1333"/>
                  </a:lnTo>
                  <a:lnTo>
                    <a:pt x="1587" y="1316"/>
                  </a:lnTo>
                  <a:lnTo>
                    <a:pt x="1617" y="1316"/>
                  </a:lnTo>
                  <a:lnTo>
                    <a:pt x="1617" y="1333"/>
                  </a:lnTo>
                  <a:lnTo>
                    <a:pt x="1609" y="1337"/>
                  </a:lnTo>
                  <a:lnTo>
                    <a:pt x="1609" y="1346"/>
                  </a:lnTo>
                  <a:lnTo>
                    <a:pt x="1617" y="1354"/>
                  </a:lnTo>
                  <a:lnTo>
                    <a:pt x="1617" y="1367"/>
                  </a:lnTo>
                  <a:lnTo>
                    <a:pt x="1625" y="1376"/>
                  </a:lnTo>
                  <a:lnTo>
                    <a:pt x="1634" y="1367"/>
                  </a:lnTo>
                  <a:lnTo>
                    <a:pt x="1647" y="1367"/>
                  </a:lnTo>
                  <a:lnTo>
                    <a:pt x="1655" y="1359"/>
                  </a:lnTo>
                  <a:lnTo>
                    <a:pt x="1664" y="1359"/>
                  </a:lnTo>
                  <a:lnTo>
                    <a:pt x="1672" y="1367"/>
                  </a:lnTo>
                  <a:lnTo>
                    <a:pt x="1689" y="1367"/>
                  </a:lnTo>
                  <a:lnTo>
                    <a:pt x="1693" y="1376"/>
                  </a:lnTo>
                  <a:lnTo>
                    <a:pt x="1719" y="1376"/>
                  </a:lnTo>
                  <a:lnTo>
                    <a:pt x="1723" y="1384"/>
                  </a:lnTo>
                  <a:lnTo>
                    <a:pt x="1740" y="1384"/>
                  </a:lnTo>
                  <a:lnTo>
                    <a:pt x="1748" y="1392"/>
                  </a:lnTo>
                  <a:lnTo>
                    <a:pt x="1752" y="1392"/>
                  </a:lnTo>
                  <a:lnTo>
                    <a:pt x="1752" y="1397"/>
                  </a:lnTo>
                  <a:lnTo>
                    <a:pt x="1761" y="1405"/>
                  </a:lnTo>
                  <a:lnTo>
                    <a:pt x="1769" y="1405"/>
                  </a:lnTo>
                  <a:lnTo>
                    <a:pt x="1778" y="1414"/>
                  </a:lnTo>
                  <a:lnTo>
                    <a:pt x="1816" y="1414"/>
                  </a:lnTo>
                  <a:lnTo>
                    <a:pt x="1816" y="1392"/>
                  </a:lnTo>
                  <a:lnTo>
                    <a:pt x="1824" y="1384"/>
                  </a:lnTo>
                  <a:lnTo>
                    <a:pt x="1824" y="1376"/>
                  </a:lnTo>
                  <a:lnTo>
                    <a:pt x="1829" y="1367"/>
                  </a:lnTo>
                  <a:lnTo>
                    <a:pt x="1829" y="1354"/>
                  </a:lnTo>
                  <a:lnTo>
                    <a:pt x="1837" y="1346"/>
                  </a:lnTo>
                  <a:lnTo>
                    <a:pt x="1837" y="1325"/>
                  </a:lnTo>
                  <a:lnTo>
                    <a:pt x="1854" y="1325"/>
                  </a:lnTo>
                  <a:lnTo>
                    <a:pt x="1863" y="1316"/>
                  </a:lnTo>
                  <a:lnTo>
                    <a:pt x="1884" y="1316"/>
                  </a:lnTo>
                  <a:lnTo>
                    <a:pt x="1892" y="1325"/>
                  </a:lnTo>
                  <a:lnTo>
                    <a:pt x="1896" y="1325"/>
                  </a:lnTo>
                  <a:lnTo>
                    <a:pt x="1905" y="1333"/>
                  </a:lnTo>
                  <a:lnTo>
                    <a:pt x="1968" y="1333"/>
                  </a:lnTo>
                  <a:lnTo>
                    <a:pt x="1973" y="1337"/>
                  </a:lnTo>
                  <a:lnTo>
                    <a:pt x="2011" y="1337"/>
                  </a:lnTo>
                  <a:lnTo>
                    <a:pt x="2019" y="1346"/>
                  </a:lnTo>
                  <a:lnTo>
                    <a:pt x="2049" y="1346"/>
                  </a:lnTo>
                  <a:lnTo>
                    <a:pt x="2095" y="1392"/>
                  </a:lnTo>
                  <a:lnTo>
                    <a:pt x="2104" y="1392"/>
                  </a:lnTo>
                  <a:lnTo>
                    <a:pt x="2112" y="1397"/>
                  </a:lnTo>
                  <a:lnTo>
                    <a:pt x="2117" y="1397"/>
                  </a:lnTo>
                  <a:lnTo>
                    <a:pt x="2125" y="1392"/>
                  </a:lnTo>
                  <a:lnTo>
                    <a:pt x="2133" y="1392"/>
                  </a:lnTo>
                  <a:lnTo>
                    <a:pt x="2142" y="1384"/>
                  </a:lnTo>
                  <a:lnTo>
                    <a:pt x="2172" y="1384"/>
                  </a:lnTo>
                  <a:lnTo>
                    <a:pt x="2180" y="1376"/>
                  </a:lnTo>
                  <a:lnTo>
                    <a:pt x="2210" y="1376"/>
                  </a:lnTo>
                  <a:lnTo>
                    <a:pt x="2218" y="1367"/>
                  </a:lnTo>
                  <a:lnTo>
                    <a:pt x="2252" y="1367"/>
                  </a:lnTo>
                  <a:lnTo>
                    <a:pt x="2260" y="1359"/>
                  </a:lnTo>
                  <a:lnTo>
                    <a:pt x="2269" y="1359"/>
                  </a:lnTo>
                  <a:lnTo>
                    <a:pt x="2286" y="1346"/>
                  </a:lnTo>
                  <a:lnTo>
                    <a:pt x="2290" y="1346"/>
                  </a:lnTo>
                  <a:lnTo>
                    <a:pt x="2290" y="1337"/>
                  </a:lnTo>
                  <a:lnTo>
                    <a:pt x="2337" y="1291"/>
                  </a:lnTo>
                  <a:lnTo>
                    <a:pt x="2337" y="1287"/>
                  </a:lnTo>
                  <a:lnTo>
                    <a:pt x="2324" y="1287"/>
                  </a:lnTo>
                  <a:lnTo>
                    <a:pt x="2324" y="1270"/>
                  </a:lnTo>
                  <a:lnTo>
                    <a:pt x="2315" y="1270"/>
                  </a:lnTo>
                  <a:lnTo>
                    <a:pt x="2307" y="1261"/>
                  </a:lnTo>
                  <a:lnTo>
                    <a:pt x="2299" y="1261"/>
                  </a:lnTo>
                  <a:lnTo>
                    <a:pt x="2290" y="1253"/>
                  </a:lnTo>
                  <a:lnTo>
                    <a:pt x="2290" y="1232"/>
                  </a:lnTo>
                  <a:lnTo>
                    <a:pt x="2307" y="1219"/>
                  </a:lnTo>
                  <a:lnTo>
                    <a:pt x="2307" y="1210"/>
                  </a:lnTo>
                  <a:lnTo>
                    <a:pt x="2299" y="1202"/>
                  </a:lnTo>
                  <a:lnTo>
                    <a:pt x="2290" y="1202"/>
                  </a:lnTo>
                  <a:lnTo>
                    <a:pt x="2290" y="1194"/>
                  </a:lnTo>
                  <a:lnTo>
                    <a:pt x="2286" y="1185"/>
                  </a:lnTo>
                  <a:lnTo>
                    <a:pt x="2286" y="1181"/>
                  </a:lnTo>
                  <a:lnTo>
                    <a:pt x="2277" y="1172"/>
                  </a:lnTo>
                  <a:lnTo>
                    <a:pt x="2260" y="1172"/>
                  </a:lnTo>
                  <a:lnTo>
                    <a:pt x="2252" y="1164"/>
                  </a:lnTo>
                  <a:lnTo>
                    <a:pt x="2243" y="1164"/>
                  </a:lnTo>
                  <a:lnTo>
                    <a:pt x="2231" y="1151"/>
                  </a:lnTo>
                  <a:lnTo>
                    <a:pt x="2231" y="1143"/>
                  </a:lnTo>
                  <a:lnTo>
                    <a:pt x="2210" y="1117"/>
                  </a:lnTo>
                  <a:lnTo>
                    <a:pt x="2210" y="1105"/>
                  </a:lnTo>
                  <a:lnTo>
                    <a:pt x="2201" y="1096"/>
                  </a:lnTo>
                  <a:lnTo>
                    <a:pt x="2193" y="1096"/>
                  </a:lnTo>
                  <a:lnTo>
                    <a:pt x="2184" y="1088"/>
                  </a:lnTo>
                  <a:lnTo>
                    <a:pt x="2184" y="1058"/>
                  </a:lnTo>
                  <a:lnTo>
                    <a:pt x="2193" y="1050"/>
                  </a:lnTo>
                  <a:lnTo>
                    <a:pt x="2193" y="1028"/>
                  </a:lnTo>
                  <a:lnTo>
                    <a:pt x="2201" y="1020"/>
                  </a:lnTo>
                  <a:lnTo>
                    <a:pt x="2201" y="1007"/>
                  </a:lnTo>
                  <a:lnTo>
                    <a:pt x="2184" y="1007"/>
                  </a:lnTo>
                  <a:lnTo>
                    <a:pt x="2172" y="990"/>
                  </a:lnTo>
                  <a:lnTo>
                    <a:pt x="2155" y="990"/>
                  </a:lnTo>
                  <a:lnTo>
                    <a:pt x="2146" y="982"/>
                  </a:lnTo>
                  <a:lnTo>
                    <a:pt x="2142" y="982"/>
                  </a:lnTo>
                  <a:lnTo>
                    <a:pt x="2133" y="990"/>
                  </a:lnTo>
                  <a:lnTo>
                    <a:pt x="2117" y="990"/>
                  </a:lnTo>
                  <a:lnTo>
                    <a:pt x="2112" y="999"/>
                  </a:lnTo>
                  <a:lnTo>
                    <a:pt x="2095" y="999"/>
                  </a:lnTo>
                  <a:lnTo>
                    <a:pt x="2087" y="990"/>
                  </a:lnTo>
                  <a:lnTo>
                    <a:pt x="2078" y="999"/>
                  </a:lnTo>
                  <a:lnTo>
                    <a:pt x="1998" y="999"/>
                  </a:lnTo>
                  <a:lnTo>
                    <a:pt x="1990" y="990"/>
                  </a:lnTo>
                  <a:lnTo>
                    <a:pt x="1968" y="990"/>
                  </a:lnTo>
                  <a:lnTo>
                    <a:pt x="1968" y="1007"/>
                  </a:lnTo>
                  <a:lnTo>
                    <a:pt x="1960" y="1007"/>
                  </a:lnTo>
                  <a:lnTo>
                    <a:pt x="1951" y="1012"/>
                  </a:lnTo>
                  <a:lnTo>
                    <a:pt x="1934" y="1012"/>
                  </a:lnTo>
                  <a:lnTo>
                    <a:pt x="1930" y="1007"/>
                  </a:lnTo>
                  <a:lnTo>
                    <a:pt x="1922" y="1012"/>
                  </a:lnTo>
                  <a:lnTo>
                    <a:pt x="1922" y="1020"/>
                  </a:lnTo>
                  <a:lnTo>
                    <a:pt x="1913" y="1020"/>
                  </a:lnTo>
                  <a:lnTo>
                    <a:pt x="1905" y="1012"/>
                  </a:lnTo>
                  <a:lnTo>
                    <a:pt x="1892" y="1012"/>
                  </a:lnTo>
                  <a:lnTo>
                    <a:pt x="1884" y="1007"/>
                  </a:lnTo>
                  <a:lnTo>
                    <a:pt x="1854" y="1007"/>
                  </a:lnTo>
                  <a:lnTo>
                    <a:pt x="1854" y="982"/>
                  </a:lnTo>
                  <a:lnTo>
                    <a:pt x="1863" y="973"/>
                  </a:lnTo>
                  <a:lnTo>
                    <a:pt x="1863" y="969"/>
                  </a:lnTo>
                  <a:lnTo>
                    <a:pt x="1846" y="952"/>
                  </a:lnTo>
                  <a:lnTo>
                    <a:pt x="1829" y="952"/>
                  </a:lnTo>
                  <a:lnTo>
                    <a:pt x="1816" y="940"/>
                  </a:lnTo>
                  <a:lnTo>
                    <a:pt x="1808" y="940"/>
                  </a:lnTo>
                  <a:lnTo>
                    <a:pt x="1799" y="931"/>
                  </a:lnTo>
                  <a:lnTo>
                    <a:pt x="1786" y="931"/>
                  </a:lnTo>
                  <a:lnTo>
                    <a:pt x="1786" y="876"/>
                  </a:lnTo>
                  <a:lnTo>
                    <a:pt x="1791" y="868"/>
                  </a:lnTo>
                  <a:lnTo>
                    <a:pt x="1791" y="838"/>
                  </a:lnTo>
                  <a:lnTo>
                    <a:pt x="1778" y="838"/>
                  </a:lnTo>
                  <a:lnTo>
                    <a:pt x="1769" y="829"/>
                  </a:lnTo>
                  <a:lnTo>
                    <a:pt x="1761" y="829"/>
                  </a:lnTo>
                  <a:lnTo>
                    <a:pt x="1752" y="825"/>
                  </a:lnTo>
                  <a:lnTo>
                    <a:pt x="1748" y="825"/>
                  </a:lnTo>
                  <a:lnTo>
                    <a:pt x="1740" y="817"/>
                  </a:lnTo>
                  <a:lnTo>
                    <a:pt x="1731" y="817"/>
                  </a:lnTo>
                  <a:lnTo>
                    <a:pt x="1723" y="808"/>
                  </a:lnTo>
                  <a:lnTo>
                    <a:pt x="1723" y="770"/>
                  </a:lnTo>
                  <a:lnTo>
                    <a:pt x="1710" y="758"/>
                  </a:lnTo>
                  <a:lnTo>
                    <a:pt x="1710" y="741"/>
                  </a:lnTo>
                  <a:lnTo>
                    <a:pt x="1719" y="732"/>
                  </a:lnTo>
                  <a:lnTo>
                    <a:pt x="1719" y="719"/>
                  </a:lnTo>
                  <a:lnTo>
                    <a:pt x="1723" y="711"/>
                  </a:lnTo>
                  <a:lnTo>
                    <a:pt x="1723" y="690"/>
                  </a:lnTo>
                  <a:lnTo>
                    <a:pt x="1719" y="681"/>
                  </a:lnTo>
                  <a:lnTo>
                    <a:pt x="1710" y="681"/>
                  </a:lnTo>
                  <a:lnTo>
                    <a:pt x="1702" y="673"/>
                  </a:lnTo>
                  <a:lnTo>
                    <a:pt x="1693" y="673"/>
                  </a:lnTo>
                  <a:lnTo>
                    <a:pt x="1689" y="664"/>
                  </a:lnTo>
                  <a:lnTo>
                    <a:pt x="1681" y="664"/>
                  </a:lnTo>
                  <a:lnTo>
                    <a:pt x="1664" y="652"/>
                  </a:lnTo>
                  <a:lnTo>
                    <a:pt x="1655" y="652"/>
                  </a:lnTo>
                  <a:lnTo>
                    <a:pt x="1647" y="643"/>
                  </a:lnTo>
                  <a:lnTo>
                    <a:pt x="1642" y="643"/>
                  </a:lnTo>
                  <a:lnTo>
                    <a:pt x="1634" y="635"/>
                  </a:lnTo>
                  <a:lnTo>
                    <a:pt x="1617" y="635"/>
                  </a:lnTo>
                  <a:close/>
                  <a:moveTo>
                    <a:pt x="673" y="85"/>
                  </a:moveTo>
                  <a:lnTo>
                    <a:pt x="682" y="76"/>
                  </a:lnTo>
                  <a:lnTo>
                    <a:pt x="673" y="85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732160F9-51DF-4D62-9B7B-BED70391E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2419"/>
              <a:ext cx="392" cy="324"/>
            </a:xfrm>
            <a:custGeom>
              <a:avLst/>
              <a:gdLst>
                <a:gd name="T0" fmla="*/ 16 w 1739"/>
                <a:gd name="T1" fmla="*/ 707 h 1439"/>
                <a:gd name="T2" fmla="*/ 16 w 1739"/>
                <a:gd name="T3" fmla="*/ 749 h 1439"/>
                <a:gd name="T4" fmla="*/ 63 w 1739"/>
                <a:gd name="T5" fmla="*/ 779 h 1439"/>
                <a:gd name="T6" fmla="*/ 88 w 1739"/>
                <a:gd name="T7" fmla="*/ 843 h 1439"/>
                <a:gd name="T8" fmla="*/ 46 w 1739"/>
                <a:gd name="T9" fmla="*/ 902 h 1439"/>
                <a:gd name="T10" fmla="*/ 105 w 1739"/>
                <a:gd name="T11" fmla="*/ 961 h 1439"/>
                <a:gd name="T12" fmla="*/ 173 w 1739"/>
                <a:gd name="T13" fmla="*/ 1037 h 1439"/>
                <a:gd name="T14" fmla="*/ 342 w 1739"/>
                <a:gd name="T15" fmla="*/ 1105 h 1439"/>
                <a:gd name="T16" fmla="*/ 499 w 1739"/>
                <a:gd name="T17" fmla="*/ 1122 h 1439"/>
                <a:gd name="T18" fmla="*/ 605 w 1739"/>
                <a:gd name="T19" fmla="*/ 1160 h 1439"/>
                <a:gd name="T20" fmla="*/ 761 w 1739"/>
                <a:gd name="T21" fmla="*/ 1181 h 1439"/>
                <a:gd name="T22" fmla="*/ 893 w 1739"/>
                <a:gd name="T23" fmla="*/ 1207 h 1439"/>
                <a:gd name="T24" fmla="*/ 931 w 1739"/>
                <a:gd name="T25" fmla="*/ 1283 h 1439"/>
                <a:gd name="T26" fmla="*/ 982 w 1739"/>
                <a:gd name="T27" fmla="*/ 1389 h 1439"/>
                <a:gd name="T28" fmla="*/ 1045 w 1739"/>
                <a:gd name="T29" fmla="*/ 1431 h 1439"/>
                <a:gd name="T30" fmla="*/ 1142 w 1739"/>
                <a:gd name="T31" fmla="*/ 1439 h 1439"/>
                <a:gd name="T32" fmla="*/ 1155 w 1739"/>
                <a:gd name="T33" fmla="*/ 1401 h 1439"/>
                <a:gd name="T34" fmla="*/ 1130 w 1739"/>
                <a:gd name="T35" fmla="*/ 1317 h 1439"/>
                <a:gd name="T36" fmla="*/ 1189 w 1739"/>
                <a:gd name="T37" fmla="*/ 1228 h 1439"/>
                <a:gd name="T38" fmla="*/ 1286 w 1739"/>
                <a:gd name="T39" fmla="*/ 1190 h 1439"/>
                <a:gd name="T40" fmla="*/ 1278 w 1739"/>
                <a:gd name="T41" fmla="*/ 1152 h 1439"/>
                <a:gd name="T42" fmla="*/ 1202 w 1739"/>
                <a:gd name="T43" fmla="*/ 1101 h 1439"/>
                <a:gd name="T44" fmla="*/ 1278 w 1739"/>
                <a:gd name="T45" fmla="*/ 1054 h 1439"/>
                <a:gd name="T46" fmla="*/ 1346 w 1739"/>
                <a:gd name="T47" fmla="*/ 978 h 1439"/>
                <a:gd name="T48" fmla="*/ 1528 w 1739"/>
                <a:gd name="T49" fmla="*/ 931 h 1439"/>
                <a:gd name="T50" fmla="*/ 1655 w 1739"/>
                <a:gd name="T51" fmla="*/ 948 h 1439"/>
                <a:gd name="T52" fmla="*/ 1671 w 1739"/>
                <a:gd name="T53" fmla="*/ 889 h 1439"/>
                <a:gd name="T54" fmla="*/ 1680 w 1739"/>
                <a:gd name="T55" fmla="*/ 766 h 1439"/>
                <a:gd name="T56" fmla="*/ 1701 w 1739"/>
                <a:gd name="T57" fmla="*/ 699 h 1439"/>
                <a:gd name="T58" fmla="*/ 1680 w 1739"/>
                <a:gd name="T59" fmla="*/ 606 h 1439"/>
                <a:gd name="T60" fmla="*/ 1739 w 1739"/>
                <a:gd name="T61" fmla="*/ 546 h 1439"/>
                <a:gd name="T62" fmla="*/ 1726 w 1739"/>
                <a:gd name="T63" fmla="*/ 479 h 1439"/>
                <a:gd name="T64" fmla="*/ 1701 w 1739"/>
                <a:gd name="T65" fmla="*/ 394 h 1439"/>
                <a:gd name="T66" fmla="*/ 1650 w 1739"/>
                <a:gd name="T67" fmla="*/ 339 h 1439"/>
                <a:gd name="T68" fmla="*/ 1612 w 1739"/>
                <a:gd name="T69" fmla="*/ 237 h 1439"/>
                <a:gd name="T70" fmla="*/ 1642 w 1739"/>
                <a:gd name="T71" fmla="*/ 136 h 1439"/>
                <a:gd name="T72" fmla="*/ 1519 w 1739"/>
                <a:gd name="T73" fmla="*/ 136 h 1439"/>
                <a:gd name="T74" fmla="*/ 1468 w 1739"/>
                <a:gd name="T75" fmla="*/ 93 h 1439"/>
                <a:gd name="T76" fmla="*/ 1401 w 1739"/>
                <a:gd name="T77" fmla="*/ 165 h 1439"/>
                <a:gd name="T78" fmla="*/ 1346 w 1739"/>
                <a:gd name="T79" fmla="*/ 123 h 1439"/>
                <a:gd name="T80" fmla="*/ 1316 w 1739"/>
                <a:gd name="T81" fmla="*/ 26 h 1439"/>
                <a:gd name="T82" fmla="*/ 1231 w 1739"/>
                <a:gd name="T83" fmla="*/ 26 h 1439"/>
                <a:gd name="T84" fmla="*/ 1189 w 1739"/>
                <a:gd name="T85" fmla="*/ 68 h 1439"/>
                <a:gd name="T86" fmla="*/ 1142 w 1739"/>
                <a:gd name="T87" fmla="*/ 98 h 1439"/>
                <a:gd name="T88" fmla="*/ 1049 w 1739"/>
                <a:gd name="T89" fmla="*/ 144 h 1439"/>
                <a:gd name="T90" fmla="*/ 1037 w 1739"/>
                <a:gd name="T91" fmla="*/ 229 h 1439"/>
                <a:gd name="T92" fmla="*/ 969 w 1739"/>
                <a:gd name="T93" fmla="*/ 339 h 1439"/>
                <a:gd name="T94" fmla="*/ 893 w 1739"/>
                <a:gd name="T95" fmla="*/ 385 h 1439"/>
                <a:gd name="T96" fmla="*/ 825 w 1739"/>
                <a:gd name="T97" fmla="*/ 419 h 1439"/>
                <a:gd name="T98" fmla="*/ 740 w 1739"/>
                <a:gd name="T99" fmla="*/ 462 h 1439"/>
                <a:gd name="T100" fmla="*/ 689 w 1739"/>
                <a:gd name="T101" fmla="*/ 440 h 1439"/>
                <a:gd name="T102" fmla="*/ 575 w 1739"/>
                <a:gd name="T103" fmla="*/ 487 h 1439"/>
                <a:gd name="T104" fmla="*/ 516 w 1739"/>
                <a:gd name="T105" fmla="*/ 546 h 1439"/>
                <a:gd name="T106" fmla="*/ 419 w 1739"/>
                <a:gd name="T107" fmla="*/ 593 h 1439"/>
                <a:gd name="T108" fmla="*/ 355 w 1739"/>
                <a:gd name="T109" fmla="*/ 606 h 1439"/>
                <a:gd name="T110" fmla="*/ 296 w 1739"/>
                <a:gd name="T111" fmla="*/ 576 h 1439"/>
                <a:gd name="T112" fmla="*/ 203 w 1739"/>
                <a:gd name="T113" fmla="*/ 546 h 1439"/>
                <a:gd name="T114" fmla="*/ 122 w 1739"/>
                <a:gd name="T115" fmla="*/ 601 h 1439"/>
                <a:gd name="T116" fmla="*/ 38 w 1739"/>
                <a:gd name="T117" fmla="*/ 652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9" h="1439">
                  <a:moveTo>
                    <a:pt x="38" y="652"/>
                  </a:moveTo>
                  <a:lnTo>
                    <a:pt x="38" y="669"/>
                  </a:lnTo>
                  <a:lnTo>
                    <a:pt x="29" y="673"/>
                  </a:lnTo>
                  <a:lnTo>
                    <a:pt x="29" y="682"/>
                  </a:lnTo>
                  <a:lnTo>
                    <a:pt x="25" y="690"/>
                  </a:lnTo>
                  <a:lnTo>
                    <a:pt x="25" y="699"/>
                  </a:lnTo>
                  <a:lnTo>
                    <a:pt x="16" y="707"/>
                  </a:lnTo>
                  <a:lnTo>
                    <a:pt x="16" y="711"/>
                  </a:lnTo>
                  <a:lnTo>
                    <a:pt x="8" y="720"/>
                  </a:lnTo>
                  <a:lnTo>
                    <a:pt x="8" y="728"/>
                  </a:lnTo>
                  <a:lnTo>
                    <a:pt x="0" y="737"/>
                  </a:lnTo>
                  <a:lnTo>
                    <a:pt x="0" y="745"/>
                  </a:lnTo>
                  <a:lnTo>
                    <a:pt x="8" y="749"/>
                  </a:lnTo>
                  <a:lnTo>
                    <a:pt x="16" y="749"/>
                  </a:lnTo>
                  <a:lnTo>
                    <a:pt x="25" y="758"/>
                  </a:lnTo>
                  <a:lnTo>
                    <a:pt x="29" y="758"/>
                  </a:lnTo>
                  <a:lnTo>
                    <a:pt x="38" y="766"/>
                  </a:lnTo>
                  <a:lnTo>
                    <a:pt x="46" y="766"/>
                  </a:lnTo>
                  <a:lnTo>
                    <a:pt x="55" y="775"/>
                  </a:lnTo>
                  <a:lnTo>
                    <a:pt x="63" y="775"/>
                  </a:lnTo>
                  <a:lnTo>
                    <a:pt x="63" y="779"/>
                  </a:lnTo>
                  <a:lnTo>
                    <a:pt x="67" y="788"/>
                  </a:lnTo>
                  <a:lnTo>
                    <a:pt x="67" y="804"/>
                  </a:lnTo>
                  <a:lnTo>
                    <a:pt x="76" y="813"/>
                  </a:lnTo>
                  <a:lnTo>
                    <a:pt x="76" y="817"/>
                  </a:lnTo>
                  <a:lnTo>
                    <a:pt x="84" y="826"/>
                  </a:lnTo>
                  <a:lnTo>
                    <a:pt x="84" y="834"/>
                  </a:lnTo>
                  <a:lnTo>
                    <a:pt x="88" y="843"/>
                  </a:lnTo>
                  <a:lnTo>
                    <a:pt x="88" y="847"/>
                  </a:lnTo>
                  <a:lnTo>
                    <a:pt x="84" y="855"/>
                  </a:lnTo>
                  <a:lnTo>
                    <a:pt x="84" y="889"/>
                  </a:lnTo>
                  <a:lnTo>
                    <a:pt x="67" y="889"/>
                  </a:lnTo>
                  <a:lnTo>
                    <a:pt x="63" y="893"/>
                  </a:lnTo>
                  <a:lnTo>
                    <a:pt x="63" y="902"/>
                  </a:lnTo>
                  <a:lnTo>
                    <a:pt x="46" y="902"/>
                  </a:lnTo>
                  <a:lnTo>
                    <a:pt x="46" y="927"/>
                  </a:lnTo>
                  <a:lnTo>
                    <a:pt x="55" y="931"/>
                  </a:lnTo>
                  <a:lnTo>
                    <a:pt x="76" y="931"/>
                  </a:lnTo>
                  <a:lnTo>
                    <a:pt x="84" y="940"/>
                  </a:lnTo>
                  <a:lnTo>
                    <a:pt x="88" y="940"/>
                  </a:lnTo>
                  <a:lnTo>
                    <a:pt x="105" y="953"/>
                  </a:lnTo>
                  <a:lnTo>
                    <a:pt x="105" y="961"/>
                  </a:lnTo>
                  <a:lnTo>
                    <a:pt x="114" y="970"/>
                  </a:lnTo>
                  <a:lnTo>
                    <a:pt x="114" y="1016"/>
                  </a:lnTo>
                  <a:lnTo>
                    <a:pt x="122" y="1025"/>
                  </a:lnTo>
                  <a:lnTo>
                    <a:pt x="122" y="1033"/>
                  </a:lnTo>
                  <a:lnTo>
                    <a:pt x="135" y="1046"/>
                  </a:lnTo>
                  <a:lnTo>
                    <a:pt x="165" y="1046"/>
                  </a:lnTo>
                  <a:lnTo>
                    <a:pt x="173" y="1037"/>
                  </a:lnTo>
                  <a:lnTo>
                    <a:pt x="203" y="1037"/>
                  </a:lnTo>
                  <a:lnTo>
                    <a:pt x="249" y="1084"/>
                  </a:lnTo>
                  <a:lnTo>
                    <a:pt x="258" y="1084"/>
                  </a:lnTo>
                  <a:lnTo>
                    <a:pt x="270" y="1101"/>
                  </a:lnTo>
                  <a:lnTo>
                    <a:pt x="287" y="1101"/>
                  </a:lnTo>
                  <a:lnTo>
                    <a:pt x="296" y="1105"/>
                  </a:lnTo>
                  <a:lnTo>
                    <a:pt x="342" y="1105"/>
                  </a:lnTo>
                  <a:lnTo>
                    <a:pt x="347" y="1101"/>
                  </a:lnTo>
                  <a:lnTo>
                    <a:pt x="355" y="1101"/>
                  </a:lnTo>
                  <a:lnTo>
                    <a:pt x="364" y="1092"/>
                  </a:lnTo>
                  <a:lnTo>
                    <a:pt x="431" y="1092"/>
                  </a:lnTo>
                  <a:lnTo>
                    <a:pt x="469" y="1130"/>
                  </a:lnTo>
                  <a:lnTo>
                    <a:pt x="491" y="1130"/>
                  </a:lnTo>
                  <a:lnTo>
                    <a:pt x="499" y="1122"/>
                  </a:lnTo>
                  <a:lnTo>
                    <a:pt x="537" y="1122"/>
                  </a:lnTo>
                  <a:lnTo>
                    <a:pt x="546" y="1130"/>
                  </a:lnTo>
                  <a:lnTo>
                    <a:pt x="558" y="1130"/>
                  </a:lnTo>
                  <a:lnTo>
                    <a:pt x="567" y="1135"/>
                  </a:lnTo>
                  <a:lnTo>
                    <a:pt x="575" y="1135"/>
                  </a:lnTo>
                  <a:lnTo>
                    <a:pt x="596" y="1160"/>
                  </a:lnTo>
                  <a:lnTo>
                    <a:pt x="605" y="1160"/>
                  </a:lnTo>
                  <a:lnTo>
                    <a:pt x="613" y="1168"/>
                  </a:lnTo>
                  <a:lnTo>
                    <a:pt x="622" y="1168"/>
                  </a:lnTo>
                  <a:lnTo>
                    <a:pt x="634" y="1181"/>
                  </a:lnTo>
                  <a:lnTo>
                    <a:pt x="651" y="1181"/>
                  </a:lnTo>
                  <a:lnTo>
                    <a:pt x="660" y="1190"/>
                  </a:lnTo>
                  <a:lnTo>
                    <a:pt x="757" y="1190"/>
                  </a:lnTo>
                  <a:lnTo>
                    <a:pt x="761" y="1181"/>
                  </a:lnTo>
                  <a:lnTo>
                    <a:pt x="804" y="1181"/>
                  </a:lnTo>
                  <a:lnTo>
                    <a:pt x="808" y="1190"/>
                  </a:lnTo>
                  <a:lnTo>
                    <a:pt x="833" y="1190"/>
                  </a:lnTo>
                  <a:lnTo>
                    <a:pt x="842" y="1198"/>
                  </a:lnTo>
                  <a:lnTo>
                    <a:pt x="871" y="1198"/>
                  </a:lnTo>
                  <a:lnTo>
                    <a:pt x="876" y="1207"/>
                  </a:lnTo>
                  <a:lnTo>
                    <a:pt x="893" y="1207"/>
                  </a:lnTo>
                  <a:lnTo>
                    <a:pt x="901" y="1215"/>
                  </a:lnTo>
                  <a:lnTo>
                    <a:pt x="901" y="1219"/>
                  </a:lnTo>
                  <a:lnTo>
                    <a:pt x="893" y="1228"/>
                  </a:lnTo>
                  <a:lnTo>
                    <a:pt x="893" y="1236"/>
                  </a:lnTo>
                  <a:lnTo>
                    <a:pt x="884" y="1240"/>
                  </a:lnTo>
                  <a:lnTo>
                    <a:pt x="884" y="1283"/>
                  </a:lnTo>
                  <a:lnTo>
                    <a:pt x="931" y="1283"/>
                  </a:lnTo>
                  <a:lnTo>
                    <a:pt x="948" y="1295"/>
                  </a:lnTo>
                  <a:lnTo>
                    <a:pt x="948" y="1304"/>
                  </a:lnTo>
                  <a:lnTo>
                    <a:pt x="952" y="1312"/>
                  </a:lnTo>
                  <a:lnTo>
                    <a:pt x="952" y="1317"/>
                  </a:lnTo>
                  <a:lnTo>
                    <a:pt x="977" y="1342"/>
                  </a:lnTo>
                  <a:lnTo>
                    <a:pt x="977" y="1380"/>
                  </a:lnTo>
                  <a:lnTo>
                    <a:pt x="982" y="1389"/>
                  </a:lnTo>
                  <a:lnTo>
                    <a:pt x="982" y="1401"/>
                  </a:lnTo>
                  <a:lnTo>
                    <a:pt x="998" y="1418"/>
                  </a:lnTo>
                  <a:lnTo>
                    <a:pt x="998" y="1422"/>
                  </a:lnTo>
                  <a:lnTo>
                    <a:pt x="1007" y="1431"/>
                  </a:lnTo>
                  <a:lnTo>
                    <a:pt x="1015" y="1422"/>
                  </a:lnTo>
                  <a:lnTo>
                    <a:pt x="1037" y="1422"/>
                  </a:lnTo>
                  <a:lnTo>
                    <a:pt x="1045" y="1431"/>
                  </a:lnTo>
                  <a:lnTo>
                    <a:pt x="1049" y="1431"/>
                  </a:lnTo>
                  <a:lnTo>
                    <a:pt x="1058" y="1439"/>
                  </a:lnTo>
                  <a:lnTo>
                    <a:pt x="1104" y="1439"/>
                  </a:lnTo>
                  <a:lnTo>
                    <a:pt x="1113" y="1431"/>
                  </a:lnTo>
                  <a:lnTo>
                    <a:pt x="1130" y="1431"/>
                  </a:lnTo>
                  <a:lnTo>
                    <a:pt x="1134" y="1431"/>
                  </a:lnTo>
                  <a:lnTo>
                    <a:pt x="1142" y="1439"/>
                  </a:lnTo>
                  <a:lnTo>
                    <a:pt x="1155" y="1439"/>
                  </a:lnTo>
                  <a:lnTo>
                    <a:pt x="1164" y="1431"/>
                  </a:lnTo>
                  <a:lnTo>
                    <a:pt x="1172" y="1431"/>
                  </a:lnTo>
                  <a:lnTo>
                    <a:pt x="1172" y="1422"/>
                  </a:lnTo>
                  <a:lnTo>
                    <a:pt x="1164" y="1418"/>
                  </a:lnTo>
                  <a:lnTo>
                    <a:pt x="1164" y="1410"/>
                  </a:lnTo>
                  <a:lnTo>
                    <a:pt x="1155" y="1401"/>
                  </a:lnTo>
                  <a:lnTo>
                    <a:pt x="1155" y="1397"/>
                  </a:lnTo>
                  <a:lnTo>
                    <a:pt x="1151" y="1389"/>
                  </a:lnTo>
                  <a:lnTo>
                    <a:pt x="1151" y="1380"/>
                  </a:lnTo>
                  <a:lnTo>
                    <a:pt x="1134" y="1363"/>
                  </a:lnTo>
                  <a:lnTo>
                    <a:pt x="1134" y="1355"/>
                  </a:lnTo>
                  <a:lnTo>
                    <a:pt x="1130" y="1350"/>
                  </a:lnTo>
                  <a:lnTo>
                    <a:pt x="1130" y="1317"/>
                  </a:lnTo>
                  <a:lnTo>
                    <a:pt x="1155" y="1287"/>
                  </a:lnTo>
                  <a:lnTo>
                    <a:pt x="1155" y="1283"/>
                  </a:lnTo>
                  <a:lnTo>
                    <a:pt x="1164" y="1274"/>
                  </a:lnTo>
                  <a:lnTo>
                    <a:pt x="1164" y="1236"/>
                  </a:lnTo>
                  <a:lnTo>
                    <a:pt x="1172" y="1236"/>
                  </a:lnTo>
                  <a:lnTo>
                    <a:pt x="1180" y="1228"/>
                  </a:lnTo>
                  <a:lnTo>
                    <a:pt x="1189" y="1228"/>
                  </a:lnTo>
                  <a:lnTo>
                    <a:pt x="1197" y="1219"/>
                  </a:lnTo>
                  <a:lnTo>
                    <a:pt x="1197" y="1207"/>
                  </a:lnTo>
                  <a:lnTo>
                    <a:pt x="1231" y="1207"/>
                  </a:lnTo>
                  <a:lnTo>
                    <a:pt x="1240" y="1198"/>
                  </a:lnTo>
                  <a:lnTo>
                    <a:pt x="1265" y="1198"/>
                  </a:lnTo>
                  <a:lnTo>
                    <a:pt x="1269" y="1190"/>
                  </a:lnTo>
                  <a:lnTo>
                    <a:pt x="1286" y="1190"/>
                  </a:lnTo>
                  <a:lnTo>
                    <a:pt x="1295" y="1181"/>
                  </a:lnTo>
                  <a:lnTo>
                    <a:pt x="1312" y="1181"/>
                  </a:lnTo>
                  <a:lnTo>
                    <a:pt x="1312" y="1173"/>
                  </a:lnTo>
                  <a:lnTo>
                    <a:pt x="1303" y="1168"/>
                  </a:lnTo>
                  <a:lnTo>
                    <a:pt x="1303" y="1160"/>
                  </a:lnTo>
                  <a:lnTo>
                    <a:pt x="1295" y="1152"/>
                  </a:lnTo>
                  <a:lnTo>
                    <a:pt x="1278" y="1152"/>
                  </a:lnTo>
                  <a:lnTo>
                    <a:pt x="1265" y="1135"/>
                  </a:lnTo>
                  <a:lnTo>
                    <a:pt x="1240" y="1135"/>
                  </a:lnTo>
                  <a:lnTo>
                    <a:pt x="1231" y="1130"/>
                  </a:lnTo>
                  <a:lnTo>
                    <a:pt x="1227" y="1130"/>
                  </a:lnTo>
                  <a:lnTo>
                    <a:pt x="1219" y="1122"/>
                  </a:lnTo>
                  <a:lnTo>
                    <a:pt x="1219" y="1113"/>
                  </a:lnTo>
                  <a:lnTo>
                    <a:pt x="1202" y="1101"/>
                  </a:lnTo>
                  <a:lnTo>
                    <a:pt x="1202" y="1092"/>
                  </a:lnTo>
                  <a:lnTo>
                    <a:pt x="1210" y="1084"/>
                  </a:lnTo>
                  <a:lnTo>
                    <a:pt x="1219" y="1084"/>
                  </a:lnTo>
                  <a:lnTo>
                    <a:pt x="1219" y="1067"/>
                  </a:lnTo>
                  <a:lnTo>
                    <a:pt x="1248" y="1067"/>
                  </a:lnTo>
                  <a:lnTo>
                    <a:pt x="1248" y="1054"/>
                  </a:lnTo>
                  <a:lnTo>
                    <a:pt x="1278" y="1054"/>
                  </a:lnTo>
                  <a:lnTo>
                    <a:pt x="1278" y="1016"/>
                  </a:lnTo>
                  <a:lnTo>
                    <a:pt x="1303" y="991"/>
                  </a:lnTo>
                  <a:lnTo>
                    <a:pt x="1312" y="991"/>
                  </a:lnTo>
                  <a:lnTo>
                    <a:pt x="1316" y="986"/>
                  </a:lnTo>
                  <a:lnTo>
                    <a:pt x="1333" y="986"/>
                  </a:lnTo>
                  <a:lnTo>
                    <a:pt x="1337" y="978"/>
                  </a:lnTo>
                  <a:lnTo>
                    <a:pt x="1346" y="978"/>
                  </a:lnTo>
                  <a:lnTo>
                    <a:pt x="1354" y="970"/>
                  </a:lnTo>
                  <a:lnTo>
                    <a:pt x="1413" y="970"/>
                  </a:lnTo>
                  <a:lnTo>
                    <a:pt x="1422" y="961"/>
                  </a:lnTo>
                  <a:lnTo>
                    <a:pt x="1430" y="961"/>
                  </a:lnTo>
                  <a:lnTo>
                    <a:pt x="1439" y="953"/>
                  </a:lnTo>
                  <a:lnTo>
                    <a:pt x="1439" y="931"/>
                  </a:lnTo>
                  <a:lnTo>
                    <a:pt x="1528" y="931"/>
                  </a:lnTo>
                  <a:lnTo>
                    <a:pt x="1557" y="961"/>
                  </a:lnTo>
                  <a:lnTo>
                    <a:pt x="1604" y="961"/>
                  </a:lnTo>
                  <a:lnTo>
                    <a:pt x="1612" y="970"/>
                  </a:lnTo>
                  <a:lnTo>
                    <a:pt x="1621" y="970"/>
                  </a:lnTo>
                  <a:lnTo>
                    <a:pt x="1625" y="961"/>
                  </a:lnTo>
                  <a:lnTo>
                    <a:pt x="1642" y="961"/>
                  </a:lnTo>
                  <a:lnTo>
                    <a:pt x="1655" y="948"/>
                  </a:lnTo>
                  <a:lnTo>
                    <a:pt x="1688" y="948"/>
                  </a:lnTo>
                  <a:lnTo>
                    <a:pt x="1688" y="940"/>
                  </a:lnTo>
                  <a:lnTo>
                    <a:pt x="1701" y="927"/>
                  </a:lnTo>
                  <a:lnTo>
                    <a:pt x="1701" y="910"/>
                  </a:lnTo>
                  <a:lnTo>
                    <a:pt x="1697" y="902"/>
                  </a:lnTo>
                  <a:lnTo>
                    <a:pt x="1688" y="902"/>
                  </a:lnTo>
                  <a:lnTo>
                    <a:pt x="1671" y="889"/>
                  </a:lnTo>
                  <a:lnTo>
                    <a:pt x="1671" y="855"/>
                  </a:lnTo>
                  <a:lnTo>
                    <a:pt x="1663" y="847"/>
                  </a:lnTo>
                  <a:lnTo>
                    <a:pt x="1663" y="817"/>
                  </a:lnTo>
                  <a:lnTo>
                    <a:pt x="1671" y="813"/>
                  </a:lnTo>
                  <a:lnTo>
                    <a:pt x="1671" y="804"/>
                  </a:lnTo>
                  <a:lnTo>
                    <a:pt x="1680" y="796"/>
                  </a:lnTo>
                  <a:lnTo>
                    <a:pt x="1680" y="766"/>
                  </a:lnTo>
                  <a:lnTo>
                    <a:pt x="1688" y="758"/>
                  </a:lnTo>
                  <a:lnTo>
                    <a:pt x="1688" y="749"/>
                  </a:lnTo>
                  <a:lnTo>
                    <a:pt x="1697" y="745"/>
                  </a:lnTo>
                  <a:lnTo>
                    <a:pt x="1697" y="728"/>
                  </a:lnTo>
                  <a:lnTo>
                    <a:pt x="1710" y="711"/>
                  </a:lnTo>
                  <a:lnTo>
                    <a:pt x="1710" y="707"/>
                  </a:lnTo>
                  <a:lnTo>
                    <a:pt x="1701" y="699"/>
                  </a:lnTo>
                  <a:lnTo>
                    <a:pt x="1701" y="690"/>
                  </a:lnTo>
                  <a:lnTo>
                    <a:pt x="1697" y="682"/>
                  </a:lnTo>
                  <a:lnTo>
                    <a:pt x="1697" y="673"/>
                  </a:lnTo>
                  <a:lnTo>
                    <a:pt x="1688" y="669"/>
                  </a:lnTo>
                  <a:lnTo>
                    <a:pt x="1688" y="644"/>
                  </a:lnTo>
                  <a:lnTo>
                    <a:pt x="1680" y="635"/>
                  </a:lnTo>
                  <a:lnTo>
                    <a:pt x="1680" y="606"/>
                  </a:lnTo>
                  <a:lnTo>
                    <a:pt x="1688" y="601"/>
                  </a:lnTo>
                  <a:lnTo>
                    <a:pt x="1697" y="601"/>
                  </a:lnTo>
                  <a:lnTo>
                    <a:pt x="1697" y="593"/>
                  </a:lnTo>
                  <a:lnTo>
                    <a:pt x="1710" y="576"/>
                  </a:lnTo>
                  <a:lnTo>
                    <a:pt x="1718" y="576"/>
                  </a:lnTo>
                  <a:lnTo>
                    <a:pt x="1718" y="567"/>
                  </a:lnTo>
                  <a:lnTo>
                    <a:pt x="1739" y="546"/>
                  </a:lnTo>
                  <a:lnTo>
                    <a:pt x="1739" y="517"/>
                  </a:lnTo>
                  <a:lnTo>
                    <a:pt x="1731" y="508"/>
                  </a:lnTo>
                  <a:lnTo>
                    <a:pt x="1726" y="508"/>
                  </a:lnTo>
                  <a:lnTo>
                    <a:pt x="1726" y="500"/>
                  </a:lnTo>
                  <a:lnTo>
                    <a:pt x="1731" y="495"/>
                  </a:lnTo>
                  <a:lnTo>
                    <a:pt x="1731" y="487"/>
                  </a:lnTo>
                  <a:lnTo>
                    <a:pt x="1726" y="479"/>
                  </a:lnTo>
                  <a:lnTo>
                    <a:pt x="1710" y="479"/>
                  </a:lnTo>
                  <a:lnTo>
                    <a:pt x="1710" y="453"/>
                  </a:lnTo>
                  <a:lnTo>
                    <a:pt x="1718" y="449"/>
                  </a:lnTo>
                  <a:lnTo>
                    <a:pt x="1718" y="419"/>
                  </a:lnTo>
                  <a:lnTo>
                    <a:pt x="1697" y="419"/>
                  </a:lnTo>
                  <a:lnTo>
                    <a:pt x="1697" y="402"/>
                  </a:lnTo>
                  <a:lnTo>
                    <a:pt x="1701" y="394"/>
                  </a:lnTo>
                  <a:lnTo>
                    <a:pt x="1697" y="385"/>
                  </a:lnTo>
                  <a:lnTo>
                    <a:pt x="1701" y="381"/>
                  </a:lnTo>
                  <a:lnTo>
                    <a:pt x="1697" y="373"/>
                  </a:lnTo>
                  <a:lnTo>
                    <a:pt x="1688" y="373"/>
                  </a:lnTo>
                  <a:lnTo>
                    <a:pt x="1680" y="364"/>
                  </a:lnTo>
                  <a:lnTo>
                    <a:pt x="1671" y="364"/>
                  </a:lnTo>
                  <a:lnTo>
                    <a:pt x="1650" y="339"/>
                  </a:lnTo>
                  <a:lnTo>
                    <a:pt x="1642" y="339"/>
                  </a:lnTo>
                  <a:lnTo>
                    <a:pt x="1625" y="326"/>
                  </a:lnTo>
                  <a:lnTo>
                    <a:pt x="1625" y="318"/>
                  </a:lnTo>
                  <a:lnTo>
                    <a:pt x="1621" y="313"/>
                  </a:lnTo>
                  <a:lnTo>
                    <a:pt x="1621" y="280"/>
                  </a:lnTo>
                  <a:lnTo>
                    <a:pt x="1612" y="271"/>
                  </a:lnTo>
                  <a:lnTo>
                    <a:pt x="1612" y="237"/>
                  </a:lnTo>
                  <a:lnTo>
                    <a:pt x="1621" y="229"/>
                  </a:lnTo>
                  <a:lnTo>
                    <a:pt x="1621" y="208"/>
                  </a:lnTo>
                  <a:lnTo>
                    <a:pt x="1625" y="199"/>
                  </a:lnTo>
                  <a:lnTo>
                    <a:pt x="1625" y="174"/>
                  </a:lnTo>
                  <a:lnTo>
                    <a:pt x="1633" y="165"/>
                  </a:lnTo>
                  <a:lnTo>
                    <a:pt x="1633" y="144"/>
                  </a:lnTo>
                  <a:lnTo>
                    <a:pt x="1642" y="136"/>
                  </a:lnTo>
                  <a:lnTo>
                    <a:pt x="1642" y="131"/>
                  </a:lnTo>
                  <a:lnTo>
                    <a:pt x="1621" y="131"/>
                  </a:lnTo>
                  <a:lnTo>
                    <a:pt x="1612" y="136"/>
                  </a:lnTo>
                  <a:lnTo>
                    <a:pt x="1583" y="136"/>
                  </a:lnTo>
                  <a:lnTo>
                    <a:pt x="1574" y="144"/>
                  </a:lnTo>
                  <a:lnTo>
                    <a:pt x="1528" y="144"/>
                  </a:lnTo>
                  <a:lnTo>
                    <a:pt x="1519" y="136"/>
                  </a:lnTo>
                  <a:lnTo>
                    <a:pt x="1519" y="106"/>
                  </a:lnTo>
                  <a:lnTo>
                    <a:pt x="1528" y="98"/>
                  </a:lnTo>
                  <a:lnTo>
                    <a:pt x="1519" y="93"/>
                  </a:lnTo>
                  <a:lnTo>
                    <a:pt x="1519" y="85"/>
                  </a:lnTo>
                  <a:lnTo>
                    <a:pt x="1515" y="76"/>
                  </a:lnTo>
                  <a:lnTo>
                    <a:pt x="1481" y="76"/>
                  </a:lnTo>
                  <a:lnTo>
                    <a:pt x="1468" y="93"/>
                  </a:lnTo>
                  <a:lnTo>
                    <a:pt x="1468" y="144"/>
                  </a:lnTo>
                  <a:lnTo>
                    <a:pt x="1460" y="144"/>
                  </a:lnTo>
                  <a:lnTo>
                    <a:pt x="1451" y="153"/>
                  </a:lnTo>
                  <a:lnTo>
                    <a:pt x="1422" y="153"/>
                  </a:lnTo>
                  <a:lnTo>
                    <a:pt x="1413" y="161"/>
                  </a:lnTo>
                  <a:lnTo>
                    <a:pt x="1409" y="161"/>
                  </a:lnTo>
                  <a:lnTo>
                    <a:pt x="1401" y="165"/>
                  </a:lnTo>
                  <a:lnTo>
                    <a:pt x="1392" y="165"/>
                  </a:lnTo>
                  <a:lnTo>
                    <a:pt x="1375" y="182"/>
                  </a:lnTo>
                  <a:lnTo>
                    <a:pt x="1371" y="174"/>
                  </a:lnTo>
                  <a:lnTo>
                    <a:pt x="1371" y="165"/>
                  </a:lnTo>
                  <a:lnTo>
                    <a:pt x="1354" y="153"/>
                  </a:lnTo>
                  <a:lnTo>
                    <a:pt x="1354" y="131"/>
                  </a:lnTo>
                  <a:lnTo>
                    <a:pt x="1346" y="123"/>
                  </a:lnTo>
                  <a:lnTo>
                    <a:pt x="1346" y="106"/>
                  </a:lnTo>
                  <a:lnTo>
                    <a:pt x="1337" y="98"/>
                  </a:lnTo>
                  <a:lnTo>
                    <a:pt x="1337" y="55"/>
                  </a:lnTo>
                  <a:lnTo>
                    <a:pt x="1333" y="55"/>
                  </a:lnTo>
                  <a:lnTo>
                    <a:pt x="1324" y="47"/>
                  </a:lnTo>
                  <a:lnTo>
                    <a:pt x="1324" y="30"/>
                  </a:lnTo>
                  <a:lnTo>
                    <a:pt x="1316" y="26"/>
                  </a:lnTo>
                  <a:lnTo>
                    <a:pt x="1316" y="9"/>
                  </a:lnTo>
                  <a:lnTo>
                    <a:pt x="1312" y="0"/>
                  </a:lnTo>
                  <a:lnTo>
                    <a:pt x="1265" y="0"/>
                  </a:lnTo>
                  <a:lnTo>
                    <a:pt x="1257" y="9"/>
                  </a:lnTo>
                  <a:lnTo>
                    <a:pt x="1227" y="9"/>
                  </a:lnTo>
                  <a:lnTo>
                    <a:pt x="1227" y="17"/>
                  </a:lnTo>
                  <a:lnTo>
                    <a:pt x="1231" y="26"/>
                  </a:lnTo>
                  <a:lnTo>
                    <a:pt x="1231" y="30"/>
                  </a:lnTo>
                  <a:lnTo>
                    <a:pt x="1210" y="30"/>
                  </a:lnTo>
                  <a:lnTo>
                    <a:pt x="1202" y="38"/>
                  </a:lnTo>
                  <a:lnTo>
                    <a:pt x="1180" y="38"/>
                  </a:lnTo>
                  <a:lnTo>
                    <a:pt x="1180" y="47"/>
                  </a:lnTo>
                  <a:lnTo>
                    <a:pt x="1189" y="55"/>
                  </a:lnTo>
                  <a:lnTo>
                    <a:pt x="1189" y="68"/>
                  </a:lnTo>
                  <a:lnTo>
                    <a:pt x="1197" y="76"/>
                  </a:lnTo>
                  <a:lnTo>
                    <a:pt x="1197" y="85"/>
                  </a:lnTo>
                  <a:lnTo>
                    <a:pt x="1180" y="85"/>
                  </a:lnTo>
                  <a:lnTo>
                    <a:pt x="1172" y="93"/>
                  </a:lnTo>
                  <a:lnTo>
                    <a:pt x="1164" y="93"/>
                  </a:lnTo>
                  <a:lnTo>
                    <a:pt x="1155" y="98"/>
                  </a:lnTo>
                  <a:lnTo>
                    <a:pt x="1142" y="98"/>
                  </a:lnTo>
                  <a:lnTo>
                    <a:pt x="1134" y="106"/>
                  </a:lnTo>
                  <a:lnTo>
                    <a:pt x="1113" y="106"/>
                  </a:lnTo>
                  <a:lnTo>
                    <a:pt x="1104" y="115"/>
                  </a:lnTo>
                  <a:lnTo>
                    <a:pt x="1092" y="115"/>
                  </a:lnTo>
                  <a:lnTo>
                    <a:pt x="1075" y="131"/>
                  </a:lnTo>
                  <a:lnTo>
                    <a:pt x="1066" y="131"/>
                  </a:lnTo>
                  <a:lnTo>
                    <a:pt x="1049" y="144"/>
                  </a:lnTo>
                  <a:lnTo>
                    <a:pt x="1049" y="161"/>
                  </a:lnTo>
                  <a:lnTo>
                    <a:pt x="1066" y="174"/>
                  </a:lnTo>
                  <a:lnTo>
                    <a:pt x="1066" y="191"/>
                  </a:lnTo>
                  <a:lnTo>
                    <a:pt x="1075" y="199"/>
                  </a:lnTo>
                  <a:lnTo>
                    <a:pt x="1075" y="220"/>
                  </a:lnTo>
                  <a:lnTo>
                    <a:pt x="1045" y="220"/>
                  </a:lnTo>
                  <a:lnTo>
                    <a:pt x="1037" y="229"/>
                  </a:lnTo>
                  <a:lnTo>
                    <a:pt x="1037" y="237"/>
                  </a:lnTo>
                  <a:lnTo>
                    <a:pt x="1024" y="250"/>
                  </a:lnTo>
                  <a:lnTo>
                    <a:pt x="1024" y="258"/>
                  </a:lnTo>
                  <a:lnTo>
                    <a:pt x="982" y="297"/>
                  </a:lnTo>
                  <a:lnTo>
                    <a:pt x="982" y="305"/>
                  </a:lnTo>
                  <a:lnTo>
                    <a:pt x="969" y="318"/>
                  </a:lnTo>
                  <a:lnTo>
                    <a:pt x="969" y="339"/>
                  </a:lnTo>
                  <a:lnTo>
                    <a:pt x="952" y="356"/>
                  </a:lnTo>
                  <a:lnTo>
                    <a:pt x="939" y="356"/>
                  </a:lnTo>
                  <a:lnTo>
                    <a:pt x="931" y="364"/>
                  </a:lnTo>
                  <a:lnTo>
                    <a:pt x="922" y="364"/>
                  </a:lnTo>
                  <a:lnTo>
                    <a:pt x="918" y="373"/>
                  </a:lnTo>
                  <a:lnTo>
                    <a:pt x="910" y="373"/>
                  </a:lnTo>
                  <a:lnTo>
                    <a:pt x="893" y="385"/>
                  </a:lnTo>
                  <a:lnTo>
                    <a:pt x="884" y="385"/>
                  </a:lnTo>
                  <a:lnTo>
                    <a:pt x="876" y="394"/>
                  </a:lnTo>
                  <a:lnTo>
                    <a:pt x="863" y="394"/>
                  </a:lnTo>
                  <a:lnTo>
                    <a:pt x="855" y="402"/>
                  </a:lnTo>
                  <a:lnTo>
                    <a:pt x="846" y="402"/>
                  </a:lnTo>
                  <a:lnTo>
                    <a:pt x="833" y="419"/>
                  </a:lnTo>
                  <a:lnTo>
                    <a:pt x="825" y="419"/>
                  </a:lnTo>
                  <a:lnTo>
                    <a:pt x="816" y="424"/>
                  </a:lnTo>
                  <a:lnTo>
                    <a:pt x="808" y="424"/>
                  </a:lnTo>
                  <a:lnTo>
                    <a:pt x="804" y="432"/>
                  </a:lnTo>
                  <a:lnTo>
                    <a:pt x="795" y="432"/>
                  </a:lnTo>
                  <a:lnTo>
                    <a:pt x="778" y="449"/>
                  </a:lnTo>
                  <a:lnTo>
                    <a:pt x="778" y="462"/>
                  </a:lnTo>
                  <a:lnTo>
                    <a:pt x="740" y="462"/>
                  </a:lnTo>
                  <a:lnTo>
                    <a:pt x="736" y="453"/>
                  </a:lnTo>
                  <a:lnTo>
                    <a:pt x="728" y="453"/>
                  </a:lnTo>
                  <a:lnTo>
                    <a:pt x="728" y="479"/>
                  </a:lnTo>
                  <a:lnTo>
                    <a:pt x="702" y="479"/>
                  </a:lnTo>
                  <a:lnTo>
                    <a:pt x="702" y="440"/>
                  </a:lnTo>
                  <a:lnTo>
                    <a:pt x="698" y="432"/>
                  </a:lnTo>
                  <a:lnTo>
                    <a:pt x="689" y="440"/>
                  </a:lnTo>
                  <a:lnTo>
                    <a:pt x="643" y="440"/>
                  </a:lnTo>
                  <a:lnTo>
                    <a:pt x="634" y="449"/>
                  </a:lnTo>
                  <a:lnTo>
                    <a:pt x="622" y="449"/>
                  </a:lnTo>
                  <a:lnTo>
                    <a:pt x="605" y="462"/>
                  </a:lnTo>
                  <a:lnTo>
                    <a:pt x="605" y="470"/>
                  </a:lnTo>
                  <a:lnTo>
                    <a:pt x="588" y="470"/>
                  </a:lnTo>
                  <a:lnTo>
                    <a:pt x="575" y="487"/>
                  </a:lnTo>
                  <a:lnTo>
                    <a:pt x="567" y="487"/>
                  </a:lnTo>
                  <a:lnTo>
                    <a:pt x="537" y="517"/>
                  </a:lnTo>
                  <a:lnTo>
                    <a:pt x="537" y="525"/>
                  </a:lnTo>
                  <a:lnTo>
                    <a:pt x="529" y="529"/>
                  </a:lnTo>
                  <a:lnTo>
                    <a:pt x="529" y="538"/>
                  </a:lnTo>
                  <a:lnTo>
                    <a:pt x="524" y="546"/>
                  </a:lnTo>
                  <a:lnTo>
                    <a:pt x="516" y="546"/>
                  </a:lnTo>
                  <a:lnTo>
                    <a:pt x="507" y="555"/>
                  </a:lnTo>
                  <a:lnTo>
                    <a:pt x="499" y="555"/>
                  </a:lnTo>
                  <a:lnTo>
                    <a:pt x="491" y="563"/>
                  </a:lnTo>
                  <a:lnTo>
                    <a:pt x="469" y="563"/>
                  </a:lnTo>
                  <a:lnTo>
                    <a:pt x="461" y="567"/>
                  </a:lnTo>
                  <a:lnTo>
                    <a:pt x="440" y="567"/>
                  </a:lnTo>
                  <a:lnTo>
                    <a:pt x="419" y="593"/>
                  </a:lnTo>
                  <a:lnTo>
                    <a:pt x="419" y="601"/>
                  </a:lnTo>
                  <a:lnTo>
                    <a:pt x="402" y="614"/>
                  </a:lnTo>
                  <a:lnTo>
                    <a:pt x="402" y="622"/>
                  </a:lnTo>
                  <a:lnTo>
                    <a:pt x="376" y="622"/>
                  </a:lnTo>
                  <a:lnTo>
                    <a:pt x="372" y="614"/>
                  </a:lnTo>
                  <a:lnTo>
                    <a:pt x="364" y="614"/>
                  </a:lnTo>
                  <a:lnTo>
                    <a:pt x="355" y="606"/>
                  </a:lnTo>
                  <a:lnTo>
                    <a:pt x="347" y="606"/>
                  </a:lnTo>
                  <a:lnTo>
                    <a:pt x="334" y="593"/>
                  </a:lnTo>
                  <a:lnTo>
                    <a:pt x="325" y="593"/>
                  </a:lnTo>
                  <a:lnTo>
                    <a:pt x="317" y="584"/>
                  </a:lnTo>
                  <a:lnTo>
                    <a:pt x="309" y="584"/>
                  </a:lnTo>
                  <a:lnTo>
                    <a:pt x="304" y="576"/>
                  </a:lnTo>
                  <a:lnTo>
                    <a:pt x="296" y="576"/>
                  </a:lnTo>
                  <a:lnTo>
                    <a:pt x="279" y="563"/>
                  </a:lnTo>
                  <a:lnTo>
                    <a:pt x="270" y="563"/>
                  </a:lnTo>
                  <a:lnTo>
                    <a:pt x="266" y="555"/>
                  </a:lnTo>
                  <a:lnTo>
                    <a:pt x="258" y="563"/>
                  </a:lnTo>
                  <a:lnTo>
                    <a:pt x="237" y="563"/>
                  </a:lnTo>
                  <a:lnTo>
                    <a:pt x="220" y="546"/>
                  </a:lnTo>
                  <a:lnTo>
                    <a:pt x="203" y="546"/>
                  </a:lnTo>
                  <a:lnTo>
                    <a:pt x="198" y="538"/>
                  </a:lnTo>
                  <a:lnTo>
                    <a:pt x="182" y="538"/>
                  </a:lnTo>
                  <a:lnTo>
                    <a:pt x="160" y="563"/>
                  </a:lnTo>
                  <a:lnTo>
                    <a:pt x="152" y="563"/>
                  </a:lnTo>
                  <a:lnTo>
                    <a:pt x="135" y="576"/>
                  </a:lnTo>
                  <a:lnTo>
                    <a:pt x="122" y="576"/>
                  </a:lnTo>
                  <a:lnTo>
                    <a:pt x="122" y="601"/>
                  </a:lnTo>
                  <a:lnTo>
                    <a:pt x="88" y="601"/>
                  </a:lnTo>
                  <a:lnTo>
                    <a:pt x="84" y="606"/>
                  </a:lnTo>
                  <a:lnTo>
                    <a:pt x="84" y="614"/>
                  </a:lnTo>
                  <a:lnTo>
                    <a:pt x="67" y="631"/>
                  </a:lnTo>
                  <a:lnTo>
                    <a:pt x="67" y="635"/>
                  </a:lnTo>
                  <a:lnTo>
                    <a:pt x="55" y="635"/>
                  </a:lnTo>
                  <a:lnTo>
                    <a:pt x="38" y="65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A80462F8-D0C9-4759-B513-DB25EF595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886"/>
              <a:ext cx="449" cy="396"/>
            </a:xfrm>
            <a:custGeom>
              <a:avLst/>
              <a:gdLst>
                <a:gd name="T0" fmla="*/ 1567 w 1990"/>
                <a:gd name="T1" fmla="*/ 1405 h 1757"/>
                <a:gd name="T2" fmla="*/ 1431 w 1990"/>
                <a:gd name="T3" fmla="*/ 1380 h 1757"/>
                <a:gd name="T4" fmla="*/ 1308 w 1990"/>
                <a:gd name="T5" fmla="*/ 1304 h 1757"/>
                <a:gd name="T6" fmla="*/ 1211 w 1990"/>
                <a:gd name="T7" fmla="*/ 1367 h 1757"/>
                <a:gd name="T8" fmla="*/ 1173 w 1990"/>
                <a:gd name="T9" fmla="*/ 1503 h 1757"/>
                <a:gd name="T10" fmla="*/ 1122 w 1990"/>
                <a:gd name="T11" fmla="*/ 1537 h 1757"/>
                <a:gd name="T12" fmla="*/ 970 w 1990"/>
                <a:gd name="T13" fmla="*/ 1570 h 1757"/>
                <a:gd name="T14" fmla="*/ 915 w 1990"/>
                <a:gd name="T15" fmla="*/ 1642 h 1757"/>
                <a:gd name="T16" fmla="*/ 817 w 1990"/>
                <a:gd name="T17" fmla="*/ 1748 h 1757"/>
                <a:gd name="T18" fmla="*/ 758 w 1990"/>
                <a:gd name="T19" fmla="*/ 1719 h 1757"/>
                <a:gd name="T20" fmla="*/ 673 w 1990"/>
                <a:gd name="T21" fmla="*/ 1638 h 1757"/>
                <a:gd name="T22" fmla="*/ 585 w 1990"/>
                <a:gd name="T23" fmla="*/ 1621 h 1757"/>
                <a:gd name="T24" fmla="*/ 673 w 1990"/>
                <a:gd name="T25" fmla="*/ 1554 h 1757"/>
                <a:gd name="T26" fmla="*/ 627 w 1990"/>
                <a:gd name="T27" fmla="*/ 1439 h 1757"/>
                <a:gd name="T28" fmla="*/ 720 w 1990"/>
                <a:gd name="T29" fmla="*/ 1380 h 1757"/>
                <a:gd name="T30" fmla="*/ 733 w 1990"/>
                <a:gd name="T31" fmla="*/ 1333 h 1757"/>
                <a:gd name="T32" fmla="*/ 750 w 1990"/>
                <a:gd name="T33" fmla="*/ 1198 h 1757"/>
                <a:gd name="T34" fmla="*/ 720 w 1990"/>
                <a:gd name="T35" fmla="*/ 1063 h 1757"/>
                <a:gd name="T36" fmla="*/ 652 w 1990"/>
                <a:gd name="T37" fmla="*/ 1020 h 1757"/>
                <a:gd name="T38" fmla="*/ 441 w 1990"/>
                <a:gd name="T39" fmla="*/ 986 h 1757"/>
                <a:gd name="T40" fmla="*/ 373 w 1990"/>
                <a:gd name="T41" fmla="*/ 859 h 1757"/>
                <a:gd name="T42" fmla="*/ 221 w 1990"/>
                <a:gd name="T43" fmla="*/ 842 h 1757"/>
                <a:gd name="T44" fmla="*/ 153 w 1990"/>
                <a:gd name="T45" fmla="*/ 779 h 1757"/>
                <a:gd name="T46" fmla="*/ 106 w 1990"/>
                <a:gd name="T47" fmla="*/ 686 h 1757"/>
                <a:gd name="T48" fmla="*/ 30 w 1990"/>
                <a:gd name="T49" fmla="*/ 597 h 1757"/>
                <a:gd name="T50" fmla="*/ 0 w 1990"/>
                <a:gd name="T51" fmla="*/ 504 h 1757"/>
                <a:gd name="T52" fmla="*/ 47 w 1990"/>
                <a:gd name="T53" fmla="*/ 406 h 1757"/>
                <a:gd name="T54" fmla="*/ 123 w 1990"/>
                <a:gd name="T55" fmla="*/ 436 h 1757"/>
                <a:gd name="T56" fmla="*/ 221 w 1990"/>
                <a:gd name="T57" fmla="*/ 474 h 1757"/>
                <a:gd name="T58" fmla="*/ 335 w 1990"/>
                <a:gd name="T59" fmla="*/ 529 h 1757"/>
                <a:gd name="T60" fmla="*/ 411 w 1990"/>
                <a:gd name="T61" fmla="*/ 491 h 1757"/>
                <a:gd name="T62" fmla="*/ 453 w 1990"/>
                <a:gd name="T63" fmla="*/ 445 h 1757"/>
                <a:gd name="T64" fmla="*/ 530 w 1990"/>
                <a:gd name="T65" fmla="*/ 360 h 1757"/>
                <a:gd name="T66" fmla="*/ 585 w 1990"/>
                <a:gd name="T67" fmla="*/ 292 h 1757"/>
                <a:gd name="T68" fmla="*/ 665 w 1990"/>
                <a:gd name="T69" fmla="*/ 233 h 1757"/>
                <a:gd name="T70" fmla="*/ 741 w 1990"/>
                <a:gd name="T71" fmla="*/ 195 h 1757"/>
                <a:gd name="T72" fmla="*/ 847 w 1990"/>
                <a:gd name="T73" fmla="*/ 186 h 1757"/>
                <a:gd name="T74" fmla="*/ 961 w 1990"/>
                <a:gd name="T75" fmla="*/ 152 h 1757"/>
                <a:gd name="T76" fmla="*/ 1067 w 1990"/>
                <a:gd name="T77" fmla="*/ 114 h 1757"/>
                <a:gd name="T78" fmla="*/ 1190 w 1990"/>
                <a:gd name="T79" fmla="*/ 85 h 1757"/>
                <a:gd name="T80" fmla="*/ 1266 w 1990"/>
                <a:gd name="T81" fmla="*/ 59 h 1757"/>
                <a:gd name="T82" fmla="*/ 1347 w 1990"/>
                <a:gd name="T83" fmla="*/ 17 h 1757"/>
                <a:gd name="T84" fmla="*/ 1393 w 1990"/>
                <a:gd name="T85" fmla="*/ 97 h 1757"/>
                <a:gd name="T86" fmla="*/ 1431 w 1990"/>
                <a:gd name="T87" fmla="*/ 195 h 1757"/>
                <a:gd name="T88" fmla="*/ 1490 w 1990"/>
                <a:gd name="T89" fmla="*/ 220 h 1757"/>
                <a:gd name="T90" fmla="*/ 1567 w 1990"/>
                <a:gd name="T91" fmla="*/ 258 h 1757"/>
                <a:gd name="T92" fmla="*/ 1634 w 1990"/>
                <a:gd name="T93" fmla="*/ 309 h 1757"/>
                <a:gd name="T94" fmla="*/ 1672 w 1990"/>
                <a:gd name="T95" fmla="*/ 398 h 1757"/>
                <a:gd name="T96" fmla="*/ 1681 w 1990"/>
                <a:gd name="T97" fmla="*/ 559 h 1757"/>
                <a:gd name="T98" fmla="*/ 1727 w 1990"/>
                <a:gd name="T99" fmla="*/ 694 h 1757"/>
                <a:gd name="T100" fmla="*/ 1778 w 1990"/>
                <a:gd name="T101" fmla="*/ 724 h 1757"/>
                <a:gd name="T102" fmla="*/ 1901 w 1990"/>
                <a:gd name="T103" fmla="*/ 830 h 1757"/>
                <a:gd name="T104" fmla="*/ 1943 w 1990"/>
                <a:gd name="T105" fmla="*/ 885 h 1757"/>
                <a:gd name="T106" fmla="*/ 1981 w 1990"/>
                <a:gd name="T107" fmla="*/ 982 h 1757"/>
                <a:gd name="T108" fmla="*/ 1914 w 1990"/>
                <a:gd name="T109" fmla="*/ 1033 h 1757"/>
                <a:gd name="T110" fmla="*/ 1901 w 1990"/>
                <a:gd name="T111" fmla="*/ 1118 h 1757"/>
                <a:gd name="T112" fmla="*/ 1749 w 1990"/>
                <a:gd name="T113" fmla="*/ 1147 h 1757"/>
                <a:gd name="T114" fmla="*/ 1617 w 1990"/>
                <a:gd name="T115" fmla="*/ 1147 h 1757"/>
                <a:gd name="T116" fmla="*/ 1596 w 1990"/>
                <a:gd name="T117" fmla="*/ 1215 h 1757"/>
                <a:gd name="T118" fmla="*/ 1567 w 1990"/>
                <a:gd name="T119" fmla="*/ 1295 h 1757"/>
                <a:gd name="T120" fmla="*/ 1558 w 1990"/>
                <a:gd name="T121" fmla="*/ 1342 h 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90" h="1757">
                  <a:moveTo>
                    <a:pt x="1575" y="1372"/>
                  </a:moveTo>
                  <a:lnTo>
                    <a:pt x="1575" y="1376"/>
                  </a:lnTo>
                  <a:lnTo>
                    <a:pt x="1579" y="1380"/>
                  </a:lnTo>
                  <a:lnTo>
                    <a:pt x="1584" y="1388"/>
                  </a:lnTo>
                  <a:lnTo>
                    <a:pt x="1579" y="1393"/>
                  </a:lnTo>
                  <a:lnTo>
                    <a:pt x="1575" y="1393"/>
                  </a:lnTo>
                  <a:lnTo>
                    <a:pt x="1571" y="1401"/>
                  </a:lnTo>
                  <a:lnTo>
                    <a:pt x="1567" y="1405"/>
                  </a:lnTo>
                  <a:lnTo>
                    <a:pt x="1554" y="1405"/>
                  </a:lnTo>
                  <a:lnTo>
                    <a:pt x="1545" y="1397"/>
                  </a:lnTo>
                  <a:lnTo>
                    <a:pt x="1545" y="1388"/>
                  </a:lnTo>
                  <a:lnTo>
                    <a:pt x="1512" y="1388"/>
                  </a:lnTo>
                  <a:lnTo>
                    <a:pt x="1507" y="1397"/>
                  </a:lnTo>
                  <a:lnTo>
                    <a:pt x="1440" y="1397"/>
                  </a:lnTo>
                  <a:lnTo>
                    <a:pt x="1440" y="1388"/>
                  </a:lnTo>
                  <a:lnTo>
                    <a:pt x="1431" y="1380"/>
                  </a:lnTo>
                  <a:lnTo>
                    <a:pt x="1431" y="1367"/>
                  </a:lnTo>
                  <a:lnTo>
                    <a:pt x="1423" y="1359"/>
                  </a:lnTo>
                  <a:lnTo>
                    <a:pt x="1423" y="1342"/>
                  </a:lnTo>
                  <a:lnTo>
                    <a:pt x="1376" y="1342"/>
                  </a:lnTo>
                  <a:lnTo>
                    <a:pt x="1372" y="1333"/>
                  </a:lnTo>
                  <a:lnTo>
                    <a:pt x="1347" y="1333"/>
                  </a:lnTo>
                  <a:lnTo>
                    <a:pt x="1347" y="1304"/>
                  </a:lnTo>
                  <a:lnTo>
                    <a:pt x="1308" y="1304"/>
                  </a:lnTo>
                  <a:lnTo>
                    <a:pt x="1296" y="1321"/>
                  </a:lnTo>
                  <a:lnTo>
                    <a:pt x="1296" y="1329"/>
                  </a:lnTo>
                  <a:lnTo>
                    <a:pt x="1279" y="1342"/>
                  </a:lnTo>
                  <a:lnTo>
                    <a:pt x="1279" y="1350"/>
                  </a:lnTo>
                  <a:lnTo>
                    <a:pt x="1266" y="1350"/>
                  </a:lnTo>
                  <a:lnTo>
                    <a:pt x="1249" y="1333"/>
                  </a:lnTo>
                  <a:lnTo>
                    <a:pt x="1241" y="1333"/>
                  </a:lnTo>
                  <a:lnTo>
                    <a:pt x="1211" y="1367"/>
                  </a:lnTo>
                  <a:lnTo>
                    <a:pt x="1228" y="1380"/>
                  </a:lnTo>
                  <a:lnTo>
                    <a:pt x="1228" y="1388"/>
                  </a:lnTo>
                  <a:lnTo>
                    <a:pt x="1232" y="1397"/>
                  </a:lnTo>
                  <a:lnTo>
                    <a:pt x="1241" y="1397"/>
                  </a:lnTo>
                  <a:lnTo>
                    <a:pt x="1249" y="1405"/>
                  </a:lnTo>
                  <a:lnTo>
                    <a:pt x="1249" y="1410"/>
                  </a:lnTo>
                  <a:lnTo>
                    <a:pt x="1258" y="1418"/>
                  </a:lnTo>
                  <a:lnTo>
                    <a:pt x="1173" y="1503"/>
                  </a:lnTo>
                  <a:lnTo>
                    <a:pt x="1164" y="1494"/>
                  </a:lnTo>
                  <a:lnTo>
                    <a:pt x="1152" y="1511"/>
                  </a:lnTo>
                  <a:lnTo>
                    <a:pt x="1152" y="1515"/>
                  </a:lnTo>
                  <a:lnTo>
                    <a:pt x="1143" y="1515"/>
                  </a:lnTo>
                  <a:lnTo>
                    <a:pt x="1135" y="1524"/>
                  </a:lnTo>
                  <a:lnTo>
                    <a:pt x="1126" y="1524"/>
                  </a:lnTo>
                  <a:lnTo>
                    <a:pt x="1126" y="1532"/>
                  </a:lnTo>
                  <a:lnTo>
                    <a:pt x="1122" y="1537"/>
                  </a:lnTo>
                  <a:lnTo>
                    <a:pt x="1122" y="1545"/>
                  </a:lnTo>
                  <a:lnTo>
                    <a:pt x="1114" y="1554"/>
                  </a:lnTo>
                  <a:lnTo>
                    <a:pt x="1114" y="1562"/>
                  </a:lnTo>
                  <a:lnTo>
                    <a:pt x="1105" y="1570"/>
                  </a:lnTo>
                  <a:lnTo>
                    <a:pt x="1093" y="1570"/>
                  </a:lnTo>
                  <a:lnTo>
                    <a:pt x="1076" y="1554"/>
                  </a:lnTo>
                  <a:lnTo>
                    <a:pt x="970" y="1554"/>
                  </a:lnTo>
                  <a:lnTo>
                    <a:pt x="970" y="1570"/>
                  </a:lnTo>
                  <a:lnTo>
                    <a:pt x="961" y="1575"/>
                  </a:lnTo>
                  <a:lnTo>
                    <a:pt x="953" y="1575"/>
                  </a:lnTo>
                  <a:lnTo>
                    <a:pt x="949" y="1583"/>
                  </a:lnTo>
                  <a:lnTo>
                    <a:pt x="961" y="1600"/>
                  </a:lnTo>
                  <a:lnTo>
                    <a:pt x="953" y="1609"/>
                  </a:lnTo>
                  <a:lnTo>
                    <a:pt x="953" y="1638"/>
                  </a:lnTo>
                  <a:lnTo>
                    <a:pt x="923" y="1638"/>
                  </a:lnTo>
                  <a:lnTo>
                    <a:pt x="915" y="1642"/>
                  </a:lnTo>
                  <a:lnTo>
                    <a:pt x="906" y="1642"/>
                  </a:lnTo>
                  <a:lnTo>
                    <a:pt x="885" y="1668"/>
                  </a:lnTo>
                  <a:lnTo>
                    <a:pt x="885" y="1719"/>
                  </a:lnTo>
                  <a:lnTo>
                    <a:pt x="881" y="1727"/>
                  </a:lnTo>
                  <a:lnTo>
                    <a:pt x="881" y="1757"/>
                  </a:lnTo>
                  <a:lnTo>
                    <a:pt x="847" y="1757"/>
                  </a:lnTo>
                  <a:lnTo>
                    <a:pt x="843" y="1748"/>
                  </a:lnTo>
                  <a:lnTo>
                    <a:pt x="817" y="1748"/>
                  </a:lnTo>
                  <a:lnTo>
                    <a:pt x="809" y="1757"/>
                  </a:lnTo>
                  <a:lnTo>
                    <a:pt x="805" y="1757"/>
                  </a:lnTo>
                  <a:lnTo>
                    <a:pt x="788" y="1757"/>
                  </a:lnTo>
                  <a:lnTo>
                    <a:pt x="788" y="1748"/>
                  </a:lnTo>
                  <a:lnTo>
                    <a:pt x="771" y="1736"/>
                  </a:lnTo>
                  <a:lnTo>
                    <a:pt x="767" y="1736"/>
                  </a:lnTo>
                  <a:lnTo>
                    <a:pt x="758" y="1727"/>
                  </a:lnTo>
                  <a:lnTo>
                    <a:pt x="758" y="1719"/>
                  </a:lnTo>
                  <a:lnTo>
                    <a:pt x="733" y="1697"/>
                  </a:lnTo>
                  <a:lnTo>
                    <a:pt x="733" y="1689"/>
                  </a:lnTo>
                  <a:lnTo>
                    <a:pt x="720" y="1676"/>
                  </a:lnTo>
                  <a:lnTo>
                    <a:pt x="712" y="1676"/>
                  </a:lnTo>
                  <a:lnTo>
                    <a:pt x="712" y="1659"/>
                  </a:lnTo>
                  <a:lnTo>
                    <a:pt x="703" y="1659"/>
                  </a:lnTo>
                  <a:lnTo>
                    <a:pt x="682" y="1638"/>
                  </a:lnTo>
                  <a:lnTo>
                    <a:pt x="673" y="1638"/>
                  </a:lnTo>
                  <a:lnTo>
                    <a:pt x="665" y="1630"/>
                  </a:lnTo>
                  <a:lnTo>
                    <a:pt x="644" y="1630"/>
                  </a:lnTo>
                  <a:lnTo>
                    <a:pt x="635" y="1621"/>
                  </a:lnTo>
                  <a:lnTo>
                    <a:pt x="623" y="1621"/>
                  </a:lnTo>
                  <a:lnTo>
                    <a:pt x="614" y="1630"/>
                  </a:lnTo>
                  <a:lnTo>
                    <a:pt x="606" y="1630"/>
                  </a:lnTo>
                  <a:lnTo>
                    <a:pt x="597" y="1621"/>
                  </a:lnTo>
                  <a:lnTo>
                    <a:pt x="585" y="1621"/>
                  </a:lnTo>
                  <a:lnTo>
                    <a:pt x="568" y="1609"/>
                  </a:lnTo>
                  <a:lnTo>
                    <a:pt x="568" y="1592"/>
                  </a:lnTo>
                  <a:lnTo>
                    <a:pt x="627" y="1592"/>
                  </a:lnTo>
                  <a:lnTo>
                    <a:pt x="635" y="1600"/>
                  </a:lnTo>
                  <a:lnTo>
                    <a:pt x="673" y="1600"/>
                  </a:lnTo>
                  <a:lnTo>
                    <a:pt x="682" y="1592"/>
                  </a:lnTo>
                  <a:lnTo>
                    <a:pt x="682" y="1562"/>
                  </a:lnTo>
                  <a:lnTo>
                    <a:pt x="673" y="1554"/>
                  </a:lnTo>
                  <a:lnTo>
                    <a:pt x="673" y="1545"/>
                  </a:lnTo>
                  <a:lnTo>
                    <a:pt x="665" y="1537"/>
                  </a:lnTo>
                  <a:lnTo>
                    <a:pt x="665" y="1532"/>
                  </a:lnTo>
                  <a:lnTo>
                    <a:pt x="644" y="1511"/>
                  </a:lnTo>
                  <a:lnTo>
                    <a:pt x="644" y="1503"/>
                  </a:lnTo>
                  <a:lnTo>
                    <a:pt x="635" y="1494"/>
                  </a:lnTo>
                  <a:lnTo>
                    <a:pt x="635" y="1448"/>
                  </a:lnTo>
                  <a:lnTo>
                    <a:pt x="627" y="1439"/>
                  </a:lnTo>
                  <a:lnTo>
                    <a:pt x="627" y="1431"/>
                  </a:lnTo>
                  <a:lnTo>
                    <a:pt x="635" y="1427"/>
                  </a:lnTo>
                  <a:lnTo>
                    <a:pt x="635" y="1418"/>
                  </a:lnTo>
                  <a:lnTo>
                    <a:pt x="644" y="1410"/>
                  </a:lnTo>
                  <a:lnTo>
                    <a:pt x="644" y="1405"/>
                  </a:lnTo>
                  <a:lnTo>
                    <a:pt x="661" y="1388"/>
                  </a:lnTo>
                  <a:lnTo>
                    <a:pt x="712" y="1388"/>
                  </a:lnTo>
                  <a:lnTo>
                    <a:pt x="720" y="1380"/>
                  </a:lnTo>
                  <a:lnTo>
                    <a:pt x="729" y="1380"/>
                  </a:lnTo>
                  <a:lnTo>
                    <a:pt x="737" y="1380"/>
                  </a:lnTo>
                  <a:lnTo>
                    <a:pt x="745" y="1376"/>
                  </a:lnTo>
                  <a:lnTo>
                    <a:pt x="750" y="1372"/>
                  </a:lnTo>
                  <a:lnTo>
                    <a:pt x="750" y="1359"/>
                  </a:lnTo>
                  <a:lnTo>
                    <a:pt x="741" y="1350"/>
                  </a:lnTo>
                  <a:lnTo>
                    <a:pt x="741" y="1342"/>
                  </a:lnTo>
                  <a:lnTo>
                    <a:pt x="733" y="1333"/>
                  </a:lnTo>
                  <a:lnTo>
                    <a:pt x="733" y="1312"/>
                  </a:lnTo>
                  <a:lnTo>
                    <a:pt x="741" y="1304"/>
                  </a:lnTo>
                  <a:lnTo>
                    <a:pt x="741" y="1291"/>
                  </a:lnTo>
                  <a:lnTo>
                    <a:pt x="750" y="1283"/>
                  </a:lnTo>
                  <a:lnTo>
                    <a:pt x="750" y="1245"/>
                  </a:lnTo>
                  <a:lnTo>
                    <a:pt x="767" y="1228"/>
                  </a:lnTo>
                  <a:lnTo>
                    <a:pt x="767" y="1215"/>
                  </a:lnTo>
                  <a:lnTo>
                    <a:pt x="750" y="1198"/>
                  </a:lnTo>
                  <a:lnTo>
                    <a:pt x="750" y="1190"/>
                  </a:lnTo>
                  <a:lnTo>
                    <a:pt x="741" y="1185"/>
                  </a:lnTo>
                  <a:lnTo>
                    <a:pt x="741" y="1126"/>
                  </a:lnTo>
                  <a:lnTo>
                    <a:pt x="733" y="1118"/>
                  </a:lnTo>
                  <a:lnTo>
                    <a:pt x="733" y="1088"/>
                  </a:lnTo>
                  <a:lnTo>
                    <a:pt x="729" y="1079"/>
                  </a:lnTo>
                  <a:lnTo>
                    <a:pt x="729" y="1071"/>
                  </a:lnTo>
                  <a:lnTo>
                    <a:pt x="720" y="1063"/>
                  </a:lnTo>
                  <a:lnTo>
                    <a:pt x="703" y="1063"/>
                  </a:lnTo>
                  <a:lnTo>
                    <a:pt x="703" y="1050"/>
                  </a:lnTo>
                  <a:lnTo>
                    <a:pt x="690" y="1033"/>
                  </a:lnTo>
                  <a:lnTo>
                    <a:pt x="690" y="1024"/>
                  </a:lnTo>
                  <a:lnTo>
                    <a:pt x="673" y="1024"/>
                  </a:lnTo>
                  <a:lnTo>
                    <a:pt x="673" y="1012"/>
                  </a:lnTo>
                  <a:lnTo>
                    <a:pt x="661" y="1012"/>
                  </a:lnTo>
                  <a:lnTo>
                    <a:pt x="652" y="1020"/>
                  </a:lnTo>
                  <a:lnTo>
                    <a:pt x="644" y="1020"/>
                  </a:lnTo>
                  <a:lnTo>
                    <a:pt x="635" y="1012"/>
                  </a:lnTo>
                  <a:lnTo>
                    <a:pt x="521" y="1012"/>
                  </a:lnTo>
                  <a:lnTo>
                    <a:pt x="517" y="1003"/>
                  </a:lnTo>
                  <a:lnTo>
                    <a:pt x="470" y="1003"/>
                  </a:lnTo>
                  <a:lnTo>
                    <a:pt x="462" y="995"/>
                  </a:lnTo>
                  <a:lnTo>
                    <a:pt x="449" y="995"/>
                  </a:lnTo>
                  <a:lnTo>
                    <a:pt x="441" y="986"/>
                  </a:lnTo>
                  <a:lnTo>
                    <a:pt x="424" y="986"/>
                  </a:lnTo>
                  <a:lnTo>
                    <a:pt x="411" y="974"/>
                  </a:lnTo>
                  <a:lnTo>
                    <a:pt x="411" y="965"/>
                  </a:lnTo>
                  <a:lnTo>
                    <a:pt x="381" y="936"/>
                  </a:lnTo>
                  <a:lnTo>
                    <a:pt x="386" y="927"/>
                  </a:lnTo>
                  <a:lnTo>
                    <a:pt x="386" y="868"/>
                  </a:lnTo>
                  <a:lnTo>
                    <a:pt x="381" y="868"/>
                  </a:lnTo>
                  <a:lnTo>
                    <a:pt x="373" y="859"/>
                  </a:lnTo>
                  <a:lnTo>
                    <a:pt x="356" y="859"/>
                  </a:lnTo>
                  <a:lnTo>
                    <a:pt x="348" y="851"/>
                  </a:lnTo>
                  <a:lnTo>
                    <a:pt x="305" y="851"/>
                  </a:lnTo>
                  <a:lnTo>
                    <a:pt x="297" y="842"/>
                  </a:lnTo>
                  <a:lnTo>
                    <a:pt x="271" y="842"/>
                  </a:lnTo>
                  <a:lnTo>
                    <a:pt x="267" y="838"/>
                  </a:lnTo>
                  <a:lnTo>
                    <a:pt x="229" y="838"/>
                  </a:lnTo>
                  <a:lnTo>
                    <a:pt x="221" y="842"/>
                  </a:lnTo>
                  <a:lnTo>
                    <a:pt x="212" y="842"/>
                  </a:lnTo>
                  <a:lnTo>
                    <a:pt x="204" y="838"/>
                  </a:lnTo>
                  <a:lnTo>
                    <a:pt x="174" y="838"/>
                  </a:lnTo>
                  <a:lnTo>
                    <a:pt x="170" y="830"/>
                  </a:lnTo>
                  <a:lnTo>
                    <a:pt x="170" y="792"/>
                  </a:lnTo>
                  <a:lnTo>
                    <a:pt x="161" y="783"/>
                  </a:lnTo>
                  <a:lnTo>
                    <a:pt x="153" y="783"/>
                  </a:lnTo>
                  <a:lnTo>
                    <a:pt x="153" y="779"/>
                  </a:lnTo>
                  <a:lnTo>
                    <a:pt x="144" y="770"/>
                  </a:lnTo>
                  <a:lnTo>
                    <a:pt x="144" y="762"/>
                  </a:lnTo>
                  <a:lnTo>
                    <a:pt x="136" y="754"/>
                  </a:lnTo>
                  <a:lnTo>
                    <a:pt x="136" y="745"/>
                  </a:lnTo>
                  <a:lnTo>
                    <a:pt x="115" y="724"/>
                  </a:lnTo>
                  <a:lnTo>
                    <a:pt x="115" y="715"/>
                  </a:lnTo>
                  <a:lnTo>
                    <a:pt x="106" y="707"/>
                  </a:lnTo>
                  <a:lnTo>
                    <a:pt x="106" y="686"/>
                  </a:lnTo>
                  <a:lnTo>
                    <a:pt x="98" y="677"/>
                  </a:lnTo>
                  <a:lnTo>
                    <a:pt x="98" y="673"/>
                  </a:lnTo>
                  <a:lnTo>
                    <a:pt x="94" y="665"/>
                  </a:lnTo>
                  <a:lnTo>
                    <a:pt x="94" y="656"/>
                  </a:lnTo>
                  <a:lnTo>
                    <a:pt x="68" y="635"/>
                  </a:lnTo>
                  <a:lnTo>
                    <a:pt x="68" y="627"/>
                  </a:lnTo>
                  <a:lnTo>
                    <a:pt x="64" y="627"/>
                  </a:lnTo>
                  <a:lnTo>
                    <a:pt x="30" y="597"/>
                  </a:lnTo>
                  <a:lnTo>
                    <a:pt x="30" y="580"/>
                  </a:lnTo>
                  <a:lnTo>
                    <a:pt x="26" y="572"/>
                  </a:lnTo>
                  <a:lnTo>
                    <a:pt x="26" y="550"/>
                  </a:lnTo>
                  <a:lnTo>
                    <a:pt x="17" y="542"/>
                  </a:lnTo>
                  <a:lnTo>
                    <a:pt x="17" y="538"/>
                  </a:lnTo>
                  <a:lnTo>
                    <a:pt x="9" y="529"/>
                  </a:lnTo>
                  <a:lnTo>
                    <a:pt x="9" y="512"/>
                  </a:lnTo>
                  <a:lnTo>
                    <a:pt x="0" y="504"/>
                  </a:lnTo>
                  <a:lnTo>
                    <a:pt x="0" y="432"/>
                  </a:lnTo>
                  <a:lnTo>
                    <a:pt x="9" y="423"/>
                  </a:lnTo>
                  <a:lnTo>
                    <a:pt x="9" y="415"/>
                  </a:lnTo>
                  <a:lnTo>
                    <a:pt x="17" y="406"/>
                  </a:lnTo>
                  <a:lnTo>
                    <a:pt x="17" y="398"/>
                  </a:lnTo>
                  <a:lnTo>
                    <a:pt x="26" y="394"/>
                  </a:lnTo>
                  <a:lnTo>
                    <a:pt x="30" y="394"/>
                  </a:lnTo>
                  <a:lnTo>
                    <a:pt x="47" y="406"/>
                  </a:lnTo>
                  <a:lnTo>
                    <a:pt x="64" y="406"/>
                  </a:lnTo>
                  <a:lnTo>
                    <a:pt x="68" y="415"/>
                  </a:lnTo>
                  <a:lnTo>
                    <a:pt x="77" y="415"/>
                  </a:lnTo>
                  <a:lnTo>
                    <a:pt x="85" y="423"/>
                  </a:lnTo>
                  <a:lnTo>
                    <a:pt x="94" y="423"/>
                  </a:lnTo>
                  <a:lnTo>
                    <a:pt x="98" y="432"/>
                  </a:lnTo>
                  <a:lnTo>
                    <a:pt x="115" y="432"/>
                  </a:lnTo>
                  <a:lnTo>
                    <a:pt x="123" y="436"/>
                  </a:lnTo>
                  <a:lnTo>
                    <a:pt x="127" y="436"/>
                  </a:lnTo>
                  <a:lnTo>
                    <a:pt x="136" y="445"/>
                  </a:lnTo>
                  <a:lnTo>
                    <a:pt x="170" y="445"/>
                  </a:lnTo>
                  <a:lnTo>
                    <a:pt x="174" y="453"/>
                  </a:lnTo>
                  <a:lnTo>
                    <a:pt x="191" y="453"/>
                  </a:lnTo>
                  <a:lnTo>
                    <a:pt x="199" y="457"/>
                  </a:lnTo>
                  <a:lnTo>
                    <a:pt x="204" y="457"/>
                  </a:lnTo>
                  <a:lnTo>
                    <a:pt x="221" y="474"/>
                  </a:lnTo>
                  <a:lnTo>
                    <a:pt x="242" y="474"/>
                  </a:lnTo>
                  <a:lnTo>
                    <a:pt x="267" y="500"/>
                  </a:lnTo>
                  <a:lnTo>
                    <a:pt x="271" y="500"/>
                  </a:lnTo>
                  <a:lnTo>
                    <a:pt x="280" y="504"/>
                  </a:lnTo>
                  <a:lnTo>
                    <a:pt x="297" y="504"/>
                  </a:lnTo>
                  <a:lnTo>
                    <a:pt x="309" y="521"/>
                  </a:lnTo>
                  <a:lnTo>
                    <a:pt x="326" y="521"/>
                  </a:lnTo>
                  <a:lnTo>
                    <a:pt x="335" y="529"/>
                  </a:lnTo>
                  <a:lnTo>
                    <a:pt x="335" y="538"/>
                  </a:lnTo>
                  <a:lnTo>
                    <a:pt x="343" y="538"/>
                  </a:lnTo>
                  <a:lnTo>
                    <a:pt x="348" y="529"/>
                  </a:lnTo>
                  <a:lnTo>
                    <a:pt x="373" y="529"/>
                  </a:lnTo>
                  <a:lnTo>
                    <a:pt x="381" y="521"/>
                  </a:lnTo>
                  <a:lnTo>
                    <a:pt x="386" y="521"/>
                  </a:lnTo>
                  <a:lnTo>
                    <a:pt x="386" y="491"/>
                  </a:lnTo>
                  <a:lnTo>
                    <a:pt x="411" y="491"/>
                  </a:lnTo>
                  <a:lnTo>
                    <a:pt x="411" y="504"/>
                  </a:lnTo>
                  <a:lnTo>
                    <a:pt x="415" y="504"/>
                  </a:lnTo>
                  <a:lnTo>
                    <a:pt x="424" y="500"/>
                  </a:lnTo>
                  <a:lnTo>
                    <a:pt x="432" y="500"/>
                  </a:lnTo>
                  <a:lnTo>
                    <a:pt x="441" y="491"/>
                  </a:lnTo>
                  <a:lnTo>
                    <a:pt x="441" y="466"/>
                  </a:lnTo>
                  <a:lnTo>
                    <a:pt x="453" y="453"/>
                  </a:lnTo>
                  <a:lnTo>
                    <a:pt x="453" y="445"/>
                  </a:lnTo>
                  <a:lnTo>
                    <a:pt x="479" y="423"/>
                  </a:lnTo>
                  <a:lnTo>
                    <a:pt x="479" y="415"/>
                  </a:lnTo>
                  <a:lnTo>
                    <a:pt x="491" y="398"/>
                  </a:lnTo>
                  <a:lnTo>
                    <a:pt x="500" y="398"/>
                  </a:lnTo>
                  <a:lnTo>
                    <a:pt x="508" y="394"/>
                  </a:lnTo>
                  <a:lnTo>
                    <a:pt x="521" y="394"/>
                  </a:lnTo>
                  <a:lnTo>
                    <a:pt x="530" y="385"/>
                  </a:lnTo>
                  <a:lnTo>
                    <a:pt x="530" y="360"/>
                  </a:lnTo>
                  <a:lnTo>
                    <a:pt x="517" y="360"/>
                  </a:lnTo>
                  <a:lnTo>
                    <a:pt x="517" y="330"/>
                  </a:lnTo>
                  <a:lnTo>
                    <a:pt x="521" y="326"/>
                  </a:lnTo>
                  <a:lnTo>
                    <a:pt x="521" y="309"/>
                  </a:lnTo>
                  <a:lnTo>
                    <a:pt x="530" y="301"/>
                  </a:lnTo>
                  <a:lnTo>
                    <a:pt x="555" y="301"/>
                  </a:lnTo>
                  <a:lnTo>
                    <a:pt x="559" y="292"/>
                  </a:lnTo>
                  <a:lnTo>
                    <a:pt x="585" y="292"/>
                  </a:lnTo>
                  <a:lnTo>
                    <a:pt x="593" y="288"/>
                  </a:lnTo>
                  <a:lnTo>
                    <a:pt x="606" y="288"/>
                  </a:lnTo>
                  <a:lnTo>
                    <a:pt x="627" y="263"/>
                  </a:lnTo>
                  <a:lnTo>
                    <a:pt x="627" y="258"/>
                  </a:lnTo>
                  <a:lnTo>
                    <a:pt x="644" y="241"/>
                  </a:lnTo>
                  <a:lnTo>
                    <a:pt x="652" y="241"/>
                  </a:lnTo>
                  <a:lnTo>
                    <a:pt x="661" y="233"/>
                  </a:lnTo>
                  <a:lnTo>
                    <a:pt x="665" y="233"/>
                  </a:lnTo>
                  <a:lnTo>
                    <a:pt x="673" y="224"/>
                  </a:lnTo>
                  <a:lnTo>
                    <a:pt x="682" y="224"/>
                  </a:lnTo>
                  <a:lnTo>
                    <a:pt x="699" y="212"/>
                  </a:lnTo>
                  <a:lnTo>
                    <a:pt x="703" y="212"/>
                  </a:lnTo>
                  <a:lnTo>
                    <a:pt x="712" y="203"/>
                  </a:lnTo>
                  <a:lnTo>
                    <a:pt x="720" y="203"/>
                  </a:lnTo>
                  <a:lnTo>
                    <a:pt x="729" y="195"/>
                  </a:lnTo>
                  <a:lnTo>
                    <a:pt x="741" y="195"/>
                  </a:lnTo>
                  <a:lnTo>
                    <a:pt x="750" y="186"/>
                  </a:lnTo>
                  <a:lnTo>
                    <a:pt x="767" y="186"/>
                  </a:lnTo>
                  <a:lnTo>
                    <a:pt x="771" y="182"/>
                  </a:lnTo>
                  <a:lnTo>
                    <a:pt x="779" y="182"/>
                  </a:lnTo>
                  <a:lnTo>
                    <a:pt x="788" y="174"/>
                  </a:lnTo>
                  <a:lnTo>
                    <a:pt x="826" y="174"/>
                  </a:lnTo>
                  <a:lnTo>
                    <a:pt x="843" y="186"/>
                  </a:lnTo>
                  <a:lnTo>
                    <a:pt x="847" y="186"/>
                  </a:lnTo>
                  <a:lnTo>
                    <a:pt x="855" y="195"/>
                  </a:lnTo>
                  <a:lnTo>
                    <a:pt x="864" y="195"/>
                  </a:lnTo>
                  <a:lnTo>
                    <a:pt x="872" y="186"/>
                  </a:lnTo>
                  <a:lnTo>
                    <a:pt x="906" y="186"/>
                  </a:lnTo>
                  <a:lnTo>
                    <a:pt x="932" y="165"/>
                  </a:lnTo>
                  <a:lnTo>
                    <a:pt x="940" y="165"/>
                  </a:lnTo>
                  <a:lnTo>
                    <a:pt x="953" y="152"/>
                  </a:lnTo>
                  <a:lnTo>
                    <a:pt x="961" y="152"/>
                  </a:lnTo>
                  <a:lnTo>
                    <a:pt x="978" y="136"/>
                  </a:lnTo>
                  <a:lnTo>
                    <a:pt x="991" y="136"/>
                  </a:lnTo>
                  <a:lnTo>
                    <a:pt x="999" y="127"/>
                  </a:lnTo>
                  <a:lnTo>
                    <a:pt x="1012" y="127"/>
                  </a:lnTo>
                  <a:lnTo>
                    <a:pt x="1021" y="119"/>
                  </a:lnTo>
                  <a:lnTo>
                    <a:pt x="1038" y="119"/>
                  </a:lnTo>
                  <a:lnTo>
                    <a:pt x="1046" y="114"/>
                  </a:lnTo>
                  <a:lnTo>
                    <a:pt x="1067" y="114"/>
                  </a:lnTo>
                  <a:lnTo>
                    <a:pt x="1076" y="106"/>
                  </a:lnTo>
                  <a:lnTo>
                    <a:pt x="1084" y="106"/>
                  </a:lnTo>
                  <a:lnTo>
                    <a:pt x="1093" y="97"/>
                  </a:lnTo>
                  <a:lnTo>
                    <a:pt x="1135" y="97"/>
                  </a:lnTo>
                  <a:lnTo>
                    <a:pt x="1143" y="89"/>
                  </a:lnTo>
                  <a:lnTo>
                    <a:pt x="1160" y="89"/>
                  </a:lnTo>
                  <a:lnTo>
                    <a:pt x="1164" y="85"/>
                  </a:lnTo>
                  <a:lnTo>
                    <a:pt x="1190" y="85"/>
                  </a:lnTo>
                  <a:lnTo>
                    <a:pt x="1194" y="76"/>
                  </a:lnTo>
                  <a:lnTo>
                    <a:pt x="1203" y="76"/>
                  </a:lnTo>
                  <a:lnTo>
                    <a:pt x="1211" y="68"/>
                  </a:lnTo>
                  <a:lnTo>
                    <a:pt x="1211" y="59"/>
                  </a:lnTo>
                  <a:lnTo>
                    <a:pt x="1232" y="59"/>
                  </a:lnTo>
                  <a:lnTo>
                    <a:pt x="1241" y="68"/>
                  </a:lnTo>
                  <a:lnTo>
                    <a:pt x="1249" y="59"/>
                  </a:lnTo>
                  <a:lnTo>
                    <a:pt x="1266" y="59"/>
                  </a:lnTo>
                  <a:lnTo>
                    <a:pt x="1279" y="47"/>
                  </a:lnTo>
                  <a:lnTo>
                    <a:pt x="1287" y="47"/>
                  </a:lnTo>
                  <a:lnTo>
                    <a:pt x="1287" y="30"/>
                  </a:lnTo>
                  <a:lnTo>
                    <a:pt x="1296" y="21"/>
                  </a:lnTo>
                  <a:lnTo>
                    <a:pt x="1300" y="21"/>
                  </a:lnTo>
                  <a:lnTo>
                    <a:pt x="1325" y="0"/>
                  </a:lnTo>
                  <a:lnTo>
                    <a:pt x="1334" y="0"/>
                  </a:lnTo>
                  <a:lnTo>
                    <a:pt x="1347" y="17"/>
                  </a:lnTo>
                  <a:lnTo>
                    <a:pt x="1355" y="17"/>
                  </a:lnTo>
                  <a:lnTo>
                    <a:pt x="1363" y="21"/>
                  </a:lnTo>
                  <a:lnTo>
                    <a:pt x="1363" y="38"/>
                  </a:lnTo>
                  <a:lnTo>
                    <a:pt x="1372" y="47"/>
                  </a:lnTo>
                  <a:lnTo>
                    <a:pt x="1372" y="59"/>
                  </a:lnTo>
                  <a:lnTo>
                    <a:pt x="1385" y="76"/>
                  </a:lnTo>
                  <a:lnTo>
                    <a:pt x="1385" y="89"/>
                  </a:lnTo>
                  <a:lnTo>
                    <a:pt x="1393" y="97"/>
                  </a:lnTo>
                  <a:lnTo>
                    <a:pt x="1393" y="127"/>
                  </a:lnTo>
                  <a:lnTo>
                    <a:pt x="1406" y="144"/>
                  </a:lnTo>
                  <a:lnTo>
                    <a:pt x="1406" y="157"/>
                  </a:lnTo>
                  <a:lnTo>
                    <a:pt x="1414" y="165"/>
                  </a:lnTo>
                  <a:lnTo>
                    <a:pt x="1414" y="174"/>
                  </a:lnTo>
                  <a:lnTo>
                    <a:pt x="1423" y="182"/>
                  </a:lnTo>
                  <a:lnTo>
                    <a:pt x="1423" y="186"/>
                  </a:lnTo>
                  <a:lnTo>
                    <a:pt x="1431" y="195"/>
                  </a:lnTo>
                  <a:lnTo>
                    <a:pt x="1431" y="220"/>
                  </a:lnTo>
                  <a:lnTo>
                    <a:pt x="1440" y="224"/>
                  </a:lnTo>
                  <a:lnTo>
                    <a:pt x="1452" y="224"/>
                  </a:lnTo>
                  <a:lnTo>
                    <a:pt x="1461" y="220"/>
                  </a:lnTo>
                  <a:lnTo>
                    <a:pt x="1469" y="220"/>
                  </a:lnTo>
                  <a:lnTo>
                    <a:pt x="1478" y="212"/>
                  </a:lnTo>
                  <a:lnTo>
                    <a:pt x="1482" y="212"/>
                  </a:lnTo>
                  <a:lnTo>
                    <a:pt x="1490" y="220"/>
                  </a:lnTo>
                  <a:lnTo>
                    <a:pt x="1490" y="224"/>
                  </a:lnTo>
                  <a:lnTo>
                    <a:pt x="1507" y="241"/>
                  </a:lnTo>
                  <a:lnTo>
                    <a:pt x="1507" y="250"/>
                  </a:lnTo>
                  <a:lnTo>
                    <a:pt x="1512" y="258"/>
                  </a:lnTo>
                  <a:lnTo>
                    <a:pt x="1512" y="271"/>
                  </a:lnTo>
                  <a:lnTo>
                    <a:pt x="1537" y="271"/>
                  </a:lnTo>
                  <a:lnTo>
                    <a:pt x="1554" y="258"/>
                  </a:lnTo>
                  <a:lnTo>
                    <a:pt x="1567" y="258"/>
                  </a:lnTo>
                  <a:lnTo>
                    <a:pt x="1575" y="250"/>
                  </a:lnTo>
                  <a:lnTo>
                    <a:pt x="1605" y="250"/>
                  </a:lnTo>
                  <a:lnTo>
                    <a:pt x="1617" y="263"/>
                  </a:lnTo>
                  <a:lnTo>
                    <a:pt x="1617" y="271"/>
                  </a:lnTo>
                  <a:lnTo>
                    <a:pt x="1617" y="279"/>
                  </a:lnTo>
                  <a:lnTo>
                    <a:pt x="1626" y="288"/>
                  </a:lnTo>
                  <a:lnTo>
                    <a:pt x="1626" y="301"/>
                  </a:lnTo>
                  <a:lnTo>
                    <a:pt x="1634" y="309"/>
                  </a:lnTo>
                  <a:lnTo>
                    <a:pt x="1634" y="326"/>
                  </a:lnTo>
                  <a:lnTo>
                    <a:pt x="1643" y="326"/>
                  </a:lnTo>
                  <a:lnTo>
                    <a:pt x="1660" y="339"/>
                  </a:lnTo>
                  <a:lnTo>
                    <a:pt x="1660" y="347"/>
                  </a:lnTo>
                  <a:lnTo>
                    <a:pt x="1664" y="356"/>
                  </a:lnTo>
                  <a:lnTo>
                    <a:pt x="1664" y="385"/>
                  </a:lnTo>
                  <a:lnTo>
                    <a:pt x="1672" y="394"/>
                  </a:lnTo>
                  <a:lnTo>
                    <a:pt x="1672" y="398"/>
                  </a:lnTo>
                  <a:lnTo>
                    <a:pt x="1664" y="406"/>
                  </a:lnTo>
                  <a:lnTo>
                    <a:pt x="1664" y="432"/>
                  </a:lnTo>
                  <a:lnTo>
                    <a:pt x="1660" y="436"/>
                  </a:lnTo>
                  <a:lnTo>
                    <a:pt x="1660" y="491"/>
                  </a:lnTo>
                  <a:lnTo>
                    <a:pt x="1664" y="500"/>
                  </a:lnTo>
                  <a:lnTo>
                    <a:pt x="1664" y="512"/>
                  </a:lnTo>
                  <a:lnTo>
                    <a:pt x="1681" y="529"/>
                  </a:lnTo>
                  <a:lnTo>
                    <a:pt x="1681" y="559"/>
                  </a:lnTo>
                  <a:lnTo>
                    <a:pt x="1702" y="580"/>
                  </a:lnTo>
                  <a:lnTo>
                    <a:pt x="1702" y="601"/>
                  </a:lnTo>
                  <a:lnTo>
                    <a:pt x="1694" y="610"/>
                  </a:lnTo>
                  <a:lnTo>
                    <a:pt x="1694" y="627"/>
                  </a:lnTo>
                  <a:lnTo>
                    <a:pt x="1702" y="635"/>
                  </a:lnTo>
                  <a:lnTo>
                    <a:pt x="1702" y="656"/>
                  </a:lnTo>
                  <a:lnTo>
                    <a:pt x="1727" y="677"/>
                  </a:lnTo>
                  <a:lnTo>
                    <a:pt x="1727" y="694"/>
                  </a:lnTo>
                  <a:lnTo>
                    <a:pt x="1732" y="694"/>
                  </a:lnTo>
                  <a:lnTo>
                    <a:pt x="1740" y="703"/>
                  </a:lnTo>
                  <a:lnTo>
                    <a:pt x="1749" y="694"/>
                  </a:lnTo>
                  <a:lnTo>
                    <a:pt x="1757" y="703"/>
                  </a:lnTo>
                  <a:lnTo>
                    <a:pt x="1766" y="703"/>
                  </a:lnTo>
                  <a:lnTo>
                    <a:pt x="1770" y="707"/>
                  </a:lnTo>
                  <a:lnTo>
                    <a:pt x="1778" y="715"/>
                  </a:lnTo>
                  <a:lnTo>
                    <a:pt x="1778" y="724"/>
                  </a:lnTo>
                  <a:lnTo>
                    <a:pt x="1791" y="741"/>
                  </a:lnTo>
                  <a:lnTo>
                    <a:pt x="1799" y="741"/>
                  </a:lnTo>
                  <a:lnTo>
                    <a:pt x="1833" y="770"/>
                  </a:lnTo>
                  <a:lnTo>
                    <a:pt x="1833" y="779"/>
                  </a:lnTo>
                  <a:lnTo>
                    <a:pt x="1876" y="821"/>
                  </a:lnTo>
                  <a:lnTo>
                    <a:pt x="1884" y="813"/>
                  </a:lnTo>
                  <a:lnTo>
                    <a:pt x="1901" y="813"/>
                  </a:lnTo>
                  <a:lnTo>
                    <a:pt x="1901" y="830"/>
                  </a:lnTo>
                  <a:lnTo>
                    <a:pt x="1905" y="838"/>
                  </a:lnTo>
                  <a:lnTo>
                    <a:pt x="1905" y="842"/>
                  </a:lnTo>
                  <a:lnTo>
                    <a:pt x="1914" y="851"/>
                  </a:lnTo>
                  <a:lnTo>
                    <a:pt x="1914" y="859"/>
                  </a:lnTo>
                  <a:lnTo>
                    <a:pt x="1922" y="868"/>
                  </a:lnTo>
                  <a:lnTo>
                    <a:pt x="1922" y="876"/>
                  </a:lnTo>
                  <a:lnTo>
                    <a:pt x="1939" y="876"/>
                  </a:lnTo>
                  <a:lnTo>
                    <a:pt x="1943" y="885"/>
                  </a:lnTo>
                  <a:lnTo>
                    <a:pt x="1952" y="885"/>
                  </a:lnTo>
                  <a:lnTo>
                    <a:pt x="1969" y="897"/>
                  </a:lnTo>
                  <a:lnTo>
                    <a:pt x="1981" y="897"/>
                  </a:lnTo>
                  <a:lnTo>
                    <a:pt x="1981" y="906"/>
                  </a:lnTo>
                  <a:lnTo>
                    <a:pt x="1990" y="914"/>
                  </a:lnTo>
                  <a:lnTo>
                    <a:pt x="1990" y="936"/>
                  </a:lnTo>
                  <a:lnTo>
                    <a:pt x="1981" y="944"/>
                  </a:lnTo>
                  <a:lnTo>
                    <a:pt x="1981" y="982"/>
                  </a:lnTo>
                  <a:lnTo>
                    <a:pt x="1973" y="986"/>
                  </a:lnTo>
                  <a:lnTo>
                    <a:pt x="1943" y="986"/>
                  </a:lnTo>
                  <a:lnTo>
                    <a:pt x="1939" y="995"/>
                  </a:lnTo>
                  <a:lnTo>
                    <a:pt x="1905" y="995"/>
                  </a:lnTo>
                  <a:lnTo>
                    <a:pt x="1901" y="1003"/>
                  </a:lnTo>
                  <a:lnTo>
                    <a:pt x="1901" y="1012"/>
                  </a:lnTo>
                  <a:lnTo>
                    <a:pt x="1914" y="1024"/>
                  </a:lnTo>
                  <a:lnTo>
                    <a:pt x="1914" y="1033"/>
                  </a:lnTo>
                  <a:lnTo>
                    <a:pt x="1922" y="1041"/>
                  </a:lnTo>
                  <a:lnTo>
                    <a:pt x="1922" y="1071"/>
                  </a:lnTo>
                  <a:lnTo>
                    <a:pt x="1931" y="1071"/>
                  </a:lnTo>
                  <a:lnTo>
                    <a:pt x="1939" y="1079"/>
                  </a:lnTo>
                  <a:lnTo>
                    <a:pt x="1939" y="1101"/>
                  </a:lnTo>
                  <a:lnTo>
                    <a:pt x="1931" y="1109"/>
                  </a:lnTo>
                  <a:lnTo>
                    <a:pt x="1905" y="1109"/>
                  </a:lnTo>
                  <a:lnTo>
                    <a:pt x="1901" y="1118"/>
                  </a:lnTo>
                  <a:lnTo>
                    <a:pt x="1876" y="1118"/>
                  </a:lnTo>
                  <a:lnTo>
                    <a:pt x="1871" y="1126"/>
                  </a:lnTo>
                  <a:lnTo>
                    <a:pt x="1833" y="1126"/>
                  </a:lnTo>
                  <a:lnTo>
                    <a:pt x="1825" y="1130"/>
                  </a:lnTo>
                  <a:lnTo>
                    <a:pt x="1791" y="1130"/>
                  </a:lnTo>
                  <a:lnTo>
                    <a:pt x="1787" y="1139"/>
                  </a:lnTo>
                  <a:lnTo>
                    <a:pt x="1757" y="1139"/>
                  </a:lnTo>
                  <a:lnTo>
                    <a:pt x="1749" y="1147"/>
                  </a:lnTo>
                  <a:lnTo>
                    <a:pt x="1727" y="1147"/>
                  </a:lnTo>
                  <a:lnTo>
                    <a:pt x="1719" y="1156"/>
                  </a:lnTo>
                  <a:lnTo>
                    <a:pt x="1711" y="1147"/>
                  </a:lnTo>
                  <a:lnTo>
                    <a:pt x="1694" y="1147"/>
                  </a:lnTo>
                  <a:lnTo>
                    <a:pt x="1689" y="1156"/>
                  </a:lnTo>
                  <a:lnTo>
                    <a:pt x="1681" y="1156"/>
                  </a:lnTo>
                  <a:lnTo>
                    <a:pt x="1672" y="1147"/>
                  </a:lnTo>
                  <a:lnTo>
                    <a:pt x="1617" y="1147"/>
                  </a:lnTo>
                  <a:lnTo>
                    <a:pt x="1617" y="1156"/>
                  </a:lnTo>
                  <a:lnTo>
                    <a:pt x="1613" y="1160"/>
                  </a:lnTo>
                  <a:lnTo>
                    <a:pt x="1613" y="1168"/>
                  </a:lnTo>
                  <a:lnTo>
                    <a:pt x="1605" y="1177"/>
                  </a:lnTo>
                  <a:lnTo>
                    <a:pt x="1605" y="1198"/>
                  </a:lnTo>
                  <a:lnTo>
                    <a:pt x="1588" y="1198"/>
                  </a:lnTo>
                  <a:lnTo>
                    <a:pt x="1588" y="1206"/>
                  </a:lnTo>
                  <a:lnTo>
                    <a:pt x="1596" y="1215"/>
                  </a:lnTo>
                  <a:lnTo>
                    <a:pt x="1596" y="1228"/>
                  </a:lnTo>
                  <a:lnTo>
                    <a:pt x="1588" y="1236"/>
                  </a:lnTo>
                  <a:lnTo>
                    <a:pt x="1588" y="1261"/>
                  </a:lnTo>
                  <a:lnTo>
                    <a:pt x="1584" y="1266"/>
                  </a:lnTo>
                  <a:lnTo>
                    <a:pt x="1584" y="1274"/>
                  </a:lnTo>
                  <a:lnTo>
                    <a:pt x="1575" y="1283"/>
                  </a:lnTo>
                  <a:lnTo>
                    <a:pt x="1575" y="1295"/>
                  </a:lnTo>
                  <a:lnTo>
                    <a:pt x="1567" y="1295"/>
                  </a:lnTo>
                  <a:lnTo>
                    <a:pt x="1558" y="1304"/>
                  </a:lnTo>
                  <a:lnTo>
                    <a:pt x="1545" y="1304"/>
                  </a:lnTo>
                  <a:lnTo>
                    <a:pt x="1545" y="1312"/>
                  </a:lnTo>
                  <a:lnTo>
                    <a:pt x="1537" y="1321"/>
                  </a:lnTo>
                  <a:lnTo>
                    <a:pt x="1537" y="1342"/>
                  </a:lnTo>
                  <a:lnTo>
                    <a:pt x="1545" y="1350"/>
                  </a:lnTo>
                  <a:lnTo>
                    <a:pt x="1554" y="1342"/>
                  </a:lnTo>
                  <a:lnTo>
                    <a:pt x="1558" y="1342"/>
                  </a:lnTo>
                  <a:lnTo>
                    <a:pt x="1567" y="1350"/>
                  </a:lnTo>
                  <a:lnTo>
                    <a:pt x="1567" y="1359"/>
                  </a:lnTo>
                  <a:lnTo>
                    <a:pt x="1575" y="1367"/>
                  </a:lnTo>
                  <a:lnTo>
                    <a:pt x="1575" y="137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7A7C36E8-9CC3-4F20-9B36-A0D744A48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1" y="1108"/>
              <a:ext cx="197" cy="201"/>
            </a:xfrm>
            <a:custGeom>
              <a:avLst/>
              <a:gdLst>
                <a:gd name="T0" fmla="*/ 411 w 876"/>
                <a:gd name="T1" fmla="*/ 796 h 893"/>
                <a:gd name="T2" fmla="*/ 415 w 876"/>
                <a:gd name="T3" fmla="*/ 771 h 893"/>
                <a:gd name="T4" fmla="*/ 334 w 876"/>
                <a:gd name="T5" fmla="*/ 766 h 893"/>
                <a:gd name="T6" fmla="*/ 279 w 876"/>
                <a:gd name="T7" fmla="*/ 750 h 893"/>
                <a:gd name="T8" fmla="*/ 229 w 876"/>
                <a:gd name="T9" fmla="*/ 711 h 893"/>
                <a:gd name="T10" fmla="*/ 271 w 876"/>
                <a:gd name="T11" fmla="*/ 665 h 893"/>
                <a:gd name="T12" fmla="*/ 241 w 876"/>
                <a:gd name="T13" fmla="*/ 606 h 893"/>
                <a:gd name="T14" fmla="*/ 182 w 876"/>
                <a:gd name="T15" fmla="*/ 606 h 893"/>
                <a:gd name="T16" fmla="*/ 152 w 876"/>
                <a:gd name="T17" fmla="*/ 584 h 893"/>
                <a:gd name="T18" fmla="*/ 123 w 876"/>
                <a:gd name="T19" fmla="*/ 546 h 893"/>
                <a:gd name="T20" fmla="*/ 76 w 876"/>
                <a:gd name="T21" fmla="*/ 487 h 893"/>
                <a:gd name="T22" fmla="*/ 38 w 876"/>
                <a:gd name="T23" fmla="*/ 500 h 893"/>
                <a:gd name="T24" fmla="*/ 21 w 876"/>
                <a:gd name="T25" fmla="*/ 462 h 893"/>
                <a:gd name="T26" fmla="*/ 38 w 876"/>
                <a:gd name="T27" fmla="*/ 441 h 893"/>
                <a:gd name="T28" fmla="*/ 59 w 876"/>
                <a:gd name="T29" fmla="*/ 419 h 893"/>
                <a:gd name="T30" fmla="*/ 47 w 876"/>
                <a:gd name="T31" fmla="*/ 394 h 893"/>
                <a:gd name="T32" fmla="*/ 38 w 876"/>
                <a:gd name="T33" fmla="*/ 377 h 893"/>
                <a:gd name="T34" fmla="*/ 17 w 876"/>
                <a:gd name="T35" fmla="*/ 356 h 893"/>
                <a:gd name="T36" fmla="*/ 8 w 876"/>
                <a:gd name="T37" fmla="*/ 326 h 893"/>
                <a:gd name="T38" fmla="*/ 38 w 876"/>
                <a:gd name="T39" fmla="*/ 309 h 893"/>
                <a:gd name="T40" fmla="*/ 55 w 876"/>
                <a:gd name="T41" fmla="*/ 271 h 893"/>
                <a:gd name="T42" fmla="*/ 55 w 876"/>
                <a:gd name="T43" fmla="*/ 220 h 893"/>
                <a:gd name="T44" fmla="*/ 76 w 876"/>
                <a:gd name="T45" fmla="*/ 182 h 893"/>
                <a:gd name="T46" fmla="*/ 135 w 876"/>
                <a:gd name="T47" fmla="*/ 157 h 893"/>
                <a:gd name="T48" fmla="*/ 174 w 876"/>
                <a:gd name="T49" fmla="*/ 157 h 893"/>
                <a:gd name="T50" fmla="*/ 220 w 876"/>
                <a:gd name="T51" fmla="*/ 153 h 893"/>
                <a:gd name="T52" fmla="*/ 296 w 876"/>
                <a:gd name="T53" fmla="*/ 136 h 893"/>
                <a:gd name="T54" fmla="*/ 372 w 876"/>
                <a:gd name="T55" fmla="*/ 123 h 893"/>
                <a:gd name="T56" fmla="*/ 394 w 876"/>
                <a:gd name="T57" fmla="*/ 85 h 893"/>
                <a:gd name="T58" fmla="*/ 377 w 876"/>
                <a:gd name="T59" fmla="*/ 38 h 893"/>
                <a:gd name="T60" fmla="*/ 402 w 876"/>
                <a:gd name="T61" fmla="*/ 9 h 893"/>
                <a:gd name="T62" fmla="*/ 432 w 876"/>
                <a:gd name="T63" fmla="*/ 17 h 893"/>
                <a:gd name="T64" fmla="*/ 470 w 876"/>
                <a:gd name="T65" fmla="*/ 30 h 893"/>
                <a:gd name="T66" fmla="*/ 508 w 876"/>
                <a:gd name="T67" fmla="*/ 9 h 893"/>
                <a:gd name="T68" fmla="*/ 597 w 876"/>
                <a:gd name="T69" fmla="*/ 47 h 893"/>
                <a:gd name="T70" fmla="*/ 614 w 876"/>
                <a:gd name="T71" fmla="*/ 115 h 893"/>
                <a:gd name="T72" fmla="*/ 626 w 876"/>
                <a:gd name="T73" fmla="*/ 174 h 893"/>
                <a:gd name="T74" fmla="*/ 580 w 876"/>
                <a:gd name="T75" fmla="*/ 191 h 893"/>
                <a:gd name="T76" fmla="*/ 588 w 876"/>
                <a:gd name="T77" fmla="*/ 220 h 893"/>
                <a:gd name="T78" fmla="*/ 614 w 876"/>
                <a:gd name="T79" fmla="*/ 242 h 893"/>
                <a:gd name="T80" fmla="*/ 665 w 876"/>
                <a:gd name="T81" fmla="*/ 250 h 893"/>
                <a:gd name="T82" fmla="*/ 741 w 876"/>
                <a:gd name="T83" fmla="*/ 271 h 893"/>
                <a:gd name="T84" fmla="*/ 779 w 876"/>
                <a:gd name="T85" fmla="*/ 305 h 893"/>
                <a:gd name="T86" fmla="*/ 825 w 876"/>
                <a:gd name="T87" fmla="*/ 335 h 893"/>
                <a:gd name="T88" fmla="*/ 863 w 876"/>
                <a:gd name="T89" fmla="*/ 386 h 893"/>
                <a:gd name="T90" fmla="*/ 876 w 876"/>
                <a:gd name="T91" fmla="*/ 419 h 893"/>
                <a:gd name="T92" fmla="*/ 855 w 876"/>
                <a:gd name="T93" fmla="*/ 432 h 893"/>
                <a:gd name="T94" fmla="*/ 800 w 876"/>
                <a:gd name="T95" fmla="*/ 470 h 893"/>
                <a:gd name="T96" fmla="*/ 787 w 876"/>
                <a:gd name="T97" fmla="*/ 491 h 893"/>
                <a:gd name="T98" fmla="*/ 762 w 876"/>
                <a:gd name="T99" fmla="*/ 546 h 893"/>
                <a:gd name="T100" fmla="*/ 686 w 876"/>
                <a:gd name="T101" fmla="*/ 559 h 893"/>
                <a:gd name="T102" fmla="*/ 686 w 876"/>
                <a:gd name="T103" fmla="*/ 597 h 893"/>
                <a:gd name="T104" fmla="*/ 686 w 876"/>
                <a:gd name="T105" fmla="*/ 627 h 893"/>
                <a:gd name="T106" fmla="*/ 703 w 876"/>
                <a:gd name="T107" fmla="*/ 652 h 893"/>
                <a:gd name="T108" fmla="*/ 665 w 876"/>
                <a:gd name="T109" fmla="*/ 699 h 893"/>
                <a:gd name="T110" fmla="*/ 635 w 876"/>
                <a:gd name="T111" fmla="*/ 711 h 893"/>
                <a:gd name="T112" fmla="*/ 605 w 876"/>
                <a:gd name="T113" fmla="*/ 750 h 893"/>
                <a:gd name="T114" fmla="*/ 597 w 876"/>
                <a:gd name="T115" fmla="*/ 788 h 893"/>
                <a:gd name="T116" fmla="*/ 542 w 876"/>
                <a:gd name="T117" fmla="*/ 809 h 893"/>
                <a:gd name="T118" fmla="*/ 516 w 876"/>
                <a:gd name="T119" fmla="*/ 834 h 893"/>
                <a:gd name="T120" fmla="*/ 470 w 876"/>
                <a:gd name="T121" fmla="*/ 864 h 893"/>
                <a:gd name="T122" fmla="*/ 436 w 876"/>
                <a:gd name="T123" fmla="*/ 893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76" h="893">
                  <a:moveTo>
                    <a:pt x="423" y="893"/>
                  </a:moveTo>
                  <a:lnTo>
                    <a:pt x="423" y="847"/>
                  </a:lnTo>
                  <a:lnTo>
                    <a:pt x="411" y="834"/>
                  </a:lnTo>
                  <a:lnTo>
                    <a:pt x="411" y="796"/>
                  </a:lnTo>
                  <a:lnTo>
                    <a:pt x="415" y="788"/>
                  </a:lnTo>
                  <a:lnTo>
                    <a:pt x="423" y="788"/>
                  </a:lnTo>
                  <a:lnTo>
                    <a:pt x="423" y="771"/>
                  </a:lnTo>
                  <a:lnTo>
                    <a:pt x="415" y="771"/>
                  </a:lnTo>
                  <a:lnTo>
                    <a:pt x="402" y="758"/>
                  </a:lnTo>
                  <a:lnTo>
                    <a:pt x="356" y="758"/>
                  </a:lnTo>
                  <a:lnTo>
                    <a:pt x="347" y="766"/>
                  </a:lnTo>
                  <a:lnTo>
                    <a:pt x="334" y="766"/>
                  </a:lnTo>
                  <a:lnTo>
                    <a:pt x="334" y="750"/>
                  </a:lnTo>
                  <a:lnTo>
                    <a:pt x="296" y="750"/>
                  </a:lnTo>
                  <a:lnTo>
                    <a:pt x="288" y="741"/>
                  </a:lnTo>
                  <a:lnTo>
                    <a:pt x="279" y="750"/>
                  </a:lnTo>
                  <a:lnTo>
                    <a:pt x="203" y="750"/>
                  </a:lnTo>
                  <a:lnTo>
                    <a:pt x="203" y="720"/>
                  </a:lnTo>
                  <a:lnTo>
                    <a:pt x="212" y="711"/>
                  </a:lnTo>
                  <a:lnTo>
                    <a:pt x="229" y="711"/>
                  </a:lnTo>
                  <a:lnTo>
                    <a:pt x="258" y="682"/>
                  </a:lnTo>
                  <a:lnTo>
                    <a:pt x="267" y="682"/>
                  </a:lnTo>
                  <a:lnTo>
                    <a:pt x="267" y="673"/>
                  </a:lnTo>
                  <a:lnTo>
                    <a:pt x="271" y="665"/>
                  </a:lnTo>
                  <a:lnTo>
                    <a:pt x="271" y="606"/>
                  </a:lnTo>
                  <a:lnTo>
                    <a:pt x="258" y="606"/>
                  </a:lnTo>
                  <a:lnTo>
                    <a:pt x="250" y="597"/>
                  </a:lnTo>
                  <a:lnTo>
                    <a:pt x="241" y="606"/>
                  </a:lnTo>
                  <a:lnTo>
                    <a:pt x="241" y="614"/>
                  </a:lnTo>
                  <a:lnTo>
                    <a:pt x="220" y="614"/>
                  </a:lnTo>
                  <a:lnTo>
                    <a:pt x="212" y="606"/>
                  </a:lnTo>
                  <a:lnTo>
                    <a:pt x="182" y="606"/>
                  </a:lnTo>
                  <a:lnTo>
                    <a:pt x="174" y="597"/>
                  </a:lnTo>
                  <a:lnTo>
                    <a:pt x="144" y="597"/>
                  </a:lnTo>
                  <a:lnTo>
                    <a:pt x="144" y="593"/>
                  </a:lnTo>
                  <a:lnTo>
                    <a:pt x="152" y="584"/>
                  </a:lnTo>
                  <a:lnTo>
                    <a:pt x="152" y="576"/>
                  </a:lnTo>
                  <a:lnTo>
                    <a:pt x="144" y="576"/>
                  </a:lnTo>
                  <a:lnTo>
                    <a:pt x="123" y="555"/>
                  </a:lnTo>
                  <a:lnTo>
                    <a:pt x="123" y="546"/>
                  </a:lnTo>
                  <a:lnTo>
                    <a:pt x="85" y="508"/>
                  </a:lnTo>
                  <a:lnTo>
                    <a:pt x="85" y="500"/>
                  </a:lnTo>
                  <a:lnTo>
                    <a:pt x="76" y="491"/>
                  </a:lnTo>
                  <a:lnTo>
                    <a:pt x="76" y="487"/>
                  </a:lnTo>
                  <a:lnTo>
                    <a:pt x="59" y="487"/>
                  </a:lnTo>
                  <a:lnTo>
                    <a:pt x="55" y="491"/>
                  </a:lnTo>
                  <a:lnTo>
                    <a:pt x="47" y="491"/>
                  </a:lnTo>
                  <a:lnTo>
                    <a:pt x="38" y="500"/>
                  </a:lnTo>
                  <a:lnTo>
                    <a:pt x="30" y="491"/>
                  </a:lnTo>
                  <a:lnTo>
                    <a:pt x="30" y="487"/>
                  </a:lnTo>
                  <a:lnTo>
                    <a:pt x="21" y="479"/>
                  </a:lnTo>
                  <a:lnTo>
                    <a:pt x="21" y="462"/>
                  </a:lnTo>
                  <a:lnTo>
                    <a:pt x="17" y="453"/>
                  </a:lnTo>
                  <a:lnTo>
                    <a:pt x="17" y="445"/>
                  </a:lnTo>
                  <a:lnTo>
                    <a:pt x="21" y="441"/>
                  </a:lnTo>
                  <a:lnTo>
                    <a:pt x="38" y="441"/>
                  </a:lnTo>
                  <a:lnTo>
                    <a:pt x="47" y="432"/>
                  </a:lnTo>
                  <a:lnTo>
                    <a:pt x="55" y="432"/>
                  </a:lnTo>
                  <a:lnTo>
                    <a:pt x="59" y="424"/>
                  </a:lnTo>
                  <a:lnTo>
                    <a:pt x="59" y="419"/>
                  </a:lnTo>
                  <a:lnTo>
                    <a:pt x="55" y="419"/>
                  </a:lnTo>
                  <a:lnTo>
                    <a:pt x="47" y="411"/>
                  </a:lnTo>
                  <a:lnTo>
                    <a:pt x="47" y="402"/>
                  </a:lnTo>
                  <a:lnTo>
                    <a:pt x="47" y="394"/>
                  </a:lnTo>
                  <a:lnTo>
                    <a:pt x="42" y="390"/>
                  </a:lnTo>
                  <a:lnTo>
                    <a:pt x="38" y="386"/>
                  </a:lnTo>
                  <a:lnTo>
                    <a:pt x="38" y="386"/>
                  </a:lnTo>
                  <a:lnTo>
                    <a:pt x="38" y="377"/>
                  </a:lnTo>
                  <a:lnTo>
                    <a:pt x="30" y="373"/>
                  </a:lnTo>
                  <a:lnTo>
                    <a:pt x="30" y="364"/>
                  </a:lnTo>
                  <a:lnTo>
                    <a:pt x="21" y="356"/>
                  </a:lnTo>
                  <a:lnTo>
                    <a:pt x="17" y="356"/>
                  </a:lnTo>
                  <a:lnTo>
                    <a:pt x="8" y="364"/>
                  </a:lnTo>
                  <a:lnTo>
                    <a:pt x="0" y="356"/>
                  </a:lnTo>
                  <a:lnTo>
                    <a:pt x="0" y="335"/>
                  </a:lnTo>
                  <a:lnTo>
                    <a:pt x="8" y="326"/>
                  </a:lnTo>
                  <a:lnTo>
                    <a:pt x="8" y="318"/>
                  </a:lnTo>
                  <a:lnTo>
                    <a:pt x="21" y="318"/>
                  </a:lnTo>
                  <a:lnTo>
                    <a:pt x="30" y="309"/>
                  </a:lnTo>
                  <a:lnTo>
                    <a:pt x="38" y="309"/>
                  </a:lnTo>
                  <a:lnTo>
                    <a:pt x="38" y="297"/>
                  </a:lnTo>
                  <a:lnTo>
                    <a:pt x="47" y="288"/>
                  </a:lnTo>
                  <a:lnTo>
                    <a:pt x="47" y="280"/>
                  </a:lnTo>
                  <a:lnTo>
                    <a:pt x="55" y="271"/>
                  </a:lnTo>
                  <a:lnTo>
                    <a:pt x="55" y="250"/>
                  </a:lnTo>
                  <a:lnTo>
                    <a:pt x="59" y="242"/>
                  </a:lnTo>
                  <a:lnTo>
                    <a:pt x="59" y="229"/>
                  </a:lnTo>
                  <a:lnTo>
                    <a:pt x="55" y="220"/>
                  </a:lnTo>
                  <a:lnTo>
                    <a:pt x="55" y="212"/>
                  </a:lnTo>
                  <a:lnTo>
                    <a:pt x="68" y="212"/>
                  </a:lnTo>
                  <a:lnTo>
                    <a:pt x="68" y="191"/>
                  </a:lnTo>
                  <a:lnTo>
                    <a:pt x="76" y="182"/>
                  </a:lnTo>
                  <a:lnTo>
                    <a:pt x="76" y="174"/>
                  </a:lnTo>
                  <a:lnTo>
                    <a:pt x="85" y="165"/>
                  </a:lnTo>
                  <a:lnTo>
                    <a:pt x="85" y="157"/>
                  </a:lnTo>
                  <a:lnTo>
                    <a:pt x="135" y="157"/>
                  </a:lnTo>
                  <a:lnTo>
                    <a:pt x="144" y="165"/>
                  </a:lnTo>
                  <a:lnTo>
                    <a:pt x="152" y="165"/>
                  </a:lnTo>
                  <a:lnTo>
                    <a:pt x="161" y="157"/>
                  </a:lnTo>
                  <a:lnTo>
                    <a:pt x="174" y="157"/>
                  </a:lnTo>
                  <a:lnTo>
                    <a:pt x="182" y="165"/>
                  </a:lnTo>
                  <a:lnTo>
                    <a:pt x="190" y="157"/>
                  </a:lnTo>
                  <a:lnTo>
                    <a:pt x="212" y="157"/>
                  </a:lnTo>
                  <a:lnTo>
                    <a:pt x="220" y="153"/>
                  </a:lnTo>
                  <a:lnTo>
                    <a:pt x="250" y="153"/>
                  </a:lnTo>
                  <a:lnTo>
                    <a:pt x="258" y="144"/>
                  </a:lnTo>
                  <a:lnTo>
                    <a:pt x="288" y="144"/>
                  </a:lnTo>
                  <a:lnTo>
                    <a:pt x="296" y="136"/>
                  </a:lnTo>
                  <a:lnTo>
                    <a:pt x="334" y="136"/>
                  </a:lnTo>
                  <a:lnTo>
                    <a:pt x="339" y="132"/>
                  </a:lnTo>
                  <a:lnTo>
                    <a:pt x="364" y="132"/>
                  </a:lnTo>
                  <a:lnTo>
                    <a:pt x="372" y="123"/>
                  </a:lnTo>
                  <a:lnTo>
                    <a:pt x="394" y="123"/>
                  </a:lnTo>
                  <a:lnTo>
                    <a:pt x="402" y="115"/>
                  </a:lnTo>
                  <a:lnTo>
                    <a:pt x="402" y="89"/>
                  </a:lnTo>
                  <a:lnTo>
                    <a:pt x="394" y="85"/>
                  </a:lnTo>
                  <a:lnTo>
                    <a:pt x="385" y="85"/>
                  </a:lnTo>
                  <a:lnTo>
                    <a:pt x="385" y="55"/>
                  </a:lnTo>
                  <a:lnTo>
                    <a:pt x="377" y="47"/>
                  </a:lnTo>
                  <a:lnTo>
                    <a:pt x="377" y="38"/>
                  </a:lnTo>
                  <a:lnTo>
                    <a:pt x="364" y="22"/>
                  </a:lnTo>
                  <a:lnTo>
                    <a:pt x="364" y="17"/>
                  </a:lnTo>
                  <a:lnTo>
                    <a:pt x="372" y="9"/>
                  </a:lnTo>
                  <a:lnTo>
                    <a:pt x="402" y="9"/>
                  </a:lnTo>
                  <a:lnTo>
                    <a:pt x="411" y="0"/>
                  </a:lnTo>
                  <a:lnTo>
                    <a:pt x="436" y="0"/>
                  </a:lnTo>
                  <a:lnTo>
                    <a:pt x="436" y="9"/>
                  </a:lnTo>
                  <a:lnTo>
                    <a:pt x="432" y="17"/>
                  </a:lnTo>
                  <a:lnTo>
                    <a:pt x="432" y="22"/>
                  </a:lnTo>
                  <a:lnTo>
                    <a:pt x="444" y="38"/>
                  </a:lnTo>
                  <a:lnTo>
                    <a:pt x="461" y="38"/>
                  </a:lnTo>
                  <a:lnTo>
                    <a:pt x="470" y="30"/>
                  </a:lnTo>
                  <a:lnTo>
                    <a:pt x="474" y="30"/>
                  </a:lnTo>
                  <a:lnTo>
                    <a:pt x="483" y="22"/>
                  </a:lnTo>
                  <a:lnTo>
                    <a:pt x="491" y="22"/>
                  </a:lnTo>
                  <a:lnTo>
                    <a:pt x="508" y="9"/>
                  </a:lnTo>
                  <a:lnTo>
                    <a:pt x="538" y="9"/>
                  </a:lnTo>
                  <a:lnTo>
                    <a:pt x="542" y="0"/>
                  </a:lnTo>
                  <a:lnTo>
                    <a:pt x="597" y="0"/>
                  </a:lnTo>
                  <a:lnTo>
                    <a:pt x="597" y="47"/>
                  </a:lnTo>
                  <a:lnTo>
                    <a:pt x="605" y="55"/>
                  </a:lnTo>
                  <a:lnTo>
                    <a:pt x="605" y="85"/>
                  </a:lnTo>
                  <a:lnTo>
                    <a:pt x="614" y="89"/>
                  </a:lnTo>
                  <a:lnTo>
                    <a:pt x="614" y="115"/>
                  </a:lnTo>
                  <a:lnTo>
                    <a:pt x="618" y="123"/>
                  </a:lnTo>
                  <a:lnTo>
                    <a:pt x="618" y="144"/>
                  </a:lnTo>
                  <a:lnTo>
                    <a:pt x="626" y="153"/>
                  </a:lnTo>
                  <a:lnTo>
                    <a:pt x="626" y="174"/>
                  </a:lnTo>
                  <a:lnTo>
                    <a:pt x="614" y="174"/>
                  </a:lnTo>
                  <a:lnTo>
                    <a:pt x="605" y="182"/>
                  </a:lnTo>
                  <a:lnTo>
                    <a:pt x="588" y="182"/>
                  </a:lnTo>
                  <a:lnTo>
                    <a:pt x="580" y="191"/>
                  </a:lnTo>
                  <a:lnTo>
                    <a:pt x="580" y="195"/>
                  </a:lnTo>
                  <a:lnTo>
                    <a:pt x="588" y="204"/>
                  </a:lnTo>
                  <a:lnTo>
                    <a:pt x="588" y="212"/>
                  </a:lnTo>
                  <a:lnTo>
                    <a:pt x="588" y="220"/>
                  </a:lnTo>
                  <a:lnTo>
                    <a:pt x="597" y="229"/>
                  </a:lnTo>
                  <a:lnTo>
                    <a:pt x="605" y="229"/>
                  </a:lnTo>
                  <a:lnTo>
                    <a:pt x="605" y="237"/>
                  </a:lnTo>
                  <a:lnTo>
                    <a:pt x="614" y="242"/>
                  </a:lnTo>
                  <a:lnTo>
                    <a:pt x="614" y="250"/>
                  </a:lnTo>
                  <a:lnTo>
                    <a:pt x="626" y="263"/>
                  </a:lnTo>
                  <a:lnTo>
                    <a:pt x="648" y="263"/>
                  </a:lnTo>
                  <a:lnTo>
                    <a:pt x="665" y="250"/>
                  </a:lnTo>
                  <a:lnTo>
                    <a:pt x="681" y="263"/>
                  </a:lnTo>
                  <a:lnTo>
                    <a:pt x="711" y="263"/>
                  </a:lnTo>
                  <a:lnTo>
                    <a:pt x="720" y="271"/>
                  </a:lnTo>
                  <a:lnTo>
                    <a:pt x="741" y="271"/>
                  </a:lnTo>
                  <a:lnTo>
                    <a:pt x="749" y="280"/>
                  </a:lnTo>
                  <a:lnTo>
                    <a:pt x="770" y="280"/>
                  </a:lnTo>
                  <a:lnTo>
                    <a:pt x="770" y="297"/>
                  </a:lnTo>
                  <a:lnTo>
                    <a:pt x="779" y="305"/>
                  </a:lnTo>
                  <a:lnTo>
                    <a:pt x="779" y="318"/>
                  </a:lnTo>
                  <a:lnTo>
                    <a:pt x="792" y="318"/>
                  </a:lnTo>
                  <a:lnTo>
                    <a:pt x="808" y="335"/>
                  </a:lnTo>
                  <a:lnTo>
                    <a:pt x="825" y="335"/>
                  </a:lnTo>
                  <a:lnTo>
                    <a:pt x="825" y="373"/>
                  </a:lnTo>
                  <a:lnTo>
                    <a:pt x="817" y="377"/>
                  </a:lnTo>
                  <a:lnTo>
                    <a:pt x="817" y="386"/>
                  </a:lnTo>
                  <a:lnTo>
                    <a:pt x="863" y="386"/>
                  </a:lnTo>
                  <a:lnTo>
                    <a:pt x="863" y="394"/>
                  </a:lnTo>
                  <a:lnTo>
                    <a:pt x="868" y="402"/>
                  </a:lnTo>
                  <a:lnTo>
                    <a:pt x="868" y="411"/>
                  </a:lnTo>
                  <a:lnTo>
                    <a:pt x="876" y="419"/>
                  </a:lnTo>
                  <a:lnTo>
                    <a:pt x="876" y="424"/>
                  </a:lnTo>
                  <a:lnTo>
                    <a:pt x="868" y="424"/>
                  </a:lnTo>
                  <a:lnTo>
                    <a:pt x="863" y="432"/>
                  </a:lnTo>
                  <a:lnTo>
                    <a:pt x="855" y="432"/>
                  </a:lnTo>
                  <a:lnTo>
                    <a:pt x="847" y="441"/>
                  </a:lnTo>
                  <a:lnTo>
                    <a:pt x="838" y="441"/>
                  </a:lnTo>
                  <a:lnTo>
                    <a:pt x="808" y="470"/>
                  </a:lnTo>
                  <a:lnTo>
                    <a:pt x="800" y="470"/>
                  </a:lnTo>
                  <a:lnTo>
                    <a:pt x="792" y="479"/>
                  </a:lnTo>
                  <a:lnTo>
                    <a:pt x="787" y="479"/>
                  </a:lnTo>
                  <a:lnTo>
                    <a:pt x="779" y="487"/>
                  </a:lnTo>
                  <a:lnTo>
                    <a:pt x="787" y="491"/>
                  </a:lnTo>
                  <a:lnTo>
                    <a:pt x="787" y="517"/>
                  </a:lnTo>
                  <a:lnTo>
                    <a:pt x="779" y="525"/>
                  </a:lnTo>
                  <a:lnTo>
                    <a:pt x="779" y="546"/>
                  </a:lnTo>
                  <a:lnTo>
                    <a:pt x="762" y="546"/>
                  </a:lnTo>
                  <a:lnTo>
                    <a:pt x="758" y="555"/>
                  </a:lnTo>
                  <a:lnTo>
                    <a:pt x="724" y="555"/>
                  </a:lnTo>
                  <a:lnTo>
                    <a:pt x="720" y="559"/>
                  </a:lnTo>
                  <a:lnTo>
                    <a:pt x="686" y="559"/>
                  </a:lnTo>
                  <a:lnTo>
                    <a:pt x="681" y="568"/>
                  </a:lnTo>
                  <a:lnTo>
                    <a:pt x="673" y="568"/>
                  </a:lnTo>
                  <a:lnTo>
                    <a:pt x="673" y="584"/>
                  </a:lnTo>
                  <a:lnTo>
                    <a:pt x="686" y="597"/>
                  </a:lnTo>
                  <a:lnTo>
                    <a:pt x="686" y="614"/>
                  </a:lnTo>
                  <a:lnTo>
                    <a:pt x="694" y="623"/>
                  </a:lnTo>
                  <a:lnTo>
                    <a:pt x="694" y="627"/>
                  </a:lnTo>
                  <a:lnTo>
                    <a:pt x="686" y="627"/>
                  </a:lnTo>
                  <a:lnTo>
                    <a:pt x="681" y="635"/>
                  </a:lnTo>
                  <a:lnTo>
                    <a:pt x="681" y="644"/>
                  </a:lnTo>
                  <a:lnTo>
                    <a:pt x="694" y="644"/>
                  </a:lnTo>
                  <a:lnTo>
                    <a:pt x="703" y="652"/>
                  </a:lnTo>
                  <a:lnTo>
                    <a:pt x="703" y="665"/>
                  </a:lnTo>
                  <a:lnTo>
                    <a:pt x="686" y="682"/>
                  </a:lnTo>
                  <a:lnTo>
                    <a:pt x="686" y="699"/>
                  </a:lnTo>
                  <a:lnTo>
                    <a:pt x="665" y="699"/>
                  </a:lnTo>
                  <a:lnTo>
                    <a:pt x="656" y="703"/>
                  </a:lnTo>
                  <a:lnTo>
                    <a:pt x="648" y="703"/>
                  </a:lnTo>
                  <a:lnTo>
                    <a:pt x="643" y="711"/>
                  </a:lnTo>
                  <a:lnTo>
                    <a:pt x="635" y="711"/>
                  </a:lnTo>
                  <a:lnTo>
                    <a:pt x="618" y="728"/>
                  </a:lnTo>
                  <a:lnTo>
                    <a:pt x="614" y="728"/>
                  </a:lnTo>
                  <a:lnTo>
                    <a:pt x="614" y="741"/>
                  </a:lnTo>
                  <a:lnTo>
                    <a:pt x="605" y="750"/>
                  </a:lnTo>
                  <a:lnTo>
                    <a:pt x="588" y="750"/>
                  </a:lnTo>
                  <a:lnTo>
                    <a:pt x="588" y="766"/>
                  </a:lnTo>
                  <a:lnTo>
                    <a:pt x="605" y="779"/>
                  </a:lnTo>
                  <a:lnTo>
                    <a:pt x="597" y="788"/>
                  </a:lnTo>
                  <a:lnTo>
                    <a:pt x="576" y="788"/>
                  </a:lnTo>
                  <a:lnTo>
                    <a:pt x="567" y="796"/>
                  </a:lnTo>
                  <a:lnTo>
                    <a:pt x="559" y="796"/>
                  </a:lnTo>
                  <a:lnTo>
                    <a:pt x="542" y="809"/>
                  </a:lnTo>
                  <a:lnTo>
                    <a:pt x="542" y="817"/>
                  </a:lnTo>
                  <a:lnTo>
                    <a:pt x="538" y="826"/>
                  </a:lnTo>
                  <a:lnTo>
                    <a:pt x="521" y="826"/>
                  </a:lnTo>
                  <a:lnTo>
                    <a:pt x="516" y="834"/>
                  </a:lnTo>
                  <a:lnTo>
                    <a:pt x="508" y="834"/>
                  </a:lnTo>
                  <a:lnTo>
                    <a:pt x="491" y="847"/>
                  </a:lnTo>
                  <a:lnTo>
                    <a:pt x="483" y="847"/>
                  </a:lnTo>
                  <a:lnTo>
                    <a:pt x="470" y="864"/>
                  </a:lnTo>
                  <a:lnTo>
                    <a:pt x="470" y="872"/>
                  </a:lnTo>
                  <a:lnTo>
                    <a:pt x="453" y="885"/>
                  </a:lnTo>
                  <a:lnTo>
                    <a:pt x="444" y="885"/>
                  </a:lnTo>
                  <a:lnTo>
                    <a:pt x="436" y="893"/>
                  </a:lnTo>
                  <a:lnTo>
                    <a:pt x="423" y="893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FE7B6413-7435-4AFA-AC4E-F2919D8FD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7" y="1841"/>
              <a:ext cx="229" cy="384"/>
            </a:xfrm>
            <a:custGeom>
              <a:avLst/>
              <a:gdLst>
                <a:gd name="T0" fmla="*/ 38 w 1016"/>
                <a:gd name="T1" fmla="*/ 627 h 1706"/>
                <a:gd name="T2" fmla="*/ 0 w 1016"/>
                <a:gd name="T3" fmla="*/ 559 h 1706"/>
                <a:gd name="T4" fmla="*/ 38 w 1016"/>
                <a:gd name="T5" fmla="*/ 445 h 1706"/>
                <a:gd name="T6" fmla="*/ 67 w 1016"/>
                <a:gd name="T7" fmla="*/ 364 h 1706"/>
                <a:gd name="T8" fmla="*/ 76 w 1016"/>
                <a:gd name="T9" fmla="*/ 263 h 1706"/>
                <a:gd name="T10" fmla="*/ 114 w 1016"/>
                <a:gd name="T11" fmla="*/ 203 h 1706"/>
                <a:gd name="T12" fmla="*/ 207 w 1016"/>
                <a:gd name="T13" fmla="*/ 182 h 1706"/>
                <a:gd name="T14" fmla="*/ 271 w 1016"/>
                <a:gd name="T15" fmla="*/ 136 h 1706"/>
                <a:gd name="T16" fmla="*/ 342 w 1016"/>
                <a:gd name="T17" fmla="*/ 59 h 1706"/>
                <a:gd name="T18" fmla="*/ 393 w 1016"/>
                <a:gd name="T19" fmla="*/ 9 h 1706"/>
                <a:gd name="T20" fmla="*/ 431 w 1016"/>
                <a:gd name="T21" fmla="*/ 55 h 1706"/>
                <a:gd name="T22" fmla="*/ 469 w 1016"/>
                <a:gd name="T23" fmla="*/ 153 h 1706"/>
                <a:gd name="T24" fmla="*/ 575 w 1016"/>
                <a:gd name="T25" fmla="*/ 174 h 1706"/>
                <a:gd name="T26" fmla="*/ 766 w 1016"/>
                <a:gd name="T27" fmla="*/ 182 h 1706"/>
                <a:gd name="T28" fmla="*/ 821 w 1016"/>
                <a:gd name="T29" fmla="*/ 258 h 1706"/>
                <a:gd name="T30" fmla="*/ 795 w 1016"/>
                <a:gd name="T31" fmla="*/ 309 h 1706"/>
                <a:gd name="T32" fmla="*/ 795 w 1016"/>
                <a:gd name="T33" fmla="*/ 406 h 1706"/>
                <a:gd name="T34" fmla="*/ 812 w 1016"/>
                <a:gd name="T35" fmla="*/ 462 h 1706"/>
                <a:gd name="T36" fmla="*/ 778 w 1016"/>
                <a:gd name="T37" fmla="*/ 508 h 1706"/>
                <a:gd name="T38" fmla="*/ 753 w 1016"/>
                <a:gd name="T39" fmla="*/ 665 h 1706"/>
                <a:gd name="T40" fmla="*/ 719 w 1016"/>
                <a:gd name="T41" fmla="*/ 711 h 1706"/>
                <a:gd name="T42" fmla="*/ 787 w 1016"/>
                <a:gd name="T43" fmla="*/ 724 h 1706"/>
                <a:gd name="T44" fmla="*/ 834 w 1016"/>
                <a:gd name="T45" fmla="*/ 724 h 1706"/>
                <a:gd name="T46" fmla="*/ 880 w 1016"/>
                <a:gd name="T47" fmla="*/ 809 h 1706"/>
                <a:gd name="T48" fmla="*/ 994 w 1016"/>
                <a:gd name="T49" fmla="*/ 944 h 1706"/>
                <a:gd name="T50" fmla="*/ 986 w 1016"/>
                <a:gd name="T51" fmla="*/ 999 h 1706"/>
                <a:gd name="T52" fmla="*/ 795 w 1016"/>
                <a:gd name="T53" fmla="*/ 1012 h 1706"/>
                <a:gd name="T54" fmla="*/ 745 w 1016"/>
                <a:gd name="T55" fmla="*/ 1058 h 1706"/>
                <a:gd name="T56" fmla="*/ 698 w 1016"/>
                <a:gd name="T57" fmla="*/ 1080 h 1706"/>
                <a:gd name="T58" fmla="*/ 639 w 1016"/>
                <a:gd name="T59" fmla="*/ 1126 h 1706"/>
                <a:gd name="T60" fmla="*/ 630 w 1016"/>
                <a:gd name="T61" fmla="*/ 1177 h 1706"/>
                <a:gd name="T62" fmla="*/ 639 w 1016"/>
                <a:gd name="T63" fmla="*/ 1291 h 1706"/>
                <a:gd name="T64" fmla="*/ 660 w 1016"/>
                <a:gd name="T65" fmla="*/ 1367 h 1706"/>
                <a:gd name="T66" fmla="*/ 690 w 1016"/>
                <a:gd name="T67" fmla="*/ 1405 h 1706"/>
                <a:gd name="T68" fmla="*/ 795 w 1016"/>
                <a:gd name="T69" fmla="*/ 1435 h 1706"/>
                <a:gd name="T70" fmla="*/ 834 w 1016"/>
                <a:gd name="T71" fmla="*/ 1477 h 1706"/>
                <a:gd name="T72" fmla="*/ 859 w 1016"/>
                <a:gd name="T73" fmla="*/ 1562 h 1706"/>
                <a:gd name="T74" fmla="*/ 863 w 1016"/>
                <a:gd name="T75" fmla="*/ 1600 h 1706"/>
                <a:gd name="T76" fmla="*/ 804 w 1016"/>
                <a:gd name="T77" fmla="*/ 1697 h 1706"/>
                <a:gd name="T78" fmla="*/ 690 w 1016"/>
                <a:gd name="T79" fmla="*/ 1706 h 1706"/>
                <a:gd name="T80" fmla="*/ 622 w 1016"/>
                <a:gd name="T81" fmla="*/ 1685 h 1706"/>
                <a:gd name="T82" fmla="*/ 575 w 1016"/>
                <a:gd name="T83" fmla="*/ 1659 h 1706"/>
                <a:gd name="T84" fmla="*/ 469 w 1016"/>
                <a:gd name="T85" fmla="*/ 1638 h 1706"/>
                <a:gd name="T86" fmla="*/ 410 w 1016"/>
                <a:gd name="T87" fmla="*/ 1600 h 1706"/>
                <a:gd name="T88" fmla="*/ 266 w 1016"/>
                <a:gd name="T89" fmla="*/ 1558 h 1706"/>
                <a:gd name="T90" fmla="*/ 211 w 1016"/>
                <a:gd name="T91" fmla="*/ 1456 h 1706"/>
                <a:gd name="T92" fmla="*/ 152 w 1016"/>
                <a:gd name="T93" fmla="*/ 1350 h 1706"/>
                <a:gd name="T94" fmla="*/ 211 w 1016"/>
                <a:gd name="T95" fmla="*/ 1270 h 1706"/>
                <a:gd name="T96" fmla="*/ 182 w 1016"/>
                <a:gd name="T97" fmla="*/ 1215 h 1706"/>
                <a:gd name="T98" fmla="*/ 169 w 1016"/>
                <a:gd name="T99" fmla="*/ 1135 h 1706"/>
                <a:gd name="T100" fmla="*/ 105 w 1016"/>
                <a:gd name="T101" fmla="*/ 1088 h 1706"/>
                <a:gd name="T102" fmla="*/ 114 w 1016"/>
                <a:gd name="T103" fmla="*/ 974 h 1706"/>
                <a:gd name="T104" fmla="*/ 76 w 1016"/>
                <a:gd name="T105" fmla="*/ 923 h 1706"/>
                <a:gd name="T106" fmla="*/ 84 w 1016"/>
                <a:gd name="T107" fmla="*/ 771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6" h="1706">
                  <a:moveTo>
                    <a:pt x="76" y="686"/>
                  </a:moveTo>
                  <a:lnTo>
                    <a:pt x="67" y="682"/>
                  </a:lnTo>
                  <a:lnTo>
                    <a:pt x="67" y="665"/>
                  </a:lnTo>
                  <a:lnTo>
                    <a:pt x="46" y="644"/>
                  </a:lnTo>
                  <a:lnTo>
                    <a:pt x="46" y="635"/>
                  </a:lnTo>
                  <a:lnTo>
                    <a:pt x="38" y="627"/>
                  </a:lnTo>
                  <a:lnTo>
                    <a:pt x="38" y="618"/>
                  </a:lnTo>
                  <a:lnTo>
                    <a:pt x="29" y="614"/>
                  </a:lnTo>
                  <a:lnTo>
                    <a:pt x="29" y="605"/>
                  </a:lnTo>
                  <a:lnTo>
                    <a:pt x="25" y="597"/>
                  </a:lnTo>
                  <a:lnTo>
                    <a:pt x="25" y="580"/>
                  </a:lnTo>
                  <a:lnTo>
                    <a:pt x="0" y="559"/>
                  </a:lnTo>
                  <a:lnTo>
                    <a:pt x="0" y="500"/>
                  </a:lnTo>
                  <a:lnTo>
                    <a:pt x="17" y="483"/>
                  </a:lnTo>
                  <a:lnTo>
                    <a:pt x="17" y="474"/>
                  </a:lnTo>
                  <a:lnTo>
                    <a:pt x="25" y="466"/>
                  </a:lnTo>
                  <a:lnTo>
                    <a:pt x="25" y="462"/>
                  </a:lnTo>
                  <a:lnTo>
                    <a:pt x="38" y="445"/>
                  </a:lnTo>
                  <a:lnTo>
                    <a:pt x="38" y="440"/>
                  </a:lnTo>
                  <a:lnTo>
                    <a:pt x="67" y="406"/>
                  </a:lnTo>
                  <a:lnTo>
                    <a:pt x="67" y="394"/>
                  </a:lnTo>
                  <a:lnTo>
                    <a:pt x="76" y="385"/>
                  </a:lnTo>
                  <a:lnTo>
                    <a:pt x="76" y="368"/>
                  </a:lnTo>
                  <a:lnTo>
                    <a:pt x="67" y="364"/>
                  </a:lnTo>
                  <a:lnTo>
                    <a:pt x="67" y="335"/>
                  </a:lnTo>
                  <a:lnTo>
                    <a:pt x="63" y="326"/>
                  </a:lnTo>
                  <a:lnTo>
                    <a:pt x="63" y="296"/>
                  </a:lnTo>
                  <a:lnTo>
                    <a:pt x="67" y="288"/>
                  </a:lnTo>
                  <a:lnTo>
                    <a:pt x="67" y="271"/>
                  </a:lnTo>
                  <a:lnTo>
                    <a:pt x="76" y="263"/>
                  </a:lnTo>
                  <a:lnTo>
                    <a:pt x="76" y="258"/>
                  </a:lnTo>
                  <a:lnTo>
                    <a:pt x="84" y="250"/>
                  </a:lnTo>
                  <a:lnTo>
                    <a:pt x="84" y="241"/>
                  </a:lnTo>
                  <a:lnTo>
                    <a:pt x="97" y="229"/>
                  </a:lnTo>
                  <a:lnTo>
                    <a:pt x="97" y="220"/>
                  </a:lnTo>
                  <a:lnTo>
                    <a:pt x="114" y="203"/>
                  </a:lnTo>
                  <a:lnTo>
                    <a:pt x="122" y="203"/>
                  </a:lnTo>
                  <a:lnTo>
                    <a:pt x="144" y="182"/>
                  </a:lnTo>
                  <a:lnTo>
                    <a:pt x="173" y="182"/>
                  </a:lnTo>
                  <a:lnTo>
                    <a:pt x="182" y="174"/>
                  </a:lnTo>
                  <a:lnTo>
                    <a:pt x="199" y="174"/>
                  </a:lnTo>
                  <a:lnTo>
                    <a:pt x="207" y="182"/>
                  </a:lnTo>
                  <a:lnTo>
                    <a:pt x="228" y="182"/>
                  </a:lnTo>
                  <a:lnTo>
                    <a:pt x="237" y="174"/>
                  </a:lnTo>
                  <a:lnTo>
                    <a:pt x="245" y="174"/>
                  </a:lnTo>
                  <a:lnTo>
                    <a:pt x="258" y="161"/>
                  </a:lnTo>
                  <a:lnTo>
                    <a:pt x="258" y="153"/>
                  </a:lnTo>
                  <a:lnTo>
                    <a:pt x="271" y="136"/>
                  </a:lnTo>
                  <a:lnTo>
                    <a:pt x="271" y="127"/>
                  </a:lnTo>
                  <a:lnTo>
                    <a:pt x="313" y="93"/>
                  </a:lnTo>
                  <a:lnTo>
                    <a:pt x="321" y="93"/>
                  </a:lnTo>
                  <a:lnTo>
                    <a:pt x="334" y="76"/>
                  </a:lnTo>
                  <a:lnTo>
                    <a:pt x="334" y="68"/>
                  </a:lnTo>
                  <a:lnTo>
                    <a:pt x="342" y="59"/>
                  </a:lnTo>
                  <a:lnTo>
                    <a:pt x="342" y="55"/>
                  </a:lnTo>
                  <a:lnTo>
                    <a:pt x="355" y="38"/>
                  </a:lnTo>
                  <a:lnTo>
                    <a:pt x="364" y="38"/>
                  </a:lnTo>
                  <a:lnTo>
                    <a:pt x="364" y="30"/>
                  </a:lnTo>
                  <a:lnTo>
                    <a:pt x="389" y="9"/>
                  </a:lnTo>
                  <a:lnTo>
                    <a:pt x="393" y="9"/>
                  </a:lnTo>
                  <a:lnTo>
                    <a:pt x="402" y="0"/>
                  </a:lnTo>
                  <a:lnTo>
                    <a:pt x="419" y="0"/>
                  </a:lnTo>
                  <a:lnTo>
                    <a:pt x="427" y="9"/>
                  </a:lnTo>
                  <a:lnTo>
                    <a:pt x="427" y="38"/>
                  </a:lnTo>
                  <a:lnTo>
                    <a:pt x="431" y="47"/>
                  </a:lnTo>
                  <a:lnTo>
                    <a:pt x="431" y="55"/>
                  </a:lnTo>
                  <a:lnTo>
                    <a:pt x="440" y="59"/>
                  </a:lnTo>
                  <a:lnTo>
                    <a:pt x="440" y="76"/>
                  </a:lnTo>
                  <a:lnTo>
                    <a:pt x="457" y="76"/>
                  </a:lnTo>
                  <a:lnTo>
                    <a:pt x="457" y="144"/>
                  </a:lnTo>
                  <a:lnTo>
                    <a:pt x="461" y="153"/>
                  </a:lnTo>
                  <a:lnTo>
                    <a:pt x="469" y="153"/>
                  </a:lnTo>
                  <a:lnTo>
                    <a:pt x="478" y="161"/>
                  </a:lnTo>
                  <a:lnTo>
                    <a:pt x="516" y="161"/>
                  </a:lnTo>
                  <a:lnTo>
                    <a:pt x="525" y="165"/>
                  </a:lnTo>
                  <a:lnTo>
                    <a:pt x="533" y="165"/>
                  </a:lnTo>
                  <a:lnTo>
                    <a:pt x="537" y="174"/>
                  </a:lnTo>
                  <a:lnTo>
                    <a:pt x="575" y="174"/>
                  </a:lnTo>
                  <a:lnTo>
                    <a:pt x="584" y="182"/>
                  </a:lnTo>
                  <a:lnTo>
                    <a:pt x="639" y="182"/>
                  </a:lnTo>
                  <a:lnTo>
                    <a:pt x="643" y="174"/>
                  </a:lnTo>
                  <a:lnTo>
                    <a:pt x="728" y="174"/>
                  </a:lnTo>
                  <a:lnTo>
                    <a:pt x="736" y="182"/>
                  </a:lnTo>
                  <a:lnTo>
                    <a:pt x="766" y="182"/>
                  </a:lnTo>
                  <a:lnTo>
                    <a:pt x="778" y="195"/>
                  </a:lnTo>
                  <a:lnTo>
                    <a:pt x="778" y="203"/>
                  </a:lnTo>
                  <a:lnTo>
                    <a:pt x="787" y="212"/>
                  </a:lnTo>
                  <a:lnTo>
                    <a:pt x="787" y="220"/>
                  </a:lnTo>
                  <a:lnTo>
                    <a:pt x="821" y="250"/>
                  </a:lnTo>
                  <a:lnTo>
                    <a:pt x="821" y="258"/>
                  </a:lnTo>
                  <a:lnTo>
                    <a:pt x="834" y="271"/>
                  </a:lnTo>
                  <a:lnTo>
                    <a:pt x="829" y="280"/>
                  </a:lnTo>
                  <a:lnTo>
                    <a:pt x="829" y="288"/>
                  </a:lnTo>
                  <a:lnTo>
                    <a:pt x="821" y="296"/>
                  </a:lnTo>
                  <a:lnTo>
                    <a:pt x="795" y="296"/>
                  </a:lnTo>
                  <a:lnTo>
                    <a:pt x="795" y="309"/>
                  </a:lnTo>
                  <a:lnTo>
                    <a:pt x="774" y="309"/>
                  </a:lnTo>
                  <a:lnTo>
                    <a:pt x="774" y="339"/>
                  </a:lnTo>
                  <a:lnTo>
                    <a:pt x="774" y="347"/>
                  </a:lnTo>
                  <a:lnTo>
                    <a:pt x="778" y="356"/>
                  </a:lnTo>
                  <a:lnTo>
                    <a:pt x="778" y="394"/>
                  </a:lnTo>
                  <a:lnTo>
                    <a:pt x="795" y="406"/>
                  </a:lnTo>
                  <a:lnTo>
                    <a:pt x="795" y="423"/>
                  </a:lnTo>
                  <a:lnTo>
                    <a:pt x="804" y="432"/>
                  </a:lnTo>
                  <a:lnTo>
                    <a:pt x="821" y="432"/>
                  </a:lnTo>
                  <a:lnTo>
                    <a:pt x="821" y="440"/>
                  </a:lnTo>
                  <a:lnTo>
                    <a:pt x="812" y="445"/>
                  </a:lnTo>
                  <a:lnTo>
                    <a:pt x="812" y="462"/>
                  </a:lnTo>
                  <a:lnTo>
                    <a:pt x="804" y="466"/>
                  </a:lnTo>
                  <a:lnTo>
                    <a:pt x="795" y="466"/>
                  </a:lnTo>
                  <a:lnTo>
                    <a:pt x="787" y="474"/>
                  </a:lnTo>
                  <a:lnTo>
                    <a:pt x="787" y="483"/>
                  </a:lnTo>
                  <a:lnTo>
                    <a:pt x="778" y="491"/>
                  </a:lnTo>
                  <a:lnTo>
                    <a:pt x="778" y="508"/>
                  </a:lnTo>
                  <a:lnTo>
                    <a:pt x="766" y="521"/>
                  </a:lnTo>
                  <a:lnTo>
                    <a:pt x="757" y="521"/>
                  </a:lnTo>
                  <a:lnTo>
                    <a:pt x="745" y="538"/>
                  </a:lnTo>
                  <a:lnTo>
                    <a:pt x="745" y="580"/>
                  </a:lnTo>
                  <a:lnTo>
                    <a:pt x="753" y="589"/>
                  </a:lnTo>
                  <a:lnTo>
                    <a:pt x="753" y="665"/>
                  </a:lnTo>
                  <a:lnTo>
                    <a:pt x="757" y="673"/>
                  </a:lnTo>
                  <a:lnTo>
                    <a:pt x="757" y="711"/>
                  </a:lnTo>
                  <a:lnTo>
                    <a:pt x="753" y="715"/>
                  </a:lnTo>
                  <a:lnTo>
                    <a:pt x="736" y="703"/>
                  </a:lnTo>
                  <a:lnTo>
                    <a:pt x="719" y="703"/>
                  </a:lnTo>
                  <a:lnTo>
                    <a:pt x="719" y="711"/>
                  </a:lnTo>
                  <a:lnTo>
                    <a:pt x="736" y="724"/>
                  </a:lnTo>
                  <a:lnTo>
                    <a:pt x="753" y="724"/>
                  </a:lnTo>
                  <a:lnTo>
                    <a:pt x="757" y="732"/>
                  </a:lnTo>
                  <a:lnTo>
                    <a:pt x="774" y="732"/>
                  </a:lnTo>
                  <a:lnTo>
                    <a:pt x="778" y="724"/>
                  </a:lnTo>
                  <a:lnTo>
                    <a:pt x="787" y="724"/>
                  </a:lnTo>
                  <a:lnTo>
                    <a:pt x="787" y="715"/>
                  </a:lnTo>
                  <a:lnTo>
                    <a:pt x="795" y="711"/>
                  </a:lnTo>
                  <a:lnTo>
                    <a:pt x="812" y="711"/>
                  </a:lnTo>
                  <a:lnTo>
                    <a:pt x="821" y="715"/>
                  </a:lnTo>
                  <a:lnTo>
                    <a:pt x="829" y="715"/>
                  </a:lnTo>
                  <a:lnTo>
                    <a:pt x="834" y="724"/>
                  </a:lnTo>
                  <a:lnTo>
                    <a:pt x="834" y="741"/>
                  </a:lnTo>
                  <a:lnTo>
                    <a:pt x="842" y="749"/>
                  </a:lnTo>
                  <a:lnTo>
                    <a:pt x="842" y="762"/>
                  </a:lnTo>
                  <a:lnTo>
                    <a:pt x="863" y="787"/>
                  </a:lnTo>
                  <a:lnTo>
                    <a:pt x="863" y="792"/>
                  </a:lnTo>
                  <a:lnTo>
                    <a:pt x="880" y="809"/>
                  </a:lnTo>
                  <a:lnTo>
                    <a:pt x="880" y="817"/>
                  </a:lnTo>
                  <a:lnTo>
                    <a:pt x="948" y="885"/>
                  </a:lnTo>
                  <a:lnTo>
                    <a:pt x="948" y="893"/>
                  </a:lnTo>
                  <a:lnTo>
                    <a:pt x="965" y="906"/>
                  </a:lnTo>
                  <a:lnTo>
                    <a:pt x="965" y="914"/>
                  </a:lnTo>
                  <a:lnTo>
                    <a:pt x="994" y="944"/>
                  </a:lnTo>
                  <a:lnTo>
                    <a:pt x="994" y="953"/>
                  </a:lnTo>
                  <a:lnTo>
                    <a:pt x="1016" y="974"/>
                  </a:lnTo>
                  <a:lnTo>
                    <a:pt x="1007" y="982"/>
                  </a:lnTo>
                  <a:lnTo>
                    <a:pt x="1007" y="991"/>
                  </a:lnTo>
                  <a:lnTo>
                    <a:pt x="994" y="991"/>
                  </a:lnTo>
                  <a:lnTo>
                    <a:pt x="986" y="999"/>
                  </a:lnTo>
                  <a:lnTo>
                    <a:pt x="948" y="999"/>
                  </a:lnTo>
                  <a:lnTo>
                    <a:pt x="939" y="991"/>
                  </a:lnTo>
                  <a:lnTo>
                    <a:pt x="918" y="991"/>
                  </a:lnTo>
                  <a:lnTo>
                    <a:pt x="910" y="999"/>
                  </a:lnTo>
                  <a:lnTo>
                    <a:pt x="795" y="999"/>
                  </a:lnTo>
                  <a:lnTo>
                    <a:pt x="795" y="1012"/>
                  </a:lnTo>
                  <a:lnTo>
                    <a:pt x="787" y="1020"/>
                  </a:lnTo>
                  <a:lnTo>
                    <a:pt x="787" y="1024"/>
                  </a:lnTo>
                  <a:lnTo>
                    <a:pt x="778" y="1033"/>
                  </a:lnTo>
                  <a:lnTo>
                    <a:pt x="774" y="1033"/>
                  </a:lnTo>
                  <a:lnTo>
                    <a:pt x="753" y="1058"/>
                  </a:lnTo>
                  <a:lnTo>
                    <a:pt x="745" y="1058"/>
                  </a:lnTo>
                  <a:lnTo>
                    <a:pt x="736" y="1067"/>
                  </a:lnTo>
                  <a:lnTo>
                    <a:pt x="728" y="1067"/>
                  </a:lnTo>
                  <a:lnTo>
                    <a:pt x="719" y="1071"/>
                  </a:lnTo>
                  <a:lnTo>
                    <a:pt x="715" y="1071"/>
                  </a:lnTo>
                  <a:lnTo>
                    <a:pt x="707" y="1080"/>
                  </a:lnTo>
                  <a:lnTo>
                    <a:pt x="698" y="1080"/>
                  </a:lnTo>
                  <a:lnTo>
                    <a:pt x="681" y="1096"/>
                  </a:lnTo>
                  <a:lnTo>
                    <a:pt x="677" y="1096"/>
                  </a:lnTo>
                  <a:lnTo>
                    <a:pt x="660" y="1109"/>
                  </a:lnTo>
                  <a:lnTo>
                    <a:pt x="660" y="1118"/>
                  </a:lnTo>
                  <a:lnTo>
                    <a:pt x="651" y="1126"/>
                  </a:lnTo>
                  <a:lnTo>
                    <a:pt x="639" y="1126"/>
                  </a:lnTo>
                  <a:lnTo>
                    <a:pt x="639" y="1139"/>
                  </a:lnTo>
                  <a:lnTo>
                    <a:pt x="630" y="1147"/>
                  </a:lnTo>
                  <a:lnTo>
                    <a:pt x="630" y="1156"/>
                  </a:lnTo>
                  <a:lnTo>
                    <a:pt x="622" y="1164"/>
                  </a:lnTo>
                  <a:lnTo>
                    <a:pt x="622" y="1168"/>
                  </a:lnTo>
                  <a:lnTo>
                    <a:pt x="630" y="1177"/>
                  </a:lnTo>
                  <a:lnTo>
                    <a:pt x="630" y="1223"/>
                  </a:lnTo>
                  <a:lnTo>
                    <a:pt x="622" y="1232"/>
                  </a:lnTo>
                  <a:lnTo>
                    <a:pt x="622" y="1262"/>
                  </a:lnTo>
                  <a:lnTo>
                    <a:pt x="630" y="1270"/>
                  </a:lnTo>
                  <a:lnTo>
                    <a:pt x="630" y="1283"/>
                  </a:lnTo>
                  <a:lnTo>
                    <a:pt x="639" y="1291"/>
                  </a:lnTo>
                  <a:lnTo>
                    <a:pt x="639" y="1312"/>
                  </a:lnTo>
                  <a:lnTo>
                    <a:pt x="643" y="1321"/>
                  </a:lnTo>
                  <a:lnTo>
                    <a:pt x="643" y="1346"/>
                  </a:lnTo>
                  <a:lnTo>
                    <a:pt x="651" y="1350"/>
                  </a:lnTo>
                  <a:lnTo>
                    <a:pt x="651" y="1359"/>
                  </a:lnTo>
                  <a:lnTo>
                    <a:pt x="660" y="1367"/>
                  </a:lnTo>
                  <a:lnTo>
                    <a:pt x="660" y="1376"/>
                  </a:lnTo>
                  <a:lnTo>
                    <a:pt x="668" y="1380"/>
                  </a:lnTo>
                  <a:lnTo>
                    <a:pt x="668" y="1389"/>
                  </a:lnTo>
                  <a:lnTo>
                    <a:pt x="677" y="1397"/>
                  </a:lnTo>
                  <a:lnTo>
                    <a:pt x="681" y="1397"/>
                  </a:lnTo>
                  <a:lnTo>
                    <a:pt x="690" y="1405"/>
                  </a:lnTo>
                  <a:lnTo>
                    <a:pt x="745" y="1405"/>
                  </a:lnTo>
                  <a:lnTo>
                    <a:pt x="753" y="1414"/>
                  </a:lnTo>
                  <a:lnTo>
                    <a:pt x="766" y="1414"/>
                  </a:lnTo>
                  <a:lnTo>
                    <a:pt x="774" y="1418"/>
                  </a:lnTo>
                  <a:lnTo>
                    <a:pt x="778" y="1418"/>
                  </a:lnTo>
                  <a:lnTo>
                    <a:pt x="795" y="1435"/>
                  </a:lnTo>
                  <a:lnTo>
                    <a:pt x="804" y="1435"/>
                  </a:lnTo>
                  <a:lnTo>
                    <a:pt x="821" y="1452"/>
                  </a:lnTo>
                  <a:lnTo>
                    <a:pt x="829" y="1452"/>
                  </a:lnTo>
                  <a:lnTo>
                    <a:pt x="829" y="1465"/>
                  </a:lnTo>
                  <a:lnTo>
                    <a:pt x="834" y="1473"/>
                  </a:lnTo>
                  <a:lnTo>
                    <a:pt x="834" y="1477"/>
                  </a:lnTo>
                  <a:lnTo>
                    <a:pt x="821" y="1494"/>
                  </a:lnTo>
                  <a:lnTo>
                    <a:pt x="821" y="1511"/>
                  </a:lnTo>
                  <a:lnTo>
                    <a:pt x="842" y="1532"/>
                  </a:lnTo>
                  <a:lnTo>
                    <a:pt x="842" y="1558"/>
                  </a:lnTo>
                  <a:lnTo>
                    <a:pt x="850" y="1558"/>
                  </a:lnTo>
                  <a:lnTo>
                    <a:pt x="859" y="1562"/>
                  </a:lnTo>
                  <a:lnTo>
                    <a:pt x="880" y="1562"/>
                  </a:lnTo>
                  <a:lnTo>
                    <a:pt x="880" y="1571"/>
                  </a:lnTo>
                  <a:lnTo>
                    <a:pt x="872" y="1579"/>
                  </a:lnTo>
                  <a:lnTo>
                    <a:pt x="872" y="1583"/>
                  </a:lnTo>
                  <a:lnTo>
                    <a:pt x="863" y="1592"/>
                  </a:lnTo>
                  <a:lnTo>
                    <a:pt x="863" y="1600"/>
                  </a:lnTo>
                  <a:lnTo>
                    <a:pt x="880" y="1617"/>
                  </a:lnTo>
                  <a:lnTo>
                    <a:pt x="880" y="1630"/>
                  </a:lnTo>
                  <a:lnTo>
                    <a:pt x="850" y="1659"/>
                  </a:lnTo>
                  <a:lnTo>
                    <a:pt x="834" y="1659"/>
                  </a:lnTo>
                  <a:lnTo>
                    <a:pt x="804" y="1693"/>
                  </a:lnTo>
                  <a:lnTo>
                    <a:pt x="804" y="1697"/>
                  </a:lnTo>
                  <a:lnTo>
                    <a:pt x="787" y="1697"/>
                  </a:lnTo>
                  <a:lnTo>
                    <a:pt x="766" y="1676"/>
                  </a:lnTo>
                  <a:lnTo>
                    <a:pt x="757" y="1685"/>
                  </a:lnTo>
                  <a:lnTo>
                    <a:pt x="753" y="1685"/>
                  </a:lnTo>
                  <a:lnTo>
                    <a:pt x="728" y="1706"/>
                  </a:lnTo>
                  <a:lnTo>
                    <a:pt x="690" y="1706"/>
                  </a:lnTo>
                  <a:lnTo>
                    <a:pt x="681" y="1697"/>
                  </a:lnTo>
                  <a:lnTo>
                    <a:pt x="668" y="1697"/>
                  </a:lnTo>
                  <a:lnTo>
                    <a:pt x="660" y="1693"/>
                  </a:lnTo>
                  <a:lnTo>
                    <a:pt x="639" y="1693"/>
                  </a:lnTo>
                  <a:lnTo>
                    <a:pt x="630" y="1685"/>
                  </a:lnTo>
                  <a:lnTo>
                    <a:pt x="622" y="1685"/>
                  </a:lnTo>
                  <a:lnTo>
                    <a:pt x="613" y="1676"/>
                  </a:lnTo>
                  <a:lnTo>
                    <a:pt x="605" y="1676"/>
                  </a:lnTo>
                  <a:lnTo>
                    <a:pt x="601" y="1668"/>
                  </a:lnTo>
                  <a:lnTo>
                    <a:pt x="592" y="1668"/>
                  </a:lnTo>
                  <a:lnTo>
                    <a:pt x="584" y="1659"/>
                  </a:lnTo>
                  <a:lnTo>
                    <a:pt x="575" y="1659"/>
                  </a:lnTo>
                  <a:lnTo>
                    <a:pt x="571" y="1655"/>
                  </a:lnTo>
                  <a:lnTo>
                    <a:pt x="537" y="1655"/>
                  </a:lnTo>
                  <a:lnTo>
                    <a:pt x="533" y="1647"/>
                  </a:lnTo>
                  <a:lnTo>
                    <a:pt x="486" y="1647"/>
                  </a:lnTo>
                  <a:lnTo>
                    <a:pt x="478" y="1638"/>
                  </a:lnTo>
                  <a:lnTo>
                    <a:pt x="469" y="1638"/>
                  </a:lnTo>
                  <a:lnTo>
                    <a:pt x="461" y="1630"/>
                  </a:lnTo>
                  <a:lnTo>
                    <a:pt x="457" y="1630"/>
                  </a:lnTo>
                  <a:lnTo>
                    <a:pt x="440" y="1617"/>
                  </a:lnTo>
                  <a:lnTo>
                    <a:pt x="431" y="1617"/>
                  </a:lnTo>
                  <a:lnTo>
                    <a:pt x="419" y="1600"/>
                  </a:lnTo>
                  <a:lnTo>
                    <a:pt x="410" y="1600"/>
                  </a:lnTo>
                  <a:lnTo>
                    <a:pt x="402" y="1592"/>
                  </a:lnTo>
                  <a:lnTo>
                    <a:pt x="393" y="1592"/>
                  </a:lnTo>
                  <a:lnTo>
                    <a:pt x="364" y="1562"/>
                  </a:lnTo>
                  <a:lnTo>
                    <a:pt x="296" y="1562"/>
                  </a:lnTo>
                  <a:lnTo>
                    <a:pt x="287" y="1558"/>
                  </a:lnTo>
                  <a:lnTo>
                    <a:pt x="266" y="1558"/>
                  </a:lnTo>
                  <a:lnTo>
                    <a:pt x="258" y="1549"/>
                  </a:lnTo>
                  <a:lnTo>
                    <a:pt x="249" y="1549"/>
                  </a:lnTo>
                  <a:lnTo>
                    <a:pt x="220" y="1520"/>
                  </a:lnTo>
                  <a:lnTo>
                    <a:pt x="220" y="1473"/>
                  </a:lnTo>
                  <a:lnTo>
                    <a:pt x="211" y="1465"/>
                  </a:lnTo>
                  <a:lnTo>
                    <a:pt x="211" y="1456"/>
                  </a:lnTo>
                  <a:lnTo>
                    <a:pt x="190" y="1435"/>
                  </a:lnTo>
                  <a:lnTo>
                    <a:pt x="173" y="1435"/>
                  </a:lnTo>
                  <a:lnTo>
                    <a:pt x="169" y="1427"/>
                  </a:lnTo>
                  <a:lnTo>
                    <a:pt x="160" y="1427"/>
                  </a:lnTo>
                  <a:lnTo>
                    <a:pt x="152" y="1418"/>
                  </a:lnTo>
                  <a:lnTo>
                    <a:pt x="152" y="1350"/>
                  </a:lnTo>
                  <a:lnTo>
                    <a:pt x="173" y="1329"/>
                  </a:lnTo>
                  <a:lnTo>
                    <a:pt x="182" y="1329"/>
                  </a:lnTo>
                  <a:lnTo>
                    <a:pt x="207" y="1308"/>
                  </a:lnTo>
                  <a:lnTo>
                    <a:pt x="207" y="1291"/>
                  </a:lnTo>
                  <a:lnTo>
                    <a:pt x="211" y="1283"/>
                  </a:lnTo>
                  <a:lnTo>
                    <a:pt x="211" y="1270"/>
                  </a:lnTo>
                  <a:lnTo>
                    <a:pt x="207" y="1262"/>
                  </a:lnTo>
                  <a:lnTo>
                    <a:pt x="207" y="1253"/>
                  </a:lnTo>
                  <a:lnTo>
                    <a:pt x="190" y="1240"/>
                  </a:lnTo>
                  <a:lnTo>
                    <a:pt x="190" y="1232"/>
                  </a:lnTo>
                  <a:lnTo>
                    <a:pt x="182" y="1223"/>
                  </a:lnTo>
                  <a:lnTo>
                    <a:pt x="182" y="1215"/>
                  </a:lnTo>
                  <a:lnTo>
                    <a:pt x="173" y="1206"/>
                  </a:lnTo>
                  <a:lnTo>
                    <a:pt x="173" y="1194"/>
                  </a:lnTo>
                  <a:lnTo>
                    <a:pt x="182" y="1185"/>
                  </a:lnTo>
                  <a:lnTo>
                    <a:pt x="182" y="1156"/>
                  </a:lnTo>
                  <a:lnTo>
                    <a:pt x="169" y="1139"/>
                  </a:lnTo>
                  <a:lnTo>
                    <a:pt x="169" y="1135"/>
                  </a:lnTo>
                  <a:lnTo>
                    <a:pt x="152" y="1118"/>
                  </a:lnTo>
                  <a:lnTo>
                    <a:pt x="144" y="1118"/>
                  </a:lnTo>
                  <a:lnTo>
                    <a:pt x="135" y="1109"/>
                  </a:lnTo>
                  <a:lnTo>
                    <a:pt x="122" y="1109"/>
                  </a:lnTo>
                  <a:lnTo>
                    <a:pt x="105" y="1096"/>
                  </a:lnTo>
                  <a:lnTo>
                    <a:pt x="105" y="1088"/>
                  </a:lnTo>
                  <a:lnTo>
                    <a:pt x="97" y="1080"/>
                  </a:lnTo>
                  <a:lnTo>
                    <a:pt x="97" y="1058"/>
                  </a:lnTo>
                  <a:lnTo>
                    <a:pt x="105" y="1050"/>
                  </a:lnTo>
                  <a:lnTo>
                    <a:pt x="105" y="1041"/>
                  </a:lnTo>
                  <a:lnTo>
                    <a:pt x="114" y="1033"/>
                  </a:lnTo>
                  <a:lnTo>
                    <a:pt x="114" y="974"/>
                  </a:lnTo>
                  <a:lnTo>
                    <a:pt x="105" y="965"/>
                  </a:lnTo>
                  <a:lnTo>
                    <a:pt x="105" y="961"/>
                  </a:lnTo>
                  <a:lnTo>
                    <a:pt x="93" y="944"/>
                  </a:lnTo>
                  <a:lnTo>
                    <a:pt x="93" y="936"/>
                  </a:lnTo>
                  <a:lnTo>
                    <a:pt x="84" y="927"/>
                  </a:lnTo>
                  <a:lnTo>
                    <a:pt x="76" y="923"/>
                  </a:lnTo>
                  <a:lnTo>
                    <a:pt x="76" y="906"/>
                  </a:lnTo>
                  <a:lnTo>
                    <a:pt x="67" y="897"/>
                  </a:lnTo>
                  <a:lnTo>
                    <a:pt x="67" y="855"/>
                  </a:lnTo>
                  <a:lnTo>
                    <a:pt x="76" y="847"/>
                  </a:lnTo>
                  <a:lnTo>
                    <a:pt x="76" y="779"/>
                  </a:lnTo>
                  <a:lnTo>
                    <a:pt x="84" y="771"/>
                  </a:lnTo>
                  <a:lnTo>
                    <a:pt x="84" y="724"/>
                  </a:lnTo>
                  <a:lnTo>
                    <a:pt x="76" y="715"/>
                  </a:lnTo>
                  <a:lnTo>
                    <a:pt x="76" y="686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7642BB1C-070C-49F1-9F2F-CF799A2D1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6" y="1563"/>
              <a:ext cx="358" cy="209"/>
            </a:xfrm>
            <a:custGeom>
              <a:avLst/>
              <a:gdLst>
                <a:gd name="T0" fmla="*/ 1232 w 1587"/>
                <a:gd name="T1" fmla="*/ 60 h 927"/>
                <a:gd name="T2" fmla="*/ 1143 w 1587"/>
                <a:gd name="T3" fmla="*/ 60 h 927"/>
                <a:gd name="T4" fmla="*/ 1088 w 1587"/>
                <a:gd name="T5" fmla="*/ 30 h 927"/>
                <a:gd name="T6" fmla="*/ 1050 w 1587"/>
                <a:gd name="T7" fmla="*/ 26 h 927"/>
                <a:gd name="T8" fmla="*/ 1003 w 1587"/>
                <a:gd name="T9" fmla="*/ 9 h 927"/>
                <a:gd name="T10" fmla="*/ 944 w 1587"/>
                <a:gd name="T11" fmla="*/ 47 h 927"/>
                <a:gd name="T12" fmla="*/ 893 w 1587"/>
                <a:gd name="T13" fmla="*/ 68 h 927"/>
                <a:gd name="T14" fmla="*/ 847 w 1587"/>
                <a:gd name="T15" fmla="*/ 98 h 927"/>
                <a:gd name="T16" fmla="*/ 796 w 1587"/>
                <a:gd name="T17" fmla="*/ 115 h 927"/>
                <a:gd name="T18" fmla="*/ 732 w 1587"/>
                <a:gd name="T19" fmla="*/ 144 h 927"/>
                <a:gd name="T20" fmla="*/ 665 w 1587"/>
                <a:gd name="T21" fmla="*/ 144 h 927"/>
                <a:gd name="T22" fmla="*/ 559 w 1587"/>
                <a:gd name="T23" fmla="*/ 136 h 927"/>
                <a:gd name="T24" fmla="*/ 508 w 1587"/>
                <a:gd name="T25" fmla="*/ 153 h 927"/>
                <a:gd name="T26" fmla="*/ 394 w 1587"/>
                <a:gd name="T27" fmla="*/ 182 h 927"/>
                <a:gd name="T28" fmla="*/ 300 w 1587"/>
                <a:gd name="T29" fmla="*/ 195 h 927"/>
                <a:gd name="T30" fmla="*/ 212 w 1587"/>
                <a:gd name="T31" fmla="*/ 242 h 927"/>
                <a:gd name="T32" fmla="*/ 144 w 1587"/>
                <a:gd name="T33" fmla="*/ 259 h 927"/>
                <a:gd name="T34" fmla="*/ 89 w 1587"/>
                <a:gd name="T35" fmla="*/ 280 h 927"/>
                <a:gd name="T36" fmla="*/ 47 w 1587"/>
                <a:gd name="T37" fmla="*/ 301 h 927"/>
                <a:gd name="T38" fmla="*/ 8 w 1587"/>
                <a:gd name="T39" fmla="*/ 339 h 927"/>
                <a:gd name="T40" fmla="*/ 47 w 1587"/>
                <a:gd name="T41" fmla="*/ 394 h 927"/>
                <a:gd name="T42" fmla="*/ 123 w 1587"/>
                <a:gd name="T43" fmla="*/ 453 h 927"/>
                <a:gd name="T44" fmla="*/ 174 w 1587"/>
                <a:gd name="T45" fmla="*/ 483 h 927"/>
                <a:gd name="T46" fmla="*/ 233 w 1587"/>
                <a:gd name="T47" fmla="*/ 530 h 927"/>
                <a:gd name="T48" fmla="*/ 292 w 1587"/>
                <a:gd name="T49" fmla="*/ 568 h 927"/>
                <a:gd name="T50" fmla="*/ 364 w 1587"/>
                <a:gd name="T51" fmla="*/ 597 h 927"/>
                <a:gd name="T52" fmla="*/ 508 w 1587"/>
                <a:gd name="T53" fmla="*/ 610 h 927"/>
                <a:gd name="T54" fmla="*/ 635 w 1587"/>
                <a:gd name="T55" fmla="*/ 597 h 927"/>
                <a:gd name="T56" fmla="*/ 703 w 1587"/>
                <a:gd name="T57" fmla="*/ 627 h 927"/>
                <a:gd name="T58" fmla="*/ 741 w 1587"/>
                <a:gd name="T59" fmla="*/ 648 h 927"/>
                <a:gd name="T60" fmla="*/ 808 w 1587"/>
                <a:gd name="T61" fmla="*/ 665 h 927"/>
                <a:gd name="T62" fmla="*/ 796 w 1587"/>
                <a:gd name="T63" fmla="*/ 733 h 927"/>
                <a:gd name="T64" fmla="*/ 770 w 1587"/>
                <a:gd name="T65" fmla="*/ 783 h 927"/>
                <a:gd name="T66" fmla="*/ 796 w 1587"/>
                <a:gd name="T67" fmla="*/ 906 h 927"/>
                <a:gd name="T68" fmla="*/ 859 w 1587"/>
                <a:gd name="T69" fmla="*/ 919 h 927"/>
                <a:gd name="T70" fmla="*/ 931 w 1587"/>
                <a:gd name="T71" fmla="*/ 898 h 927"/>
                <a:gd name="T72" fmla="*/ 1012 w 1587"/>
                <a:gd name="T73" fmla="*/ 889 h 927"/>
                <a:gd name="T74" fmla="*/ 1109 w 1587"/>
                <a:gd name="T75" fmla="*/ 906 h 927"/>
                <a:gd name="T76" fmla="*/ 1164 w 1587"/>
                <a:gd name="T77" fmla="*/ 877 h 927"/>
                <a:gd name="T78" fmla="*/ 1194 w 1587"/>
                <a:gd name="T79" fmla="*/ 851 h 927"/>
                <a:gd name="T80" fmla="*/ 1232 w 1587"/>
                <a:gd name="T81" fmla="*/ 813 h 927"/>
                <a:gd name="T82" fmla="*/ 1299 w 1587"/>
                <a:gd name="T83" fmla="*/ 792 h 927"/>
                <a:gd name="T84" fmla="*/ 1384 w 1587"/>
                <a:gd name="T85" fmla="*/ 775 h 927"/>
                <a:gd name="T86" fmla="*/ 1414 w 1587"/>
                <a:gd name="T87" fmla="*/ 762 h 927"/>
                <a:gd name="T88" fmla="*/ 1460 w 1587"/>
                <a:gd name="T89" fmla="*/ 712 h 927"/>
                <a:gd name="T90" fmla="*/ 1473 w 1587"/>
                <a:gd name="T91" fmla="*/ 648 h 927"/>
                <a:gd name="T92" fmla="*/ 1498 w 1587"/>
                <a:gd name="T93" fmla="*/ 538 h 927"/>
                <a:gd name="T94" fmla="*/ 1528 w 1587"/>
                <a:gd name="T95" fmla="*/ 504 h 927"/>
                <a:gd name="T96" fmla="*/ 1558 w 1587"/>
                <a:gd name="T97" fmla="*/ 483 h 927"/>
                <a:gd name="T98" fmla="*/ 1541 w 1587"/>
                <a:gd name="T99" fmla="*/ 462 h 927"/>
                <a:gd name="T100" fmla="*/ 1558 w 1587"/>
                <a:gd name="T101" fmla="*/ 424 h 927"/>
                <a:gd name="T102" fmla="*/ 1575 w 1587"/>
                <a:gd name="T103" fmla="*/ 377 h 927"/>
                <a:gd name="T104" fmla="*/ 1587 w 1587"/>
                <a:gd name="T105" fmla="*/ 318 h 927"/>
                <a:gd name="T106" fmla="*/ 1469 w 1587"/>
                <a:gd name="T107" fmla="*/ 301 h 927"/>
                <a:gd name="T108" fmla="*/ 1452 w 1587"/>
                <a:gd name="T109" fmla="*/ 259 h 927"/>
                <a:gd name="T110" fmla="*/ 1469 w 1587"/>
                <a:gd name="T111" fmla="*/ 174 h 927"/>
                <a:gd name="T112" fmla="*/ 1481 w 1587"/>
                <a:gd name="T113" fmla="*/ 115 h 927"/>
                <a:gd name="T114" fmla="*/ 1431 w 1587"/>
                <a:gd name="T115" fmla="*/ 68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7" h="927">
                  <a:moveTo>
                    <a:pt x="1431" y="47"/>
                  </a:moveTo>
                  <a:lnTo>
                    <a:pt x="1397" y="47"/>
                  </a:lnTo>
                  <a:lnTo>
                    <a:pt x="1393" y="55"/>
                  </a:lnTo>
                  <a:lnTo>
                    <a:pt x="1240" y="55"/>
                  </a:lnTo>
                  <a:lnTo>
                    <a:pt x="1232" y="60"/>
                  </a:lnTo>
                  <a:lnTo>
                    <a:pt x="1223" y="60"/>
                  </a:lnTo>
                  <a:lnTo>
                    <a:pt x="1219" y="68"/>
                  </a:lnTo>
                  <a:lnTo>
                    <a:pt x="1181" y="68"/>
                  </a:lnTo>
                  <a:lnTo>
                    <a:pt x="1172" y="60"/>
                  </a:lnTo>
                  <a:lnTo>
                    <a:pt x="1143" y="60"/>
                  </a:lnTo>
                  <a:lnTo>
                    <a:pt x="1134" y="55"/>
                  </a:lnTo>
                  <a:lnTo>
                    <a:pt x="1117" y="55"/>
                  </a:lnTo>
                  <a:lnTo>
                    <a:pt x="1105" y="38"/>
                  </a:lnTo>
                  <a:lnTo>
                    <a:pt x="1096" y="38"/>
                  </a:lnTo>
                  <a:lnTo>
                    <a:pt x="1088" y="30"/>
                  </a:lnTo>
                  <a:lnTo>
                    <a:pt x="1079" y="38"/>
                  </a:lnTo>
                  <a:lnTo>
                    <a:pt x="1075" y="38"/>
                  </a:lnTo>
                  <a:lnTo>
                    <a:pt x="1067" y="30"/>
                  </a:lnTo>
                  <a:lnTo>
                    <a:pt x="1058" y="30"/>
                  </a:lnTo>
                  <a:lnTo>
                    <a:pt x="1050" y="26"/>
                  </a:lnTo>
                  <a:lnTo>
                    <a:pt x="1050" y="17"/>
                  </a:lnTo>
                  <a:lnTo>
                    <a:pt x="1037" y="0"/>
                  </a:lnTo>
                  <a:lnTo>
                    <a:pt x="1029" y="0"/>
                  </a:lnTo>
                  <a:lnTo>
                    <a:pt x="1020" y="9"/>
                  </a:lnTo>
                  <a:lnTo>
                    <a:pt x="1003" y="9"/>
                  </a:lnTo>
                  <a:lnTo>
                    <a:pt x="990" y="26"/>
                  </a:lnTo>
                  <a:lnTo>
                    <a:pt x="974" y="26"/>
                  </a:lnTo>
                  <a:lnTo>
                    <a:pt x="961" y="38"/>
                  </a:lnTo>
                  <a:lnTo>
                    <a:pt x="952" y="38"/>
                  </a:lnTo>
                  <a:lnTo>
                    <a:pt x="944" y="47"/>
                  </a:lnTo>
                  <a:lnTo>
                    <a:pt x="940" y="47"/>
                  </a:lnTo>
                  <a:lnTo>
                    <a:pt x="931" y="55"/>
                  </a:lnTo>
                  <a:lnTo>
                    <a:pt x="923" y="55"/>
                  </a:lnTo>
                  <a:lnTo>
                    <a:pt x="906" y="68"/>
                  </a:lnTo>
                  <a:lnTo>
                    <a:pt x="893" y="68"/>
                  </a:lnTo>
                  <a:lnTo>
                    <a:pt x="876" y="85"/>
                  </a:lnTo>
                  <a:lnTo>
                    <a:pt x="868" y="85"/>
                  </a:lnTo>
                  <a:lnTo>
                    <a:pt x="859" y="94"/>
                  </a:lnTo>
                  <a:lnTo>
                    <a:pt x="855" y="94"/>
                  </a:lnTo>
                  <a:lnTo>
                    <a:pt x="847" y="98"/>
                  </a:lnTo>
                  <a:lnTo>
                    <a:pt x="838" y="98"/>
                  </a:lnTo>
                  <a:lnTo>
                    <a:pt x="834" y="106"/>
                  </a:lnTo>
                  <a:lnTo>
                    <a:pt x="825" y="106"/>
                  </a:lnTo>
                  <a:lnTo>
                    <a:pt x="817" y="115"/>
                  </a:lnTo>
                  <a:lnTo>
                    <a:pt x="796" y="115"/>
                  </a:lnTo>
                  <a:lnTo>
                    <a:pt x="787" y="123"/>
                  </a:lnTo>
                  <a:lnTo>
                    <a:pt x="762" y="123"/>
                  </a:lnTo>
                  <a:lnTo>
                    <a:pt x="749" y="136"/>
                  </a:lnTo>
                  <a:lnTo>
                    <a:pt x="741" y="136"/>
                  </a:lnTo>
                  <a:lnTo>
                    <a:pt x="732" y="144"/>
                  </a:lnTo>
                  <a:lnTo>
                    <a:pt x="711" y="144"/>
                  </a:lnTo>
                  <a:lnTo>
                    <a:pt x="703" y="153"/>
                  </a:lnTo>
                  <a:lnTo>
                    <a:pt x="681" y="153"/>
                  </a:lnTo>
                  <a:lnTo>
                    <a:pt x="673" y="144"/>
                  </a:lnTo>
                  <a:lnTo>
                    <a:pt x="665" y="144"/>
                  </a:lnTo>
                  <a:lnTo>
                    <a:pt x="656" y="136"/>
                  </a:lnTo>
                  <a:lnTo>
                    <a:pt x="635" y="136"/>
                  </a:lnTo>
                  <a:lnTo>
                    <a:pt x="626" y="127"/>
                  </a:lnTo>
                  <a:lnTo>
                    <a:pt x="567" y="127"/>
                  </a:lnTo>
                  <a:lnTo>
                    <a:pt x="559" y="136"/>
                  </a:lnTo>
                  <a:lnTo>
                    <a:pt x="550" y="136"/>
                  </a:lnTo>
                  <a:lnTo>
                    <a:pt x="546" y="144"/>
                  </a:lnTo>
                  <a:lnTo>
                    <a:pt x="529" y="144"/>
                  </a:lnTo>
                  <a:lnTo>
                    <a:pt x="521" y="153"/>
                  </a:lnTo>
                  <a:lnTo>
                    <a:pt x="508" y="153"/>
                  </a:lnTo>
                  <a:lnTo>
                    <a:pt x="499" y="161"/>
                  </a:lnTo>
                  <a:lnTo>
                    <a:pt x="470" y="161"/>
                  </a:lnTo>
                  <a:lnTo>
                    <a:pt x="453" y="174"/>
                  </a:lnTo>
                  <a:lnTo>
                    <a:pt x="402" y="174"/>
                  </a:lnTo>
                  <a:lnTo>
                    <a:pt x="394" y="182"/>
                  </a:lnTo>
                  <a:lnTo>
                    <a:pt x="377" y="182"/>
                  </a:lnTo>
                  <a:lnTo>
                    <a:pt x="368" y="191"/>
                  </a:lnTo>
                  <a:lnTo>
                    <a:pt x="356" y="191"/>
                  </a:lnTo>
                  <a:lnTo>
                    <a:pt x="347" y="195"/>
                  </a:lnTo>
                  <a:lnTo>
                    <a:pt x="300" y="195"/>
                  </a:lnTo>
                  <a:lnTo>
                    <a:pt x="271" y="229"/>
                  </a:lnTo>
                  <a:lnTo>
                    <a:pt x="241" y="229"/>
                  </a:lnTo>
                  <a:lnTo>
                    <a:pt x="233" y="233"/>
                  </a:lnTo>
                  <a:lnTo>
                    <a:pt x="220" y="233"/>
                  </a:lnTo>
                  <a:lnTo>
                    <a:pt x="212" y="242"/>
                  </a:lnTo>
                  <a:lnTo>
                    <a:pt x="195" y="242"/>
                  </a:lnTo>
                  <a:lnTo>
                    <a:pt x="186" y="250"/>
                  </a:lnTo>
                  <a:lnTo>
                    <a:pt x="165" y="250"/>
                  </a:lnTo>
                  <a:lnTo>
                    <a:pt x="161" y="259"/>
                  </a:lnTo>
                  <a:lnTo>
                    <a:pt x="144" y="259"/>
                  </a:lnTo>
                  <a:lnTo>
                    <a:pt x="135" y="267"/>
                  </a:lnTo>
                  <a:lnTo>
                    <a:pt x="123" y="267"/>
                  </a:lnTo>
                  <a:lnTo>
                    <a:pt x="114" y="271"/>
                  </a:lnTo>
                  <a:lnTo>
                    <a:pt x="97" y="271"/>
                  </a:lnTo>
                  <a:lnTo>
                    <a:pt x="89" y="280"/>
                  </a:lnTo>
                  <a:lnTo>
                    <a:pt x="80" y="280"/>
                  </a:lnTo>
                  <a:lnTo>
                    <a:pt x="76" y="288"/>
                  </a:lnTo>
                  <a:lnTo>
                    <a:pt x="55" y="288"/>
                  </a:lnTo>
                  <a:lnTo>
                    <a:pt x="47" y="297"/>
                  </a:lnTo>
                  <a:lnTo>
                    <a:pt x="47" y="301"/>
                  </a:lnTo>
                  <a:lnTo>
                    <a:pt x="38" y="301"/>
                  </a:lnTo>
                  <a:lnTo>
                    <a:pt x="30" y="309"/>
                  </a:lnTo>
                  <a:lnTo>
                    <a:pt x="21" y="309"/>
                  </a:lnTo>
                  <a:lnTo>
                    <a:pt x="8" y="326"/>
                  </a:lnTo>
                  <a:lnTo>
                    <a:pt x="8" y="339"/>
                  </a:lnTo>
                  <a:lnTo>
                    <a:pt x="0" y="347"/>
                  </a:lnTo>
                  <a:lnTo>
                    <a:pt x="8" y="356"/>
                  </a:lnTo>
                  <a:lnTo>
                    <a:pt x="8" y="364"/>
                  </a:lnTo>
                  <a:lnTo>
                    <a:pt x="38" y="394"/>
                  </a:lnTo>
                  <a:lnTo>
                    <a:pt x="47" y="394"/>
                  </a:lnTo>
                  <a:lnTo>
                    <a:pt x="68" y="415"/>
                  </a:lnTo>
                  <a:lnTo>
                    <a:pt x="76" y="415"/>
                  </a:lnTo>
                  <a:lnTo>
                    <a:pt x="89" y="432"/>
                  </a:lnTo>
                  <a:lnTo>
                    <a:pt x="97" y="432"/>
                  </a:lnTo>
                  <a:lnTo>
                    <a:pt x="123" y="453"/>
                  </a:lnTo>
                  <a:lnTo>
                    <a:pt x="127" y="453"/>
                  </a:lnTo>
                  <a:lnTo>
                    <a:pt x="135" y="462"/>
                  </a:lnTo>
                  <a:lnTo>
                    <a:pt x="144" y="462"/>
                  </a:lnTo>
                  <a:lnTo>
                    <a:pt x="165" y="483"/>
                  </a:lnTo>
                  <a:lnTo>
                    <a:pt x="174" y="483"/>
                  </a:lnTo>
                  <a:lnTo>
                    <a:pt x="182" y="491"/>
                  </a:lnTo>
                  <a:lnTo>
                    <a:pt x="186" y="491"/>
                  </a:lnTo>
                  <a:lnTo>
                    <a:pt x="203" y="504"/>
                  </a:lnTo>
                  <a:lnTo>
                    <a:pt x="212" y="504"/>
                  </a:lnTo>
                  <a:lnTo>
                    <a:pt x="233" y="530"/>
                  </a:lnTo>
                  <a:lnTo>
                    <a:pt x="241" y="530"/>
                  </a:lnTo>
                  <a:lnTo>
                    <a:pt x="262" y="551"/>
                  </a:lnTo>
                  <a:lnTo>
                    <a:pt x="271" y="551"/>
                  </a:lnTo>
                  <a:lnTo>
                    <a:pt x="288" y="568"/>
                  </a:lnTo>
                  <a:lnTo>
                    <a:pt x="292" y="568"/>
                  </a:lnTo>
                  <a:lnTo>
                    <a:pt x="309" y="580"/>
                  </a:lnTo>
                  <a:lnTo>
                    <a:pt x="326" y="580"/>
                  </a:lnTo>
                  <a:lnTo>
                    <a:pt x="334" y="589"/>
                  </a:lnTo>
                  <a:lnTo>
                    <a:pt x="356" y="589"/>
                  </a:lnTo>
                  <a:lnTo>
                    <a:pt x="364" y="597"/>
                  </a:lnTo>
                  <a:lnTo>
                    <a:pt x="444" y="597"/>
                  </a:lnTo>
                  <a:lnTo>
                    <a:pt x="453" y="606"/>
                  </a:lnTo>
                  <a:lnTo>
                    <a:pt x="461" y="606"/>
                  </a:lnTo>
                  <a:lnTo>
                    <a:pt x="470" y="610"/>
                  </a:lnTo>
                  <a:lnTo>
                    <a:pt x="508" y="610"/>
                  </a:lnTo>
                  <a:lnTo>
                    <a:pt x="512" y="618"/>
                  </a:lnTo>
                  <a:lnTo>
                    <a:pt x="605" y="618"/>
                  </a:lnTo>
                  <a:lnTo>
                    <a:pt x="614" y="610"/>
                  </a:lnTo>
                  <a:lnTo>
                    <a:pt x="618" y="610"/>
                  </a:lnTo>
                  <a:lnTo>
                    <a:pt x="635" y="597"/>
                  </a:lnTo>
                  <a:lnTo>
                    <a:pt x="643" y="597"/>
                  </a:lnTo>
                  <a:lnTo>
                    <a:pt x="652" y="589"/>
                  </a:lnTo>
                  <a:lnTo>
                    <a:pt x="656" y="589"/>
                  </a:lnTo>
                  <a:lnTo>
                    <a:pt x="694" y="627"/>
                  </a:lnTo>
                  <a:lnTo>
                    <a:pt x="703" y="627"/>
                  </a:lnTo>
                  <a:lnTo>
                    <a:pt x="711" y="631"/>
                  </a:lnTo>
                  <a:lnTo>
                    <a:pt x="720" y="631"/>
                  </a:lnTo>
                  <a:lnTo>
                    <a:pt x="724" y="640"/>
                  </a:lnTo>
                  <a:lnTo>
                    <a:pt x="732" y="640"/>
                  </a:lnTo>
                  <a:lnTo>
                    <a:pt x="741" y="648"/>
                  </a:lnTo>
                  <a:lnTo>
                    <a:pt x="770" y="648"/>
                  </a:lnTo>
                  <a:lnTo>
                    <a:pt x="779" y="656"/>
                  </a:lnTo>
                  <a:lnTo>
                    <a:pt x="787" y="656"/>
                  </a:lnTo>
                  <a:lnTo>
                    <a:pt x="796" y="665"/>
                  </a:lnTo>
                  <a:lnTo>
                    <a:pt x="808" y="665"/>
                  </a:lnTo>
                  <a:lnTo>
                    <a:pt x="808" y="695"/>
                  </a:lnTo>
                  <a:lnTo>
                    <a:pt x="800" y="703"/>
                  </a:lnTo>
                  <a:lnTo>
                    <a:pt x="800" y="712"/>
                  </a:lnTo>
                  <a:lnTo>
                    <a:pt x="796" y="716"/>
                  </a:lnTo>
                  <a:lnTo>
                    <a:pt x="796" y="733"/>
                  </a:lnTo>
                  <a:lnTo>
                    <a:pt x="787" y="737"/>
                  </a:lnTo>
                  <a:lnTo>
                    <a:pt x="787" y="745"/>
                  </a:lnTo>
                  <a:lnTo>
                    <a:pt x="762" y="771"/>
                  </a:lnTo>
                  <a:lnTo>
                    <a:pt x="762" y="775"/>
                  </a:lnTo>
                  <a:lnTo>
                    <a:pt x="770" y="783"/>
                  </a:lnTo>
                  <a:lnTo>
                    <a:pt x="770" y="792"/>
                  </a:lnTo>
                  <a:lnTo>
                    <a:pt x="787" y="809"/>
                  </a:lnTo>
                  <a:lnTo>
                    <a:pt x="787" y="877"/>
                  </a:lnTo>
                  <a:lnTo>
                    <a:pt x="796" y="881"/>
                  </a:lnTo>
                  <a:lnTo>
                    <a:pt x="796" y="906"/>
                  </a:lnTo>
                  <a:lnTo>
                    <a:pt x="800" y="910"/>
                  </a:lnTo>
                  <a:lnTo>
                    <a:pt x="800" y="919"/>
                  </a:lnTo>
                  <a:lnTo>
                    <a:pt x="808" y="927"/>
                  </a:lnTo>
                  <a:lnTo>
                    <a:pt x="855" y="927"/>
                  </a:lnTo>
                  <a:lnTo>
                    <a:pt x="859" y="919"/>
                  </a:lnTo>
                  <a:lnTo>
                    <a:pt x="876" y="919"/>
                  </a:lnTo>
                  <a:lnTo>
                    <a:pt x="893" y="906"/>
                  </a:lnTo>
                  <a:lnTo>
                    <a:pt x="902" y="906"/>
                  </a:lnTo>
                  <a:lnTo>
                    <a:pt x="906" y="898"/>
                  </a:lnTo>
                  <a:lnTo>
                    <a:pt x="931" y="898"/>
                  </a:lnTo>
                  <a:lnTo>
                    <a:pt x="940" y="889"/>
                  </a:lnTo>
                  <a:lnTo>
                    <a:pt x="944" y="889"/>
                  </a:lnTo>
                  <a:lnTo>
                    <a:pt x="952" y="881"/>
                  </a:lnTo>
                  <a:lnTo>
                    <a:pt x="1003" y="881"/>
                  </a:lnTo>
                  <a:lnTo>
                    <a:pt x="1012" y="889"/>
                  </a:lnTo>
                  <a:lnTo>
                    <a:pt x="1050" y="889"/>
                  </a:lnTo>
                  <a:lnTo>
                    <a:pt x="1058" y="898"/>
                  </a:lnTo>
                  <a:lnTo>
                    <a:pt x="1088" y="898"/>
                  </a:lnTo>
                  <a:lnTo>
                    <a:pt x="1096" y="906"/>
                  </a:lnTo>
                  <a:lnTo>
                    <a:pt x="1109" y="906"/>
                  </a:lnTo>
                  <a:lnTo>
                    <a:pt x="1117" y="898"/>
                  </a:lnTo>
                  <a:lnTo>
                    <a:pt x="1126" y="898"/>
                  </a:lnTo>
                  <a:lnTo>
                    <a:pt x="1143" y="881"/>
                  </a:lnTo>
                  <a:lnTo>
                    <a:pt x="1143" y="877"/>
                  </a:lnTo>
                  <a:lnTo>
                    <a:pt x="1164" y="877"/>
                  </a:lnTo>
                  <a:lnTo>
                    <a:pt x="1172" y="868"/>
                  </a:lnTo>
                  <a:lnTo>
                    <a:pt x="1181" y="868"/>
                  </a:lnTo>
                  <a:lnTo>
                    <a:pt x="1185" y="860"/>
                  </a:lnTo>
                  <a:lnTo>
                    <a:pt x="1194" y="860"/>
                  </a:lnTo>
                  <a:lnTo>
                    <a:pt x="1194" y="851"/>
                  </a:lnTo>
                  <a:lnTo>
                    <a:pt x="1202" y="843"/>
                  </a:lnTo>
                  <a:lnTo>
                    <a:pt x="1202" y="838"/>
                  </a:lnTo>
                  <a:lnTo>
                    <a:pt x="1219" y="838"/>
                  </a:lnTo>
                  <a:lnTo>
                    <a:pt x="1232" y="822"/>
                  </a:lnTo>
                  <a:lnTo>
                    <a:pt x="1232" y="813"/>
                  </a:lnTo>
                  <a:lnTo>
                    <a:pt x="1240" y="809"/>
                  </a:lnTo>
                  <a:lnTo>
                    <a:pt x="1278" y="809"/>
                  </a:lnTo>
                  <a:lnTo>
                    <a:pt x="1287" y="800"/>
                  </a:lnTo>
                  <a:lnTo>
                    <a:pt x="1291" y="800"/>
                  </a:lnTo>
                  <a:lnTo>
                    <a:pt x="1299" y="792"/>
                  </a:lnTo>
                  <a:lnTo>
                    <a:pt x="1316" y="792"/>
                  </a:lnTo>
                  <a:lnTo>
                    <a:pt x="1325" y="783"/>
                  </a:lnTo>
                  <a:lnTo>
                    <a:pt x="1363" y="783"/>
                  </a:lnTo>
                  <a:lnTo>
                    <a:pt x="1367" y="775"/>
                  </a:lnTo>
                  <a:lnTo>
                    <a:pt x="1384" y="775"/>
                  </a:lnTo>
                  <a:lnTo>
                    <a:pt x="1405" y="800"/>
                  </a:lnTo>
                  <a:lnTo>
                    <a:pt x="1422" y="800"/>
                  </a:lnTo>
                  <a:lnTo>
                    <a:pt x="1422" y="775"/>
                  </a:lnTo>
                  <a:lnTo>
                    <a:pt x="1414" y="771"/>
                  </a:lnTo>
                  <a:lnTo>
                    <a:pt x="1414" y="762"/>
                  </a:lnTo>
                  <a:lnTo>
                    <a:pt x="1422" y="762"/>
                  </a:lnTo>
                  <a:lnTo>
                    <a:pt x="1431" y="754"/>
                  </a:lnTo>
                  <a:lnTo>
                    <a:pt x="1452" y="754"/>
                  </a:lnTo>
                  <a:lnTo>
                    <a:pt x="1452" y="716"/>
                  </a:lnTo>
                  <a:lnTo>
                    <a:pt x="1460" y="712"/>
                  </a:lnTo>
                  <a:lnTo>
                    <a:pt x="1473" y="712"/>
                  </a:lnTo>
                  <a:lnTo>
                    <a:pt x="1473" y="686"/>
                  </a:lnTo>
                  <a:lnTo>
                    <a:pt x="1481" y="678"/>
                  </a:lnTo>
                  <a:lnTo>
                    <a:pt x="1481" y="656"/>
                  </a:lnTo>
                  <a:lnTo>
                    <a:pt x="1473" y="648"/>
                  </a:lnTo>
                  <a:lnTo>
                    <a:pt x="1473" y="640"/>
                  </a:lnTo>
                  <a:lnTo>
                    <a:pt x="1503" y="610"/>
                  </a:lnTo>
                  <a:lnTo>
                    <a:pt x="1503" y="589"/>
                  </a:lnTo>
                  <a:lnTo>
                    <a:pt x="1498" y="580"/>
                  </a:lnTo>
                  <a:lnTo>
                    <a:pt x="1498" y="538"/>
                  </a:lnTo>
                  <a:lnTo>
                    <a:pt x="1503" y="530"/>
                  </a:lnTo>
                  <a:lnTo>
                    <a:pt x="1511" y="530"/>
                  </a:lnTo>
                  <a:lnTo>
                    <a:pt x="1520" y="521"/>
                  </a:lnTo>
                  <a:lnTo>
                    <a:pt x="1528" y="521"/>
                  </a:lnTo>
                  <a:lnTo>
                    <a:pt x="1528" y="504"/>
                  </a:lnTo>
                  <a:lnTo>
                    <a:pt x="1536" y="504"/>
                  </a:lnTo>
                  <a:lnTo>
                    <a:pt x="1541" y="500"/>
                  </a:lnTo>
                  <a:lnTo>
                    <a:pt x="1558" y="500"/>
                  </a:lnTo>
                  <a:lnTo>
                    <a:pt x="1566" y="491"/>
                  </a:lnTo>
                  <a:lnTo>
                    <a:pt x="1558" y="483"/>
                  </a:lnTo>
                  <a:lnTo>
                    <a:pt x="1549" y="483"/>
                  </a:lnTo>
                  <a:lnTo>
                    <a:pt x="1541" y="474"/>
                  </a:lnTo>
                  <a:lnTo>
                    <a:pt x="1536" y="474"/>
                  </a:lnTo>
                  <a:lnTo>
                    <a:pt x="1536" y="466"/>
                  </a:lnTo>
                  <a:lnTo>
                    <a:pt x="1541" y="462"/>
                  </a:lnTo>
                  <a:lnTo>
                    <a:pt x="1541" y="453"/>
                  </a:lnTo>
                  <a:lnTo>
                    <a:pt x="1549" y="445"/>
                  </a:lnTo>
                  <a:lnTo>
                    <a:pt x="1549" y="441"/>
                  </a:lnTo>
                  <a:lnTo>
                    <a:pt x="1558" y="432"/>
                  </a:lnTo>
                  <a:lnTo>
                    <a:pt x="1558" y="424"/>
                  </a:lnTo>
                  <a:lnTo>
                    <a:pt x="1566" y="415"/>
                  </a:lnTo>
                  <a:lnTo>
                    <a:pt x="1566" y="407"/>
                  </a:lnTo>
                  <a:lnTo>
                    <a:pt x="1558" y="398"/>
                  </a:lnTo>
                  <a:lnTo>
                    <a:pt x="1575" y="386"/>
                  </a:lnTo>
                  <a:lnTo>
                    <a:pt x="1575" y="377"/>
                  </a:lnTo>
                  <a:lnTo>
                    <a:pt x="1566" y="369"/>
                  </a:lnTo>
                  <a:lnTo>
                    <a:pt x="1566" y="339"/>
                  </a:lnTo>
                  <a:lnTo>
                    <a:pt x="1579" y="326"/>
                  </a:lnTo>
                  <a:lnTo>
                    <a:pt x="1587" y="326"/>
                  </a:lnTo>
                  <a:lnTo>
                    <a:pt x="1587" y="318"/>
                  </a:lnTo>
                  <a:lnTo>
                    <a:pt x="1579" y="309"/>
                  </a:lnTo>
                  <a:lnTo>
                    <a:pt x="1579" y="297"/>
                  </a:lnTo>
                  <a:lnTo>
                    <a:pt x="1503" y="297"/>
                  </a:lnTo>
                  <a:lnTo>
                    <a:pt x="1498" y="301"/>
                  </a:lnTo>
                  <a:lnTo>
                    <a:pt x="1469" y="301"/>
                  </a:lnTo>
                  <a:lnTo>
                    <a:pt x="1469" y="297"/>
                  </a:lnTo>
                  <a:lnTo>
                    <a:pt x="1452" y="280"/>
                  </a:lnTo>
                  <a:lnTo>
                    <a:pt x="1443" y="280"/>
                  </a:lnTo>
                  <a:lnTo>
                    <a:pt x="1443" y="267"/>
                  </a:lnTo>
                  <a:lnTo>
                    <a:pt x="1452" y="259"/>
                  </a:lnTo>
                  <a:lnTo>
                    <a:pt x="1452" y="250"/>
                  </a:lnTo>
                  <a:lnTo>
                    <a:pt x="1473" y="229"/>
                  </a:lnTo>
                  <a:lnTo>
                    <a:pt x="1473" y="204"/>
                  </a:lnTo>
                  <a:lnTo>
                    <a:pt x="1469" y="195"/>
                  </a:lnTo>
                  <a:lnTo>
                    <a:pt x="1469" y="174"/>
                  </a:lnTo>
                  <a:lnTo>
                    <a:pt x="1460" y="165"/>
                  </a:lnTo>
                  <a:lnTo>
                    <a:pt x="1460" y="144"/>
                  </a:lnTo>
                  <a:lnTo>
                    <a:pt x="1469" y="136"/>
                  </a:lnTo>
                  <a:lnTo>
                    <a:pt x="1469" y="127"/>
                  </a:lnTo>
                  <a:lnTo>
                    <a:pt x="1481" y="115"/>
                  </a:lnTo>
                  <a:lnTo>
                    <a:pt x="1452" y="85"/>
                  </a:lnTo>
                  <a:lnTo>
                    <a:pt x="1452" y="77"/>
                  </a:lnTo>
                  <a:lnTo>
                    <a:pt x="1443" y="77"/>
                  </a:lnTo>
                  <a:lnTo>
                    <a:pt x="1435" y="68"/>
                  </a:lnTo>
                  <a:lnTo>
                    <a:pt x="1431" y="68"/>
                  </a:lnTo>
                  <a:lnTo>
                    <a:pt x="1431" y="47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F3D2E81A-4FE8-4367-BEC0-68A8AB516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2782"/>
              <a:ext cx="429" cy="440"/>
            </a:xfrm>
            <a:custGeom>
              <a:avLst/>
              <a:gdLst>
                <a:gd name="T0" fmla="*/ 766 w 1900"/>
                <a:gd name="T1" fmla="*/ 893 h 1951"/>
                <a:gd name="T2" fmla="*/ 774 w 1900"/>
                <a:gd name="T3" fmla="*/ 990 h 1951"/>
                <a:gd name="T4" fmla="*/ 707 w 1900"/>
                <a:gd name="T5" fmla="*/ 1028 h 1951"/>
                <a:gd name="T6" fmla="*/ 635 w 1900"/>
                <a:gd name="T7" fmla="*/ 977 h 1951"/>
                <a:gd name="T8" fmla="*/ 613 w 1900"/>
                <a:gd name="T9" fmla="*/ 931 h 1951"/>
                <a:gd name="T10" fmla="*/ 525 w 1900"/>
                <a:gd name="T11" fmla="*/ 969 h 1951"/>
                <a:gd name="T12" fmla="*/ 440 w 1900"/>
                <a:gd name="T13" fmla="*/ 1020 h 1951"/>
                <a:gd name="T14" fmla="*/ 423 w 1900"/>
                <a:gd name="T15" fmla="*/ 1113 h 1951"/>
                <a:gd name="T16" fmla="*/ 317 w 1900"/>
                <a:gd name="T17" fmla="*/ 1134 h 1951"/>
                <a:gd name="T18" fmla="*/ 220 w 1900"/>
                <a:gd name="T19" fmla="*/ 1121 h 1951"/>
                <a:gd name="T20" fmla="*/ 144 w 1900"/>
                <a:gd name="T21" fmla="*/ 1121 h 1951"/>
                <a:gd name="T22" fmla="*/ 67 w 1900"/>
                <a:gd name="T23" fmla="*/ 1134 h 1951"/>
                <a:gd name="T24" fmla="*/ 25 w 1900"/>
                <a:gd name="T25" fmla="*/ 1223 h 1951"/>
                <a:gd name="T26" fmla="*/ 76 w 1900"/>
                <a:gd name="T27" fmla="*/ 1329 h 1951"/>
                <a:gd name="T28" fmla="*/ 228 w 1900"/>
                <a:gd name="T29" fmla="*/ 1367 h 1951"/>
                <a:gd name="T30" fmla="*/ 249 w 1900"/>
                <a:gd name="T31" fmla="*/ 1468 h 1951"/>
                <a:gd name="T32" fmla="*/ 317 w 1900"/>
                <a:gd name="T33" fmla="*/ 1587 h 1951"/>
                <a:gd name="T34" fmla="*/ 630 w 1900"/>
                <a:gd name="T35" fmla="*/ 1650 h 1951"/>
                <a:gd name="T36" fmla="*/ 690 w 1900"/>
                <a:gd name="T37" fmla="*/ 1672 h 1951"/>
                <a:gd name="T38" fmla="*/ 736 w 1900"/>
                <a:gd name="T39" fmla="*/ 1625 h 1951"/>
                <a:gd name="T40" fmla="*/ 817 w 1900"/>
                <a:gd name="T41" fmla="*/ 1557 h 1951"/>
                <a:gd name="T42" fmla="*/ 880 w 1900"/>
                <a:gd name="T43" fmla="*/ 1587 h 1951"/>
                <a:gd name="T44" fmla="*/ 990 w 1900"/>
                <a:gd name="T45" fmla="*/ 1579 h 1951"/>
                <a:gd name="T46" fmla="*/ 1045 w 1900"/>
                <a:gd name="T47" fmla="*/ 1756 h 1951"/>
                <a:gd name="T48" fmla="*/ 1121 w 1900"/>
                <a:gd name="T49" fmla="*/ 1756 h 1951"/>
                <a:gd name="T50" fmla="*/ 1248 w 1900"/>
                <a:gd name="T51" fmla="*/ 1828 h 1951"/>
                <a:gd name="T52" fmla="*/ 1333 w 1900"/>
                <a:gd name="T53" fmla="*/ 1883 h 1951"/>
                <a:gd name="T54" fmla="*/ 1439 w 1900"/>
                <a:gd name="T55" fmla="*/ 1904 h 1951"/>
                <a:gd name="T56" fmla="*/ 1570 w 1900"/>
                <a:gd name="T57" fmla="*/ 1930 h 1951"/>
                <a:gd name="T58" fmla="*/ 1608 w 1900"/>
                <a:gd name="T59" fmla="*/ 1837 h 1951"/>
                <a:gd name="T60" fmla="*/ 1634 w 1900"/>
                <a:gd name="T61" fmla="*/ 1718 h 1951"/>
                <a:gd name="T62" fmla="*/ 1689 w 1900"/>
                <a:gd name="T63" fmla="*/ 1557 h 1951"/>
                <a:gd name="T64" fmla="*/ 1697 w 1900"/>
                <a:gd name="T65" fmla="*/ 1473 h 1951"/>
                <a:gd name="T66" fmla="*/ 1714 w 1900"/>
                <a:gd name="T67" fmla="*/ 1384 h 1951"/>
                <a:gd name="T68" fmla="*/ 1782 w 1900"/>
                <a:gd name="T69" fmla="*/ 1265 h 1951"/>
                <a:gd name="T70" fmla="*/ 1862 w 1900"/>
                <a:gd name="T71" fmla="*/ 1181 h 1951"/>
                <a:gd name="T72" fmla="*/ 1892 w 1900"/>
                <a:gd name="T73" fmla="*/ 1045 h 1951"/>
                <a:gd name="T74" fmla="*/ 1824 w 1900"/>
                <a:gd name="T75" fmla="*/ 969 h 1951"/>
                <a:gd name="T76" fmla="*/ 1735 w 1900"/>
                <a:gd name="T77" fmla="*/ 922 h 1951"/>
                <a:gd name="T78" fmla="*/ 1608 w 1900"/>
                <a:gd name="T79" fmla="*/ 846 h 1951"/>
                <a:gd name="T80" fmla="*/ 1401 w 1900"/>
                <a:gd name="T81" fmla="*/ 855 h 1951"/>
                <a:gd name="T82" fmla="*/ 1460 w 1900"/>
                <a:gd name="T83" fmla="*/ 749 h 1951"/>
                <a:gd name="T84" fmla="*/ 1574 w 1900"/>
                <a:gd name="T85" fmla="*/ 660 h 1951"/>
                <a:gd name="T86" fmla="*/ 1583 w 1900"/>
                <a:gd name="T87" fmla="*/ 567 h 1951"/>
                <a:gd name="T88" fmla="*/ 1553 w 1900"/>
                <a:gd name="T89" fmla="*/ 448 h 1951"/>
                <a:gd name="T90" fmla="*/ 1553 w 1900"/>
                <a:gd name="T91" fmla="*/ 372 h 1951"/>
                <a:gd name="T92" fmla="*/ 1591 w 1900"/>
                <a:gd name="T93" fmla="*/ 203 h 1951"/>
                <a:gd name="T94" fmla="*/ 1553 w 1900"/>
                <a:gd name="T95" fmla="*/ 97 h 1951"/>
                <a:gd name="T96" fmla="*/ 1498 w 1900"/>
                <a:gd name="T97" fmla="*/ 17 h 1951"/>
                <a:gd name="T98" fmla="*/ 1354 w 1900"/>
                <a:gd name="T99" fmla="*/ 76 h 1951"/>
                <a:gd name="T100" fmla="*/ 1265 w 1900"/>
                <a:gd name="T101" fmla="*/ 135 h 1951"/>
                <a:gd name="T102" fmla="*/ 1054 w 1900"/>
                <a:gd name="T103" fmla="*/ 131 h 1951"/>
                <a:gd name="T104" fmla="*/ 969 w 1900"/>
                <a:gd name="T105" fmla="*/ 203 h 1951"/>
                <a:gd name="T106" fmla="*/ 918 w 1900"/>
                <a:gd name="T107" fmla="*/ 300 h 1951"/>
                <a:gd name="T108" fmla="*/ 863 w 1900"/>
                <a:gd name="T109" fmla="*/ 393 h 1951"/>
                <a:gd name="T110" fmla="*/ 728 w 1900"/>
                <a:gd name="T111" fmla="*/ 415 h 1951"/>
                <a:gd name="T112" fmla="*/ 630 w 1900"/>
                <a:gd name="T113" fmla="*/ 461 h 1951"/>
                <a:gd name="T114" fmla="*/ 707 w 1900"/>
                <a:gd name="T115" fmla="*/ 529 h 1951"/>
                <a:gd name="T116" fmla="*/ 690 w 1900"/>
                <a:gd name="T117" fmla="*/ 618 h 1951"/>
                <a:gd name="T118" fmla="*/ 817 w 1900"/>
                <a:gd name="T119" fmla="*/ 707 h 1951"/>
                <a:gd name="T120" fmla="*/ 855 w 1900"/>
                <a:gd name="T121" fmla="*/ 842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00" h="1951">
                  <a:moveTo>
                    <a:pt x="855" y="842"/>
                  </a:moveTo>
                  <a:lnTo>
                    <a:pt x="846" y="842"/>
                  </a:lnTo>
                  <a:lnTo>
                    <a:pt x="834" y="838"/>
                  </a:lnTo>
                  <a:lnTo>
                    <a:pt x="825" y="834"/>
                  </a:lnTo>
                  <a:lnTo>
                    <a:pt x="804" y="834"/>
                  </a:lnTo>
                  <a:lnTo>
                    <a:pt x="795" y="838"/>
                  </a:lnTo>
                  <a:lnTo>
                    <a:pt x="787" y="838"/>
                  </a:lnTo>
                  <a:lnTo>
                    <a:pt x="774" y="855"/>
                  </a:lnTo>
                  <a:lnTo>
                    <a:pt x="774" y="884"/>
                  </a:lnTo>
                  <a:lnTo>
                    <a:pt x="766" y="893"/>
                  </a:lnTo>
                  <a:lnTo>
                    <a:pt x="766" y="901"/>
                  </a:lnTo>
                  <a:lnTo>
                    <a:pt x="757" y="906"/>
                  </a:lnTo>
                  <a:lnTo>
                    <a:pt x="757" y="931"/>
                  </a:lnTo>
                  <a:lnTo>
                    <a:pt x="766" y="939"/>
                  </a:lnTo>
                  <a:lnTo>
                    <a:pt x="766" y="948"/>
                  </a:lnTo>
                  <a:lnTo>
                    <a:pt x="774" y="952"/>
                  </a:lnTo>
                  <a:lnTo>
                    <a:pt x="774" y="961"/>
                  </a:lnTo>
                  <a:lnTo>
                    <a:pt x="779" y="969"/>
                  </a:lnTo>
                  <a:lnTo>
                    <a:pt x="779" y="982"/>
                  </a:lnTo>
                  <a:lnTo>
                    <a:pt x="774" y="990"/>
                  </a:lnTo>
                  <a:lnTo>
                    <a:pt x="774" y="999"/>
                  </a:lnTo>
                  <a:lnTo>
                    <a:pt x="757" y="1011"/>
                  </a:lnTo>
                  <a:lnTo>
                    <a:pt x="749" y="1011"/>
                  </a:lnTo>
                  <a:lnTo>
                    <a:pt x="740" y="1007"/>
                  </a:lnTo>
                  <a:lnTo>
                    <a:pt x="736" y="1007"/>
                  </a:lnTo>
                  <a:lnTo>
                    <a:pt x="728" y="999"/>
                  </a:lnTo>
                  <a:lnTo>
                    <a:pt x="711" y="999"/>
                  </a:lnTo>
                  <a:lnTo>
                    <a:pt x="711" y="1011"/>
                  </a:lnTo>
                  <a:lnTo>
                    <a:pt x="707" y="1020"/>
                  </a:lnTo>
                  <a:lnTo>
                    <a:pt x="707" y="1028"/>
                  </a:lnTo>
                  <a:lnTo>
                    <a:pt x="698" y="1028"/>
                  </a:lnTo>
                  <a:lnTo>
                    <a:pt x="690" y="1020"/>
                  </a:lnTo>
                  <a:lnTo>
                    <a:pt x="673" y="1020"/>
                  </a:lnTo>
                  <a:lnTo>
                    <a:pt x="669" y="1011"/>
                  </a:lnTo>
                  <a:lnTo>
                    <a:pt x="643" y="1011"/>
                  </a:lnTo>
                  <a:lnTo>
                    <a:pt x="635" y="1007"/>
                  </a:lnTo>
                  <a:lnTo>
                    <a:pt x="630" y="1007"/>
                  </a:lnTo>
                  <a:lnTo>
                    <a:pt x="630" y="990"/>
                  </a:lnTo>
                  <a:lnTo>
                    <a:pt x="635" y="982"/>
                  </a:lnTo>
                  <a:lnTo>
                    <a:pt x="635" y="977"/>
                  </a:lnTo>
                  <a:lnTo>
                    <a:pt x="643" y="969"/>
                  </a:lnTo>
                  <a:lnTo>
                    <a:pt x="652" y="969"/>
                  </a:lnTo>
                  <a:lnTo>
                    <a:pt x="652" y="961"/>
                  </a:lnTo>
                  <a:lnTo>
                    <a:pt x="660" y="952"/>
                  </a:lnTo>
                  <a:lnTo>
                    <a:pt x="660" y="948"/>
                  </a:lnTo>
                  <a:lnTo>
                    <a:pt x="652" y="939"/>
                  </a:lnTo>
                  <a:lnTo>
                    <a:pt x="643" y="939"/>
                  </a:lnTo>
                  <a:lnTo>
                    <a:pt x="635" y="948"/>
                  </a:lnTo>
                  <a:lnTo>
                    <a:pt x="622" y="931"/>
                  </a:lnTo>
                  <a:lnTo>
                    <a:pt x="613" y="931"/>
                  </a:lnTo>
                  <a:lnTo>
                    <a:pt x="605" y="939"/>
                  </a:lnTo>
                  <a:lnTo>
                    <a:pt x="605" y="948"/>
                  </a:lnTo>
                  <a:lnTo>
                    <a:pt x="597" y="952"/>
                  </a:lnTo>
                  <a:lnTo>
                    <a:pt x="597" y="961"/>
                  </a:lnTo>
                  <a:lnTo>
                    <a:pt x="575" y="961"/>
                  </a:lnTo>
                  <a:lnTo>
                    <a:pt x="567" y="952"/>
                  </a:lnTo>
                  <a:lnTo>
                    <a:pt x="554" y="952"/>
                  </a:lnTo>
                  <a:lnTo>
                    <a:pt x="546" y="961"/>
                  </a:lnTo>
                  <a:lnTo>
                    <a:pt x="546" y="969"/>
                  </a:lnTo>
                  <a:lnTo>
                    <a:pt x="525" y="969"/>
                  </a:lnTo>
                  <a:lnTo>
                    <a:pt x="516" y="961"/>
                  </a:lnTo>
                  <a:lnTo>
                    <a:pt x="508" y="961"/>
                  </a:lnTo>
                  <a:lnTo>
                    <a:pt x="508" y="969"/>
                  </a:lnTo>
                  <a:lnTo>
                    <a:pt x="516" y="977"/>
                  </a:lnTo>
                  <a:lnTo>
                    <a:pt x="516" y="1007"/>
                  </a:lnTo>
                  <a:lnTo>
                    <a:pt x="499" y="1007"/>
                  </a:lnTo>
                  <a:lnTo>
                    <a:pt x="491" y="1011"/>
                  </a:lnTo>
                  <a:lnTo>
                    <a:pt x="461" y="1011"/>
                  </a:lnTo>
                  <a:lnTo>
                    <a:pt x="453" y="1020"/>
                  </a:lnTo>
                  <a:lnTo>
                    <a:pt x="440" y="1020"/>
                  </a:lnTo>
                  <a:lnTo>
                    <a:pt x="431" y="1028"/>
                  </a:lnTo>
                  <a:lnTo>
                    <a:pt x="402" y="1028"/>
                  </a:lnTo>
                  <a:lnTo>
                    <a:pt x="402" y="1075"/>
                  </a:lnTo>
                  <a:lnTo>
                    <a:pt x="410" y="1083"/>
                  </a:lnTo>
                  <a:lnTo>
                    <a:pt x="419" y="1083"/>
                  </a:lnTo>
                  <a:lnTo>
                    <a:pt x="423" y="1088"/>
                  </a:lnTo>
                  <a:lnTo>
                    <a:pt x="423" y="1096"/>
                  </a:lnTo>
                  <a:lnTo>
                    <a:pt x="431" y="1104"/>
                  </a:lnTo>
                  <a:lnTo>
                    <a:pt x="431" y="1113"/>
                  </a:lnTo>
                  <a:lnTo>
                    <a:pt x="423" y="1113"/>
                  </a:lnTo>
                  <a:lnTo>
                    <a:pt x="419" y="1121"/>
                  </a:lnTo>
                  <a:lnTo>
                    <a:pt x="410" y="1121"/>
                  </a:lnTo>
                  <a:lnTo>
                    <a:pt x="402" y="1126"/>
                  </a:lnTo>
                  <a:lnTo>
                    <a:pt x="393" y="1126"/>
                  </a:lnTo>
                  <a:lnTo>
                    <a:pt x="385" y="1134"/>
                  </a:lnTo>
                  <a:lnTo>
                    <a:pt x="372" y="1134"/>
                  </a:lnTo>
                  <a:lnTo>
                    <a:pt x="364" y="1143"/>
                  </a:lnTo>
                  <a:lnTo>
                    <a:pt x="334" y="1143"/>
                  </a:lnTo>
                  <a:lnTo>
                    <a:pt x="326" y="1134"/>
                  </a:lnTo>
                  <a:lnTo>
                    <a:pt x="317" y="1134"/>
                  </a:lnTo>
                  <a:lnTo>
                    <a:pt x="313" y="1143"/>
                  </a:lnTo>
                  <a:lnTo>
                    <a:pt x="288" y="1143"/>
                  </a:lnTo>
                  <a:lnTo>
                    <a:pt x="279" y="1151"/>
                  </a:lnTo>
                  <a:lnTo>
                    <a:pt x="258" y="1151"/>
                  </a:lnTo>
                  <a:lnTo>
                    <a:pt x="249" y="1143"/>
                  </a:lnTo>
                  <a:lnTo>
                    <a:pt x="245" y="1143"/>
                  </a:lnTo>
                  <a:lnTo>
                    <a:pt x="237" y="1134"/>
                  </a:lnTo>
                  <a:lnTo>
                    <a:pt x="228" y="1134"/>
                  </a:lnTo>
                  <a:lnTo>
                    <a:pt x="220" y="1126"/>
                  </a:lnTo>
                  <a:lnTo>
                    <a:pt x="220" y="1121"/>
                  </a:lnTo>
                  <a:lnTo>
                    <a:pt x="211" y="1113"/>
                  </a:lnTo>
                  <a:lnTo>
                    <a:pt x="211" y="1083"/>
                  </a:lnTo>
                  <a:lnTo>
                    <a:pt x="199" y="1083"/>
                  </a:lnTo>
                  <a:lnTo>
                    <a:pt x="190" y="1088"/>
                  </a:lnTo>
                  <a:lnTo>
                    <a:pt x="190" y="1113"/>
                  </a:lnTo>
                  <a:lnTo>
                    <a:pt x="182" y="1121"/>
                  </a:lnTo>
                  <a:lnTo>
                    <a:pt x="182" y="1134"/>
                  </a:lnTo>
                  <a:lnTo>
                    <a:pt x="165" y="1134"/>
                  </a:lnTo>
                  <a:lnTo>
                    <a:pt x="152" y="1121"/>
                  </a:lnTo>
                  <a:lnTo>
                    <a:pt x="144" y="1121"/>
                  </a:lnTo>
                  <a:lnTo>
                    <a:pt x="139" y="1113"/>
                  </a:lnTo>
                  <a:lnTo>
                    <a:pt x="131" y="1113"/>
                  </a:lnTo>
                  <a:lnTo>
                    <a:pt x="122" y="1104"/>
                  </a:lnTo>
                  <a:lnTo>
                    <a:pt x="114" y="1104"/>
                  </a:lnTo>
                  <a:lnTo>
                    <a:pt x="114" y="1113"/>
                  </a:lnTo>
                  <a:lnTo>
                    <a:pt x="122" y="1121"/>
                  </a:lnTo>
                  <a:lnTo>
                    <a:pt x="114" y="1126"/>
                  </a:lnTo>
                  <a:lnTo>
                    <a:pt x="84" y="1126"/>
                  </a:lnTo>
                  <a:lnTo>
                    <a:pt x="76" y="1134"/>
                  </a:lnTo>
                  <a:lnTo>
                    <a:pt x="67" y="1134"/>
                  </a:lnTo>
                  <a:lnTo>
                    <a:pt x="67" y="1151"/>
                  </a:lnTo>
                  <a:lnTo>
                    <a:pt x="46" y="1151"/>
                  </a:lnTo>
                  <a:lnTo>
                    <a:pt x="38" y="1143"/>
                  </a:lnTo>
                  <a:lnTo>
                    <a:pt x="29" y="1151"/>
                  </a:lnTo>
                  <a:lnTo>
                    <a:pt x="25" y="1151"/>
                  </a:lnTo>
                  <a:lnTo>
                    <a:pt x="0" y="1172"/>
                  </a:lnTo>
                  <a:lnTo>
                    <a:pt x="0" y="1193"/>
                  </a:lnTo>
                  <a:lnTo>
                    <a:pt x="8" y="1202"/>
                  </a:lnTo>
                  <a:lnTo>
                    <a:pt x="8" y="1210"/>
                  </a:lnTo>
                  <a:lnTo>
                    <a:pt x="25" y="1223"/>
                  </a:lnTo>
                  <a:lnTo>
                    <a:pt x="25" y="1231"/>
                  </a:lnTo>
                  <a:lnTo>
                    <a:pt x="38" y="1248"/>
                  </a:lnTo>
                  <a:lnTo>
                    <a:pt x="38" y="1257"/>
                  </a:lnTo>
                  <a:lnTo>
                    <a:pt x="46" y="1265"/>
                  </a:lnTo>
                  <a:lnTo>
                    <a:pt x="46" y="1270"/>
                  </a:lnTo>
                  <a:lnTo>
                    <a:pt x="55" y="1278"/>
                  </a:lnTo>
                  <a:lnTo>
                    <a:pt x="55" y="1299"/>
                  </a:lnTo>
                  <a:lnTo>
                    <a:pt x="63" y="1308"/>
                  </a:lnTo>
                  <a:lnTo>
                    <a:pt x="63" y="1316"/>
                  </a:lnTo>
                  <a:lnTo>
                    <a:pt x="76" y="1329"/>
                  </a:lnTo>
                  <a:lnTo>
                    <a:pt x="84" y="1329"/>
                  </a:lnTo>
                  <a:lnTo>
                    <a:pt x="93" y="1337"/>
                  </a:lnTo>
                  <a:lnTo>
                    <a:pt x="97" y="1337"/>
                  </a:lnTo>
                  <a:lnTo>
                    <a:pt x="106" y="1346"/>
                  </a:lnTo>
                  <a:lnTo>
                    <a:pt x="152" y="1346"/>
                  </a:lnTo>
                  <a:lnTo>
                    <a:pt x="161" y="1354"/>
                  </a:lnTo>
                  <a:lnTo>
                    <a:pt x="182" y="1354"/>
                  </a:lnTo>
                  <a:lnTo>
                    <a:pt x="190" y="1363"/>
                  </a:lnTo>
                  <a:lnTo>
                    <a:pt x="220" y="1363"/>
                  </a:lnTo>
                  <a:lnTo>
                    <a:pt x="228" y="1367"/>
                  </a:lnTo>
                  <a:lnTo>
                    <a:pt x="258" y="1367"/>
                  </a:lnTo>
                  <a:lnTo>
                    <a:pt x="258" y="1375"/>
                  </a:lnTo>
                  <a:lnTo>
                    <a:pt x="266" y="1384"/>
                  </a:lnTo>
                  <a:lnTo>
                    <a:pt x="266" y="1413"/>
                  </a:lnTo>
                  <a:lnTo>
                    <a:pt x="271" y="1422"/>
                  </a:lnTo>
                  <a:lnTo>
                    <a:pt x="266" y="1430"/>
                  </a:lnTo>
                  <a:lnTo>
                    <a:pt x="266" y="1443"/>
                  </a:lnTo>
                  <a:lnTo>
                    <a:pt x="258" y="1452"/>
                  </a:lnTo>
                  <a:lnTo>
                    <a:pt x="258" y="1460"/>
                  </a:lnTo>
                  <a:lnTo>
                    <a:pt x="249" y="1468"/>
                  </a:lnTo>
                  <a:lnTo>
                    <a:pt x="249" y="1473"/>
                  </a:lnTo>
                  <a:lnTo>
                    <a:pt x="249" y="1481"/>
                  </a:lnTo>
                  <a:lnTo>
                    <a:pt x="258" y="1490"/>
                  </a:lnTo>
                  <a:lnTo>
                    <a:pt x="258" y="1545"/>
                  </a:lnTo>
                  <a:lnTo>
                    <a:pt x="266" y="1549"/>
                  </a:lnTo>
                  <a:lnTo>
                    <a:pt x="266" y="1557"/>
                  </a:lnTo>
                  <a:lnTo>
                    <a:pt x="271" y="1566"/>
                  </a:lnTo>
                  <a:lnTo>
                    <a:pt x="271" y="1579"/>
                  </a:lnTo>
                  <a:lnTo>
                    <a:pt x="313" y="1579"/>
                  </a:lnTo>
                  <a:lnTo>
                    <a:pt x="317" y="1587"/>
                  </a:lnTo>
                  <a:lnTo>
                    <a:pt x="448" y="1587"/>
                  </a:lnTo>
                  <a:lnTo>
                    <a:pt x="453" y="1579"/>
                  </a:lnTo>
                  <a:lnTo>
                    <a:pt x="478" y="1579"/>
                  </a:lnTo>
                  <a:lnTo>
                    <a:pt x="486" y="1574"/>
                  </a:lnTo>
                  <a:lnTo>
                    <a:pt x="613" y="1574"/>
                  </a:lnTo>
                  <a:lnTo>
                    <a:pt x="613" y="1604"/>
                  </a:lnTo>
                  <a:lnTo>
                    <a:pt x="622" y="1612"/>
                  </a:lnTo>
                  <a:lnTo>
                    <a:pt x="622" y="1634"/>
                  </a:lnTo>
                  <a:lnTo>
                    <a:pt x="630" y="1642"/>
                  </a:lnTo>
                  <a:lnTo>
                    <a:pt x="630" y="1650"/>
                  </a:lnTo>
                  <a:lnTo>
                    <a:pt x="622" y="1655"/>
                  </a:lnTo>
                  <a:lnTo>
                    <a:pt x="622" y="1663"/>
                  </a:lnTo>
                  <a:lnTo>
                    <a:pt x="630" y="1672"/>
                  </a:lnTo>
                  <a:lnTo>
                    <a:pt x="635" y="1672"/>
                  </a:lnTo>
                  <a:lnTo>
                    <a:pt x="643" y="1663"/>
                  </a:lnTo>
                  <a:lnTo>
                    <a:pt x="660" y="1680"/>
                  </a:lnTo>
                  <a:lnTo>
                    <a:pt x="669" y="1680"/>
                  </a:lnTo>
                  <a:lnTo>
                    <a:pt x="673" y="1689"/>
                  </a:lnTo>
                  <a:lnTo>
                    <a:pt x="690" y="1689"/>
                  </a:lnTo>
                  <a:lnTo>
                    <a:pt x="690" y="1672"/>
                  </a:lnTo>
                  <a:lnTo>
                    <a:pt x="681" y="1663"/>
                  </a:lnTo>
                  <a:lnTo>
                    <a:pt x="681" y="1655"/>
                  </a:lnTo>
                  <a:lnTo>
                    <a:pt x="690" y="1650"/>
                  </a:lnTo>
                  <a:lnTo>
                    <a:pt x="690" y="1634"/>
                  </a:lnTo>
                  <a:lnTo>
                    <a:pt x="698" y="1625"/>
                  </a:lnTo>
                  <a:lnTo>
                    <a:pt x="707" y="1625"/>
                  </a:lnTo>
                  <a:lnTo>
                    <a:pt x="711" y="1634"/>
                  </a:lnTo>
                  <a:lnTo>
                    <a:pt x="719" y="1634"/>
                  </a:lnTo>
                  <a:lnTo>
                    <a:pt x="728" y="1625"/>
                  </a:lnTo>
                  <a:lnTo>
                    <a:pt x="736" y="1625"/>
                  </a:lnTo>
                  <a:lnTo>
                    <a:pt x="749" y="1612"/>
                  </a:lnTo>
                  <a:lnTo>
                    <a:pt x="757" y="1612"/>
                  </a:lnTo>
                  <a:lnTo>
                    <a:pt x="757" y="1595"/>
                  </a:lnTo>
                  <a:lnTo>
                    <a:pt x="774" y="1595"/>
                  </a:lnTo>
                  <a:lnTo>
                    <a:pt x="774" y="1579"/>
                  </a:lnTo>
                  <a:lnTo>
                    <a:pt x="766" y="1574"/>
                  </a:lnTo>
                  <a:lnTo>
                    <a:pt x="774" y="1566"/>
                  </a:lnTo>
                  <a:lnTo>
                    <a:pt x="795" y="1566"/>
                  </a:lnTo>
                  <a:lnTo>
                    <a:pt x="804" y="1557"/>
                  </a:lnTo>
                  <a:lnTo>
                    <a:pt x="817" y="1557"/>
                  </a:lnTo>
                  <a:lnTo>
                    <a:pt x="825" y="1549"/>
                  </a:lnTo>
                  <a:lnTo>
                    <a:pt x="834" y="1549"/>
                  </a:lnTo>
                  <a:lnTo>
                    <a:pt x="834" y="1557"/>
                  </a:lnTo>
                  <a:lnTo>
                    <a:pt x="842" y="1566"/>
                  </a:lnTo>
                  <a:lnTo>
                    <a:pt x="842" y="1574"/>
                  </a:lnTo>
                  <a:lnTo>
                    <a:pt x="855" y="1574"/>
                  </a:lnTo>
                  <a:lnTo>
                    <a:pt x="863" y="1566"/>
                  </a:lnTo>
                  <a:lnTo>
                    <a:pt x="872" y="1566"/>
                  </a:lnTo>
                  <a:lnTo>
                    <a:pt x="872" y="1579"/>
                  </a:lnTo>
                  <a:lnTo>
                    <a:pt x="880" y="1587"/>
                  </a:lnTo>
                  <a:lnTo>
                    <a:pt x="901" y="1587"/>
                  </a:lnTo>
                  <a:lnTo>
                    <a:pt x="910" y="1579"/>
                  </a:lnTo>
                  <a:lnTo>
                    <a:pt x="939" y="1579"/>
                  </a:lnTo>
                  <a:lnTo>
                    <a:pt x="948" y="1587"/>
                  </a:lnTo>
                  <a:lnTo>
                    <a:pt x="956" y="1587"/>
                  </a:lnTo>
                  <a:lnTo>
                    <a:pt x="961" y="1579"/>
                  </a:lnTo>
                  <a:lnTo>
                    <a:pt x="969" y="1579"/>
                  </a:lnTo>
                  <a:lnTo>
                    <a:pt x="978" y="1574"/>
                  </a:lnTo>
                  <a:lnTo>
                    <a:pt x="986" y="1574"/>
                  </a:lnTo>
                  <a:lnTo>
                    <a:pt x="990" y="1579"/>
                  </a:lnTo>
                  <a:lnTo>
                    <a:pt x="1007" y="1579"/>
                  </a:lnTo>
                  <a:lnTo>
                    <a:pt x="1016" y="1587"/>
                  </a:lnTo>
                  <a:lnTo>
                    <a:pt x="1016" y="1612"/>
                  </a:lnTo>
                  <a:lnTo>
                    <a:pt x="1033" y="1625"/>
                  </a:lnTo>
                  <a:lnTo>
                    <a:pt x="1033" y="1634"/>
                  </a:lnTo>
                  <a:lnTo>
                    <a:pt x="1037" y="1642"/>
                  </a:lnTo>
                  <a:lnTo>
                    <a:pt x="1037" y="1655"/>
                  </a:lnTo>
                  <a:lnTo>
                    <a:pt x="1033" y="1663"/>
                  </a:lnTo>
                  <a:lnTo>
                    <a:pt x="1033" y="1739"/>
                  </a:lnTo>
                  <a:lnTo>
                    <a:pt x="1045" y="1756"/>
                  </a:lnTo>
                  <a:lnTo>
                    <a:pt x="1054" y="1756"/>
                  </a:lnTo>
                  <a:lnTo>
                    <a:pt x="1062" y="1748"/>
                  </a:lnTo>
                  <a:lnTo>
                    <a:pt x="1062" y="1739"/>
                  </a:lnTo>
                  <a:lnTo>
                    <a:pt x="1066" y="1731"/>
                  </a:lnTo>
                  <a:lnTo>
                    <a:pt x="1075" y="1731"/>
                  </a:lnTo>
                  <a:lnTo>
                    <a:pt x="1083" y="1739"/>
                  </a:lnTo>
                  <a:lnTo>
                    <a:pt x="1092" y="1739"/>
                  </a:lnTo>
                  <a:lnTo>
                    <a:pt x="1100" y="1748"/>
                  </a:lnTo>
                  <a:lnTo>
                    <a:pt x="1113" y="1748"/>
                  </a:lnTo>
                  <a:lnTo>
                    <a:pt x="1121" y="1756"/>
                  </a:lnTo>
                  <a:lnTo>
                    <a:pt x="1189" y="1756"/>
                  </a:lnTo>
                  <a:lnTo>
                    <a:pt x="1198" y="1748"/>
                  </a:lnTo>
                  <a:lnTo>
                    <a:pt x="1210" y="1761"/>
                  </a:lnTo>
                  <a:lnTo>
                    <a:pt x="1210" y="1769"/>
                  </a:lnTo>
                  <a:lnTo>
                    <a:pt x="1219" y="1777"/>
                  </a:lnTo>
                  <a:lnTo>
                    <a:pt x="1219" y="1786"/>
                  </a:lnTo>
                  <a:lnTo>
                    <a:pt x="1227" y="1794"/>
                  </a:lnTo>
                  <a:lnTo>
                    <a:pt x="1236" y="1794"/>
                  </a:lnTo>
                  <a:lnTo>
                    <a:pt x="1248" y="1807"/>
                  </a:lnTo>
                  <a:lnTo>
                    <a:pt x="1248" y="1828"/>
                  </a:lnTo>
                  <a:lnTo>
                    <a:pt x="1265" y="1828"/>
                  </a:lnTo>
                  <a:lnTo>
                    <a:pt x="1274" y="1837"/>
                  </a:lnTo>
                  <a:lnTo>
                    <a:pt x="1278" y="1837"/>
                  </a:lnTo>
                  <a:lnTo>
                    <a:pt x="1287" y="1845"/>
                  </a:lnTo>
                  <a:lnTo>
                    <a:pt x="1295" y="1845"/>
                  </a:lnTo>
                  <a:lnTo>
                    <a:pt x="1303" y="1854"/>
                  </a:lnTo>
                  <a:lnTo>
                    <a:pt x="1320" y="1854"/>
                  </a:lnTo>
                  <a:lnTo>
                    <a:pt x="1320" y="1875"/>
                  </a:lnTo>
                  <a:lnTo>
                    <a:pt x="1325" y="1875"/>
                  </a:lnTo>
                  <a:lnTo>
                    <a:pt x="1333" y="1883"/>
                  </a:lnTo>
                  <a:lnTo>
                    <a:pt x="1371" y="1883"/>
                  </a:lnTo>
                  <a:lnTo>
                    <a:pt x="1380" y="1892"/>
                  </a:lnTo>
                  <a:lnTo>
                    <a:pt x="1392" y="1892"/>
                  </a:lnTo>
                  <a:lnTo>
                    <a:pt x="1401" y="1900"/>
                  </a:lnTo>
                  <a:lnTo>
                    <a:pt x="1409" y="1900"/>
                  </a:lnTo>
                  <a:lnTo>
                    <a:pt x="1418" y="1904"/>
                  </a:lnTo>
                  <a:lnTo>
                    <a:pt x="1426" y="1904"/>
                  </a:lnTo>
                  <a:lnTo>
                    <a:pt x="1430" y="1913"/>
                  </a:lnTo>
                  <a:lnTo>
                    <a:pt x="1439" y="1913"/>
                  </a:lnTo>
                  <a:lnTo>
                    <a:pt x="1439" y="1904"/>
                  </a:lnTo>
                  <a:lnTo>
                    <a:pt x="1447" y="1900"/>
                  </a:lnTo>
                  <a:lnTo>
                    <a:pt x="1498" y="1900"/>
                  </a:lnTo>
                  <a:lnTo>
                    <a:pt x="1507" y="1904"/>
                  </a:lnTo>
                  <a:lnTo>
                    <a:pt x="1532" y="1904"/>
                  </a:lnTo>
                  <a:lnTo>
                    <a:pt x="1532" y="1921"/>
                  </a:lnTo>
                  <a:lnTo>
                    <a:pt x="1524" y="1930"/>
                  </a:lnTo>
                  <a:lnTo>
                    <a:pt x="1524" y="1951"/>
                  </a:lnTo>
                  <a:lnTo>
                    <a:pt x="1562" y="1951"/>
                  </a:lnTo>
                  <a:lnTo>
                    <a:pt x="1562" y="1934"/>
                  </a:lnTo>
                  <a:lnTo>
                    <a:pt x="1570" y="1930"/>
                  </a:lnTo>
                  <a:lnTo>
                    <a:pt x="1570" y="1921"/>
                  </a:lnTo>
                  <a:lnTo>
                    <a:pt x="1574" y="1913"/>
                  </a:lnTo>
                  <a:lnTo>
                    <a:pt x="1574" y="1900"/>
                  </a:lnTo>
                  <a:lnTo>
                    <a:pt x="1583" y="1892"/>
                  </a:lnTo>
                  <a:lnTo>
                    <a:pt x="1583" y="1883"/>
                  </a:lnTo>
                  <a:lnTo>
                    <a:pt x="1591" y="1875"/>
                  </a:lnTo>
                  <a:lnTo>
                    <a:pt x="1591" y="1862"/>
                  </a:lnTo>
                  <a:lnTo>
                    <a:pt x="1600" y="1854"/>
                  </a:lnTo>
                  <a:lnTo>
                    <a:pt x="1600" y="1845"/>
                  </a:lnTo>
                  <a:lnTo>
                    <a:pt x="1608" y="1837"/>
                  </a:lnTo>
                  <a:lnTo>
                    <a:pt x="1608" y="1828"/>
                  </a:lnTo>
                  <a:lnTo>
                    <a:pt x="1612" y="1824"/>
                  </a:lnTo>
                  <a:lnTo>
                    <a:pt x="1612" y="1816"/>
                  </a:lnTo>
                  <a:lnTo>
                    <a:pt x="1621" y="1807"/>
                  </a:lnTo>
                  <a:lnTo>
                    <a:pt x="1621" y="1794"/>
                  </a:lnTo>
                  <a:lnTo>
                    <a:pt x="1612" y="1786"/>
                  </a:lnTo>
                  <a:lnTo>
                    <a:pt x="1612" y="1761"/>
                  </a:lnTo>
                  <a:lnTo>
                    <a:pt x="1629" y="1748"/>
                  </a:lnTo>
                  <a:lnTo>
                    <a:pt x="1629" y="1722"/>
                  </a:lnTo>
                  <a:lnTo>
                    <a:pt x="1634" y="1718"/>
                  </a:lnTo>
                  <a:lnTo>
                    <a:pt x="1634" y="1710"/>
                  </a:lnTo>
                  <a:lnTo>
                    <a:pt x="1642" y="1701"/>
                  </a:lnTo>
                  <a:lnTo>
                    <a:pt x="1642" y="1655"/>
                  </a:lnTo>
                  <a:lnTo>
                    <a:pt x="1667" y="1634"/>
                  </a:lnTo>
                  <a:lnTo>
                    <a:pt x="1689" y="1634"/>
                  </a:lnTo>
                  <a:lnTo>
                    <a:pt x="1689" y="1617"/>
                  </a:lnTo>
                  <a:lnTo>
                    <a:pt x="1697" y="1612"/>
                  </a:lnTo>
                  <a:lnTo>
                    <a:pt x="1697" y="1595"/>
                  </a:lnTo>
                  <a:lnTo>
                    <a:pt x="1689" y="1587"/>
                  </a:lnTo>
                  <a:lnTo>
                    <a:pt x="1689" y="1557"/>
                  </a:lnTo>
                  <a:lnTo>
                    <a:pt x="1706" y="1557"/>
                  </a:lnTo>
                  <a:lnTo>
                    <a:pt x="1714" y="1566"/>
                  </a:lnTo>
                  <a:lnTo>
                    <a:pt x="1727" y="1566"/>
                  </a:lnTo>
                  <a:lnTo>
                    <a:pt x="1727" y="1549"/>
                  </a:lnTo>
                  <a:lnTo>
                    <a:pt x="1718" y="1545"/>
                  </a:lnTo>
                  <a:lnTo>
                    <a:pt x="1718" y="1511"/>
                  </a:lnTo>
                  <a:lnTo>
                    <a:pt x="1706" y="1511"/>
                  </a:lnTo>
                  <a:lnTo>
                    <a:pt x="1706" y="1498"/>
                  </a:lnTo>
                  <a:lnTo>
                    <a:pt x="1697" y="1490"/>
                  </a:lnTo>
                  <a:lnTo>
                    <a:pt x="1697" y="1473"/>
                  </a:lnTo>
                  <a:lnTo>
                    <a:pt x="1689" y="1468"/>
                  </a:lnTo>
                  <a:lnTo>
                    <a:pt x="1689" y="1460"/>
                  </a:lnTo>
                  <a:lnTo>
                    <a:pt x="1697" y="1452"/>
                  </a:lnTo>
                  <a:lnTo>
                    <a:pt x="1697" y="1439"/>
                  </a:lnTo>
                  <a:lnTo>
                    <a:pt x="1689" y="1430"/>
                  </a:lnTo>
                  <a:lnTo>
                    <a:pt x="1689" y="1405"/>
                  </a:lnTo>
                  <a:lnTo>
                    <a:pt x="1697" y="1401"/>
                  </a:lnTo>
                  <a:lnTo>
                    <a:pt x="1697" y="1392"/>
                  </a:lnTo>
                  <a:lnTo>
                    <a:pt x="1706" y="1384"/>
                  </a:lnTo>
                  <a:lnTo>
                    <a:pt x="1714" y="1384"/>
                  </a:lnTo>
                  <a:lnTo>
                    <a:pt x="1744" y="1354"/>
                  </a:lnTo>
                  <a:lnTo>
                    <a:pt x="1744" y="1346"/>
                  </a:lnTo>
                  <a:lnTo>
                    <a:pt x="1748" y="1337"/>
                  </a:lnTo>
                  <a:lnTo>
                    <a:pt x="1748" y="1329"/>
                  </a:lnTo>
                  <a:lnTo>
                    <a:pt x="1744" y="1325"/>
                  </a:lnTo>
                  <a:lnTo>
                    <a:pt x="1744" y="1316"/>
                  </a:lnTo>
                  <a:lnTo>
                    <a:pt x="1748" y="1308"/>
                  </a:lnTo>
                  <a:lnTo>
                    <a:pt x="1748" y="1299"/>
                  </a:lnTo>
                  <a:lnTo>
                    <a:pt x="1782" y="1270"/>
                  </a:lnTo>
                  <a:lnTo>
                    <a:pt x="1782" y="1265"/>
                  </a:lnTo>
                  <a:lnTo>
                    <a:pt x="1786" y="1265"/>
                  </a:lnTo>
                  <a:lnTo>
                    <a:pt x="1824" y="1223"/>
                  </a:lnTo>
                  <a:lnTo>
                    <a:pt x="1824" y="1219"/>
                  </a:lnTo>
                  <a:lnTo>
                    <a:pt x="1811" y="1202"/>
                  </a:lnTo>
                  <a:lnTo>
                    <a:pt x="1820" y="1193"/>
                  </a:lnTo>
                  <a:lnTo>
                    <a:pt x="1833" y="1193"/>
                  </a:lnTo>
                  <a:lnTo>
                    <a:pt x="1841" y="1185"/>
                  </a:lnTo>
                  <a:lnTo>
                    <a:pt x="1849" y="1185"/>
                  </a:lnTo>
                  <a:lnTo>
                    <a:pt x="1858" y="1181"/>
                  </a:lnTo>
                  <a:lnTo>
                    <a:pt x="1862" y="1181"/>
                  </a:lnTo>
                  <a:lnTo>
                    <a:pt x="1871" y="1185"/>
                  </a:lnTo>
                  <a:lnTo>
                    <a:pt x="1879" y="1185"/>
                  </a:lnTo>
                  <a:lnTo>
                    <a:pt x="1879" y="1164"/>
                  </a:lnTo>
                  <a:lnTo>
                    <a:pt x="1888" y="1159"/>
                  </a:lnTo>
                  <a:lnTo>
                    <a:pt x="1888" y="1151"/>
                  </a:lnTo>
                  <a:lnTo>
                    <a:pt x="1892" y="1143"/>
                  </a:lnTo>
                  <a:lnTo>
                    <a:pt x="1892" y="1113"/>
                  </a:lnTo>
                  <a:lnTo>
                    <a:pt x="1900" y="1104"/>
                  </a:lnTo>
                  <a:lnTo>
                    <a:pt x="1900" y="1054"/>
                  </a:lnTo>
                  <a:lnTo>
                    <a:pt x="1892" y="1045"/>
                  </a:lnTo>
                  <a:lnTo>
                    <a:pt x="1892" y="1037"/>
                  </a:lnTo>
                  <a:lnTo>
                    <a:pt x="1879" y="1020"/>
                  </a:lnTo>
                  <a:lnTo>
                    <a:pt x="1879" y="1007"/>
                  </a:lnTo>
                  <a:lnTo>
                    <a:pt x="1871" y="999"/>
                  </a:lnTo>
                  <a:lnTo>
                    <a:pt x="1871" y="990"/>
                  </a:lnTo>
                  <a:lnTo>
                    <a:pt x="1862" y="982"/>
                  </a:lnTo>
                  <a:lnTo>
                    <a:pt x="1862" y="939"/>
                  </a:lnTo>
                  <a:lnTo>
                    <a:pt x="1833" y="939"/>
                  </a:lnTo>
                  <a:lnTo>
                    <a:pt x="1833" y="969"/>
                  </a:lnTo>
                  <a:lnTo>
                    <a:pt x="1824" y="969"/>
                  </a:lnTo>
                  <a:lnTo>
                    <a:pt x="1820" y="961"/>
                  </a:lnTo>
                  <a:lnTo>
                    <a:pt x="1811" y="961"/>
                  </a:lnTo>
                  <a:lnTo>
                    <a:pt x="1803" y="952"/>
                  </a:lnTo>
                  <a:lnTo>
                    <a:pt x="1782" y="952"/>
                  </a:lnTo>
                  <a:lnTo>
                    <a:pt x="1773" y="948"/>
                  </a:lnTo>
                  <a:lnTo>
                    <a:pt x="1756" y="948"/>
                  </a:lnTo>
                  <a:lnTo>
                    <a:pt x="1748" y="939"/>
                  </a:lnTo>
                  <a:lnTo>
                    <a:pt x="1744" y="939"/>
                  </a:lnTo>
                  <a:lnTo>
                    <a:pt x="1735" y="931"/>
                  </a:lnTo>
                  <a:lnTo>
                    <a:pt x="1735" y="922"/>
                  </a:lnTo>
                  <a:lnTo>
                    <a:pt x="1718" y="906"/>
                  </a:lnTo>
                  <a:lnTo>
                    <a:pt x="1718" y="901"/>
                  </a:lnTo>
                  <a:lnTo>
                    <a:pt x="1714" y="893"/>
                  </a:lnTo>
                  <a:lnTo>
                    <a:pt x="1714" y="872"/>
                  </a:lnTo>
                  <a:lnTo>
                    <a:pt x="1659" y="872"/>
                  </a:lnTo>
                  <a:lnTo>
                    <a:pt x="1651" y="863"/>
                  </a:lnTo>
                  <a:lnTo>
                    <a:pt x="1634" y="863"/>
                  </a:lnTo>
                  <a:lnTo>
                    <a:pt x="1629" y="855"/>
                  </a:lnTo>
                  <a:lnTo>
                    <a:pt x="1629" y="846"/>
                  </a:lnTo>
                  <a:lnTo>
                    <a:pt x="1608" y="846"/>
                  </a:lnTo>
                  <a:lnTo>
                    <a:pt x="1600" y="855"/>
                  </a:lnTo>
                  <a:lnTo>
                    <a:pt x="1591" y="846"/>
                  </a:lnTo>
                  <a:lnTo>
                    <a:pt x="1583" y="846"/>
                  </a:lnTo>
                  <a:lnTo>
                    <a:pt x="1574" y="838"/>
                  </a:lnTo>
                  <a:lnTo>
                    <a:pt x="1553" y="838"/>
                  </a:lnTo>
                  <a:lnTo>
                    <a:pt x="1545" y="834"/>
                  </a:lnTo>
                  <a:lnTo>
                    <a:pt x="1430" y="834"/>
                  </a:lnTo>
                  <a:lnTo>
                    <a:pt x="1413" y="850"/>
                  </a:lnTo>
                  <a:lnTo>
                    <a:pt x="1405" y="855"/>
                  </a:lnTo>
                  <a:lnTo>
                    <a:pt x="1401" y="855"/>
                  </a:lnTo>
                  <a:lnTo>
                    <a:pt x="1401" y="846"/>
                  </a:lnTo>
                  <a:lnTo>
                    <a:pt x="1405" y="825"/>
                  </a:lnTo>
                  <a:lnTo>
                    <a:pt x="1405" y="817"/>
                  </a:lnTo>
                  <a:lnTo>
                    <a:pt x="1401" y="808"/>
                  </a:lnTo>
                  <a:lnTo>
                    <a:pt x="1401" y="795"/>
                  </a:lnTo>
                  <a:lnTo>
                    <a:pt x="1392" y="787"/>
                  </a:lnTo>
                  <a:lnTo>
                    <a:pt x="1426" y="757"/>
                  </a:lnTo>
                  <a:lnTo>
                    <a:pt x="1430" y="766"/>
                  </a:lnTo>
                  <a:lnTo>
                    <a:pt x="1447" y="766"/>
                  </a:lnTo>
                  <a:lnTo>
                    <a:pt x="1460" y="749"/>
                  </a:lnTo>
                  <a:lnTo>
                    <a:pt x="1460" y="740"/>
                  </a:lnTo>
                  <a:lnTo>
                    <a:pt x="1494" y="711"/>
                  </a:lnTo>
                  <a:lnTo>
                    <a:pt x="1494" y="702"/>
                  </a:lnTo>
                  <a:lnTo>
                    <a:pt x="1515" y="681"/>
                  </a:lnTo>
                  <a:lnTo>
                    <a:pt x="1524" y="681"/>
                  </a:lnTo>
                  <a:lnTo>
                    <a:pt x="1532" y="673"/>
                  </a:lnTo>
                  <a:lnTo>
                    <a:pt x="1545" y="673"/>
                  </a:lnTo>
                  <a:lnTo>
                    <a:pt x="1553" y="668"/>
                  </a:lnTo>
                  <a:lnTo>
                    <a:pt x="1574" y="668"/>
                  </a:lnTo>
                  <a:lnTo>
                    <a:pt x="1574" y="660"/>
                  </a:lnTo>
                  <a:lnTo>
                    <a:pt x="1570" y="652"/>
                  </a:lnTo>
                  <a:lnTo>
                    <a:pt x="1570" y="643"/>
                  </a:lnTo>
                  <a:lnTo>
                    <a:pt x="1536" y="643"/>
                  </a:lnTo>
                  <a:lnTo>
                    <a:pt x="1536" y="635"/>
                  </a:lnTo>
                  <a:lnTo>
                    <a:pt x="1553" y="622"/>
                  </a:lnTo>
                  <a:lnTo>
                    <a:pt x="1583" y="622"/>
                  </a:lnTo>
                  <a:lnTo>
                    <a:pt x="1583" y="613"/>
                  </a:lnTo>
                  <a:lnTo>
                    <a:pt x="1600" y="597"/>
                  </a:lnTo>
                  <a:lnTo>
                    <a:pt x="1600" y="584"/>
                  </a:lnTo>
                  <a:lnTo>
                    <a:pt x="1583" y="567"/>
                  </a:lnTo>
                  <a:lnTo>
                    <a:pt x="1583" y="537"/>
                  </a:lnTo>
                  <a:lnTo>
                    <a:pt x="1545" y="537"/>
                  </a:lnTo>
                  <a:lnTo>
                    <a:pt x="1545" y="508"/>
                  </a:lnTo>
                  <a:lnTo>
                    <a:pt x="1553" y="499"/>
                  </a:lnTo>
                  <a:lnTo>
                    <a:pt x="1553" y="482"/>
                  </a:lnTo>
                  <a:lnTo>
                    <a:pt x="1570" y="470"/>
                  </a:lnTo>
                  <a:lnTo>
                    <a:pt x="1562" y="461"/>
                  </a:lnTo>
                  <a:lnTo>
                    <a:pt x="1545" y="461"/>
                  </a:lnTo>
                  <a:lnTo>
                    <a:pt x="1545" y="453"/>
                  </a:lnTo>
                  <a:lnTo>
                    <a:pt x="1553" y="448"/>
                  </a:lnTo>
                  <a:lnTo>
                    <a:pt x="1562" y="448"/>
                  </a:lnTo>
                  <a:lnTo>
                    <a:pt x="1570" y="440"/>
                  </a:lnTo>
                  <a:lnTo>
                    <a:pt x="1562" y="431"/>
                  </a:lnTo>
                  <a:lnTo>
                    <a:pt x="1562" y="423"/>
                  </a:lnTo>
                  <a:lnTo>
                    <a:pt x="1553" y="415"/>
                  </a:lnTo>
                  <a:lnTo>
                    <a:pt x="1553" y="402"/>
                  </a:lnTo>
                  <a:lnTo>
                    <a:pt x="1536" y="385"/>
                  </a:lnTo>
                  <a:lnTo>
                    <a:pt x="1536" y="381"/>
                  </a:lnTo>
                  <a:lnTo>
                    <a:pt x="1545" y="372"/>
                  </a:lnTo>
                  <a:lnTo>
                    <a:pt x="1553" y="372"/>
                  </a:lnTo>
                  <a:lnTo>
                    <a:pt x="1562" y="364"/>
                  </a:lnTo>
                  <a:lnTo>
                    <a:pt x="1591" y="364"/>
                  </a:lnTo>
                  <a:lnTo>
                    <a:pt x="1600" y="355"/>
                  </a:lnTo>
                  <a:lnTo>
                    <a:pt x="1608" y="355"/>
                  </a:lnTo>
                  <a:lnTo>
                    <a:pt x="1608" y="334"/>
                  </a:lnTo>
                  <a:lnTo>
                    <a:pt x="1600" y="326"/>
                  </a:lnTo>
                  <a:lnTo>
                    <a:pt x="1600" y="249"/>
                  </a:lnTo>
                  <a:lnTo>
                    <a:pt x="1583" y="249"/>
                  </a:lnTo>
                  <a:lnTo>
                    <a:pt x="1583" y="211"/>
                  </a:lnTo>
                  <a:lnTo>
                    <a:pt x="1591" y="203"/>
                  </a:lnTo>
                  <a:lnTo>
                    <a:pt x="1591" y="199"/>
                  </a:lnTo>
                  <a:lnTo>
                    <a:pt x="1583" y="190"/>
                  </a:lnTo>
                  <a:lnTo>
                    <a:pt x="1583" y="165"/>
                  </a:lnTo>
                  <a:lnTo>
                    <a:pt x="1574" y="161"/>
                  </a:lnTo>
                  <a:lnTo>
                    <a:pt x="1570" y="161"/>
                  </a:lnTo>
                  <a:lnTo>
                    <a:pt x="1570" y="135"/>
                  </a:lnTo>
                  <a:lnTo>
                    <a:pt x="1562" y="131"/>
                  </a:lnTo>
                  <a:lnTo>
                    <a:pt x="1562" y="122"/>
                  </a:lnTo>
                  <a:lnTo>
                    <a:pt x="1553" y="114"/>
                  </a:lnTo>
                  <a:lnTo>
                    <a:pt x="1553" y="97"/>
                  </a:lnTo>
                  <a:lnTo>
                    <a:pt x="1545" y="93"/>
                  </a:lnTo>
                  <a:lnTo>
                    <a:pt x="1545" y="76"/>
                  </a:lnTo>
                  <a:lnTo>
                    <a:pt x="1536" y="67"/>
                  </a:lnTo>
                  <a:lnTo>
                    <a:pt x="1536" y="46"/>
                  </a:lnTo>
                  <a:lnTo>
                    <a:pt x="1545" y="38"/>
                  </a:lnTo>
                  <a:lnTo>
                    <a:pt x="1536" y="29"/>
                  </a:lnTo>
                  <a:lnTo>
                    <a:pt x="1524" y="29"/>
                  </a:lnTo>
                  <a:lnTo>
                    <a:pt x="1515" y="25"/>
                  </a:lnTo>
                  <a:lnTo>
                    <a:pt x="1507" y="25"/>
                  </a:lnTo>
                  <a:lnTo>
                    <a:pt x="1498" y="17"/>
                  </a:lnTo>
                  <a:lnTo>
                    <a:pt x="1477" y="17"/>
                  </a:lnTo>
                  <a:lnTo>
                    <a:pt x="1460" y="0"/>
                  </a:lnTo>
                  <a:lnTo>
                    <a:pt x="1447" y="17"/>
                  </a:lnTo>
                  <a:lnTo>
                    <a:pt x="1439" y="17"/>
                  </a:lnTo>
                  <a:lnTo>
                    <a:pt x="1426" y="29"/>
                  </a:lnTo>
                  <a:lnTo>
                    <a:pt x="1418" y="29"/>
                  </a:lnTo>
                  <a:lnTo>
                    <a:pt x="1380" y="67"/>
                  </a:lnTo>
                  <a:lnTo>
                    <a:pt x="1371" y="67"/>
                  </a:lnTo>
                  <a:lnTo>
                    <a:pt x="1363" y="76"/>
                  </a:lnTo>
                  <a:lnTo>
                    <a:pt x="1354" y="76"/>
                  </a:lnTo>
                  <a:lnTo>
                    <a:pt x="1333" y="97"/>
                  </a:lnTo>
                  <a:lnTo>
                    <a:pt x="1333" y="106"/>
                  </a:lnTo>
                  <a:lnTo>
                    <a:pt x="1325" y="114"/>
                  </a:lnTo>
                  <a:lnTo>
                    <a:pt x="1312" y="114"/>
                  </a:lnTo>
                  <a:lnTo>
                    <a:pt x="1303" y="122"/>
                  </a:lnTo>
                  <a:lnTo>
                    <a:pt x="1295" y="122"/>
                  </a:lnTo>
                  <a:lnTo>
                    <a:pt x="1287" y="131"/>
                  </a:lnTo>
                  <a:lnTo>
                    <a:pt x="1278" y="131"/>
                  </a:lnTo>
                  <a:lnTo>
                    <a:pt x="1274" y="135"/>
                  </a:lnTo>
                  <a:lnTo>
                    <a:pt x="1265" y="135"/>
                  </a:lnTo>
                  <a:lnTo>
                    <a:pt x="1257" y="144"/>
                  </a:lnTo>
                  <a:lnTo>
                    <a:pt x="1244" y="144"/>
                  </a:lnTo>
                  <a:lnTo>
                    <a:pt x="1236" y="152"/>
                  </a:lnTo>
                  <a:lnTo>
                    <a:pt x="1189" y="152"/>
                  </a:lnTo>
                  <a:lnTo>
                    <a:pt x="1181" y="144"/>
                  </a:lnTo>
                  <a:lnTo>
                    <a:pt x="1100" y="144"/>
                  </a:lnTo>
                  <a:lnTo>
                    <a:pt x="1092" y="135"/>
                  </a:lnTo>
                  <a:lnTo>
                    <a:pt x="1075" y="135"/>
                  </a:lnTo>
                  <a:lnTo>
                    <a:pt x="1066" y="131"/>
                  </a:lnTo>
                  <a:lnTo>
                    <a:pt x="1054" y="131"/>
                  </a:lnTo>
                  <a:lnTo>
                    <a:pt x="1045" y="122"/>
                  </a:lnTo>
                  <a:lnTo>
                    <a:pt x="1007" y="122"/>
                  </a:lnTo>
                  <a:lnTo>
                    <a:pt x="999" y="114"/>
                  </a:lnTo>
                  <a:lnTo>
                    <a:pt x="986" y="114"/>
                  </a:lnTo>
                  <a:lnTo>
                    <a:pt x="978" y="106"/>
                  </a:lnTo>
                  <a:lnTo>
                    <a:pt x="969" y="106"/>
                  </a:lnTo>
                  <a:lnTo>
                    <a:pt x="969" y="114"/>
                  </a:lnTo>
                  <a:lnTo>
                    <a:pt x="961" y="122"/>
                  </a:lnTo>
                  <a:lnTo>
                    <a:pt x="961" y="199"/>
                  </a:lnTo>
                  <a:lnTo>
                    <a:pt x="969" y="203"/>
                  </a:lnTo>
                  <a:lnTo>
                    <a:pt x="969" y="241"/>
                  </a:lnTo>
                  <a:lnTo>
                    <a:pt x="961" y="249"/>
                  </a:lnTo>
                  <a:lnTo>
                    <a:pt x="961" y="258"/>
                  </a:lnTo>
                  <a:lnTo>
                    <a:pt x="956" y="258"/>
                  </a:lnTo>
                  <a:lnTo>
                    <a:pt x="939" y="275"/>
                  </a:lnTo>
                  <a:lnTo>
                    <a:pt x="939" y="279"/>
                  </a:lnTo>
                  <a:lnTo>
                    <a:pt x="931" y="279"/>
                  </a:lnTo>
                  <a:lnTo>
                    <a:pt x="922" y="288"/>
                  </a:lnTo>
                  <a:lnTo>
                    <a:pt x="922" y="296"/>
                  </a:lnTo>
                  <a:lnTo>
                    <a:pt x="918" y="300"/>
                  </a:lnTo>
                  <a:lnTo>
                    <a:pt x="918" y="317"/>
                  </a:lnTo>
                  <a:lnTo>
                    <a:pt x="910" y="326"/>
                  </a:lnTo>
                  <a:lnTo>
                    <a:pt x="910" y="347"/>
                  </a:lnTo>
                  <a:lnTo>
                    <a:pt x="901" y="355"/>
                  </a:lnTo>
                  <a:lnTo>
                    <a:pt x="901" y="364"/>
                  </a:lnTo>
                  <a:lnTo>
                    <a:pt x="893" y="372"/>
                  </a:lnTo>
                  <a:lnTo>
                    <a:pt x="893" y="385"/>
                  </a:lnTo>
                  <a:lnTo>
                    <a:pt x="880" y="385"/>
                  </a:lnTo>
                  <a:lnTo>
                    <a:pt x="872" y="393"/>
                  </a:lnTo>
                  <a:lnTo>
                    <a:pt x="863" y="393"/>
                  </a:lnTo>
                  <a:lnTo>
                    <a:pt x="855" y="402"/>
                  </a:lnTo>
                  <a:lnTo>
                    <a:pt x="842" y="402"/>
                  </a:lnTo>
                  <a:lnTo>
                    <a:pt x="834" y="410"/>
                  </a:lnTo>
                  <a:lnTo>
                    <a:pt x="812" y="410"/>
                  </a:lnTo>
                  <a:lnTo>
                    <a:pt x="804" y="415"/>
                  </a:lnTo>
                  <a:lnTo>
                    <a:pt x="774" y="415"/>
                  </a:lnTo>
                  <a:lnTo>
                    <a:pt x="766" y="423"/>
                  </a:lnTo>
                  <a:lnTo>
                    <a:pt x="740" y="423"/>
                  </a:lnTo>
                  <a:lnTo>
                    <a:pt x="736" y="415"/>
                  </a:lnTo>
                  <a:lnTo>
                    <a:pt x="728" y="415"/>
                  </a:lnTo>
                  <a:lnTo>
                    <a:pt x="719" y="410"/>
                  </a:lnTo>
                  <a:lnTo>
                    <a:pt x="698" y="410"/>
                  </a:lnTo>
                  <a:lnTo>
                    <a:pt x="690" y="415"/>
                  </a:lnTo>
                  <a:lnTo>
                    <a:pt x="681" y="415"/>
                  </a:lnTo>
                  <a:lnTo>
                    <a:pt x="669" y="431"/>
                  </a:lnTo>
                  <a:lnTo>
                    <a:pt x="660" y="431"/>
                  </a:lnTo>
                  <a:lnTo>
                    <a:pt x="652" y="440"/>
                  </a:lnTo>
                  <a:lnTo>
                    <a:pt x="643" y="440"/>
                  </a:lnTo>
                  <a:lnTo>
                    <a:pt x="630" y="453"/>
                  </a:lnTo>
                  <a:lnTo>
                    <a:pt x="630" y="461"/>
                  </a:lnTo>
                  <a:lnTo>
                    <a:pt x="635" y="470"/>
                  </a:lnTo>
                  <a:lnTo>
                    <a:pt x="635" y="482"/>
                  </a:lnTo>
                  <a:lnTo>
                    <a:pt x="643" y="491"/>
                  </a:lnTo>
                  <a:lnTo>
                    <a:pt x="669" y="491"/>
                  </a:lnTo>
                  <a:lnTo>
                    <a:pt x="673" y="499"/>
                  </a:lnTo>
                  <a:lnTo>
                    <a:pt x="673" y="508"/>
                  </a:lnTo>
                  <a:lnTo>
                    <a:pt x="681" y="516"/>
                  </a:lnTo>
                  <a:lnTo>
                    <a:pt x="698" y="516"/>
                  </a:lnTo>
                  <a:lnTo>
                    <a:pt x="707" y="520"/>
                  </a:lnTo>
                  <a:lnTo>
                    <a:pt x="707" y="529"/>
                  </a:lnTo>
                  <a:lnTo>
                    <a:pt x="711" y="537"/>
                  </a:lnTo>
                  <a:lnTo>
                    <a:pt x="728" y="537"/>
                  </a:lnTo>
                  <a:lnTo>
                    <a:pt x="749" y="558"/>
                  </a:lnTo>
                  <a:lnTo>
                    <a:pt x="749" y="584"/>
                  </a:lnTo>
                  <a:lnTo>
                    <a:pt x="745" y="584"/>
                  </a:lnTo>
                  <a:lnTo>
                    <a:pt x="736" y="592"/>
                  </a:lnTo>
                  <a:lnTo>
                    <a:pt x="677" y="592"/>
                  </a:lnTo>
                  <a:lnTo>
                    <a:pt x="677" y="609"/>
                  </a:lnTo>
                  <a:lnTo>
                    <a:pt x="681" y="618"/>
                  </a:lnTo>
                  <a:lnTo>
                    <a:pt x="690" y="618"/>
                  </a:lnTo>
                  <a:lnTo>
                    <a:pt x="698" y="618"/>
                  </a:lnTo>
                  <a:lnTo>
                    <a:pt x="707" y="622"/>
                  </a:lnTo>
                  <a:lnTo>
                    <a:pt x="719" y="622"/>
                  </a:lnTo>
                  <a:lnTo>
                    <a:pt x="728" y="630"/>
                  </a:lnTo>
                  <a:lnTo>
                    <a:pt x="736" y="630"/>
                  </a:lnTo>
                  <a:lnTo>
                    <a:pt x="791" y="685"/>
                  </a:lnTo>
                  <a:lnTo>
                    <a:pt x="804" y="685"/>
                  </a:lnTo>
                  <a:lnTo>
                    <a:pt x="812" y="694"/>
                  </a:lnTo>
                  <a:lnTo>
                    <a:pt x="812" y="698"/>
                  </a:lnTo>
                  <a:lnTo>
                    <a:pt x="817" y="707"/>
                  </a:lnTo>
                  <a:lnTo>
                    <a:pt x="825" y="707"/>
                  </a:lnTo>
                  <a:lnTo>
                    <a:pt x="825" y="719"/>
                  </a:lnTo>
                  <a:lnTo>
                    <a:pt x="855" y="753"/>
                  </a:lnTo>
                  <a:lnTo>
                    <a:pt x="851" y="762"/>
                  </a:lnTo>
                  <a:lnTo>
                    <a:pt x="851" y="766"/>
                  </a:lnTo>
                  <a:lnTo>
                    <a:pt x="855" y="774"/>
                  </a:lnTo>
                  <a:lnTo>
                    <a:pt x="855" y="812"/>
                  </a:lnTo>
                  <a:lnTo>
                    <a:pt x="863" y="821"/>
                  </a:lnTo>
                  <a:lnTo>
                    <a:pt x="855" y="825"/>
                  </a:lnTo>
                  <a:lnTo>
                    <a:pt x="855" y="84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48AFCB3A-BA35-4F8B-959D-823393087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1440"/>
              <a:ext cx="507" cy="284"/>
            </a:xfrm>
            <a:custGeom>
              <a:avLst/>
              <a:gdLst>
                <a:gd name="T0" fmla="*/ 415 w 2248"/>
                <a:gd name="T1" fmla="*/ 999 h 1258"/>
                <a:gd name="T2" fmla="*/ 453 w 2248"/>
                <a:gd name="T3" fmla="*/ 1067 h 1258"/>
                <a:gd name="T4" fmla="*/ 517 w 2248"/>
                <a:gd name="T5" fmla="*/ 1143 h 1258"/>
                <a:gd name="T6" fmla="*/ 593 w 2248"/>
                <a:gd name="T7" fmla="*/ 1181 h 1258"/>
                <a:gd name="T8" fmla="*/ 682 w 2248"/>
                <a:gd name="T9" fmla="*/ 1232 h 1258"/>
                <a:gd name="T10" fmla="*/ 775 w 2248"/>
                <a:gd name="T11" fmla="*/ 1228 h 1258"/>
                <a:gd name="T12" fmla="*/ 872 w 2248"/>
                <a:gd name="T13" fmla="*/ 1152 h 1258"/>
                <a:gd name="T14" fmla="*/ 847 w 2248"/>
                <a:gd name="T15" fmla="*/ 1084 h 1258"/>
                <a:gd name="T16" fmla="*/ 885 w 2248"/>
                <a:gd name="T17" fmla="*/ 1025 h 1258"/>
                <a:gd name="T18" fmla="*/ 940 w 2248"/>
                <a:gd name="T19" fmla="*/ 978 h 1258"/>
                <a:gd name="T20" fmla="*/ 991 w 2248"/>
                <a:gd name="T21" fmla="*/ 940 h 1258"/>
                <a:gd name="T22" fmla="*/ 923 w 2248"/>
                <a:gd name="T23" fmla="*/ 893 h 1258"/>
                <a:gd name="T24" fmla="*/ 893 w 2248"/>
                <a:gd name="T25" fmla="*/ 834 h 1258"/>
                <a:gd name="T26" fmla="*/ 931 w 2248"/>
                <a:gd name="T27" fmla="*/ 788 h 1258"/>
                <a:gd name="T28" fmla="*/ 1037 w 2248"/>
                <a:gd name="T29" fmla="*/ 750 h 1258"/>
                <a:gd name="T30" fmla="*/ 1135 w 2248"/>
                <a:gd name="T31" fmla="*/ 728 h 1258"/>
                <a:gd name="T32" fmla="*/ 1228 w 2248"/>
                <a:gd name="T33" fmla="*/ 779 h 1258"/>
                <a:gd name="T34" fmla="*/ 1287 w 2248"/>
                <a:gd name="T35" fmla="*/ 805 h 1258"/>
                <a:gd name="T36" fmla="*/ 1333 w 2248"/>
                <a:gd name="T37" fmla="*/ 750 h 1258"/>
                <a:gd name="T38" fmla="*/ 1401 w 2248"/>
                <a:gd name="T39" fmla="*/ 750 h 1258"/>
                <a:gd name="T40" fmla="*/ 1482 w 2248"/>
                <a:gd name="T41" fmla="*/ 711 h 1258"/>
                <a:gd name="T42" fmla="*/ 1613 w 2248"/>
                <a:gd name="T43" fmla="*/ 737 h 1258"/>
                <a:gd name="T44" fmla="*/ 1702 w 2248"/>
                <a:gd name="T45" fmla="*/ 711 h 1258"/>
                <a:gd name="T46" fmla="*/ 1824 w 2248"/>
                <a:gd name="T47" fmla="*/ 690 h 1258"/>
                <a:gd name="T48" fmla="*/ 1892 w 2248"/>
                <a:gd name="T49" fmla="*/ 652 h 1258"/>
                <a:gd name="T50" fmla="*/ 2045 w 2248"/>
                <a:gd name="T51" fmla="*/ 652 h 1258"/>
                <a:gd name="T52" fmla="*/ 2083 w 2248"/>
                <a:gd name="T53" fmla="*/ 546 h 1258"/>
                <a:gd name="T54" fmla="*/ 2133 w 2248"/>
                <a:gd name="T55" fmla="*/ 432 h 1258"/>
                <a:gd name="T56" fmla="*/ 2239 w 2248"/>
                <a:gd name="T57" fmla="*/ 415 h 1258"/>
                <a:gd name="T58" fmla="*/ 2218 w 2248"/>
                <a:gd name="T59" fmla="*/ 250 h 1258"/>
                <a:gd name="T60" fmla="*/ 2189 w 2248"/>
                <a:gd name="T61" fmla="*/ 165 h 1258"/>
                <a:gd name="T62" fmla="*/ 2150 w 2248"/>
                <a:gd name="T63" fmla="*/ 115 h 1258"/>
                <a:gd name="T64" fmla="*/ 2049 w 2248"/>
                <a:gd name="T65" fmla="*/ 127 h 1258"/>
                <a:gd name="T66" fmla="*/ 1977 w 2248"/>
                <a:gd name="T67" fmla="*/ 85 h 1258"/>
                <a:gd name="T68" fmla="*/ 1846 w 2248"/>
                <a:gd name="T69" fmla="*/ 30 h 1258"/>
                <a:gd name="T70" fmla="*/ 1702 w 2248"/>
                <a:gd name="T71" fmla="*/ 64 h 1258"/>
                <a:gd name="T72" fmla="*/ 1604 w 2248"/>
                <a:gd name="T73" fmla="*/ 85 h 1258"/>
                <a:gd name="T74" fmla="*/ 1355 w 2248"/>
                <a:gd name="T75" fmla="*/ 98 h 1258"/>
                <a:gd name="T76" fmla="*/ 1278 w 2248"/>
                <a:gd name="T77" fmla="*/ 68 h 1258"/>
                <a:gd name="T78" fmla="*/ 1173 w 2248"/>
                <a:gd name="T79" fmla="*/ 38 h 1258"/>
                <a:gd name="T80" fmla="*/ 1058 w 2248"/>
                <a:gd name="T81" fmla="*/ 115 h 1258"/>
                <a:gd name="T82" fmla="*/ 940 w 2248"/>
                <a:gd name="T83" fmla="*/ 144 h 1258"/>
                <a:gd name="T84" fmla="*/ 690 w 2248"/>
                <a:gd name="T85" fmla="*/ 123 h 1258"/>
                <a:gd name="T86" fmla="*/ 593 w 2248"/>
                <a:gd name="T87" fmla="*/ 85 h 1258"/>
                <a:gd name="T88" fmla="*/ 462 w 2248"/>
                <a:gd name="T89" fmla="*/ 77 h 1258"/>
                <a:gd name="T90" fmla="*/ 364 w 2248"/>
                <a:gd name="T91" fmla="*/ 85 h 1258"/>
                <a:gd name="T92" fmla="*/ 280 w 2248"/>
                <a:gd name="T93" fmla="*/ 89 h 1258"/>
                <a:gd name="T94" fmla="*/ 212 w 2248"/>
                <a:gd name="T95" fmla="*/ 115 h 1258"/>
                <a:gd name="T96" fmla="*/ 153 w 2248"/>
                <a:gd name="T97" fmla="*/ 98 h 1258"/>
                <a:gd name="T98" fmla="*/ 174 w 2248"/>
                <a:gd name="T99" fmla="*/ 250 h 1258"/>
                <a:gd name="T100" fmla="*/ 174 w 2248"/>
                <a:gd name="T101" fmla="*/ 335 h 1258"/>
                <a:gd name="T102" fmla="*/ 212 w 2248"/>
                <a:gd name="T103" fmla="*/ 386 h 1258"/>
                <a:gd name="T104" fmla="*/ 136 w 2248"/>
                <a:gd name="T105" fmla="*/ 441 h 1258"/>
                <a:gd name="T106" fmla="*/ 98 w 2248"/>
                <a:gd name="T107" fmla="*/ 500 h 1258"/>
                <a:gd name="T108" fmla="*/ 47 w 2248"/>
                <a:gd name="T109" fmla="*/ 555 h 1258"/>
                <a:gd name="T110" fmla="*/ 21 w 2248"/>
                <a:gd name="T111" fmla="*/ 631 h 1258"/>
                <a:gd name="T112" fmla="*/ 9 w 2248"/>
                <a:gd name="T113" fmla="*/ 703 h 1258"/>
                <a:gd name="T114" fmla="*/ 280 w 2248"/>
                <a:gd name="T115" fmla="*/ 817 h 1258"/>
                <a:gd name="T116" fmla="*/ 364 w 2248"/>
                <a:gd name="T117" fmla="*/ 923 h 1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48" h="1258">
                  <a:moveTo>
                    <a:pt x="381" y="940"/>
                  </a:moveTo>
                  <a:lnTo>
                    <a:pt x="381" y="953"/>
                  </a:lnTo>
                  <a:lnTo>
                    <a:pt x="394" y="970"/>
                  </a:lnTo>
                  <a:lnTo>
                    <a:pt x="394" y="978"/>
                  </a:lnTo>
                  <a:lnTo>
                    <a:pt x="402" y="987"/>
                  </a:lnTo>
                  <a:lnTo>
                    <a:pt x="402" y="999"/>
                  </a:lnTo>
                  <a:lnTo>
                    <a:pt x="415" y="999"/>
                  </a:lnTo>
                  <a:lnTo>
                    <a:pt x="415" y="1029"/>
                  </a:lnTo>
                  <a:lnTo>
                    <a:pt x="423" y="1029"/>
                  </a:lnTo>
                  <a:lnTo>
                    <a:pt x="432" y="1037"/>
                  </a:lnTo>
                  <a:lnTo>
                    <a:pt x="440" y="1037"/>
                  </a:lnTo>
                  <a:lnTo>
                    <a:pt x="449" y="1046"/>
                  </a:lnTo>
                  <a:lnTo>
                    <a:pt x="449" y="1059"/>
                  </a:lnTo>
                  <a:lnTo>
                    <a:pt x="453" y="1067"/>
                  </a:lnTo>
                  <a:lnTo>
                    <a:pt x="453" y="1092"/>
                  </a:lnTo>
                  <a:lnTo>
                    <a:pt x="478" y="1114"/>
                  </a:lnTo>
                  <a:lnTo>
                    <a:pt x="487" y="1114"/>
                  </a:lnTo>
                  <a:lnTo>
                    <a:pt x="491" y="1122"/>
                  </a:lnTo>
                  <a:lnTo>
                    <a:pt x="500" y="1122"/>
                  </a:lnTo>
                  <a:lnTo>
                    <a:pt x="517" y="1135"/>
                  </a:lnTo>
                  <a:lnTo>
                    <a:pt x="517" y="1143"/>
                  </a:lnTo>
                  <a:lnTo>
                    <a:pt x="538" y="1164"/>
                  </a:lnTo>
                  <a:lnTo>
                    <a:pt x="546" y="1164"/>
                  </a:lnTo>
                  <a:lnTo>
                    <a:pt x="555" y="1173"/>
                  </a:lnTo>
                  <a:lnTo>
                    <a:pt x="559" y="1173"/>
                  </a:lnTo>
                  <a:lnTo>
                    <a:pt x="567" y="1164"/>
                  </a:lnTo>
                  <a:lnTo>
                    <a:pt x="584" y="1181"/>
                  </a:lnTo>
                  <a:lnTo>
                    <a:pt x="593" y="1181"/>
                  </a:lnTo>
                  <a:lnTo>
                    <a:pt x="622" y="1211"/>
                  </a:lnTo>
                  <a:lnTo>
                    <a:pt x="652" y="1211"/>
                  </a:lnTo>
                  <a:lnTo>
                    <a:pt x="669" y="1198"/>
                  </a:lnTo>
                  <a:lnTo>
                    <a:pt x="673" y="1198"/>
                  </a:lnTo>
                  <a:lnTo>
                    <a:pt x="673" y="1211"/>
                  </a:lnTo>
                  <a:lnTo>
                    <a:pt x="682" y="1219"/>
                  </a:lnTo>
                  <a:lnTo>
                    <a:pt x="682" y="1232"/>
                  </a:lnTo>
                  <a:lnTo>
                    <a:pt x="694" y="1249"/>
                  </a:lnTo>
                  <a:lnTo>
                    <a:pt x="694" y="1258"/>
                  </a:lnTo>
                  <a:lnTo>
                    <a:pt x="703" y="1258"/>
                  </a:lnTo>
                  <a:lnTo>
                    <a:pt x="720" y="1241"/>
                  </a:lnTo>
                  <a:lnTo>
                    <a:pt x="737" y="1241"/>
                  </a:lnTo>
                  <a:lnTo>
                    <a:pt x="749" y="1228"/>
                  </a:lnTo>
                  <a:lnTo>
                    <a:pt x="775" y="1228"/>
                  </a:lnTo>
                  <a:lnTo>
                    <a:pt x="787" y="1211"/>
                  </a:lnTo>
                  <a:lnTo>
                    <a:pt x="804" y="1211"/>
                  </a:lnTo>
                  <a:lnTo>
                    <a:pt x="809" y="1207"/>
                  </a:lnTo>
                  <a:lnTo>
                    <a:pt x="842" y="1207"/>
                  </a:lnTo>
                  <a:lnTo>
                    <a:pt x="842" y="1190"/>
                  </a:lnTo>
                  <a:lnTo>
                    <a:pt x="872" y="1160"/>
                  </a:lnTo>
                  <a:lnTo>
                    <a:pt x="872" y="1152"/>
                  </a:lnTo>
                  <a:lnTo>
                    <a:pt x="876" y="1143"/>
                  </a:lnTo>
                  <a:lnTo>
                    <a:pt x="885" y="1143"/>
                  </a:lnTo>
                  <a:lnTo>
                    <a:pt x="885" y="1135"/>
                  </a:lnTo>
                  <a:lnTo>
                    <a:pt x="872" y="1122"/>
                  </a:lnTo>
                  <a:lnTo>
                    <a:pt x="872" y="1114"/>
                  </a:lnTo>
                  <a:lnTo>
                    <a:pt x="847" y="1092"/>
                  </a:lnTo>
                  <a:lnTo>
                    <a:pt x="847" y="1084"/>
                  </a:lnTo>
                  <a:lnTo>
                    <a:pt x="855" y="1076"/>
                  </a:lnTo>
                  <a:lnTo>
                    <a:pt x="855" y="1067"/>
                  </a:lnTo>
                  <a:lnTo>
                    <a:pt x="872" y="1050"/>
                  </a:lnTo>
                  <a:lnTo>
                    <a:pt x="872" y="1046"/>
                  </a:lnTo>
                  <a:lnTo>
                    <a:pt x="876" y="1037"/>
                  </a:lnTo>
                  <a:lnTo>
                    <a:pt x="876" y="1029"/>
                  </a:lnTo>
                  <a:lnTo>
                    <a:pt x="885" y="1025"/>
                  </a:lnTo>
                  <a:lnTo>
                    <a:pt x="872" y="1008"/>
                  </a:lnTo>
                  <a:lnTo>
                    <a:pt x="872" y="991"/>
                  </a:lnTo>
                  <a:lnTo>
                    <a:pt x="885" y="991"/>
                  </a:lnTo>
                  <a:lnTo>
                    <a:pt x="893" y="987"/>
                  </a:lnTo>
                  <a:lnTo>
                    <a:pt x="910" y="987"/>
                  </a:lnTo>
                  <a:lnTo>
                    <a:pt x="914" y="978"/>
                  </a:lnTo>
                  <a:lnTo>
                    <a:pt x="940" y="978"/>
                  </a:lnTo>
                  <a:lnTo>
                    <a:pt x="948" y="970"/>
                  </a:lnTo>
                  <a:lnTo>
                    <a:pt x="1008" y="970"/>
                  </a:lnTo>
                  <a:lnTo>
                    <a:pt x="1008" y="961"/>
                  </a:lnTo>
                  <a:lnTo>
                    <a:pt x="1016" y="953"/>
                  </a:lnTo>
                  <a:lnTo>
                    <a:pt x="1008" y="944"/>
                  </a:lnTo>
                  <a:lnTo>
                    <a:pt x="999" y="944"/>
                  </a:lnTo>
                  <a:lnTo>
                    <a:pt x="991" y="940"/>
                  </a:lnTo>
                  <a:lnTo>
                    <a:pt x="982" y="940"/>
                  </a:lnTo>
                  <a:lnTo>
                    <a:pt x="953" y="910"/>
                  </a:lnTo>
                  <a:lnTo>
                    <a:pt x="953" y="902"/>
                  </a:lnTo>
                  <a:lnTo>
                    <a:pt x="940" y="902"/>
                  </a:lnTo>
                  <a:lnTo>
                    <a:pt x="931" y="910"/>
                  </a:lnTo>
                  <a:lnTo>
                    <a:pt x="923" y="902"/>
                  </a:lnTo>
                  <a:lnTo>
                    <a:pt x="923" y="893"/>
                  </a:lnTo>
                  <a:lnTo>
                    <a:pt x="931" y="885"/>
                  </a:lnTo>
                  <a:lnTo>
                    <a:pt x="931" y="872"/>
                  </a:lnTo>
                  <a:lnTo>
                    <a:pt x="910" y="872"/>
                  </a:lnTo>
                  <a:lnTo>
                    <a:pt x="902" y="864"/>
                  </a:lnTo>
                  <a:lnTo>
                    <a:pt x="864" y="864"/>
                  </a:lnTo>
                  <a:lnTo>
                    <a:pt x="864" y="834"/>
                  </a:lnTo>
                  <a:lnTo>
                    <a:pt x="893" y="834"/>
                  </a:lnTo>
                  <a:lnTo>
                    <a:pt x="893" y="826"/>
                  </a:lnTo>
                  <a:lnTo>
                    <a:pt x="902" y="817"/>
                  </a:lnTo>
                  <a:lnTo>
                    <a:pt x="902" y="813"/>
                  </a:lnTo>
                  <a:lnTo>
                    <a:pt x="910" y="805"/>
                  </a:lnTo>
                  <a:lnTo>
                    <a:pt x="923" y="805"/>
                  </a:lnTo>
                  <a:lnTo>
                    <a:pt x="931" y="796"/>
                  </a:lnTo>
                  <a:lnTo>
                    <a:pt x="931" y="788"/>
                  </a:lnTo>
                  <a:lnTo>
                    <a:pt x="969" y="788"/>
                  </a:lnTo>
                  <a:lnTo>
                    <a:pt x="978" y="779"/>
                  </a:lnTo>
                  <a:lnTo>
                    <a:pt x="969" y="771"/>
                  </a:lnTo>
                  <a:lnTo>
                    <a:pt x="969" y="750"/>
                  </a:lnTo>
                  <a:lnTo>
                    <a:pt x="978" y="741"/>
                  </a:lnTo>
                  <a:lnTo>
                    <a:pt x="982" y="750"/>
                  </a:lnTo>
                  <a:lnTo>
                    <a:pt x="1037" y="750"/>
                  </a:lnTo>
                  <a:lnTo>
                    <a:pt x="1046" y="741"/>
                  </a:lnTo>
                  <a:lnTo>
                    <a:pt x="1058" y="741"/>
                  </a:lnTo>
                  <a:lnTo>
                    <a:pt x="1067" y="737"/>
                  </a:lnTo>
                  <a:lnTo>
                    <a:pt x="1075" y="737"/>
                  </a:lnTo>
                  <a:lnTo>
                    <a:pt x="1088" y="720"/>
                  </a:lnTo>
                  <a:lnTo>
                    <a:pt x="1130" y="720"/>
                  </a:lnTo>
                  <a:lnTo>
                    <a:pt x="1135" y="728"/>
                  </a:lnTo>
                  <a:lnTo>
                    <a:pt x="1151" y="728"/>
                  </a:lnTo>
                  <a:lnTo>
                    <a:pt x="1164" y="741"/>
                  </a:lnTo>
                  <a:lnTo>
                    <a:pt x="1173" y="741"/>
                  </a:lnTo>
                  <a:lnTo>
                    <a:pt x="1181" y="750"/>
                  </a:lnTo>
                  <a:lnTo>
                    <a:pt x="1190" y="750"/>
                  </a:lnTo>
                  <a:lnTo>
                    <a:pt x="1219" y="779"/>
                  </a:lnTo>
                  <a:lnTo>
                    <a:pt x="1228" y="779"/>
                  </a:lnTo>
                  <a:lnTo>
                    <a:pt x="1236" y="788"/>
                  </a:lnTo>
                  <a:lnTo>
                    <a:pt x="1240" y="788"/>
                  </a:lnTo>
                  <a:lnTo>
                    <a:pt x="1257" y="805"/>
                  </a:lnTo>
                  <a:lnTo>
                    <a:pt x="1266" y="805"/>
                  </a:lnTo>
                  <a:lnTo>
                    <a:pt x="1270" y="813"/>
                  </a:lnTo>
                  <a:lnTo>
                    <a:pt x="1278" y="813"/>
                  </a:lnTo>
                  <a:lnTo>
                    <a:pt x="1287" y="805"/>
                  </a:lnTo>
                  <a:lnTo>
                    <a:pt x="1304" y="805"/>
                  </a:lnTo>
                  <a:lnTo>
                    <a:pt x="1308" y="796"/>
                  </a:lnTo>
                  <a:lnTo>
                    <a:pt x="1317" y="796"/>
                  </a:lnTo>
                  <a:lnTo>
                    <a:pt x="1325" y="788"/>
                  </a:lnTo>
                  <a:lnTo>
                    <a:pt x="1325" y="771"/>
                  </a:lnTo>
                  <a:lnTo>
                    <a:pt x="1333" y="767"/>
                  </a:lnTo>
                  <a:lnTo>
                    <a:pt x="1333" y="750"/>
                  </a:lnTo>
                  <a:lnTo>
                    <a:pt x="1342" y="741"/>
                  </a:lnTo>
                  <a:lnTo>
                    <a:pt x="1346" y="741"/>
                  </a:lnTo>
                  <a:lnTo>
                    <a:pt x="1355" y="737"/>
                  </a:lnTo>
                  <a:lnTo>
                    <a:pt x="1372" y="737"/>
                  </a:lnTo>
                  <a:lnTo>
                    <a:pt x="1376" y="741"/>
                  </a:lnTo>
                  <a:lnTo>
                    <a:pt x="1393" y="741"/>
                  </a:lnTo>
                  <a:lnTo>
                    <a:pt x="1401" y="750"/>
                  </a:lnTo>
                  <a:lnTo>
                    <a:pt x="1414" y="750"/>
                  </a:lnTo>
                  <a:lnTo>
                    <a:pt x="1422" y="741"/>
                  </a:lnTo>
                  <a:lnTo>
                    <a:pt x="1431" y="741"/>
                  </a:lnTo>
                  <a:lnTo>
                    <a:pt x="1448" y="728"/>
                  </a:lnTo>
                  <a:lnTo>
                    <a:pt x="1452" y="728"/>
                  </a:lnTo>
                  <a:lnTo>
                    <a:pt x="1469" y="711"/>
                  </a:lnTo>
                  <a:lnTo>
                    <a:pt x="1482" y="711"/>
                  </a:lnTo>
                  <a:lnTo>
                    <a:pt x="1490" y="703"/>
                  </a:lnTo>
                  <a:lnTo>
                    <a:pt x="1528" y="703"/>
                  </a:lnTo>
                  <a:lnTo>
                    <a:pt x="1575" y="750"/>
                  </a:lnTo>
                  <a:lnTo>
                    <a:pt x="1587" y="750"/>
                  </a:lnTo>
                  <a:lnTo>
                    <a:pt x="1596" y="741"/>
                  </a:lnTo>
                  <a:lnTo>
                    <a:pt x="1604" y="741"/>
                  </a:lnTo>
                  <a:lnTo>
                    <a:pt x="1613" y="737"/>
                  </a:lnTo>
                  <a:lnTo>
                    <a:pt x="1613" y="728"/>
                  </a:lnTo>
                  <a:lnTo>
                    <a:pt x="1621" y="720"/>
                  </a:lnTo>
                  <a:lnTo>
                    <a:pt x="1630" y="720"/>
                  </a:lnTo>
                  <a:lnTo>
                    <a:pt x="1664" y="682"/>
                  </a:lnTo>
                  <a:lnTo>
                    <a:pt x="1681" y="682"/>
                  </a:lnTo>
                  <a:lnTo>
                    <a:pt x="1681" y="690"/>
                  </a:lnTo>
                  <a:lnTo>
                    <a:pt x="1702" y="711"/>
                  </a:lnTo>
                  <a:lnTo>
                    <a:pt x="1727" y="711"/>
                  </a:lnTo>
                  <a:lnTo>
                    <a:pt x="1736" y="703"/>
                  </a:lnTo>
                  <a:lnTo>
                    <a:pt x="1778" y="703"/>
                  </a:lnTo>
                  <a:lnTo>
                    <a:pt x="1786" y="699"/>
                  </a:lnTo>
                  <a:lnTo>
                    <a:pt x="1795" y="699"/>
                  </a:lnTo>
                  <a:lnTo>
                    <a:pt x="1803" y="690"/>
                  </a:lnTo>
                  <a:lnTo>
                    <a:pt x="1824" y="690"/>
                  </a:lnTo>
                  <a:lnTo>
                    <a:pt x="1833" y="699"/>
                  </a:lnTo>
                  <a:lnTo>
                    <a:pt x="1854" y="699"/>
                  </a:lnTo>
                  <a:lnTo>
                    <a:pt x="1863" y="690"/>
                  </a:lnTo>
                  <a:lnTo>
                    <a:pt x="1871" y="690"/>
                  </a:lnTo>
                  <a:lnTo>
                    <a:pt x="1884" y="673"/>
                  </a:lnTo>
                  <a:lnTo>
                    <a:pt x="1884" y="661"/>
                  </a:lnTo>
                  <a:lnTo>
                    <a:pt x="1892" y="652"/>
                  </a:lnTo>
                  <a:lnTo>
                    <a:pt x="1892" y="631"/>
                  </a:lnTo>
                  <a:lnTo>
                    <a:pt x="1909" y="614"/>
                  </a:lnTo>
                  <a:lnTo>
                    <a:pt x="1951" y="614"/>
                  </a:lnTo>
                  <a:lnTo>
                    <a:pt x="1977" y="635"/>
                  </a:lnTo>
                  <a:lnTo>
                    <a:pt x="1981" y="631"/>
                  </a:lnTo>
                  <a:lnTo>
                    <a:pt x="2023" y="631"/>
                  </a:lnTo>
                  <a:lnTo>
                    <a:pt x="2045" y="652"/>
                  </a:lnTo>
                  <a:lnTo>
                    <a:pt x="2057" y="652"/>
                  </a:lnTo>
                  <a:lnTo>
                    <a:pt x="2057" y="635"/>
                  </a:lnTo>
                  <a:lnTo>
                    <a:pt x="2066" y="631"/>
                  </a:lnTo>
                  <a:lnTo>
                    <a:pt x="2066" y="559"/>
                  </a:lnTo>
                  <a:lnTo>
                    <a:pt x="2074" y="559"/>
                  </a:lnTo>
                  <a:lnTo>
                    <a:pt x="2083" y="555"/>
                  </a:lnTo>
                  <a:lnTo>
                    <a:pt x="2083" y="546"/>
                  </a:lnTo>
                  <a:lnTo>
                    <a:pt x="2091" y="538"/>
                  </a:lnTo>
                  <a:lnTo>
                    <a:pt x="2091" y="453"/>
                  </a:lnTo>
                  <a:lnTo>
                    <a:pt x="2104" y="441"/>
                  </a:lnTo>
                  <a:lnTo>
                    <a:pt x="2104" y="424"/>
                  </a:lnTo>
                  <a:lnTo>
                    <a:pt x="2112" y="415"/>
                  </a:lnTo>
                  <a:lnTo>
                    <a:pt x="2125" y="432"/>
                  </a:lnTo>
                  <a:lnTo>
                    <a:pt x="2133" y="432"/>
                  </a:lnTo>
                  <a:lnTo>
                    <a:pt x="2142" y="441"/>
                  </a:lnTo>
                  <a:lnTo>
                    <a:pt x="2150" y="441"/>
                  </a:lnTo>
                  <a:lnTo>
                    <a:pt x="2155" y="432"/>
                  </a:lnTo>
                  <a:lnTo>
                    <a:pt x="2197" y="432"/>
                  </a:lnTo>
                  <a:lnTo>
                    <a:pt x="2201" y="424"/>
                  </a:lnTo>
                  <a:lnTo>
                    <a:pt x="2231" y="424"/>
                  </a:lnTo>
                  <a:lnTo>
                    <a:pt x="2239" y="415"/>
                  </a:lnTo>
                  <a:lnTo>
                    <a:pt x="2248" y="415"/>
                  </a:lnTo>
                  <a:lnTo>
                    <a:pt x="2248" y="326"/>
                  </a:lnTo>
                  <a:lnTo>
                    <a:pt x="2239" y="318"/>
                  </a:lnTo>
                  <a:lnTo>
                    <a:pt x="2239" y="305"/>
                  </a:lnTo>
                  <a:lnTo>
                    <a:pt x="2227" y="288"/>
                  </a:lnTo>
                  <a:lnTo>
                    <a:pt x="2227" y="259"/>
                  </a:lnTo>
                  <a:lnTo>
                    <a:pt x="2218" y="250"/>
                  </a:lnTo>
                  <a:lnTo>
                    <a:pt x="2218" y="237"/>
                  </a:lnTo>
                  <a:lnTo>
                    <a:pt x="2210" y="229"/>
                  </a:lnTo>
                  <a:lnTo>
                    <a:pt x="2210" y="212"/>
                  </a:lnTo>
                  <a:lnTo>
                    <a:pt x="2201" y="204"/>
                  </a:lnTo>
                  <a:lnTo>
                    <a:pt x="2201" y="195"/>
                  </a:lnTo>
                  <a:lnTo>
                    <a:pt x="2189" y="182"/>
                  </a:lnTo>
                  <a:lnTo>
                    <a:pt x="2189" y="165"/>
                  </a:lnTo>
                  <a:lnTo>
                    <a:pt x="2180" y="161"/>
                  </a:lnTo>
                  <a:lnTo>
                    <a:pt x="2180" y="144"/>
                  </a:lnTo>
                  <a:lnTo>
                    <a:pt x="2172" y="136"/>
                  </a:lnTo>
                  <a:lnTo>
                    <a:pt x="2172" y="115"/>
                  </a:lnTo>
                  <a:lnTo>
                    <a:pt x="2163" y="106"/>
                  </a:lnTo>
                  <a:lnTo>
                    <a:pt x="2155" y="106"/>
                  </a:lnTo>
                  <a:lnTo>
                    <a:pt x="2150" y="115"/>
                  </a:lnTo>
                  <a:lnTo>
                    <a:pt x="2142" y="115"/>
                  </a:lnTo>
                  <a:lnTo>
                    <a:pt x="2133" y="123"/>
                  </a:lnTo>
                  <a:lnTo>
                    <a:pt x="2125" y="123"/>
                  </a:lnTo>
                  <a:lnTo>
                    <a:pt x="2104" y="144"/>
                  </a:lnTo>
                  <a:lnTo>
                    <a:pt x="2091" y="144"/>
                  </a:lnTo>
                  <a:lnTo>
                    <a:pt x="2074" y="127"/>
                  </a:lnTo>
                  <a:lnTo>
                    <a:pt x="2049" y="127"/>
                  </a:lnTo>
                  <a:lnTo>
                    <a:pt x="2045" y="123"/>
                  </a:lnTo>
                  <a:lnTo>
                    <a:pt x="2036" y="123"/>
                  </a:lnTo>
                  <a:lnTo>
                    <a:pt x="2023" y="106"/>
                  </a:lnTo>
                  <a:lnTo>
                    <a:pt x="2015" y="106"/>
                  </a:lnTo>
                  <a:lnTo>
                    <a:pt x="1998" y="89"/>
                  </a:lnTo>
                  <a:lnTo>
                    <a:pt x="1981" y="89"/>
                  </a:lnTo>
                  <a:lnTo>
                    <a:pt x="1977" y="85"/>
                  </a:lnTo>
                  <a:lnTo>
                    <a:pt x="1968" y="85"/>
                  </a:lnTo>
                  <a:lnTo>
                    <a:pt x="1960" y="77"/>
                  </a:lnTo>
                  <a:lnTo>
                    <a:pt x="1951" y="77"/>
                  </a:lnTo>
                  <a:lnTo>
                    <a:pt x="1913" y="38"/>
                  </a:lnTo>
                  <a:lnTo>
                    <a:pt x="1909" y="38"/>
                  </a:lnTo>
                  <a:lnTo>
                    <a:pt x="1901" y="30"/>
                  </a:lnTo>
                  <a:lnTo>
                    <a:pt x="1846" y="30"/>
                  </a:lnTo>
                  <a:lnTo>
                    <a:pt x="1841" y="38"/>
                  </a:lnTo>
                  <a:lnTo>
                    <a:pt x="1824" y="38"/>
                  </a:lnTo>
                  <a:lnTo>
                    <a:pt x="1816" y="47"/>
                  </a:lnTo>
                  <a:lnTo>
                    <a:pt x="1761" y="47"/>
                  </a:lnTo>
                  <a:lnTo>
                    <a:pt x="1757" y="55"/>
                  </a:lnTo>
                  <a:lnTo>
                    <a:pt x="1710" y="55"/>
                  </a:lnTo>
                  <a:lnTo>
                    <a:pt x="1702" y="64"/>
                  </a:lnTo>
                  <a:lnTo>
                    <a:pt x="1681" y="64"/>
                  </a:lnTo>
                  <a:lnTo>
                    <a:pt x="1672" y="68"/>
                  </a:lnTo>
                  <a:lnTo>
                    <a:pt x="1659" y="68"/>
                  </a:lnTo>
                  <a:lnTo>
                    <a:pt x="1651" y="77"/>
                  </a:lnTo>
                  <a:lnTo>
                    <a:pt x="1642" y="77"/>
                  </a:lnTo>
                  <a:lnTo>
                    <a:pt x="1634" y="85"/>
                  </a:lnTo>
                  <a:lnTo>
                    <a:pt x="1604" y="85"/>
                  </a:lnTo>
                  <a:lnTo>
                    <a:pt x="1596" y="89"/>
                  </a:lnTo>
                  <a:lnTo>
                    <a:pt x="1583" y="89"/>
                  </a:lnTo>
                  <a:lnTo>
                    <a:pt x="1575" y="98"/>
                  </a:lnTo>
                  <a:lnTo>
                    <a:pt x="1524" y="98"/>
                  </a:lnTo>
                  <a:lnTo>
                    <a:pt x="1515" y="106"/>
                  </a:lnTo>
                  <a:lnTo>
                    <a:pt x="1363" y="106"/>
                  </a:lnTo>
                  <a:lnTo>
                    <a:pt x="1355" y="98"/>
                  </a:lnTo>
                  <a:lnTo>
                    <a:pt x="1342" y="98"/>
                  </a:lnTo>
                  <a:lnTo>
                    <a:pt x="1333" y="89"/>
                  </a:lnTo>
                  <a:lnTo>
                    <a:pt x="1317" y="89"/>
                  </a:lnTo>
                  <a:lnTo>
                    <a:pt x="1308" y="85"/>
                  </a:lnTo>
                  <a:lnTo>
                    <a:pt x="1304" y="85"/>
                  </a:lnTo>
                  <a:lnTo>
                    <a:pt x="1287" y="68"/>
                  </a:lnTo>
                  <a:lnTo>
                    <a:pt x="1278" y="68"/>
                  </a:lnTo>
                  <a:lnTo>
                    <a:pt x="1236" y="22"/>
                  </a:lnTo>
                  <a:lnTo>
                    <a:pt x="1236" y="17"/>
                  </a:lnTo>
                  <a:lnTo>
                    <a:pt x="1228" y="9"/>
                  </a:lnTo>
                  <a:lnTo>
                    <a:pt x="1228" y="0"/>
                  </a:lnTo>
                  <a:lnTo>
                    <a:pt x="1219" y="0"/>
                  </a:lnTo>
                  <a:lnTo>
                    <a:pt x="1181" y="38"/>
                  </a:lnTo>
                  <a:lnTo>
                    <a:pt x="1173" y="38"/>
                  </a:lnTo>
                  <a:lnTo>
                    <a:pt x="1164" y="47"/>
                  </a:lnTo>
                  <a:lnTo>
                    <a:pt x="1143" y="47"/>
                  </a:lnTo>
                  <a:lnTo>
                    <a:pt x="1122" y="68"/>
                  </a:lnTo>
                  <a:lnTo>
                    <a:pt x="1113" y="68"/>
                  </a:lnTo>
                  <a:lnTo>
                    <a:pt x="1096" y="85"/>
                  </a:lnTo>
                  <a:lnTo>
                    <a:pt x="1088" y="85"/>
                  </a:lnTo>
                  <a:lnTo>
                    <a:pt x="1058" y="115"/>
                  </a:lnTo>
                  <a:lnTo>
                    <a:pt x="1058" y="123"/>
                  </a:lnTo>
                  <a:lnTo>
                    <a:pt x="1054" y="123"/>
                  </a:lnTo>
                  <a:lnTo>
                    <a:pt x="1046" y="127"/>
                  </a:lnTo>
                  <a:lnTo>
                    <a:pt x="1020" y="127"/>
                  </a:lnTo>
                  <a:lnTo>
                    <a:pt x="1016" y="136"/>
                  </a:lnTo>
                  <a:lnTo>
                    <a:pt x="948" y="136"/>
                  </a:lnTo>
                  <a:lnTo>
                    <a:pt x="940" y="144"/>
                  </a:lnTo>
                  <a:lnTo>
                    <a:pt x="864" y="144"/>
                  </a:lnTo>
                  <a:lnTo>
                    <a:pt x="855" y="136"/>
                  </a:lnTo>
                  <a:lnTo>
                    <a:pt x="842" y="136"/>
                  </a:lnTo>
                  <a:lnTo>
                    <a:pt x="834" y="127"/>
                  </a:lnTo>
                  <a:lnTo>
                    <a:pt x="804" y="127"/>
                  </a:lnTo>
                  <a:lnTo>
                    <a:pt x="796" y="123"/>
                  </a:lnTo>
                  <a:lnTo>
                    <a:pt x="690" y="123"/>
                  </a:lnTo>
                  <a:lnTo>
                    <a:pt x="673" y="106"/>
                  </a:lnTo>
                  <a:lnTo>
                    <a:pt x="635" y="106"/>
                  </a:lnTo>
                  <a:lnTo>
                    <a:pt x="631" y="98"/>
                  </a:lnTo>
                  <a:lnTo>
                    <a:pt x="622" y="98"/>
                  </a:lnTo>
                  <a:lnTo>
                    <a:pt x="614" y="89"/>
                  </a:lnTo>
                  <a:lnTo>
                    <a:pt x="597" y="89"/>
                  </a:lnTo>
                  <a:lnTo>
                    <a:pt x="593" y="85"/>
                  </a:lnTo>
                  <a:lnTo>
                    <a:pt x="559" y="85"/>
                  </a:lnTo>
                  <a:lnTo>
                    <a:pt x="555" y="77"/>
                  </a:lnTo>
                  <a:lnTo>
                    <a:pt x="529" y="77"/>
                  </a:lnTo>
                  <a:lnTo>
                    <a:pt x="521" y="68"/>
                  </a:lnTo>
                  <a:lnTo>
                    <a:pt x="491" y="68"/>
                  </a:lnTo>
                  <a:lnTo>
                    <a:pt x="487" y="77"/>
                  </a:lnTo>
                  <a:lnTo>
                    <a:pt x="462" y="77"/>
                  </a:lnTo>
                  <a:lnTo>
                    <a:pt x="453" y="68"/>
                  </a:lnTo>
                  <a:lnTo>
                    <a:pt x="423" y="68"/>
                  </a:lnTo>
                  <a:lnTo>
                    <a:pt x="415" y="64"/>
                  </a:lnTo>
                  <a:lnTo>
                    <a:pt x="385" y="64"/>
                  </a:lnTo>
                  <a:lnTo>
                    <a:pt x="381" y="68"/>
                  </a:lnTo>
                  <a:lnTo>
                    <a:pt x="381" y="85"/>
                  </a:lnTo>
                  <a:lnTo>
                    <a:pt x="364" y="85"/>
                  </a:lnTo>
                  <a:lnTo>
                    <a:pt x="364" y="68"/>
                  </a:lnTo>
                  <a:lnTo>
                    <a:pt x="347" y="68"/>
                  </a:lnTo>
                  <a:lnTo>
                    <a:pt x="343" y="77"/>
                  </a:lnTo>
                  <a:lnTo>
                    <a:pt x="309" y="77"/>
                  </a:lnTo>
                  <a:lnTo>
                    <a:pt x="305" y="85"/>
                  </a:lnTo>
                  <a:lnTo>
                    <a:pt x="288" y="85"/>
                  </a:lnTo>
                  <a:lnTo>
                    <a:pt x="280" y="89"/>
                  </a:lnTo>
                  <a:lnTo>
                    <a:pt x="275" y="89"/>
                  </a:lnTo>
                  <a:lnTo>
                    <a:pt x="267" y="98"/>
                  </a:lnTo>
                  <a:lnTo>
                    <a:pt x="258" y="98"/>
                  </a:lnTo>
                  <a:lnTo>
                    <a:pt x="250" y="106"/>
                  </a:lnTo>
                  <a:lnTo>
                    <a:pt x="241" y="106"/>
                  </a:lnTo>
                  <a:lnTo>
                    <a:pt x="237" y="115"/>
                  </a:lnTo>
                  <a:lnTo>
                    <a:pt x="212" y="115"/>
                  </a:lnTo>
                  <a:lnTo>
                    <a:pt x="212" y="85"/>
                  </a:lnTo>
                  <a:lnTo>
                    <a:pt x="203" y="85"/>
                  </a:lnTo>
                  <a:lnTo>
                    <a:pt x="191" y="68"/>
                  </a:lnTo>
                  <a:lnTo>
                    <a:pt x="174" y="68"/>
                  </a:lnTo>
                  <a:lnTo>
                    <a:pt x="161" y="85"/>
                  </a:lnTo>
                  <a:lnTo>
                    <a:pt x="161" y="89"/>
                  </a:lnTo>
                  <a:lnTo>
                    <a:pt x="153" y="98"/>
                  </a:lnTo>
                  <a:lnTo>
                    <a:pt x="153" y="123"/>
                  </a:lnTo>
                  <a:lnTo>
                    <a:pt x="144" y="127"/>
                  </a:lnTo>
                  <a:lnTo>
                    <a:pt x="144" y="165"/>
                  </a:lnTo>
                  <a:lnTo>
                    <a:pt x="153" y="174"/>
                  </a:lnTo>
                  <a:lnTo>
                    <a:pt x="153" y="220"/>
                  </a:lnTo>
                  <a:lnTo>
                    <a:pt x="174" y="242"/>
                  </a:lnTo>
                  <a:lnTo>
                    <a:pt x="174" y="250"/>
                  </a:lnTo>
                  <a:lnTo>
                    <a:pt x="153" y="271"/>
                  </a:lnTo>
                  <a:lnTo>
                    <a:pt x="153" y="297"/>
                  </a:lnTo>
                  <a:lnTo>
                    <a:pt x="161" y="305"/>
                  </a:lnTo>
                  <a:lnTo>
                    <a:pt x="161" y="309"/>
                  </a:lnTo>
                  <a:lnTo>
                    <a:pt x="169" y="318"/>
                  </a:lnTo>
                  <a:lnTo>
                    <a:pt x="169" y="326"/>
                  </a:lnTo>
                  <a:lnTo>
                    <a:pt x="174" y="335"/>
                  </a:lnTo>
                  <a:lnTo>
                    <a:pt x="182" y="335"/>
                  </a:lnTo>
                  <a:lnTo>
                    <a:pt x="199" y="347"/>
                  </a:lnTo>
                  <a:lnTo>
                    <a:pt x="229" y="347"/>
                  </a:lnTo>
                  <a:lnTo>
                    <a:pt x="237" y="356"/>
                  </a:lnTo>
                  <a:lnTo>
                    <a:pt x="237" y="377"/>
                  </a:lnTo>
                  <a:lnTo>
                    <a:pt x="229" y="386"/>
                  </a:lnTo>
                  <a:lnTo>
                    <a:pt x="212" y="386"/>
                  </a:lnTo>
                  <a:lnTo>
                    <a:pt x="203" y="394"/>
                  </a:lnTo>
                  <a:lnTo>
                    <a:pt x="199" y="394"/>
                  </a:lnTo>
                  <a:lnTo>
                    <a:pt x="191" y="402"/>
                  </a:lnTo>
                  <a:lnTo>
                    <a:pt x="182" y="402"/>
                  </a:lnTo>
                  <a:lnTo>
                    <a:pt x="174" y="411"/>
                  </a:lnTo>
                  <a:lnTo>
                    <a:pt x="169" y="411"/>
                  </a:lnTo>
                  <a:lnTo>
                    <a:pt x="136" y="441"/>
                  </a:lnTo>
                  <a:lnTo>
                    <a:pt x="136" y="449"/>
                  </a:lnTo>
                  <a:lnTo>
                    <a:pt x="127" y="449"/>
                  </a:lnTo>
                  <a:lnTo>
                    <a:pt x="114" y="462"/>
                  </a:lnTo>
                  <a:lnTo>
                    <a:pt x="114" y="479"/>
                  </a:lnTo>
                  <a:lnTo>
                    <a:pt x="106" y="483"/>
                  </a:lnTo>
                  <a:lnTo>
                    <a:pt x="106" y="491"/>
                  </a:lnTo>
                  <a:lnTo>
                    <a:pt x="98" y="500"/>
                  </a:lnTo>
                  <a:lnTo>
                    <a:pt x="98" y="508"/>
                  </a:lnTo>
                  <a:lnTo>
                    <a:pt x="93" y="517"/>
                  </a:lnTo>
                  <a:lnTo>
                    <a:pt x="85" y="517"/>
                  </a:lnTo>
                  <a:lnTo>
                    <a:pt x="76" y="525"/>
                  </a:lnTo>
                  <a:lnTo>
                    <a:pt x="38" y="525"/>
                  </a:lnTo>
                  <a:lnTo>
                    <a:pt x="38" y="546"/>
                  </a:lnTo>
                  <a:lnTo>
                    <a:pt x="47" y="555"/>
                  </a:lnTo>
                  <a:lnTo>
                    <a:pt x="47" y="576"/>
                  </a:lnTo>
                  <a:lnTo>
                    <a:pt x="38" y="584"/>
                  </a:lnTo>
                  <a:lnTo>
                    <a:pt x="38" y="597"/>
                  </a:lnTo>
                  <a:lnTo>
                    <a:pt x="30" y="606"/>
                  </a:lnTo>
                  <a:lnTo>
                    <a:pt x="30" y="614"/>
                  </a:lnTo>
                  <a:lnTo>
                    <a:pt x="21" y="623"/>
                  </a:lnTo>
                  <a:lnTo>
                    <a:pt x="21" y="631"/>
                  </a:lnTo>
                  <a:lnTo>
                    <a:pt x="17" y="635"/>
                  </a:lnTo>
                  <a:lnTo>
                    <a:pt x="17" y="652"/>
                  </a:lnTo>
                  <a:lnTo>
                    <a:pt x="9" y="661"/>
                  </a:lnTo>
                  <a:lnTo>
                    <a:pt x="9" y="665"/>
                  </a:lnTo>
                  <a:lnTo>
                    <a:pt x="0" y="673"/>
                  </a:lnTo>
                  <a:lnTo>
                    <a:pt x="0" y="699"/>
                  </a:lnTo>
                  <a:lnTo>
                    <a:pt x="9" y="703"/>
                  </a:lnTo>
                  <a:lnTo>
                    <a:pt x="136" y="703"/>
                  </a:lnTo>
                  <a:lnTo>
                    <a:pt x="136" y="758"/>
                  </a:lnTo>
                  <a:lnTo>
                    <a:pt x="250" y="758"/>
                  </a:lnTo>
                  <a:lnTo>
                    <a:pt x="250" y="779"/>
                  </a:lnTo>
                  <a:lnTo>
                    <a:pt x="267" y="796"/>
                  </a:lnTo>
                  <a:lnTo>
                    <a:pt x="267" y="805"/>
                  </a:lnTo>
                  <a:lnTo>
                    <a:pt x="280" y="817"/>
                  </a:lnTo>
                  <a:lnTo>
                    <a:pt x="280" y="826"/>
                  </a:lnTo>
                  <a:lnTo>
                    <a:pt x="288" y="834"/>
                  </a:lnTo>
                  <a:lnTo>
                    <a:pt x="288" y="847"/>
                  </a:lnTo>
                  <a:lnTo>
                    <a:pt x="347" y="910"/>
                  </a:lnTo>
                  <a:lnTo>
                    <a:pt x="356" y="910"/>
                  </a:lnTo>
                  <a:lnTo>
                    <a:pt x="356" y="919"/>
                  </a:lnTo>
                  <a:lnTo>
                    <a:pt x="364" y="923"/>
                  </a:lnTo>
                  <a:lnTo>
                    <a:pt x="364" y="932"/>
                  </a:lnTo>
                  <a:lnTo>
                    <a:pt x="373" y="940"/>
                  </a:lnTo>
                  <a:lnTo>
                    <a:pt x="381" y="940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1F5B48E0-4DDC-416E-A06E-6DF15B99D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7" y="2328"/>
              <a:ext cx="329" cy="238"/>
            </a:xfrm>
            <a:custGeom>
              <a:avLst/>
              <a:gdLst>
                <a:gd name="T0" fmla="*/ 1295 w 1460"/>
                <a:gd name="T1" fmla="*/ 817 h 1058"/>
                <a:gd name="T2" fmla="*/ 1299 w 1460"/>
                <a:gd name="T3" fmla="*/ 732 h 1058"/>
                <a:gd name="T4" fmla="*/ 1342 w 1460"/>
                <a:gd name="T5" fmla="*/ 703 h 1058"/>
                <a:gd name="T6" fmla="*/ 1393 w 1460"/>
                <a:gd name="T7" fmla="*/ 681 h 1058"/>
                <a:gd name="T8" fmla="*/ 1452 w 1460"/>
                <a:gd name="T9" fmla="*/ 673 h 1058"/>
                <a:gd name="T10" fmla="*/ 1384 w 1460"/>
                <a:gd name="T11" fmla="*/ 597 h 1058"/>
                <a:gd name="T12" fmla="*/ 1333 w 1460"/>
                <a:gd name="T13" fmla="*/ 597 h 1058"/>
                <a:gd name="T14" fmla="*/ 1278 w 1460"/>
                <a:gd name="T15" fmla="*/ 567 h 1058"/>
                <a:gd name="T16" fmla="*/ 1342 w 1460"/>
                <a:gd name="T17" fmla="*/ 491 h 1058"/>
                <a:gd name="T18" fmla="*/ 1363 w 1460"/>
                <a:gd name="T19" fmla="*/ 461 h 1058"/>
                <a:gd name="T20" fmla="*/ 1299 w 1460"/>
                <a:gd name="T21" fmla="*/ 440 h 1058"/>
                <a:gd name="T22" fmla="*/ 1257 w 1460"/>
                <a:gd name="T23" fmla="*/ 377 h 1058"/>
                <a:gd name="T24" fmla="*/ 1202 w 1460"/>
                <a:gd name="T25" fmla="*/ 309 h 1058"/>
                <a:gd name="T26" fmla="*/ 1084 w 1460"/>
                <a:gd name="T27" fmla="*/ 305 h 1058"/>
                <a:gd name="T28" fmla="*/ 1020 w 1460"/>
                <a:gd name="T29" fmla="*/ 267 h 1058"/>
                <a:gd name="T30" fmla="*/ 978 w 1460"/>
                <a:gd name="T31" fmla="*/ 173 h 1058"/>
                <a:gd name="T32" fmla="*/ 940 w 1460"/>
                <a:gd name="T33" fmla="*/ 101 h 1058"/>
                <a:gd name="T34" fmla="*/ 914 w 1460"/>
                <a:gd name="T35" fmla="*/ 59 h 1058"/>
                <a:gd name="T36" fmla="*/ 855 w 1460"/>
                <a:gd name="T37" fmla="*/ 38 h 1058"/>
                <a:gd name="T38" fmla="*/ 808 w 1460"/>
                <a:gd name="T39" fmla="*/ 114 h 1058"/>
                <a:gd name="T40" fmla="*/ 758 w 1460"/>
                <a:gd name="T41" fmla="*/ 101 h 1058"/>
                <a:gd name="T42" fmla="*/ 694 w 1460"/>
                <a:gd name="T43" fmla="*/ 106 h 1058"/>
                <a:gd name="T44" fmla="*/ 673 w 1460"/>
                <a:gd name="T45" fmla="*/ 106 h 1058"/>
                <a:gd name="T46" fmla="*/ 584 w 1460"/>
                <a:gd name="T47" fmla="*/ 85 h 1058"/>
                <a:gd name="T48" fmla="*/ 499 w 1460"/>
                <a:gd name="T49" fmla="*/ 46 h 1058"/>
                <a:gd name="T50" fmla="*/ 478 w 1460"/>
                <a:gd name="T51" fmla="*/ 38 h 1058"/>
                <a:gd name="T52" fmla="*/ 415 w 1460"/>
                <a:gd name="T53" fmla="*/ 0 h 1058"/>
                <a:gd name="T54" fmla="*/ 347 w 1460"/>
                <a:gd name="T55" fmla="*/ 21 h 1058"/>
                <a:gd name="T56" fmla="*/ 241 w 1460"/>
                <a:gd name="T57" fmla="*/ 68 h 1058"/>
                <a:gd name="T58" fmla="*/ 203 w 1460"/>
                <a:gd name="T59" fmla="*/ 101 h 1058"/>
                <a:gd name="T60" fmla="*/ 144 w 1460"/>
                <a:gd name="T61" fmla="*/ 144 h 1058"/>
                <a:gd name="T62" fmla="*/ 106 w 1460"/>
                <a:gd name="T63" fmla="*/ 228 h 1058"/>
                <a:gd name="T64" fmla="*/ 68 w 1460"/>
                <a:gd name="T65" fmla="*/ 309 h 1058"/>
                <a:gd name="T66" fmla="*/ 38 w 1460"/>
                <a:gd name="T67" fmla="*/ 415 h 1058"/>
                <a:gd name="T68" fmla="*/ 30 w 1460"/>
                <a:gd name="T69" fmla="*/ 491 h 1058"/>
                <a:gd name="T70" fmla="*/ 8 w 1460"/>
                <a:gd name="T71" fmla="*/ 588 h 1058"/>
                <a:gd name="T72" fmla="*/ 47 w 1460"/>
                <a:gd name="T73" fmla="*/ 686 h 1058"/>
                <a:gd name="T74" fmla="*/ 85 w 1460"/>
                <a:gd name="T75" fmla="*/ 741 h 1058"/>
                <a:gd name="T76" fmla="*/ 135 w 1460"/>
                <a:gd name="T77" fmla="*/ 762 h 1058"/>
                <a:gd name="T78" fmla="*/ 165 w 1460"/>
                <a:gd name="T79" fmla="*/ 808 h 1058"/>
                <a:gd name="T80" fmla="*/ 241 w 1460"/>
                <a:gd name="T81" fmla="*/ 838 h 1058"/>
                <a:gd name="T82" fmla="*/ 317 w 1460"/>
                <a:gd name="T83" fmla="*/ 868 h 1058"/>
                <a:gd name="T84" fmla="*/ 529 w 1460"/>
                <a:gd name="T85" fmla="*/ 893 h 1058"/>
                <a:gd name="T86" fmla="*/ 588 w 1460"/>
                <a:gd name="T87" fmla="*/ 906 h 1058"/>
                <a:gd name="T88" fmla="*/ 521 w 1460"/>
                <a:gd name="T89" fmla="*/ 999 h 1058"/>
                <a:gd name="T90" fmla="*/ 554 w 1460"/>
                <a:gd name="T91" fmla="*/ 1050 h 1058"/>
                <a:gd name="T92" fmla="*/ 605 w 1460"/>
                <a:gd name="T93" fmla="*/ 1033 h 1058"/>
                <a:gd name="T94" fmla="*/ 673 w 1460"/>
                <a:gd name="T95" fmla="*/ 982 h 1058"/>
                <a:gd name="T96" fmla="*/ 758 w 1460"/>
                <a:gd name="T97" fmla="*/ 952 h 1058"/>
                <a:gd name="T98" fmla="*/ 834 w 1460"/>
                <a:gd name="T99" fmla="*/ 982 h 1058"/>
                <a:gd name="T100" fmla="*/ 885 w 1460"/>
                <a:gd name="T101" fmla="*/ 1012 h 1058"/>
                <a:gd name="T102" fmla="*/ 940 w 1460"/>
                <a:gd name="T103" fmla="*/ 1020 h 1058"/>
                <a:gd name="T104" fmla="*/ 1029 w 1460"/>
                <a:gd name="T105" fmla="*/ 969 h 1058"/>
                <a:gd name="T106" fmla="*/ 1067 w 1460"/>
                <a:gd name="T107" fmla="*/ 935 h 1058"/>
                <a:gd name="T108" fmla="*/ 1143 w 1460"/>
                <a:gd name="T109" fmla="*/ 876 h 1058"/>
                <a:gd name="T110" fmla="*/ 1232 w 1460"/>
                <a:gd name="T111" fmla="*/ 838 h 1058"/>
                <a:gd name="T112" fmla="*/ 1278 w 1460"/>
                <a:gd name="T113" fmla="*/ 868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60" h="1058">
                  <a:moveTo>
                    <a:pt x="1333" y="838"/>
                  </a:moveTo>
                  <a:lnTo>
                    <a:pt x="1325" y="830"/>
                  </a:lnTo>
                  <a:lnTo>
                    <a:pt x="1316" y="830"/>
                  </a:lnTo>
                  <a:lnTo>
                    <a:pt x="1308" y="825"/>
                  </a:lnTo>
                  <a:lnTo>
                    <a:pt x="1299" y="825"/>
                  </a:lnTo>
                  <a:lnTo>
                    <a:pt x="1295" y="817"/>
                  </a:lnTo>
                  <a:lnTo>
                    <a:pt x="1295" y="779"/>
                  </a:lnTo>
                  <a:lnTo>
                    <a:pt x="1278" y="762"/>
                  </a:lnTo>
                  <a:lnTo>
                    <a:pt x="1278" y="758"/>
                  </a:lnTo>
                  <a:lnTo>
                    <a:pt x="1270" y="749"/>
                  </a:lnTo>
                  <a:lnTo>
                    <a:pt x="1287" y="732"/>
                  </a:lnTo>
                  <a:lnTo>
                    <a:pt x="1299" y="732"/>
                  </a:lnTo>
                  <a:lnTo>
                    <a:pt x="1308" y="724"/>
                  </a:lnTo>
                  <a:lnTo>
                    <a:pt x="1325" y="724"/>
                  </a:lnTo>
                  <a:lnTo>
                    <a:pt x="1325" y="719"/>
                  </a:lnTo>
                  <a:lnTo>
                    <a:pt x="1333" y="711"/>
                  </a:lnTo>
                  <a:lnTo>
                    <a:pt x="1333" y="703"/>
                  </a:lnTo>
                  <a:lnTo>
                    <a:pt x="1342" y="703"/>
                  </a:lnTo>
                  <a:lnTo>
                    <a:pt x="1346" y="694"/>
                  </a:lnTo>
                  <a:lnTo>
                    <a:pt x="1363" y="694"/>
                  </a:lnTo>
                  <a:lnTo>
                    <a:pt x="1363" y="686"/>
                  </a:lnTo>
                  <a:lnTo>
                    <a:pt x="1376" y="673"/>
                  </a:lnTo>
                  <a:lnTo>
                    <a:pt x="1393" y="673"/>
                  </a:lnTo>
                  <a:lnTo>
                    <a:pt x="1393" y="681"/>
                  </a:lnTo>
                  <a:lnTo>
                    <a:pt x="1401" y="686"/>
                  </a:lnTo>
                  <a:lnTo>
                    <a:pt x="1414" y="686"/>
                  </a:lnTo>
                  <a:lnTo>
                    <a:pt x="1422" y="694"/>
                  </a:lnTo>
                  <a:lnTo>
                    <a:pt x="1460" y="694"/>
                  </a:lnTo>
                  <a:lnTo>
                    <a:pt x="1460" y="681"/>
                  </a:lnTo>
                  <a:lnTo>
                    <a:pt x="1452" y="673"/>
                  </a:lnTo>
                  <a:lnTo>
                    <a:pt x="1452" y="635"/>
                  </a:lnTo>
                  <a:lnTo>
                    <a:pt x="1422" y="635"/>
                  </a:lnTo>
                  <a:lnTo>
                    <a:pt x="1405" y="618"/>
                  </a:lnTo>
                  <a:lnTo>
                    <a:pt x="1401" y="618"/>
                  </a:lnTo>
                  <a:lnTo>
                    <a:pt x="1384" y="605"/>
                  </a:lnTo>
                  <a:lnTo>
                    <a:pt x="1384" y="597"/>
                  </a:lnTo>
                  <a:lnTo>
                    <a:pt x="1376" y="588"/>
                  </a:lnTo>
                  <a:lnTo>
                    <a:pt x="1376" y="580"/>
                  </a:lnTo>
                  <a:lnTo>
                    <a:pt x="1363" y="580"/>
                  </a:lnTo>
                  <a:lnTo>
                    <a:pt x="1354" y="588"/>
                  </a:lnTo>
                  <a:lnTo>
                    <a:pt x="1342" y="588"/>
                  </a:lnTo>
                  <a:lnTo>
                    <a:pt x="1333" y="597"/>
                  </a:lnTo>
                  <a:lnTo>
                    <a:pt x="1325" y="597"/>
                  </a:lnTo>
                  <a:lnTo>
                    <a:pt x="1308" y="580"/>
                  </a:lnTo>
                  <a:lnTo>
                    <a:pt x="1295" y="580"/>
                  </a:lnTo>
                  <a:lnTo>
                    <a:pt x="1295" y="576"/>
                  </a:lnTo>
                  <a:lnTo>
                    <a:pt x="1287" y="567"/>
                  </a:lnTo>
                  <a:lnTo>
                    <a:pt x="1278" y="567"/>
                  </a:lnTo>
                  <a:lnTo>
                    <a:pt x="1278" y="554"/>
                  </a:lnTo>
                  <a:lnTo>
                    <a:pt x="1299" y="554"/>
                  </a:lnTo>
                  <a:lnTo>
                    <a:pt x="1325" y="529"/>
                  </a:lnTo>
                  <a:lnTo>
                    <a:pt x="1325" y="521"/>
                  </a:lnTo>
                  <a:lnTo>
                    <a:pt x="1342" y="508"/>
                  </a:lnTo>
                  <a:lnTo>
                    <a:pt x="1342" y="491"/>
                  </a:lnTo>
                  <a:lnTo>
                    <a:pt x="1354" y="491"/>
                  </a:lnTo>
                  <a:lnTo>
                    <a:pt x="1363" y="482"/>
                  </a:lnTo>
                  <a:lnTo>
                    <a:pt x="1367" y="482"/>
                  </a:lnTo>
                  <a:lnTo>
                    <a:pt x="1367" y="474"/>
                  </a:lnTo>
                  <a:lnTo>
                    <a:pt x="1363" y="470"/>
                  </a:lnTo>
                  <a:lnTo>
                    <a:pt x="1363" y="461"/>
                  </a:lnTo>
                  <a:lnTo>
                    <a:pt x="1354" y="453"/>
                  </a:lnTo>
                  <a:lnTo>
                    <a:pt x="1342" y="453"/>
                  </a:lnTo>
                  <a:lnTo>
                    <a:pt x="1333" y="444"/>
                  </a:lnTo>
                  <a:lnTo>
                    <a:pt x="1325" y="444"/>
                  </a:lnTo>
                  <a:lnTo>
                    <a:pt x="1316" y="440"/>
                  </a:lnTo>
                  <a:lnTo>
                    <a:pt x="1299" y="440"/>
                  </a:lnTo>
                  <a:lnTo>
                    <a:pt x="1295" y="432"/>
                  </a:lnTo>
                  <a:lnTo>
                    <a:pt x="1278" y="432"/>
                  </a:lnTo>
                  <a:lnTo>
                    <a:pt x="1278" y="415"/>
                  </a:lnTo>
                  <a:lnTo>
                    <a:pt x="1261" y="402"/>
                  </a:lnTo>
                  <a:lnTo>
                    <a:pt x="1261" y="385"/>
                  </a:lnTo>
                  <a:lnTo>
                    <a:pt x="1257" y="377"/>
                  </a:lnTo>
                  <a:lnTo>
                    <a:pt x="1249" y="377"/>
                  </a:lnTo>
                  <a:lnTo>
                    <a:pt x="1249" y="372"/>
                  </a:lnTo>
                  <a:lnTo>
                    <a:pt x="1211" y="334"/>
                  </a:lnTo>
                  <a:lnTo>
                    <a:pt x="1211" y="326"/>
                  </a:lnTo>
                  <a:lnTo>
                    <a:pt x="1202" y="317"/>
                  </a:lnTo>
                  <a:lnTo>
                    <a:pt x="1202" y="309"/>
                  </a:lnTo>
                  <a:lnTo>
                    <a:pt x="1194" y="305"/>
                  </a:lnTo>
                  <a:lnTo>
                    <a:pt x="1151" y="305"/>
                  </a:lnTo>
                  <a:lnTo>
                    <a:pt x="1143" y="309"/>
                  </a:lnTo>
                  <a:lnTo>
                    <a:pt x="1122" y="309"/>
                  </a:lnTo>
                  <a:lnTo>
                    <a:pt x="1113" y="305"/>
                  </a:lnTo>
                  <a:lnTo>
                    <a:pt x="1084" y="305"/>
                  </a:lnTo>
                  <a:lnTo>
                    <a:pt x="1075" y="296"/>
                  </a:lnTo>
                  <a:lnTo>
                    <a:pt x="1067" y="296"/>
                  </a:lnTo>
                  <a:lnTo>
                    <a:pt x="1045" y="271"/>
                  </a:lnTo>
                  <a:lnTo>
                    <a:pt x="1037" y="271"/>
                  </a:lnTo>
                  <a:lnTo>
                    <a:pt x="1029" y="267"/>
                  </a:lnTo>
                  <a:lnTo>
                    <a:pt x="1020" y="267"/>
                  </a:lnTo>
                  <a:lnTo>
                    <a:pt x="1020" y="258"/>
                  </a:lnTo>
                  <a:lnTo>
                    <a:pt x="999" y="233"/>
                  </a:lnTo>
                  <a:lnTo>
                    <a:pt x="990" y="233"/>
                  </a:lnTo>
                  <a:lnTo>
                    <a:pt x="969" y="212"/>
                  </a:lnTo>
                  <a:lnTo>
                    <a:pt x="969" y="182"/>
                  </a:lnTo>
                  <a:lnTo>
                    <a:pt x="978" y="173"/>
                  </a:lnTo>
                  <a:lnTo>
                    <a:pt x="940" y="135"/>
                  </a:lnTo>
                  <a:lnTo>
                    <a:pt x="931" y="135"/>
                  </a:lnTo>
                  <a:lnTo>
                    <a:pt x="931" y="127"/>
                  </a:lnTo>
                  <a:lnTo>
                    <a:pt x="923" y="123"/>
                  </a:lnTo>
                  <a:lnTo>
                    <a:pt x="940" y="106"/>
                  </a:lnTo>
                  <a:lnTo>
                    <a:pt x="940" y="101"/>
                  </a:lnTo>
                  <a:lnTo>
                    <a:pt x="948" y="93"/>
                  </a:lnTo>
                  <a:lnTo>
                    <a:pt x="948" y="76"/>
                  </a:lnTo>
                  <a:lnTo>
                    <a:pt x="940" y="76"/>
                  </a:lnTo>
                  <a:lnTo>
                    <a:pt x="931" y="68"/>
                  </a:lnTo>
                  <a:lnTo>
                    <a:pt x="923" y="68"/>
                  </a:lnTo>
                  <a:lnTo>
                    <a:pt x="914" y="59"/>
                  </a:lnTo>
                  <a:lnTo>
                    <a:pt x="910" y="59"/>
                  </a:lnTo>
                  <a:lnTo>
                    <a:pt x="902" y="55"/>
                  </a:lnTo>
                  <a:lnTo>
                    <a:pt x="876" y="55"/>
                  </a:lnTo>
                  <a:lnTo>
                    <a:pt x="872" y="46"/>
                  </a:lnTo>
                  <a:lnTo>
                    <a:pt x="863" y="46"/>
                  </a:lnTo>
                  <a:lnTo>
                    <a:pt x="855" y="38"/>
                  </a:lnTo>
                  <a:lnTo>
                    <a:pt x="834" y="38"/>
                  </a:lnTo>
                  <a:lnTo>
                    <a:pt x="834" y="46"/>
                  </a:lnTo>
                  <a:lnTo>
                    <a:pt x="825" y="55"/>
                  </a:lnTo>
                  <a:lnTo>
                    <a:pt x="825" y="93"/>
                  </a:lnTo>
                  <a:lnTo>
                    <a:pt x="808" y="106"/>
                  </a:lnTo>
                  <a:lnTo>
                    <a:pt x="808" y="114"/>
                  </a:lnTo>
                  <a:lnTo>
                    <a:pt x="800" y="114"/>
                  </a:lnTo>
                  <a:lnTo>
                    <a:pt x="796" y="123"/>
                  </a:lnTo>
                  <a:lnTo>
                    <a:pt x="787" y="123"/>
                  </a:lnTo>
                  <a:lnTo>
                    <a:pt x="770" y="106"/>
                  </a:lnTo>
                  <a:lnTo>
                    <a:pt x="766" y="106"/>
                  </a:lnTo>
                  <a:lnTo>
                    <a:pt x="758" y="101"/>
                  </a:lnTo>
                  <a:lnTo>
                    <a:pt x="749" y="101"/>
                  </a:lnTo>
                  <a:lnTo>
                    <a:pt x="741" y="93"/>
                  </a:lnTo>
                  <a:lnTo>
                    <a:pt x="711" y="93"/>
                  </a:lnTo>
                  <a:lnTo>
                    <a:pt x="703" y="85"/>
                  </a:lnTo>
                  <a:lnTo>
                    <a:pt x="694" y="85"/>
                  </a:lnTo>
                  <a:lnTo>
                    <a:pt x="694" y="106"/>
                  </a:lnTo>
                  <a:lnTo>
                    <a:pt x="703" y="114"/>
                  </a:lnTo>
                  <a:lnTo>
                    <a:pt x="703" y="123"/>
                  </a:lnTo>
                  <a:lnTo>
                    <a:pt x="694" y="127"/>
                  </a:lnTo>
                  <a:lnTo>
                    <a:pt x="690" y="127"/>
                  </a:lnTo>
                  <a:lnTo>
                    <a:pt x="690" y="123"/>
                  </a:lnTo>
                  <a:lnTo>
                    <a:pt x="673" y="106"/>
                  </a:lnTo>
                  <a:lnTo>
                    <a:pt x="660" y="106"/>
                  </a:lnTo>
                  <a:lnTo>
                    <a:pt x="652" y="101"/>
                  </a:lnTo>
                  <a:lnTo>
                    <a:pt x="635" y="101"/>
                  </a:lnTo>
                  <a:lnTo>
                    <a:pt x="626" y="93"/>
                  </a:lnTo>
                  <a:lnTo>
                    <a:pt x="588" y="93"/>
                  </a:lnTo>
                  <a:lnTo>
                    <a:pt x="584" y="85"/>
                  </a:lnTo>
                  <a:lnTo>
                    <a:pt x="567" y="85"/>
                  </a:lnTo>
                  <a:lnTo>
                    <a:pt x="559" y="76"/>
                  </a:lnTo>
                  <a:lnTo>
                    <a:pt x="559" y="55"/>
                  </a:lnTo>
                  <a:lnTo>
                    <a:pt x="546" y="38"/>
                  </a:lnTo>
                  <a:lnTo>
                    <a:pt x="508" y="38"/>
                  </a:lnTo>
                  <a:lnTo>
                    <a:pt x="499" y="46"/>
                  </a:lnTo>
                  <a:lnTo>
                    <a:pt x="508" y="55"/>
                  </a:lnTo>
                  <a:lnTo>
                    <a:pt x="508" y="68"/>
                  </a:lnTo>
                  <a:lnTo>
                    <a:pt x="499" y="68"/>
                  </a:lnTo>
                  <a:lnTo>
                    <a:pt x="491" y="59"/>
                  </a:lnTo>
                  <a:lnTo>
                    <a:pt x="491" y="55"/>
                  </a:lnTo>
                  <a:lnTo>
                    <a:pt x="478" y="38"/>
                  </a:lnTo>
                  <a:lnTo>
                    <a:pt x="478" y="30"/>
                  </a:lnTo>
                  <a:lnTo>
                    <a:pt x="470" y="21"/>
                  </a:lnTo>
                  <a:lnTo>
                    <a:pt x="444" y="21"/>
                  </a:lnTo>
                  <a:lnTo>
                    <a:pt x="440" y="17"/>
                  </a:lnTo>
                  <a:lnTo>
                    <a:pt x="432" y="17"/>
                  </a:lnTo>
                  <a:lnTo>
                    <a:pt x="415" y="0"/>
                  </a:lnTo>
                  <a:lnTo>
                    <a:pt x="402" y="0"/>
                  </a:lnTo>
                  <a:lnTo>
                    <a:pt x="394" y="8"/>
                  </a:lnTo>
                  <a:lnTo>
                    <a:pt x="364" y="8"/>
                  </a:lnTo>
                  <a:lnTo>
                    <a:pt x="364" y="17"/>
                  </a:lnTo>
                  <a:lnTo>
                    <a:pt x="356" y="21"/>
                  </a:lnTo>
                  <a:lnTo>
                    <a:pt x="347" y="21"/>
                  </a:lnTo>
                  <a:lnTo>
                    <a:pt x="347" y="38"/>
                  </a:lnTo>
                  <a:lnTo>
                    <a:pt x="339" y="46"/>
                  </a:lnTo>
                  <a:lnTo>
                    <a:pt x="296" y="46"/>
                  </a:lnTo>
                  <a:lnTo>
                    <a:pt x="279" y="59"/>
                  </a:lnTo>
                  <a:lnTo>
                    <a:pt x="241" y="59"/>
                  </a:lnTo>
                  <a:lnTo>
                    <a:pt x="241" y="68"/>
                  </a:lnTo>
                  <a:lnTo>
                    <a:pt x="237" y="76"/>
                  </a:lnTo>
                  <a:lnTo>
                    <a:pt x="237" y="85"/>
                  </a:lnTo>
                  <a:lnTo>
                    <a:pt x="229" y="85"/>
                  </a:lnTo>
                  <a:lnTo>
                    <a:pt x="220" y="93"/>
                  </a:lnTo>
                  <a:lnTo>
                    <a:pt x="212" y="93"/>
                  </a:lnTo>
                  <a:lnTo>
                    <a:pt x="203" y="101"/>
                  </a:lnTo>
                  <a:lnTo>
                    <a:pt x="190" y="101"/>
                  </a:lnTo>
                  <a:lnTo>
                    <a:pt x="182" y="106"/>
                  </a:lnTo>
                  <a:lnTo>
                    <a:pt x="182" y="114"/>
                  </a:lnTo>
                  <a:lnTo>
                    <a:pt x="161" y="135"/>
                  </a:lnTo>
                  <a:lnTo>
                    <a:pt x="161" y="144"/>
                  </a:lnTo>
                  <a:lnTo>
                    <a:pt x="144" y="144"/>
                  </a:lnTo>
                  <a:lnTo>
                    <a:pt x="135" y="152"/>
                  </a:lnTo>
                  <a:lnTo>
                    <a:pt x="135" y="173"/>
                  </a:lnTo>
                  <a:lnTo>
                    <a:pt x="127" y="182"/>
                  </a:lnTo>
                  <a:lnTo>
                    <a:pt x="127" y="212"/>
                  </a:lnTo>
                  <a:lnTo>
                    <a:pt x="114" y="228"/>
                  </a:lnTo>
                  <a:lnTo>
                    <a:pt x="106" y="228"/>
                  </a:lnTo>
                  <a:lnTo>
                    <a:pt x="93" y="241"/>
                  </a:lnTo>
                  <a:lnTo>
                    <a:pt x="93" y="258"/>
                  </a:lnTo>
                  <a:lnTo>
                    <a:pt x="85" y="258"/>
                  </a:lnTo>
                  <a:lnTo>
                    <a:pt x="76" y="267"/>
                  </a:lnTo>
                  <a:lnTo>
                    <a:pt x="76" y="305"/>
                  </a:lnTo>
                  <a:lnTo>
                    <a:pt x="68" y="309"/>
                  </a:lnTo>
                  <a:lnTo>
                    <a:pt x="68" y="326"/>
                  </a:lnTo>
                  <a:lnTo>
                    <a:pt x="59" y="334"/>
                  </a:lnTo>
                  <a:lnTo>
                    <a:pt x="59" y="372"/>
                  </a:lnTo>
                  <a:lnTo>
                    <a:pt x="55" y="377"/>
                  </a:lnTo>
                  <a:lnTo>
                    <a:pt x="55" y="402"/>
                  </a:lnTo>
                  <a:lnTo>
                    <a:pt x="38" y="415"/>
                  </a:lnTo>
                  <a:lnTo>
                    <a:pt x="38" y="423"/>
                  </a:lnTo>
                  <a:lnTo>
                    <a:pt x="30" y="432"/>
                  </a:lnTo>
                  <a:lnTo>
                    <a:pt x="30" y="444"/>
                  </a:lnTo>
                  <a:lnTo>
                    <a:pt x="38" y="453"/>
                  </a:lnTo>
                  <a:lnTo>
                    <a:pt x="38" y="482"/>
                  </a:lnTo>
                  <a:lnTo>
                    <a:pt x="30" y="491"/>
                  </a:lnTo>
                  <a:lnTo>
                    <a:pt x="30" y="521"/>
                  </a:lnTo>
                  <a:lnTo>
                    <a:pt x="21" y="529"/>
                  </a:lnTo>
                  <a:lnTo>
                    <a:pt x="21" y="559"/>
                  </a:lnTo>
                  <a:lnTo>
                    <a:pt x="17" y="567"/>
                  </a:lnTo>
                  <a:lnTo>
                    <a:pt x="17" y="580"/>
                  </a:lnTo>
                  <a:lnTo>
                    <a:pt x="8" y="588"/>
                  </a:lnTo>
                  <a:lnTo>
                    <a:pt x="8" y="597"/>
                  </a:lnTo>
                  <a:lnTo>
                    <a:pt x="0" y="605"/>
                  </a:lnTo>
                  <a:lnTo>
                    <a:pt x="0" y="635"/>
                  </a:lnTo>
                  <a:lnTo>
                    <a:pt x="21" y="656"/>
                  </a:lnTo>
                  <a:lnTo>
                    <a:pt x="21" y="664"/>
                  </a:lnTo>
                  <a:lnTo>
                    <a:pt x="47" y="686"/>
                  </a:lnTo>
                  <a:lnTo>
                    <a:pt x="47" y="703"/>
                  </a:lnTo>
                  <a:lnTo>
                    <a:pt x="55" y="711"/>
                  </a:lnTo>
                  <a:lnTo>
                    <a:pt x="55" y="719"/>
                  </a:lnTo>
                  <a:lnTo>
                    <a:pt x="68" y="732"/>
                  </a:lnTo>
                  <a:lnTo>
                    <a:pt x="76" y="732"/>
                  </a:lnTo>
                  <a:lnTo>
                    <a:pt x="85" y="741"/>
                  </a:lnTo>
                  <a:lnTo>
                    <a:pt x="106" y="741"/>
                  </a:lnTo>
                  <a:lnTo>
                    <a:pt x="106" y="749"/>
                  </a:lnTo>
                  <a:lnTo>
                    <a:pt x="114" y="758"/>
                  </a:lnTo>
                  <a:lnTo>
                    <a:pt x="123" y="758"/>
                  </a:lnTo>
                  <a:lnTo>
                    <a:pt x="127" y="762"/>
                  </a:lnTo>
                  <a:lnTo>
                    <a:pt x="135" y="762"/>
                  </a:lnTo>
                  <a:lnTo>
                    <a:pt x="152" y="779"/>
                  </a:lnTo>
                  <a:lnTo>
                    <a:pt x="161" y="779"/>
                  </a:lnTo>
                  <a:lnTo>
                    <a:pt x="165" y="787"/>
                  </a:lnTo>
                  <a:lnTo>
                    <a:pt x="161" y="791"/>
                  </a:lnTo>
                  <a:lnTo>
                    <a:pt x="161" y="800"/>
                  </a:lnTo>
                  <a:lnTo>
                    <a:pt x="165" y="808"/>
                  </a:lnTo>
                  <a:lnTo>
                    <a:pt x="165" y="817"/>
                  </a:lnTo>
                  <a:lnTo>
                    <a:pt x="173" y="825"/>
                  </a:lnTo>
                  <a:lnTo>
                    <a:pt x="190" y="825"/>
                  </a:lnTo>
                  <a:lnTo>
                    <a:pt x="195" y="830"/>
                  </a:lnTo>
                  <a:lnTo>
                    <a:pt x="237" y="830"/>
                  </a:lnTo>
                  <a:lnTo>
                    <a:pt x="241" y="838"/>
                  </a:lnTo>
                  <a:lnTo>
                    <a:pt x="258" y="838"/>
                  </a:lnTo>
                  <a:lnTo>
                    <a:pt x="271" y="855"/>
                  </a:lnTo>
                  <a:lnTo>
                    <a:pt x="288" y="855"/>
                  </a:lnTo>
                  <a:lnTo>
                    <a:pt x="296" y="863"/>
                  </a:lnTo>
                  <a:lnTo>
                    <a:pt x="309" y="863"/>
                  </a:lnTo>
                  <a:lnTo>
                    <a:pt x="317" y="868"/>
                  </a:lnTo>
                  <a:lnTo>
                    <a:pt x="326" y="868"/>
                  </a:lnTo>
                  <a:lnTo>
                    <a:pt x="347" y="893"/>
                  </a:lnTo>
                  <a:lnTo>
                    <a:pt x="461" y="893"/>
                  </a:lnTo>
                  <a:lnTo>
                    <a:pt x="470" y="897"/>
                  </a:lnTo>
                  <a:lnTo>
                    <a:pt x="521" y="897"/>
                  </a:lnTo>
                  <a:lnTo>
                    <a:pt x="529" y="893"/>
                  </a:lnTo>
                  <a:lnTo>
                    <a:pt x="538" y="893"/>
                  </a:lnTo>
                  <a:lnTo>
                    <a:pt x="546" y="885"/>
                  </a:lnTo>
                  <a:lnTo>
                    <a:pt x="567" y="885"/>
                  </a:lnTo>
                  <a:lnTo>
                    <a:pt x="576" y="893"/>
                  </a:lnTo>
                  <a:lnTo>
                    <a:pt x="588" y="893"/>
                  </a:lnTo>
                  <a:lnTo>
                    <a:pt x="588" y="906"/>
                  </a:lnTo>
                  <a:lnTo>
                    <a:pt x="584" y="906"/>
                  </a:lnTo>
                  <a:lnTo>
                    <a:pt x="567" y="923"/>
                  </a:lnTo>
                  <a:lnTo>
                    <a:pt x="559" y="923"/>
                  </a:lnTo>
                  <a:lnTo>
                    <a:pt x="546" y="935"/>
                  </a:lnTo>
                  <a:lnTo>
                    <a:pt x="546" y="973"/>
                  </a:lnTo>
                  <a:lnTo>
                    <a:pt x="521" y="999"/>
                  </a:lnTo>
                  <a:lnTo>
                    <a:pt x="521" y="1007"/>
                  </a:lnTo>
                  <a:lnTo>
                    <a:pt x="529" y="1012"/>
                  </a:lnTo>
                  <a:lnTo>
                    <a:pt x="529" y="1020"/>
                  </a:lnTo>
                  <a:lnTo>
                    <a:pt x="546" y="1033"/>
                  </a:lnTo>
                  <a:lnTo>
                    <a:pt x="546" y="1041"/>
                  </a:lnTo>
                  <a:lnTo>
                    <a:pt x="554" y="1050"/>
                  </a:lnTo>
                  <a:lnTo>
                    <a:pt x="559" y="1050"/>
                  </a:lnTo>
                  <a:lnTo>
                    <a:pt x="567" y="1058"/>
                  </a:lnTo>
                  <a:lnTo>
                    <a:pt x="576" y="1058"/>
                  </a:lnTo>
                  <a:lnTo>
                    <a:pt x="588" y="1041"/>
                  </a:lnTo>
                  <a:lnTo>
                    <a:pt x="605" y="1041"/>
                  </a:lnTo>
                  <a:lnTo>
                    <a:pt x="605" y="1033"/>
                  </a:lnTo>
                  <a:lnTo>
                    <a:pt x="622" y="1020"/>
                  </a:lnTo>
                  <a:lnTo>
                    <a:pt x="622" y="1012"/>
                  </a:lnTo>
                  <a:lnTo>
                    <a:pt x="626" y="1007"/>
                  </a:lnTo>
                  <a:lnTo>
                    <a:pt x="660" y="1007"/>
                  </a:lnTo>
                  <a:lnTo>
                    <a:pt x="660" y="982"/>
                  </a:lnTo>
                  <a:lnTo>
                    <a:pt x="673" y="982"/>
                  </a:lnTo>
                  <a:lnTo>
                    <a:pt x="690" y="969"/>
                  </a:lnTo>
                  <a:lnTo>
                    <a:pt x="694" y="969"/>
                  </a:lnTo>
                  <a:lnTo>
                    <a:pt x="720" y="944"/>
                  </a:lnTo>
                  <a:lnTo>
                    <a:pt x="732" y="944"/>
                  </a:lnTo>
                  <a:lnTo>
                    <a:pt x="741" y="952"/>
                  </a:lnTo>
                  <a:lnTo>
                    <a:pt x="758" y="952"/>
                  </a:lnTo>
                  <a:lnTo>
                    <a:pt x="770" y="969"/>
                  </a:lnTo>
                  <a:lnTo>
                    <a:pt x="796" y="969"/>
                  </a:lnTo>
                  <a:lnTo>
                    <a:pt x="800" y="961"/>
                  </a:lnTo>
                  <a:lnTo>
                    <a:pt x="808" y="969"/>
                  </a:lnTo>
                  <a:lnTo>
                    <a:pt x="817" y="969"/>
                  </a:lnTo>
                  <a:lnTo>
                    <a:pt x="834" y="982"/>
                  </a:lnTo>
                  <a:lnTo>
                    <a:pt x="838" y="982"/>
                  </a:lnTo>
                  <a:lnTo>
                    <a:pt x="847" y="990"/>
                  </a:lnTo>
                  <a:lnTo>
                    <a:pt x="855" y="990"/>
                  </a:lnTo>
                  <a:lnTo>
                    <a:pt x="863" y="999"/>
                  </a:lnTo>
                  <a:lnTo>
                    <a:pt x="872" y="999"/>
                  </a:lnTo>
                  <a:lnTo>
                    <a:pt x="885" y="1012"/>
                  </a:lnTo>
                  <a:lnTo>
                    <a:pt x="893" y="1012"/>
                  </a:lnTo>
                  <a:lnTo>
                    <a:pt x="902" y="1020"/>
                  </a:lnTo>
                  <a:lnTo>
                    <a:pt x="910" y="1020"/>
                  </a:lnTo>
                  <a:lnTo>
                    <a:pt x="914" y="1028"/>
                  </a:lnTo>
                  <a:lnTo>
                    <a:pt x="940" y="1028"/>
                  </a:lnTo>
                  <a:lnTo>
                    <a:pt x="940" y="1020"/>
                  </a:lnTo>
                  <a:lnTo>
                    <a:pt x="952" y="1007"/>
                  </a:lnTo>
                  <a:lnTo>
                    <a:pt x="952" y="999"/>
                  </a:lnTo>
                  <a:lnTo>
                    <a:pt x="978" y="973"/>
                  </a:lnTo>
                  <a:lnTo>
                    <a:pt x="999" y="973"/>
                  </a:lnTo>
                  <a:lnTo>
                    <a:pt x="1007" y="969"/>
                  </a:lnTo>
                  <a:lnTo>
                    <a:pt x="1029" y="969"/>
                  </a:lnTo>
                  <a:lnTo>
                    <a:pt x="1037" y="961"/>
                  </a:lnTo>
                  <a:lnTo>
                    <a:pt x="1045" y="961"/>
                  </a:lnTo>
                  <a:lnTo>
                    <a:pt x="1054" y="952"/>
                  </a:lnTo>
                  <a:lnTo>
                    <a:pt x="1058" y="952"/>
                  </a:lnTo>
                  <a:lnTo>
                    <a:pt x="1067" y="944"/>
                  </a:lnTo>
                  <a:lnTo>
                    <a:pt x="1067" y="935"/>
                  </a:lnTo>
                  <a:lnTo>
                    <a:pt x="1075" y="931"/>
                  </a:lnTo>
                  <a:lnTo>
                    <a:pt x="1075" y="923"/>
                  </a:lnTo>
                  <a:lnTo>
                    <a:pt x="1105" y="893"/>
                  </a:lnTo>
                  <a:lnTo>
                    <a:pt x="1113" y="893"/>
                  </a:lnTo>
                  <a:lnTo>
                    <a:pt x="1126" y="876"/>
                  </a:lnTo>
                  <a:lnTo>
                    <a:pt x="1143" y="876"/>
                  </a:lnTo>
                  <a:lnTo>
                    <a:pt x="1143" y="868"/>
                  </a:lnTo>
                  <a:lnTo>
                    <a:pt x="1160" y="855"/>
                  </a:lnTo>
                  <a:lnTo>
                    <a:pt x="1172" y="855"/>
                  </a:lnTo>
                  <a:lnTo>
                    <a:pt x="1181" y="846"/>
                  </a:lnTo>
                  <a:lnTo>
                    <a:pt x="1227" y="846"/>
                  </a:lnTo>
                  <a:lnTo>
                    <a:pt x="1232" y="838"/>
                  </a:lnTo>
                  <a:lnTo>
                    <a:pt x="1240" y="846"/>
                  </a:lnTo>
                  <a:lnTo>
                    <a:pt x="1240" y="885"/>
                  </a:lnTo>
                  <a:lnTo>
                    <a:pt x="1261" y="885"/>
                  </a:lnTo>
                  <a:lnTo>
                    <a:pt x="1261" y="863"/>
                  </a:lnTo>
                  <a:lnTo>
                    <a:pt x="1270" y="863"/>
                  </a:lnTo>
                  <a:lnTo>
                    <a:pt x="1278" y="868"/>
                  </a:lnTo>
                  <a:lnTo>
                    <a:pt x="1316" y="868"/>
                  </a:lnTo>
                  <a:lnTo>
                    <a:pt x="1316" y="855"/>
                  </a:lnTo>
                  <a:lnTo>
                    <a:pt x="1333" y="83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6212DBA9-1A8F-49C0-8E0A-0517A9459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" y="3114"/>
              <a:ext cx="273" cy="171"/>
            </a:xfrm>
            <a:custGeom>
              <a:avLst/>
              <a:gdLst>
                <a:gd name="T0" fmla="*/ 1029 w 1211"/>
                <a:gd name="T1" fmla="*/ 245 h 757"/>
                <a:gd name="T2" fmla="*/ 1058 w 1211"/>
                <a:gd name="T3" fmla="*/ 275 h 757"/>
                <a:gd name="T4" fmla="*/ 1097 w 1211"/>
                <a:gd name="T5" fmla="*/ 288 h 757"/>
                <a:gd name="T6" fmla="*/ 1143 w 1211"/>
                <a:gd name="T7" fmla="*/ 296 h 757"/>
                <a:gd name="T8" fmla="*/ 1211 w 1211"/>
                <a:gd name="T9" fmla="*/ 326 h 757"/>
                <a:gd name="T10" fmla="*/ 1190 w 1211"/>
                <a:gd name="T11" fmla="*/ 343 h 757"/>
                <a:gd name="T12" fmla="*/ 1143 w 1211"/>
                <a:gd name="T13" fmla="*/ 355 h 757"/>
                <a:gd name="T14" fmla="*/ 1105 w 1211"/>
                <a:gd name="T15" fmla="*/ 364 h 757"/>
                <a:gd name="T16" fmla="*/ 1075 w 1211"/>
                <a:gd name="T17" fmla="*/ 334 h 757"/>
                <a:gd name="T18" fmla="*/ 1054 w 1211"/>
                <a:gd name="T19" fmla="*/ 372 h 757"/>
                <a:gd name="T20" fmla="*/ 1016 w 1211"/>
                <a:gd name="T21" fmla="*/ 410 h 757"/>
                <a:gd name="T22" fmla="*/ 1029 w 1211"/>
                <a:gd name="T23" fmla="*/ 495 h 757"/>
                <a:gd name="T24" fmla="*/ 1046 w 1211"/>
                <a:gd name="T25" fmla="*/ 567 h 757"/>
                <a:gd name="T26" fmla="*/ 987 w 1211"/>
                <a:gd name="T27" fmla="*/ 567 h 757"/>
                <a:gd name="T28" fmla="*/ 961 w 1211"/>
                <a:gd name="T29" fmla="*/ 613 h 757"/>
                <a:gd name="T30" fmla="*/ 931 w 1211"/>
                <a:gd name="T31" fmla="*/ 630 h 757"/>
                <a:gd name="T32" fmla="*/ 902 w 1211"/>
                <a:gd name="T33" fmla="*/ 643 h 757"/>
                <a:gd name="T34" fmla="*/ 855 w 1211"/>
                <a:gd name="T35" fmla="*/ 630 h 757"/>
                <a:gd name="T36" fmla="*/ 804 w 1211"/>
                <a:gd name="T37" fmla="*/ 613 h 757"/>
                <a:gd name="T38" fmla="*/ 788 w 1211"/>
                <a:gd name="T39" fmla="*/ 668 h 757"/>
                <a:gd name="T40" fmla="*/ 737 w 1211"/>
                <a:gd name="T41" fmla="*/ 690 h 757"/>
                <a:gd name="T42" fmla="*/ 661 w 1211"/>
                <a:gd name="T43" fmla="*/ 668 h 757"/>
                <a:gd name="T44" fmla="*/ 584 w 1211"/>
                <a:gd name="T45" fmla="*/ 715 h 757"/>
                <a:gd name="T46" fmla="*/ 538 w 1211"/>
                <a:gd name="T47" fmla="*/ 757 h 757"/>
                <a:gd name="T48" fmla="*/ 491 w 1211"/>
                <a:gd name="T49" fmla="*/ 736 h 757"/>
                <a:gd name="T50" fmla="*/ 470 w 1211"/>
                <a:gd name="T51" fmla="*/ 690 h 757"/>
                <a:gd name="T52" fmla="*/ 402 w 1211"/>
                <a:gd name="T53" fmla="*/ 690 h 757"/>
                <a:gd name="T54" fmla="*/ 356 w 1211"/>
                <a:gd name="T55" fmla="*/ 652 h 757"/>
                <a:gd name="T56" fmla="*/ 326 w 1211"/>
                <a:gd name="T57" fmla="*/ 622 h 757"/>
                <a:gd name="T58" fmla="*/ 267 w 1211"/>
                <a:gd name="T59" fmla="*/ 613 h 757"/>
                <a:gd name="T60" fmla="*/ 267 w 1211"/>
                <a:gd name="T61" fmla="*/ 525 h 757"/>
                <a:gd name="T62" fmla="*/ 212 w 1211"/>
                <a:gd name="T63" fmla="*/ 486 h 757"/>
                <a:gd name="T64" fmla="*/ 195 w 1211"/>
                <a:gd name="T65" fmla="*/ 453 h 757"/>
                <a:gd name="T66" fmla="*/ 182 w 1211"/>
                <a:gd name="T67" fmla="*/ 385 h 757"/>
                <a:gd name="T68" fmla="*/ 153 w 1211"/>
                <a:gd name="T69" fmla="*/ 355 h 757"/>
                <a:gd name="T70" fmla="*/ 93 w 1211"/>
                <a:gd name="T71" fmla="*/ 385 h 757"/>
                <a:gd name="T72" fmla="*/ 38 w 1211"/>
                <a:gd name="T73" fmla="*/ 355 h 757"/>
                <a:gd name="T74" fmla="*/ 0 w 1211"/>
                <a:gd name="T75" fmla="*/ 304 h 757"/>
                <a:gd name="T76" fmla="*/ 55 w 1211"/>
                <a:gd name="T77" fmla="*/ 245 h 757"/>
                <a:gd name="T78" fmla="*/ 68 w 1211"/>
                <a:gd name="T79" fmla="*/ 237 h 757"/>
                <a:gd name="T80" fmla="*/ 106 w 1211"/>
                <a:gd name="T81" fmla="*/ 228 h 757"/>
                <a:gd name="T82" fmla="*/ 123 w 1211"/>
                <a:gd name="T83" fmla="*/ 207 h 757"/>
                <a:gd name="T84" fmla="*/ 182 w 1211"/>
                <a:gd name="T85" fmla="*/ 144 h 757"/>
                <a:gd name="T86" fmla="*/ 212 w 1211"/>
                <a:gd name="T87" fmla="*/ 97 h 757"/>
                <a:gd name="T88" fmla="*/ 288 w 1211"/>
                <a:gd name="T89" fmla="*/ 76 h 757"/>
                <a:gd name="T90" fmla="*/ 339 w 1211"/>
                <a:gd name="T91" fmla="*/ 55 h 757"/>
                <a:gd name="T92" fmla="*/ 394 w 1211"/>
                <a:gd name="T93" fmla="*/ 76 h 757"/>
                <a:gd name="T94" fmla="*/ 470 w 1211"/>
                <a:gd name="T95" fmla="*/ 76 h 757"/>
                <a:gd name="T96" fmla="*/ 500 w 1211"/>
                <a:gd name="T97" fmla="*/ 63 h 757"/>
                <a:gd name="T98" fmla="*/ 529 w 1211"/>
                <a:gd name="T99" fmla="*/ 17 h 757"/>
                <a:gd name="T100" fmla="*/ 567 w 1211"/>
                <a:gd name="T101" fmla="*/ 8 h 757"/>
                <a:gd name="T102" fmla="*/ 584 w 1211"/>
                <a:gd name="T103" fmla="*/ 84 h 757"/>
                <a:gd name="T104" fmla="*/ 635 w 1211"/>
                <a:gd name="T105" fmla="*/ 114 h 757"/>
                <a:gd name="T106" fmla="*/ 804 w 1211"/>
                <a:gd name="T107" fmla="*/ 97 h 757"/>
                <a:gd name="T108" fmla="*/ 940 w 1211"/>
                <a:gd name="T109" fmla="*/ 161 h 757"/>
                <a:gd name="T110" fmla="*/ 940 w 1211"/>
                <a:gd name="T111" fmla="*/ 190 h 757"/>
                <a:gd name="T112" fmla="*/ 978 w 1211"/>
                <a:gd name="T113" fmla="*/ 20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1" h="757">
                  <a:moveTo>
                    <a:pt x="1008" y="211"/>
                  </a:moveTo>
                  <a:lnTo>
                    <a:pt x="1025" y="228"/>
                  </a:lnTo>
                  <a:lnTo>
                    <a:pt x="1025" y="237"/>
                  </a:lnTo>
                  <a:lnTo>
                    <a:pt x="1029" y="245"/>
                  </a:lnTo>
                  <a:lnTo>
                    <a:pt x="1029" y="258"/>
                  </a:lnTo>
                  <a:lnTo>
                    <a:pt x="1054" y="258"/>
                  </a:lnTo>
                  <a:lnTo>
                    <a:pt x="1058" y="266"/>
                  </a:lnTo>
                  <a:lnTo>
                    <a:pt x="1058" y="275"/>
                  </a:lnTo>
                  <a:lnTo>
                    <a:pt x="1067" y="279"/>
                  </a:lnTo>
                  <a:lnTo>
                    <a:pt x="1075" y="279"/>
                  </a:lnTo>
                  <a:lnTo>
                    <a:pt x="1084" y="288"/>
                  </a:lnTo>
                  <a:lnTo>
                    <a:pt x="1097" y="288"/>
                  </a:lnTo>
                  <a:lnTo>
                    <a:pt x="1105" y="296"/>
                  </a:lnTo>
                  <a:lnTo>
                    <a:pt x="1130" y="296"/>
                  </a:lnTo>
                  <a:lnTo>
                    <a:pt x="1135" y="288"/>
                  </a:lnTo>
                  <a:lnTo>
                    <a:pt x="1143" y="296"/>
                  </a:lnTo>
                  <a:lnTo>
                    <a:pt x="1198" y="296"/>
                  </a:lnTo>
                  <a:lnTo>
                    <a:pt x="1202" y="304"/>
                  </a:lnTo>
                  <a:lnTo>
                    <a:pt x="1202" y="317"/>
                  </a:lnTo>
                  <a:lnTo>
                    <a:pt x="1211" y="326"/>
                  </a:lnTo>
                  <a:lnTo>
                    <a:pt x="1211" y="334"/>
                  </a:lnTo>
                  <a:lnTo>
                    <a:pt x="1202" y="334"/>
                  </a:lnTo>
                  <a:lnTo>
                    <a:pt x="1198" y="343"/>
                  </a:lnTo>
                  <a:lnTo>
                    <a:pt x="1190" y="343"/>
                  </a:lnTo>
                  <a:lnTo>
                    <a:pt x="1181" y="347"/>
                  </a:lnTo>
                  <a:lnTo>
                    <a:pt x="1169" y="347"/>
                  </a:lnTo>
                  <a:lnTo>
                    <a:pt x="1160" y="355"/>
                  </a:lnTo>
                  <a:lnTo>
                    <a:pt x="1143" y="355"/>
                  </a:lnTo>
                  <a:lnTo>
                    <a:pt x="1135" y="364"/>
                  </a:lnTo>
                  <a:lnTo>
                    <a:pt x="1122" y="364"/>
                  </a:lnTo>
                  <a:lnTo>
                    <a:pt x="1113" y="372"/>
                  </a:lnTo>
                  <a:lnTo>
                    <a:pt x="1105" y="364"/>
                  </a:lnTo>
                  <a:lnTo>
                    <a:pt x="1105" y="355"/>
                  </a:lnTo>
                  <a:lnTo>
                    <a:pt x="1097" y="347"/>
                  </a:lnTo>
                  <a:lnTo>
                    <a:pt x="1092" y="347"/>
                  </a:lnTo>
                  <a:lnTo>
                    <a:pt x="1075" y="334"/>
                  </a:lnTo>
                  <a:lnTo>
                    <a:pt x="1058" y="334"/>
                  </a:lnTo>
                  <a:lnTo>
                    <a:pt x="1058" y="347"/>
                  </a:lnTo>
                  <a:lnTo>
                    <a:pt x="1054" y="355"/>
                  </a:lnTo>
                  <a:lnTo>
                    <a:pt x="1054" y="372"/>
                  </a:lnTo>
                  <a:lnTo>
                    <a:pt x="1008" y="372"/>
                  </a:lnTo>
                  <a:lnTo>
                    <a:pt x="1008" y="381"/>
                  </a:lnTo>
                  <a:lnTo>
                    <a:pt x="1016" y="385"/>
                  </a:lnTo>
                  <a:lnTo>
                    <a:pt x="1016" y="410"/>
                  </a:lnTo>
                  <a:lnTo>
                    <a:pt x="1025" y="419"/>
                  </a:lnTo>
                  <a:lnTo>
                    <a:pt x="1025" y="461"/>
                  </a:lnTo>
                  <a:lnTo>
                    <a:pt x="1029" y="470"/>
                  </a:lnTo>
                  <a:lnTo>
                    <a:pt x="1029" y="495"/>
                  </a:lnTo>
                  <a:lnTo>
                    <a:pt x="1037" y="499"/>
                  </a:lnTo>
                  <a:lnTo>
                    <a:pt x="1037" y="554"/>
                  </a:lnTo>
                  <a:lnTo>
                    <a:pt x="1046" y="558"/>
                  </a:lnTo>
                  <a:lnTo>
                    <a:pt x="1046" y="567"/>
                  </a:lnTo>
                  <a:lnTo>
                    <a:pt x="1025" y="567"/>
                  </a:lnTo>
                  <a:lnTo>
                    <a:pt x="1016" y="558"/>
                  </a:lnTo>
                  <a:lnTo>
                    <a:pt x="991" y="558"/>
                  </a:lnTo>
                  <a:lnTo>
                    <a:pt x="987" y="567"/>
                  </a:lnTo>
                  <a:lnTo>
                    <a:pt x="961" y="567"/>
                  </a:lnTo>
                  <a:lnTo>
                    <a:pt x="961" y="601"/>
                  </a:lnTo>
                  <a:lnTo>
                    <a:pt x="953" y="605"/>
                  </a:lnTo>
                  <a:lnTo>
                    <a:pt x="961" y="613"/>
                  </a:lnTo>
                  <a:lnTo>
                    <a:pt x="970" y="613"/>
                  </a:lnTo>
                  <a:lnTo>
                    <a:pt x="970" y="643"/>
                  </a:lnTo>
                  <a:lnTo>
                    <a:pt x="948" y="643"/>
                  </a:lnTo>
                  <a:lnTo>
                    <a:pt x="931" y="630"/>
                  </a:lnTo>
                  <a:lnTo>
                    <a:pt x="923" y="630"/>
                  </a:lnTo>
                  <a:lnTo>
                    <a:pt x="923" y="635"/>
                  </a:lnTo>
                  <a:lnTo>
                    <a:pt x="915" y="643"/>
                  </a:lnTo>
                  <a:lnTo>
                    <a:pt x="902" y="643"/>
                  </a:lnTo>
                  <a:lnTo>
                    <a:pt x="893" y="635"/>
                  </a:lnTo>
                  <a:lnTo>
                    <a:pt x="876" y="635"/>
                  </a:lnTo>
                  <a:lnTo>
                    <a:pt x="864" y="622"/>
                  </a:lnTo>
                  <a:lnTo>
                    <a:pt x="855" y="630"/>
                  </a:lnTo>
                  <a:lnTo>
                    <a:pt x="847" y="622"/>
                  </a:lnTo>
                  <a:lnTo>
                    <a:pt x="826" y="622"/>
                  </a:lnTo>
                  <a:lnTo>
                    <a:pt x="817" y="613"/>
                  </a:lnTo>
                  <a:lnTo>
                    <a:pt x="804" y="613"/>
                  </a:lnTo>
                  <a:lnTo>
                    <a:pt x="796" y="622"/>
                  </a:lnTo>
                  <a:lnTo>
                    <a:pt x="796" y="643"/>
                  </a:lnTo>
                  <a:lnTo>
                    <a:pt x="788" y="652"/>
                  </a:lnTo>
                  <a:lnTo>
                    <a:pt x="788" y="668"/>
                  </a:lnTo>
                  <a:lnTo>
                    <a:pt x="779" y="673"/>
                  </a:lnTo>
                  <a:lnTo>
                    <a:pt x="758" y="673"/>
                  </a:lnTo>
                  <a:lnTo>
                    <a:pt x="741" y="690"/>
                  </a:lnTo>
                  <a:lnTo>
                    <a:pt x="737" y="690"/>
                  </a:lnTo>
                  <a:lnTo>
                    <a:pt x="711" y="715"/>
                  </a:lnTo>
                  <a:lnTo>
                    <a:pt x="673" y="673"/>
                  </a:lnTo>
                  <a:lnTo>
                    <a:pt x="665" y="673"/>
                  </a:lnTo>
                  <a:lnTo>
                    <a:pt x="661" y="668"/>
                  </a:lnTo>
                  <a:lnTo>
                    <a:pt x="614" y="668"/>
                  </a:lnTo>
                  <a:lnTo>
                    <a:pt x="589" y="690"/>
                  </a:lnTo>
                  <a:lnTo>
                    <a:pt x="589" y="707"/>
                  </a:lnTo>
                  <a:lnTo>
                    <a:pt x="584" y="715"/>
                  </a:lnTo>
                  <a:lnTo>
                    <a:pt x="584" y="719"/>
                  </a:lnTo>
                  <a:lnTo>
                    <a:pt x="555" y="749"/>
                  </a:lnTo>
                  <a:lnTo>
                    <a:pt x="546" y="749"/>
                  </a:lnTo>
                  <a:lnTo>
                    <a:pt x="538" y="757"/>
                  </a:lnTo>
                  <a:lnTo>
                    <a:pt x="521" y="757"/>
                  </a:lnTo>
                  <a:lnTo>
                    <a:pt x="508" y="740"/>
                  </a:lnTo>
                  <a:lnTo>
                    <a:pt x="500" y="740"/>
                  </a:lnTo>
                  <a:lnTo>
                    <a:pt x="491" y="736"/>
                  </a:lnTo>
                  <a:lnTo>
                    <a:pt x="491" y="719"/>
                  </a:lnTo>
                  <a:lnTo>
                    <a:pt x="483" y="715"/>
                  </a:lnTo>
                  <a:lnTo>
                    <a:pt x="483" y="707"/>
                  </a:lnTo>
                  <a:lnTo>
                    <a:pt x="470" y="690"/>
                  </a:lnTo>
                  <a:lnTo>
                    <a:pt x="470" y="681"/>
                  </a:lnTo>
                  <a:lnTo>
                    <a:pt x="462" y="673"/>
                  </a:lnTo>
                  <a:lnTo>
                    <a:pt x="415" y="673"/>
                  </a:lnTo>
                  <a:lnTo>
                    <a:pt x="402" y="690"/>
                  </a:lnTo>
                  <a:lnTo>
                    <a:pt x="385" y="690"/>
                  </a:lnTo>
                  <a:lnTo>
                    <a:pt x="373" y="673"/>
                  </a:lnTo>
                  <a:lnTo>
                    <a:pt x="373" y="668"/>
                  </a:lnTo>
                  <a:lnTo>
                    <a:pt x="356" y="652"/>
                  </a:lnTo>
                  <a:lnTo>
                    <a:pt x="356" y="643"/>
                  </a:lnTo>
                  <a:lnTo>
                    <a:pt x="339" y="630"/>
                  </a:lnTo>
                  <a:lnTo>
                    <a:pt x="335" y="630"/>
                  </a:lnTo>
                  <a:lnTo>
                    <a:pt x="326" y="622"/>
                  </a:lnTo>
                  <a:lnTo>
                    <a:pt x="301" y="622"/>
                  </a:lnTo>
                  <a:lnTo>
                    <a:pt x="297" y="630"/>
                  </a:lnTo>
                  <a:lnTo>
                    <a:pt x="280" y="630"/>
                  </a:lnTo>
                  <a:lnTo>
                    <a:pt x="267" y="613"/>
                  </a:lnTo>
                  <a:lnTo>
                    <a:pt x="258" y="613"/>
                  </a:lnTo>
                  <a:lnTo>
                    <a:pt x="258" y="584"/>
                  </a:lnTo>
                  <a:lnTo>
                    <a:pt x="267" y="575"/>
                  </a:lnTo>
                  <a:lnTo>
                    <a:pt x="267" y="525"/>
                  </a:lnTo>
                  <a:lnTo>
                    <a:pt x="233" y="495"/>
                  </a:lnTo>
                  <a:lnTo>
                    <a:pt x="229" y="495"/>
                  </a:lnTo>
                  <a:lnTo>
                    <a:pt x="220" y="486"/>
                  </a:lnTo>
                  <a:lnTo>
                    <a:pt x="212" y="486"/>
                  </a:lnTo>
                  <a:lnTo>
                    <a:pt x="203" y="478"/>
                  </a:lnTo>
                  <a:lnTo>
                    <a:pt x="203" y="470"/>
                  </a:lnTo>
                  <a:lnTo>
                    <a:pt x="195" y="461"/>
                  </a:lnTo>
                  <a:lnTo>
                    <a:pt x="195" y="453"/>
                  </a:lnTo>
                  <a:lnTo>
                    <a:pt x="191" y="448"/>
                  </a:lnTo>
                  <a:lnTo>
                    <a:pt x="191" y="419"/>
                  </a:lnTo>
                  <a:lnTo>
                    <a:pt x="182" y="410"/>
                  </a:lnTo>
                  <a:lnTo>
                    <a:pt x="182" y="385"/>
                  </a:lnTo>
                  <a:lnTo>
                    <a:pt x="165" y="372"/>
                  </a:lnTo>
                  <a:lnTo>
                    <a:pt x="165" y="364"/>
                  </a:lnTo>
                  <a:lnTo>
                    <a:pt x="157" y="355"/>
                  </a:lnTo>
                  <a:lnTo>
                    <a:pt x="153" y="355"/>
                  </a:lnTo>
                  <a:lnTo>
                    <a:pt x="144" y="347"/>
                  </a:lnTo>
                  <a:lnTo>
                    <a:pt x="115" y="347"/>
                  </a:lnTo>
                  <a:lnTo>
                    <a:pt x="93" y="372"/>
                  </a:lnTo>
                  <a:lnTo>
                    <a:pt x="93" y="385"/>
                  </a:lnTo>
                  <a:lnTo>
                    <a:pt x="68" y="410"/>
                  </a:lnTo>
                  <a:lnTo>
                    <a:pt x="47" y="410"/>
                  </a:lnTo>
                  <a:lnTo>
                    <a:pt x="47" y="364"/>
                  </a:lnTo>
                  <a:lnTo>
                    <a:pt x="38" y="355"/>
                  </a:lnTo>
                  <a:lnTo>
                    <a:pt x="38" y="347"/>
                  </a:lnTo>
                  <a:lnTo>
                    <a:pt x="21" y="334"/>
                  </a:lnTo>
                  <a:lnTo>
                    <a:pt x="0" y="334"/>
                  </a:lnTo>
                  <a:lnTo>
                    <a:pt x="0" y="304"/>
                  </a:lnTo>
                  <a:lnTo>
                    <a:pt x="9" y="296"/>
                  </a:lnTo>
                  <a:lnTo>
                    <a:pt x="9" y="279"/>
                  </a:lnTo>
                  <a:lnTo>
                    <a:pt x="47" y="245"/>
                  </a:lnTo>
                  <a:lnTo>
                    <a:pt x="55" y="245"/>
                  </a:lnTo>
                  <a:lnTo>
                    <a:pt x="55" y="237"/>
                  </a:lnTo>
                  <a:lnTo>
                    <a:pt x="60" y="228"/>
                  </a:lnTo>
                  <a:lnTo>
                    <a:pt x="68" y="228"/>
                  </a:lnTo>
                  <a:lnTo>
                    <a:pt x="68" y="237"/>
                  </a:lnTo>
                  <a:lnTo>
                    <a:pt x="76" y="245"/>
                  </a:lnTo>
                  <a:lnTo>
                    <a:pt x="98" y="245"/>
                  </a:lnTo>
                  <a:lnTo>
                    <a:pt x="98" y="237"/>
                  </a:lnTo>
                  <a:lnTo>
                    <a:pt x="106" y="228"/>
                  </a:lnTo>
                  <a:lnTo>
                    <a:pt x="106" y="220"/>
                  </a:lnTo>
                  <a:lnTo>
                    <a:pt x="115" y="211"/>
                  </a:lnTo>
                  <a:lnTo>
                    <a:pt x="123" y="211"/>
                  </a:lnTo>
                  <a:lnTo>
                    <a:pt x="123" y="207"/>
                  </a:lnTo>
                  <a:lnTo>
                    <a:pt x="153" y="173"/>
                  </a:lnTo>
                  <a:lnTo>
                    <a:pt x="157" y="173"/>
                  </a:lnTo>
                  <a:lnTo>
                    <a:pt x="182" y="152"/>
                  </a:lnTo>
                  <a:lnTo>
                    <a:pt x="182" y="144"/>
                  </a:lnTo>
                  <a:lnTo>
                    <a:pt x="203" y="122"/>
                  </a:lnTo>
                  <a:lnTo>
                    <a:pt x="203" y="114"/>
                  </a:lnTo>
                  <a:lnTo>
                    <a:pt x="212" y="106"/>
                  </a:lnTo>
                  <a:lnTo>
                    <a:pt x="212" y="97"/>
                  </a:lnTo>
                  <a:lnTo>
                    <a:pt x="220" y="93"/>
                  </a:lnTo>
                  <a:lnTo>
                    <a:pt x="220" y="84"/>
                  </a:lnTo>
                  <a:lnTo>
                    <a:pt x="280" y="84"/>
                  </a:lnTo>
                  <a:lnTo>
                    <a:pt x="288" y="76"/>
                  </a:lnTo>
                  <a:lnTo>
                    <a:pt x="301" y="76"/>
                  </a:lnTo>
                  <a:lnTo>
                    <a:pt x="301" y="67"/>
                  </a:lnTo>
                  <a:lnTo>
                    <a:pt x="318" y="55"/>
                  </a:lnTo>
                  <a:lnTo>
                    <a:pt x="339" y="55"/>
                  </a:lnTo>
                  <a:lnTo>
                    <a:pt x="347" y="63"/>
                  </a:lnTo>
                  <a:lnTo>
                    <a:pt x="356" y="63"/>
                  </a:lnTo>
                  <a:lnTo>
                    <a:pt x="373" y="76"/>
                  </a:lnTo>
                  <a:lnTo>
                    <a:pt x="394" y="76"/>
                  </a:lnTo>
                  <a:lnTo>
                    <a:pt x="407" y="93"/>
                  </a:lnTo>
                  <a:lnTo>
                    <a:pt x="449" y="93"/>
                  </a:lnTo>
                  <a:lnTo>
                    <a:pt x="462" y="76"/>
                  </a:lnTo>
                  <a:lnTo>
                    <a:pt x="470" y="76"/>
                  </a:lnTo>
                  <a:lnTo>
                    <a:pt x="479" y="67"/>
                  </a:lnTo>
                  <a:lnTo>
                    <a:pt x="483" y="67"/>
                  </a:lnTo>
                  <a:lnTo>
                    <a:pt x="491" y="63"/>
                  </a:lnTo>
                  <a:lnTo>
                    <a:pt x="500" y="63"/>
                  </a:lnTo>
                  <a:lnTo>
                    <a:pt x="521" y="38"/>
                  </a:lnTo>
                  <a:lnTo>
                    <a:pt x="521" y="29"/>
                  </a:lnTo>
                  <a:lnTo>
                    <a:pt x="529" y="25"/>
                  </a:lnTo>
                  <a:lnTo>
                    <a:pt x="529" y="17"/>
                  </a:lnTo>
                  <a:lnTo>
                    <a:pt x="546" y="17"/>
                  </a:lnTo>
                  <a:lnTo>
                    <a:pt x="563" y="0"/>
                  </a:lnTo>
                  <a:lnTo>
                    <a:pt x="567" y="0"/>
                  </a:lnTo>
                  <a:lnTo>
                    <a:pt x="567" y="8"/>
                  </a:lnTo>
                  <a:lnTo>
                    <a:pt x="576" y="17"/>
                  </a:lnTo>
                  <a:lnTo>
                    <a:pt x="576" y="67"/>
                  </a:lnTo>
                  <a:lnTo>
                    <a:pt x="584" y="76"/>
                  </a:lnTo>
                  <a:lnTo>
                    <a:pt x="584" y="84"/>
                  </a:lnTo>
                  <a:lnTo>
                    <a:pt x="589" y="93"/>
                  </a:lnTo>
                  <a:lnTo>
                    <a:pt x="589" y="106"/>
                  </a:lnTo>
                  <a:lnTo>
                    <a:pt x="631" y="106"/>
                  </a:lnTo>
                  <a:lnTo>
                    <a:pt x="635" y="114"/>
                  </a:lnTo>
                  <a:lnTo>
                    <a:pt x="766" y="114"/>
                  </a:lnTo>
                  <a:lnTo>
                    <a:pt x="771" y="106"/>
                  </a:lnTo>
                  <a:lnTo>
                    <a:pt x="796" y="106"/>
                  </a:lnTo>
                  <a:lnTo>
                    <a:pt x="804" y="97"/>
                  </a:lnTo>
                  <a:lnTo>
                    <a:pt x="931" y="97"/>
                  </a:lnTo>
                  <a:lnTo>
                    <a:pt x="931" y="131"/>
                  </a:lnTo>
                  <a:lnTo>
                    <a:pt x="940" y="139"/>
                  </a:lnTo>
                  <a:lnTo>
                    <a:pt x="940" y="161"/>
                  </a:lnTo>
                  <a:lnTo>
                    <a:pt x="948" y="165"/>
                  </a:lnTo>
                  <a:lnTo>
                    <a:pt x="948" y="173"/>
                  </a:lnTo>
                  <a:lnTo>
                    <a:pt x="940" y="182"/>
                  </a:lnTo>
                  <a:lnTo>
                    <a:pt x="940" y="190"/>
                  </a:lnTo>
                  <a:lnTo>
                    <a:pt x="948" y="199"/>
                  </a:lnTo>
                  <a:lnTo>
                    <a:pt x="953" y="199"/>
                  </a:lnTo>
                  <a:lnTo>
                    <a:pt x="961" y="190"/>
                  </a:lnTo>
                  <a:lnTo>
                    <a:pt x="978" y="207"/>
                  </a:lnTo>
                  <a:lnTo>
                    <a:pt x="987" y="207"/>
                  </a:lnTo>
                  <a:lnTo>
                    <a:pt x="991" y="211"/>
                  </a:lnTo>
                  <a:lnTo>
                    <a:pt x="1008" y="21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CBAA292D-7873-4FE5-9A1C-162E74437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" y="1236"/>
              <a:ext cx="367" cy="236"/>
            </a:xfrm>
            <a:custGeom>
              <a:avLst/>
              <a:gdLst>
                <a:gd name="T0" fmla="*/ 622 w 1629"/>
                <a:gd name="T1" fmla="*/ 16 h 1049"/>
                <a:gd name="T2" fmla="*/ 563 w 1629"/>
                <a:gd name="T3" fmla="*/ 16 h 1049"/>
                <a:gd name="T4" fmla="*/ 491 w 1629"/>
                <a:gd name="T5" fmla="*/ 55 h 1049"/>
                <a:gd name="T6" fmla="*/ 419 w 1629"/>
                <a:gd name="T7" fmla="*/ 97 h 1049"/>
                <a:gd name="T8" fmla="*/ 355 w 1629"/>
                <a:gd name="T9" fmla="*/ 160 h 1049"/>
                <a:gd name="T10" fmla="*/ 338 w 1629"/>
                <a:gd name="T11" fmla="*/ 258 h 1049"/>
                <a:gd name="T12" fmla="*/ 317 w 1629"/>
                <a:gd name="T13" fmla="*/ 304 h 1049"/>
                <a:gd name="T14" fmla="*/ 288 w 1629"/>
                <a:gd name="T15" fmla="*/ 385 h 1049"/>
                <a:gd name="T16" fmla="*/ 211 w 1629"/>
                <a:gd name="T17" fmla="*/ 364 h 1049"/>
                <a:gd name="T18" fmla="*/ 106 w 1629"/>
                <a:gd name="T19" fmla="*/ 338 h 1049"/>
                <a:gd name="T20" fmla="*/ 29 w 1629"/>
                <a:gd name="T21" fmla="*/ 537 h 1049"/>
                <a:gd name="T22" fmla="*/ 38 w 1629"/>
                <a:gd name="T23" fmla="*/ 584 h 1049"/>
                <a:gd name="T24" fmla="*/ 97 w 1629"/>
                <a:gd name="T25" fmla="*/ 651 h 1049"/>
                <a:gd name="T26" fmla="*/ 17 w 1629"/>
                <a:gd name="T27" fmla="*/ 694 h 1049"/>
                <a:gd name="T28" fmla="*/ 59 w 1629"/>
                <a:gd name="T29" fmla="*/ 761 h 1049"/>
                <a:gd name="T30" fmla="*/ 135 w 1629"/>
                <a:gd name="T31" fmla="*/ 740 h 1049"/>
                <a:gd name="T32" fmla="*/ 190 w 1629"/>
                <a:gd name="T33" fmla="*/ 778 h 1049"/>
                <a:gd name="T34" fmla="*/ 355 w 1629"/>
                <a:gd name="T35" fmla="*/ 740 h 1049"/>
                <a:gd name="T36" fmla="*/ 364 w 1629"/>
                <a:gd name="T37" fmla="*/ 808 h 1049"/>
                <a:gd name="T38" fmla="*/ 423 w 1629"/>
                <a:gd name="T39" fmla="*/ 800 h 1049"/>
                <a:gd name="T40" fmla="*/ 529 w 1629"/>
                <a:gd name="T41" fmla="*/ 778 h 1049"/>
                <a:gd name="T42" fmla="*/ 605 w 1629"/>
                <a:gd name="T43" fmla="*/ 723 h 1049"/>
                <a:gd name="T44" fmla="*/ 669 w 1629"/>
                <a:gd name="T45" fmla="*/ 694 h 1049"/>
                <a:gd name="T46" fmla="*/ 711 w 1629"/>
                <a:gd name="T47" fmla="*/ 732 h 1049"/>
                <a:gd name="T48" fmla="*/ 707 w 1629"/>
                <a:gd name="T49" fmla="*/ 825 h 1049"/>
                <a:gd name="T50" fmla="*/ 601 w 1629"/>
                <a:gd name="T51" fmla="*/ 884 h 1049"/>
                <a:gd name="T52" fmla="*/ 563 w 1629"/>
                <a:gd name="T53" fmla="*/ 973 h 1049"/>
                <a:gd name="T54" fmla="*/ 630 w 1629"/>
                <a:gd name="T55" fmla="*/ 1011 h 1049"/>
                <a:gd name="T56" fmla="*/ 673 w 1629"/>
                <a:gd name="T57" fmla="*/ 990 h 1049"/>
                <a:gd name="T58" fmla="*/ 749 w 1629"/>
                <a:gd name="T59" fmla="*/ 990 h 1049"/>
                <a:gd name="T60" fmla="*/ 842 w 1629"/>
                <a:gd name="T61" fmla="*/ 973 h 1049"/>
                <a:gd name="T62" fmla="*/ 939 w 1629"/>
                <a:gd name="T63" fmla="*/ 982 h 1049"/>
                <a:gd name="T64" fmla="*/ 1016 w 1629"/>
                <a:gd name="T65" fmla="*/ 1007 h 1049"/>
                <a:gd name="T66" fmla="*/ 1219 w 1629"/>
                <a:gd name="T67" fmla="*/ 1037 h 1049"/>
                <a:gd name="T68" fmla="*/ 1401 w 1629"/>
                <a:gd name="T69" fmla="*/ 1041 h 1049"/>
                <a:gd name="T70" fmla="*/ 1477 w 1629"/>
                <a:gd name="T71" fmla="*/ 990 h 1049"/>
                <a:gd name="T72" fmla="*/ 1562 w 1629"/>
                <a:gd name="T73" fmla="*/ 943 h 1049"/>
                <a:gd name="T74" fmla="*/ 1608 w 1629"/>
                <a:gd name="T75" fmla="*/ 876 h 1049"/>
                <a:gd name="T76" fmla="*/ 1629 w 1629"/>
                <a:gd name="T77" fmla="*/ 816 h 1049"/>
                <a:gd name="T78" fmla="*/ 1536 w 1629"/>
                <a:gd name="T79" fmla="*/ 681 h 1049"/>
                <a:gd name="T80" fmla="*/ 1532 w 1629"/>
                <a:gd name="T81" fmla="*/ 618 h 1049"/>
                <a:gd name="T82" fmla="*/ 1511 w 1629"/>
                <a:gd name="T83" fmla="*/ 529 h 1049"/>
                <a:gd name="T84" fmla="*/ 1524 w 1629"/>
                <a:gd name="T85" fmla="*/ 469 h 1049"/>
                <a:gd name="T86" fmla="*/ 1401 w 1629"/>
                <a:gd name="T87" fmla="*/ 469 h 1049"/>
                <a:gd name="T88" fmla="*/ 1342 w 1629"/>
                <a:gd name="T89" fmla="*/ 444 h 1049"/>
                <a:gd name="T90" fmla="*/ 1286 w 1629"/>
                <a:gd name="T91" fmla="*/ 461 h 1049"/>
                <a:gd name="T92" fmla="*/ 1198 w 1629"/>
                <a:gd name="T93" fmla="*/ 507 h 1049"/>
                <a:gd name="T94" fmla="*/ 1160 w 1629"/>
                <a:gd name="T95" fmla="*/ 550 h 1049"/>
                <a:gd name="T96" fmla="*/ 1092 w 1629"/>
                <a:gd name="T97" fmla="*/ 558 h 1049"/>
                <a:gd name="T98" fmla="*/ 1037 w 1629"/>
                <a:gd name="T99" fmla="*/ 507 h 1049"/>
                <a:gd name="T100" fmla="*/ 977 w 1629"/>
                <a:gd name="T101" fmla="*/ 452 h 1049"/>
                <a:gd name="T102" fmla="*/ 931 w 1629"/>
                <a:gd name="T103" fmla="*/ 385 h 1049"/>
                <a:gd name="T104" fmla="*/ 855 w 1629"/>
                <a:gd name="T105" fmla="*/ 393 h 1049"/>
                <a:gd name="T106" fmla="*/ 855 w 1629"/>
                <a:gd name="T107" fmla="*/ 338 h 1049"/>
                <a:gd name="T108" fmla="*/ 927 w 1629"/>
                <a:gd name="T109" fmla="*/ 279 h 1049"/>
                <a:gd name="T110" fmla="*/ 969 w 1629"/>
                <a:gd name="T111" fmla="*/ 241 h 1049"/>
                <a:gd name="T112" fmla="*/ 910 w 1629"/>
                <a:gd name="T113" fmla="*/ 203 h 1049"/>
                <a:gd name="T114" fmla="*/ 855 w 1629"/>
                <a:gd name="T115" fmla="*/ 143 h 1049"/>
                <a:gd name="T116" fmla="*/ 804 w 1629"/>
                <a:gd name="T117" fmla="*/ 84 h 1049"/>
                <a:gd name="T118" fmla="*/ 736 w 1629"/>
                <a:gd name="T119" fmla="*/ 76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29" h="1049">
                  <a:moveTo>
                    <a:pt x="690" y="38"/>
                  </a:moveTo>
                  <a:lnTo>
                    <a:pt x="673" y="38"/>
                  </a:lnTo>
                  <a:lnTo>
                    <a:pt x="669" y="29"/>
                  </a:lnTo>
                  <a:lnTo>
                    <a:pt x="643" y="29"/>
                  </a:lnTo>
                  <a:lnTo>
                    <a:pt x="630" y="16"/>
                  </a:lnTo>
                  <a:lnTo>
                    <a:pt x="622" y="16"/>
                  </a:lnTo>
                  <a:lnTo>
                    <a:pt x="605" y="0"/>
                  </a:lnTo>
                  <a:lnTo>
                    <a:pt x="592" y="0"/>
                  </a:lnTo>
                  <a:lnTo>
                    <a:pt x="584" y="8"/>
                  </a:lnTo>
                  <a:lnTo>
                    <a:pt x="575" y="8"/>
                  </a:lnTo>
                  <a:lnTo>
                    <a:pt x="567" y="16"/>
                  </a:lnTo>
                  <a:lnTo>
                    <a:pt x="563" y="16"/>
                  </a:lnTo>
                  <a:lnTo>
                    <a:pt x="554" y="21"/>
                  </a:lnTo>
                  <a:lnTo>
                    <a:pt x="546" y="21"/>
                  </a:lnTo>
                  <a:lnTo>
                    <a:pt x="537" y="29"/>
                  </a:lnTo>
                  <a:lnTo>
                    <a:pt x="520" y="29"/>
                  </a:lnTo>
                  <a:lnTo>
                    <a:pt x="499" y="55"/>
                  </a:lnTo>
                  <a:lnTo>
                    <a:pt x="491" y="55"/>
                  </a:lnTo>
                  <a:lnTo>
                    <a:pt x="478" y="67"/>
                  </a:lnTo>
                  <a:lnTo>
                    <a:pt x="470" y="67"/>
                  </a:lnTo>
                  <a:lnTo>
                    <a:pt x="448" y="88"/>
                  </a:lnTo>
                  <a:lnTo>
                    <a:pt x="440" y="88"/>
                  </a:lnTo>
                  <a:lnTo>
                    <a:pt x="431" y="97"/>
                  </a:lnTo>
                  <a:lnTo>
                    <a:pt x="419" y="97"/>
                  </a:lnTo>
                  <a:lnTo>
                    <a:pt x="402" y="114"/>
                  </a:lnTo>
                  <a:lnTo>
                    <a:pt x="385" y="114"/>
                  </a:lnTo>
                  <a:lnTo>
                    <a:pt x="372" y="127"/>
                  </a:lnTo>
                  <a:lnTo>
                    <a:pt x="347" y="127"/>
                  </a:lnTo>
                  <a:lnTo>
                    <a:pt x="347" y="152"/>
                  </a:lnTo>
                  <a:lnTo>
                    <a:pt x="355" y="160"/>
                  </a:lnTo>
                  <a:lnTo>
                    <a:pt x="355" y="173"/>
                  </a:lnTo>
                  <a:lnTo>
                    <a:pt x="372" y="190"/>
                  </a:lnTo>
                  <a:lnTo>
                    <a:pt x="338" y="220"/>
                  </a:lnTo>
                  <a:lnTo>
                    <a:pt x="347" y="228"/>
                  </a:lnTo>
                  <a:lnTo>
                    <a:pt x="347" y="249"/>
                  </a:lnTo>
                  <a:lnTo>
                    <a:pt x="338" y="258"/>
                  </a:lnTo>
                  <a:lnTo>
                    <a:pt x="338" y="266"/>
                  </a:lnTo>
                  <a:lnTo>
                    <a:pt x="334" y="270"/>
                  </a:lnTo>
                  <a:lnTo>
                    <a:pt x="334" y="279"/>
                  </a:lnTo>
                  <a:lnTo>
                    <a:pt x="326" y="287"/>
                  </a:lnTo>
                  <a:lnTo>
                    <a:pt x="326" y="296"/>
                  </a:lnTo>
                  <a:lnTo>
                    <a:pt x="317" y="304"/>
                  </a:lnTo>
                  <a:lnTo>
                    <a:pt x="317" y="372"/>
                  </a:lnTo>
                  <a:lnTo>
                    <a:pt x="313" y="376"/>
                  </a:lnTo>
                  <a:lnTo>
                    <a:pt x="313" y="385"/>
                  </a:lnTo>
                  <a:lnTo>
                    <a:pt x="304" y="393"/>
                  </a:lnTo>
                  <a:lnTo>
                    <a:pt x="296" y="393"/>
                  </a:lnTo>
                  <a:lnTo>
                    <a:pt x="288" y="385"/>
                  </a:lnTo>
                  <a:lnTo>
                    <a:pt x="271" y="385"/>
                  </a:lnTo>
                  <a:lnTo>
                    <a:pt x="266" y="376"/>
                  </a:lnTo>
                  <a:lnTo>
                    <a:pt x="249" y="376"/>
                  </a:lnTo>
                  <a:lnTo>
                    <a:pt x="241" y="372"/>
                  </a:lnTo>
                  <a:lnTo>
                    <a:pt x="220" y="372"/>
                  </a:lnTo>
                  <a:lnTo>
                    <a:pt x="211" y="364"/>
                  </a:lnTo>
                  <a:lnTo>
                    <a:pt x="203" y="364"/>
                  </a:lnTo>
                  <a:lnTo>
                    <a:pt x="199" y="355"/>
                  </a:lnTo>
                  <a:lnTo>
                    <a:pt x="182" y="355"/>
                  </a:lnTo>
                  <a:lnTo>
                    <a:pt x="173" y="347"/>
                  </a:lnTo>
                  <a:lnTo>
                    <a:pt x="114" y="347"/>
                  </a:lnTo>
                  <a:lnTo>
                    <a:pt x="106" y="338"/>
                  </a:lnTo>
                  <a:lnTo>
                    <a:pt x="84" y="338"/>
                  </a:lnTo>
                  <a:lnTo>
                    <a:pt x="55" y="372"/>
                  </a:lnTo>
                  <a:lnTo>
                    <a:pt x="38" y="372"/>
                  </a:lnTo>
                  <a:lnTo>
                    <a:pt x="38" y="452"/>
                  </a:lnTo>
                  <a:lnTo>
                    <a:pt x="29" y="461"/>
                  </a:lnTo>
                  <a:lnTo>
                    <a:pt x="29" y="537"/>
                  </a:lnTo>
                  <a:lnTo>
                    <a:pt x="46" y="537"/>
                  </a:lnTo>
                  <a:lnTo>
                    <a:pt x="55" y="541"/>
                  </a:lnTo>
                  <a:lnTo>
                    <a:pt x="55" y="558"/>
                  </a:lnTo>
                  <a:lnTo>
                    <a:pt x="46" y="567"/>
                  </a:lnTo>
                  <a:lnTo>
                    <a:pt x="46" y="575"/>
                  </a:lnTo>
                  <a:lnTo>
                    <a:pt x="38" y="584"/>
                  </a:lnTo>
                  <a:lnTo>
                    <a:pt x="38" y="596"/>
                  </a:lnTo>
                  <a:lnTo>
                    <a:pt x="29" y="605"/>
                  </a:lnTo>
                  <a:lnTo>
                    <a:pt x="29" y="613"/>
                  </a:lnTo>
                  <a:lnTo>
                    <a:pt x="55" y="634"/>
                  </a:lnTo>
                  <a:lnTo>
                    <a:pt x="84" y="634"/>
                  </a:lnTo>
                  <a:lnTo>
                    <a:pt x="97" y="651"/>
                  </a:lnTo>
                  <a:lnTo>
                    <a:pt x="97" y="689"/>
                  </a:lnTo>
                  <a:lnTo>
                    <a:pt x="55" y="689"/>
                  </a:lnTo>
                  <a:lnTo>
                    <a:pt x="46" y="681"/>
                  </a:lnTo>
                  <a:lnTo>
                    <a:pt x="21" y="681"/>
                  </a:lnTo>
                  <a:lnTo>
                    <a:pt x="17" y="689"/>
                  </a:lnTo>
                  <a:lnTo>
                    <a:pt x="17" y="694"/>
                  </a:lnTo>
                  <a:lnTo>
                    <a:pt x="0" y="711"/>
                  </a:lnTo>
                  <a:lnTo>
                    <a:pt x="21" y="732"/>
                  </a:lnTo>
                  <a:lnTo>
                    <a:pt x="21" y="740"/>
                  </a:lnTo>
                  <a:lnTo>
                    <a:pt x="38" y="757"/>
                  </a:lnTo>
                  <a:lnTo>
                    <a:pt x="55" y="757"/>
                  </a:lnTo>
                  <a:lnTo>
                    <a:pt x="59" y="761"/>
                  </a:lnTo>
                  <a:lnTo>
                    <a:pt x="67" y="761"/>
                  </a:lnTo>
                  <a:lnTo>
                    <a:pt x="76" y="757"/>
                  </a:lnTo>
                  <a:lnTo>
                    <a:pt x="106" y="757"/>
                  </a:lnTo>
                  <a:lnTo>
                    <a:pt x="114" y="749"/>
                  </a:lnTo>
                  <a:lnTo>
                    <a:pt x="131" y="749"/>
                  </a:lnTo>
                  <a:lnTo>
                    <a:pt x="135" y="740"/>
                  </a:lnTo>
                  <a:lnTo>
                    <a:pt x="152" y="740"/>
                  </a:lnTo>
                  <a:lnTo>
                    <a:pt x="152" y="757"/>
                  </a:lnTo>
                  <a:lnTo>
                    <a:pt x="156" y="761"/>
                  </a:lnTo>
                  <a:lnTo>
                    <a:pt x="156" y="787"/>
                  </a:lnTo>
                  <a:lnTo>
                    <a:pt x="182" y="787"/>
                  </a:lnTo>
                  <a:lnTo>
                    <a:pt x="190" y="778"/>
                  </a:lnTo>
                  <a:lnTo>
                    <a:pt x="237" y="778"/>
                  </a:lnTo>
                  <a:lnTo>
                    <a:pt x="237" y="761"/>
                  </a:lnTo>
                  <a:lnTo>
                    <a:pt x="228" y="757"/>
                  </a:lnTo>
                  <a:lnTo>
                    <a:pt x="228" y="732"/>
                  </a:lnTo>
                  <a:lnTo>
                    <a:pt x="347" y="732"/>
                  </a:lnTo>
                  <a:lnTo>
                    <a:pt x="355" y="740"/>
                  </a:lnTo>
                  <a:lnTo>
                    <a:pt x="364" y="740"/>
                  </a:lnTo>
                  <a:lnTo>
                    <a:pt x="364" y="770"/>
                  </a:lnTo>
                  <a:lnTo>
                    <a:pt x="372" y="778"/>
                  </a:lnTo>
                  <a:lnTo>
                    <a:pt x="372" y="795"/>
                  </a:lnTo>
                  <a:lnTo>
                    <a:pt x="364" y="800"/>
                  </a:lnTo>
                  <a:lnTo>
                    <a:pt x="364" y="808"/>
                  </a:lnTo>
                  <a:lnTo>
                    <a:pt x="393" y="808"/>
                  </a:lnTo>
                  <a:lnTo>
                    <a:pt x="402" y="800"/>
                  </a:lnTo>
                  <a:lnTo>
                    <a:pt x="402" y="732"/>
                  </a:lnTo>
                  <a:lnTo>
                    <a:pt x="410" y="732"/>
                  </a:lnTo>
                  <a:lnTo>
                    <a:pt x="423" y="749"/>
                  </a:lnTo>
                  <a:lnTo>
                    <a:pt x="423" y="800"/>
                  </a:lnTo>
                  <a:lnTo>
                    <a:pt x="453" y="800"/>
                  </a:lnTo>
                  <a:lnTo>
                    <a:pt x="461" y="795"/>
                  </a:lnTo>
                  <a:lnTo>
                    <a:pt x="499" y="795"/>
                  </a:lnTo>
                  <a:lnTo>
                    <a:pt x="508" y="787"/>
                  </a:lnTo>
                  <a:lnTo>
                    <a:pt x="520" y="787"/>
                  </a:lnTo>
                  <a:lnTo>
                    <a:pt x="529" y="778"/>
                  </a:lnTo>
                  <a:lnTo>
                    <a:pt x="554" y="778"/>
                  </a:lnTo>
                  <a:lnTo>
                    <a:pt x="563" y="770"/>
                  </a:lnTo>
                  <a:lnTo>
                    <a:pt x="567" y="770"/>
                  </a:lnTo>
                  <a:lnTo>
                    <a:pt x="575" y="761"/>
                  </a:lnTo>
                  <a:lnTo>
                    <a:pt x="575" y="723"/>
                  </a:lnTo>
                  <a:lnTo>
                    <a:pt x="605" y="723"/>
                  </a:lnTo>
                  <a:lnTo>
                    <a:pt x="613" y="719"/>
                  </a:lnTo>
                  <a:lnTo>
                    <a:pt x="613" y="711"/>
                  </a:lnTo>
                  <a:lnTo>
                    <a:pt x="630" y="694"/>
                  </a:lnTo>
                  <a:lnTo>
                    <a:pt x="630" y="681"/>
                  </a:lnTo>
                  <a:lnTo>
                    <a:pt x="652" y="681"/>
                  </a:lnTo>
                  <a:lnTo>
                    <a:pt x="669" y="694"/>
                  </a:lnTo>
                  <a:lnTo>
                    <a:pt x="681" y="694"/>
                  </a:lnTo>
                  <a:lnTo>
                    <a:pt x="690" y="702"/>
                  </a:lnTo>
                  <a:lnTo>
                    <a:pt x="698" y="702"/>
                  </a:lnTo>
                  <a:lnTo>
                    <a:pt x="698" y="711"/>
                  </a:lnTo>
                  <a:lnTo>
                    <a:pt x="711" y="723"/>
                  </a:lnTo>
                  <a:lnTo>
                    <a:pt x="711" y="732"/>
                  </a:lnTo>
                  <a:lnTo>
                    <a:pt x="707" y="740"/>
                  </a:lnTo>
                  <a:lnTo>
                    <a:pt x="707" y="757"/>
                  </a:lnTo>
                  <a:lnTo>
                    <a:pt x="711" y="761"/>
                  </a:lnTo>
                  <a:lnTo>
                    <a:pt x="711" y="795"/>
                  </a:lnTo>
                  <a:lnTo>
                    <a:pt x="707" y="800"/>
                  </a:lnTo>
                  <a:lnTo>
                    <a:pt x="707" y="825"/>
                  </a:lnTo>
                  <a:lnTo>
                    <a:pt x="660" y="867"/>
                  </a:lnTo>
                  <a:lnTo>
                    <a:pt x="643" y="867"/>
                  </a:lnTo>
                  <a:lnTo>
                    <a:pt x="639" y="876"/>
                  </a:lnTo>
                  <a:lnTo>
                    <a:pt x="613" y="876"/>
                  </a:lnTo>
                  <a:lnTo>
                    <a:pt x="605" y="884"/>
                  </a:lnTo>
                  <a:lnTo>
                    <a:pt x="601" y="884"/>
                  </a:lnTo>
                  <a:lnTo>
                    <a:pt x="584" y="901"/>
                  </a:lnTo>
                  <a:lnTo>
                    <a:pt x="584" y="905"/>
                  </a:lnTo>
                  <a:lnTo>
                    <a:pt x="575" y="914"/>
                  </a:lnTo>
                  <a:lnTo>
                    <a:pt x="575" y="952"/>
                  </a:lnTo>
                  <a:lnTo>
                    <a:pt x="563" y="969"/>
                  </a:lnTo>
                  <a:lnTo>
                    <a:pt x="563" y="973"/>
                  </a:lnTo>
                  <a:lnTo>
                    <a:pt x="575" y="973"/>
                  </a:lnTo>
                  <a:lnTo>
                    <a:pt x="592" y="990"/>
                  </a:lnTo>
                  <a:lnTo>
                    <a:pt x="601" y="990"/>
                  </a:lnTo>
                  <a:lnTo>
                    <a:pt x="601" y="1020"/>
                  </a:lnTo>
                  <a:lnTo>
                    <a:pt x="622" y="1020"/>
                  </a:lnTo>
                  <a:lnTo>
                    <a:pt x="630" y="1011"/>
                  </a:lnTo>
                  <a:lnTo>
                    <a:pt x="639" y="1011"/>
                  </a:lnTo>
                  <a:lnTo>
                    <a:pt x="643" y="1007"/>
                  </a:lnTo>
                  <a:lnTo>
                    <a:pt x="652" y="1007"/>
                  </a:lnTo>
                  <a:lnTo>
                    <a:pt x="660" y="998"/>
                  </a:lnTo>
                  <a:lnTo>
                    <a:pt x="669" y="998"/>
                  </a:lnTo>
                  <a:lnTo>
                    <a:pt x="673" y="990"/>
                  </a:lnTo>
                  <a:lnTo>
                    <a:pt x="690" y="990"/>
                  </a:lnTo>
                  <a:lnTo>
                    <a:pt x="698" y="982"/>
                  </a:lnTo>
                  <a:lnTo>
                    <a:pt x="728" y="982"/>
                  </a:lnTo>
                  <a:lnTo>
                    <a:pt x="736" y="973"/>
                  </a:lnTo>
                  <a:lnTo>
                    <a:pt x="749" y="973"/>
                  </a:lnTo>
                  <a:lnTo>
                    <a:pt x="749" y="990"/>
                  </a:lnTo>
                  <a:lnTo>
                    <a:pt x="766" y="990"/>
                  </a:lnTo>
                  <a:lnTo>
                    <a:pt x="766" y="973"/>
                  </a:lnTo>
                  <a:lnTo>
                    <a:pt x="774" y="969"/>
                  </a:lnTo>
                  <a:lnTo>
                    <a:pt x="804" y="969"/>
                  </a:lnTo>
                  <a:lnTo>
                    <a:pt x="812" y="973"/>
                  </a:lnTo>
                  <a:lnTo>
                    <a:pt x="842" y="973"/>
                  </a:lnTo>
                  <a:lnTo>
                    <a:pt x="846" y="982"/>
                  </a:lnTo>
                  <a:lnTo>
                    <a:pt x="872" y="982"/>
                  </a:lnTo>
                  <a:lnTo>
                    <a:pt x="880" y="973"/>
                  </a:lnTo>
                  <a:lnTo>
                    <a:pt x="910" y="973"/>
                  </a:lnTo>
                  <a:lnTo>
                    <a:pt x="918" y="982"/>
                  </a:lnTo>
                  <a:lnTo>
                    <a:pt x="939" y="982"/>
                  </a:lnTo>
                  <a:lnTo>
                    <a:pt x="948" y="990"/>
                  </a:lnTo>
                  <a:lnTo>
                    <a:pt x="977" y="990"/>
                  </a:lnTo>
                  <a:lnTo>
                    <a:pt x="986" y="998"/>
                  </a:lnTo>
                  <a:lnTo>
                    <a:pt x="1003" y="998"/>
                  </a:lnTo>
                  <a:lnTo>
                    <a:pt x="1007" y="1007"/>
                  </a:lnTo>
                  <a:lnTo>
                    <a:pt x="1016" y="1007"/>
                  </a:lnTo>
                  <a:lnTo>
                    <a:pt x="1024" y="1011"/>
                  </a:lnTo>
                  <a:lnTo>
                    <a:pt x="1062" y="1011"/>
                  </a:lnTo>
                  <a:lnTo>
                    <a:pt x="1075" y="1028"/>
                  </a:lnTo>
                  <a:lnTo>
                    <a:pt x="1181" y="1028"/>
                  </a:lnTo>
                  <a:lnTo>
                    <a:pt x="1189" y="1037"/>
                  </a:lnTo>
                  <a:lnTo>
                    <a:pt x="1219" y="1037"/>
                  </a:lnTo>
                  <a:lnTo>
                    <a:pt x="1227" y="1041"/>
                  </a:lnTo>
                  <a:lnTo>
                    <a:pt x="1244" y="1041"/>
                  </a:lnTo>
                  <a:lnTo>
                    <a:pt x="1253" y="1049"/>
                  </a:lnTo>
                  <a:lnTo>
                    <a:pt x="1329" y="1049"/>
                  </a:lnTo>
                  <a:lnTo>
                    <a:pt x="1333" y="1041"/>
                  </a:lnTo>
                  <a:lnTo>
                    <a:pt x="1401" y="1041"/>
                  </a:lnTo>
                  <a:lnTo>
                    <a:pt x="1409" y="1037"/>
                  </a:lnTo>
                  <a:lnTo>
                    <a:pt x="1435" y="1037"/>
                  </a:lnTo>
                  <a:lnTo>
                    <a:pt x="1439" y="1028"/>
                  </a:lnTo>
                  <a:lnTo>
                    <a:pt x="1447" y="1028"/>
                  </a:lnTo>
                  <a:lnTo>
                    <a:pt x="1447" y="1020"/>
                  </a:lnTo>
                  <a:lnTo>
                    <a:pt x="1477" y="990"/>
                  </a:lnTo>
                  <a:lnTo>
                    <a:pt x="1485" y="990"/>
                  </a:lnTo>
                  <a:lnTo>
                    <a:pt x="1502" y="973"/>
                  </a:lnTo>
                  <a:lnTo>
                    <a:pt x="1511" y="973"/>
                  </a:lnTo>
                  <a:lnTo>
                    <a:pt x="1532" y="952"/>
                  </a:lnTo>
                  <a:lnTo>
                    <a:pt x="1553" y="952"/>
                  </a:lnTo>
                  <a:lnTo>
                    <a:pt x="1562" y="943"/>
                  </a:lnTo>
                  <a:lnTo>
                    <a:pt x="1570" y="943"/>
                  </a:lnTo>
                  <a:lnTo>
                    <a:pt x="1608" y="905"/>
                  </a:lnTo>
                  <a:lnTo>
                    <a:pt x="1617" y="905"/>
                  </a:lnTo>
                  <a:lnTo>
                    <a:pt x="1617" y="901"/>
                  </a:lnTo>
                  <a:lnTo>
                    <a:pt x="1608" y="893"/>
                  </a:lnTo>
                  <a:lnTo>
                    <a:pt x="1608" y="876"/>
                  </a:lnTo>
                  <a:lnTo>
                    <a:pt x="1617" y="867"/>
                  </a:lnTo>
                  <a:lnTo>
                    <a:pt x="1617" y="863"/>
                  </a:lnTo>
                  <a:lnTo>
                    <a:pt x="1621" y="855"/>
                  </a:lnTo>
                  <a:lnTo>
                    <a:pt x="1621" y="838"/>
                  </a:lnTo>
                  <a:lnTo>
                    <a:pt x="1629" y="829"/>
                  </a:lnTo>
                  <a:lnTo>
                    <a:pt x="1629" y="816"/>
                  </a:lnTo>
                  <a:lnTo>
                    <a:pt x="1608" y="795"/>
                  </a:lnTo>
                  <a:lnTo>
                    <a:pt x="1600" y="800"/>
                  </a:lnTo>
                  <a:lnTo>
                    <a:pt x="1545" y="800"/>
                  </a:lnTo>
                  <a:lnTo>
                    <a:pt x="1545" y="795"/>
                  </a:lnTo>
                  <a:lnTo>
                    <a:pt x="1536" y="787"/>
                  </a:lnTo>
                  <a:lnTo>
                    <a:pt x="1536" y="681"/>
                  </a:lnTo>
                  <a:lnTo>
                    <a:pt x="1545" y="673"/>
                  </a:lnTo>
                  <a:lnTo>
                    <a:pt x="1545" y="656"/>
                  </a:lnTo>
                  <a:lnTo>
                    <a:pt x="1536" y="651"/>
                  </a:lnTo>
                  <a:lnTo>
                    <a:pt x="1536" y="643"/>
                  </a:lnTo>
                  <a:lnTo>
                    <a:pt x="1532" y="634"/>
                  </a:lnTo>
                  <a:lnTo>
                    <a:pt x="1532" y="618"/>
                  </a:lnTo>
                  <a:lnTo>
                    <a:pt x="1524" y="613"/>
                  </a:lnTo>
                  <a:lnTo>
                    <a:pt x="1524" y="584"/>
                  </a:lnTo>
                  <a:lnTo>
                    <a:pt x="1515" y="575"/>
                  </a:lnTo>
                  <a:lnTo>
                    <a:pt x="1515" y="567"/>
                  </a:lnTo>
                  <a:lnTo>
                    <a:pt x="1511" y="558"/>
                  </a:lnTo>
                  <a:lnTo>
                    <a:pt x="1511" y="529"/>
                  </a:lnTo>
                  <a:lnTo>
                    <a:pt x="1515" y="529"/>
                  </a:lnTo>
                  <a:lnTo>
                    <a:pt x="1536" y="507"/>
                  </a:lnTo>
                  <a:lnTo>
                    <a:pt x="1536" y="482"/>
                  </a:lnTo>
                  <a:lnTo>
                    <a:pt x="1532" y="478"/>
                  </a:lnTo>
                  <a:lnTo>
                    <a:pt x="1532" y="469"/>
                  </a:lnTo>
                  <a:lnTo>
                    <a:pt x="1524" y="469"/>
                  </a:lnTo>
                  <a:lnTo>
                    <a:pt x="1515" y="461"/>
                  </a:lnTo>
                  <a:lnTo>
                    <a:pt x="1485" y="461"/>
                  </a:lnTo>
                  <a:lnTo>
                    <a:pt x="1464" y="482"/>
                  </a:lnTo>
                  <a:lnTo>
                    <a:pt x="1426" y="482"/>
                  </a:lnTo>
                  <a:lnTo>
                    <a:pt x="1409" y="469"/>
                  </a:lnTo>
                  <a:lnTo>
                    <a:pt x="1401" y="469"/>
                  </a:lnTo>
                  <a:lnTo>
                    <a:pt x="1397" y="461"/>
                  </a:lnTo>
                  <a:lnTo>
                    <a:pt x="1371" y="461"/>
                  </a:lnTo>
                  <a:lnTo>
                    <a:pt x="1363" y="452"/>
                  </a:lnTo>
                  <a:lnTo>
                    <a:pt x="1354" y="452"/>
                  </a:lnTo>
                  <a:lnTo>
                    <a:pt x="1350" y="444"/>
                  </a:lnTo>
                  <a:lnTo>
                    <a:pt x="1342" y="444"/>
                  </a:lnTo>
                  <a:lnTo>
                    <a:pt x="1329" y="431"/>
                  </a:lnTo>
                  <a:lnTo>
                    <a:pt x="1303" y="431"/>
                  </a:lnTo>
                  <a:lnTo>
                    <a:pt x="1295" y="436"/>
                  </a:lnTo>
                  <a:lnTo>
                    <a:pt x="1295" y="444"/>
                  </a:lnTo>
                  <a:lnTo>
                    <a:pt x="1286" y="452"/>
                  </a:lnTo>
                  <a:lnTo>
                    <a:pt x="1286" y="461"/>
                  </a:lnTo>
                  <a:lnTo>
                    <a:pt x="1257" y="461"/>
                  </a:lnTo>
                  <a:lnTo>
                    <a:pt x="1253" y="469"/>
                  </a:lnTo>
                  <a:lnTo>
                    <a:pt x="1244" y="469"/>
                  </a:lnTo>
                  <a:lnTo>
                    <a:pt x="1236" y="478"/>
                  </a:lnTo>
                  <a:lnTo>
                    <a:pt x="1227" y="478"/>
                  </a:lnTo>
                  <a:lnTo>
                    <a:pt x="1198" y="507"/>
                  </a:lnTo>
                  <a:lnTo>
                    <a:pt x="1198" y="512"/>
                  </a:lnTo>
                  <a:lnTo>
                    <a:pt x="1181" y="512"/>
                  </a:lnTo>
                  <a:lnTo>
                    <a:pt x="1176" y="520"/>
                  </a:lnTo>
                  <a:lnTo>
                    <a:pt x="1168" y="520"/>
                  </a:lnTo>
                  <a:lnTo>
                    <a:pt x="1160" y="529"/>
                  </a:lnTo>
                  <a:lnTo>
                    <a:pt x="1160" y="550"/>
                  </a:lnTo>
                  <a:lnTo>
                    <a:pt x="1138" y="550"/>
                  </a:lnTo>
                  <a:lnTo>
                    <a:pt x="1130" y="558"/>
                  </a:lnTo>
                  <a:lnTo>
                    <a:pt x="1121" y="558"/>
                  </a:lnTo>
                  <a:lnTo>
                    <a:pt x="1113" y="567"/>
                  </a:lnTo>
                  <a:lnTo>
                    <a:pt x="1100" y="567"/>
                  </a:lnTo>
                  <a:lnTo>
                    <a:pt x="1092" y="558"/>
                  </a:lnTo>
                  <a:lnTo>
                    <a:pt x="1062" y="558"/>
                  </a:lnTo>
                  <a:lnTo>
                    <a:pt x="1062" y="550"/>
                  </a:lnTo>
                  <a:lnTo>
                    <a:pt x="1054" y="541"/>
                  </a:lnTo>
                  <a:lnTo>
                    <a:pt x="1054" y="537"/>
                  </a:lnTo>
                  <a:lnTo>
                    <a:pt x="1037" y="520"/>
                  </a:lnTo>
                  <a:lnTo>
                    <a:pt x="1037" y="507"/>
                  </a:lnTo>
                  <a:lnTo>
                    <a:pt x="1024" y="491"/>
                  </a:lnTo>
                  <a:lnTo>
                    <a:pt x="1016" y="491"/>
                  </a:lnTo>
                  <a:lnTo>
                    <a:pt x="1007" y="482"/>
                  </a:lnTo>
                  <a:lnTo>
                    <a:pt x="1003" y="482"/>
                  </a:lnTo>
                  <a:lnTo>
                    <a:pt x="977" y="461"/>
                  </a:lnTo>
                  <a:lnTo>
                    <a:pt x="977" y="452"/>
                  </a:lnTo>
                  <a:lnTo>
                    <a:pt x="961" y="436"/>
                  </a:lnTo>
                  <a:lnTo>
                    <a:pt x="961" y="431"/>
                  </a:lnTo>
                  <a:lnTo>
                    <a:pt x="948" y="414"/>
                  </a:lnTo>
                  <a:lnTo>
                    <a:pt x="948" y="410"/>
                  </a:lnTo>
                  <a:lnTo>
                    <a:pt x="931" y="393"/>
                  </a:lnTo>
                  <a:lnTo>
                    <a:pt x="931" y="385"/>
                  </a:lnTo>
                  <a:lnTo>
                    <a:pt x="910" y="364"/>
                  </a:lnTo>
                  <a:lnTo>
                    <a:pt x="893" y="364"/>
                  </a:lnTo>
                  <a:lnTo>
                    <a:pt x="880" y="376"/>
                  </a:lnTo>
                  <a:lnTo>
                    <a:pt x="880" y="385"/>
                  </a:lnTo>
                  <a:lnTo>
                    <a:pt x="863" y="402"/>
                  </a:lnTo>
                  <a:lnTo>
                    <a:pt x="855" y="393"/>
                  </a:lnTo>
                  <a:lnTo>
                    <a:pt x="855" y="385"/>
                  </a:lnTo>
                  <a:lnTo>
                    <a:pt x="872" y="372"/>
                  </a:lnTo>
                  <a:lnTo>
                    <a:pt x="872" y="364"/>
                  </a:lnTo>
                  <a:lnTo>
                    <a:pt x="863" y="355"/>
                  </a:lnTo>
                  <a:lnTo>
                    <a:pt x="863" y="347"/>
                  </a:lnTo>
                  <a:lnTo>
                    <a:pt x="855" y="338"/>
                  </a:lnTo>
                  <a:lnTo>
                    <a:pt x="855" y="330"/>
                  </a:lnTo>
                  <a:lnTo>
                    <a:pt x="872" y="330"/>
                  </a:lnTo>
                  <a:lnTo>
                    <a:pt x="880" y="325"/>
                  </a:lnTo>
                  <a:lnTo>
                    <a:pt x="893" y="325"/>
                  </a:lnTo>
                  <a:lnTo>
                    <a:pt x="927" y="296"/>
                  </a:lnTo>
                  <a:lnTo>
                    <a:pt x="927" y="279"/>
                  </a:lnTo>
                  <a:lnTo>
                    <a:pt x="931" y="270"/>
                  </a:lnTo>
                  <a:lnTo>
                    <a:pt x="939" y="270"/>
                  </a:lnTo>
                  <a:lnTo>
                    <a:pt x="948" y="266"/>
                  </a:lnTo>
                  <a:lnTo>
                    <a:pt x="961" y="266"/>
                  </a:lnTo>
                  <a:lnTo>
                    <a:pt x="969" y="258"/>
                  </a:lnTo>
                  <a:lnTo>
                    <a:pt x="969" y="241"/>
                  </a:lnTo>
                  <a:lnTo>
                    <a:pt x="956" y="228"/>
                  </a:lnTo>
                  <a:lnTo>
                    <a:pt x="939" y="228"/>
                  </a:lnTo>
                  <a:lnTo>
                    <a:pt x="931" y="220"/>
                  </a:lnTo>
                  <a:lnTo>
                    <a:pt x="927" y="220"/>
                  </a:lnTo>
                  <a:lnTo>
                    <a:pt x="927" y="203"/>
                  </a:lnTo>
                  <a:lnTo>
                    <a:pt x="910" y="203"/>
                  </a:lnTo>
                  <a:lnTo>
                    <a:pt x="910" y="198"/>
                  </a:lnTo>
                  <a:lnTo>
                    <a:pt x="893" y="182"/>
                  </a:lnTo>
                  <a:lnTo>
                    <a:pt x="889" y="182"/>
                  </a:lnTo>
                  <a:lnTo>
                    <a:pt x="880" y="173"/>
                  </a:lnTo>
                  <a:lnTo>
                    <a:pt x="880" y="165"/>
                  </a:lnTo>
                  <a:lnTo>
                    <a:pt x="855" y="143"/>
                  </a:lnTo>
                  <a:lnTo>
                    <a:pt x="855" y="135"/>
                  </a:lnTo>
                  <a:lnTo>
                    <a:pt x="842" y="122"/>
                  </a:lnTo>
                  <a:lnTo>
                    <a:pt x="834" y="122"/>
                  </a:lnTo>
                  <a:lnTo>
                    <a:pt x="834" y="105"/>
                  </a:lnTo>
                  <a:lnTo>
                    <a:pt x="825" y="105"/>
                  </a:lnTo>
                  <a:lnTo>
                    <a:pt x="804" y="84"/>
                  </a:lnTo>
                  <a:lnTo>
                    <a:pt x="795" y="84"/>
                  </a:lnTo>
                  <a:lnTo>
                    <a:pt x="787" y="76"/>
                  </a:lnTo>
                  <a:lnTo>
                    <a:pt x="766" y="76"/>
                  </a:lnTo>
                  <a:lnTo>
                    <a:pt x="757" y="67"/>
                  </a:lnTo>
                  <a:lnTo>
                    <a:pt x="745" y="67"/>
                  </a:lnTo>
                  <a:lnTo>
                    <a:pt x="736" y="76"/>
                  </a:lnTo>
                  <a:lnTo>
                    <a:pt x="728" y="76"/>
                  </a:lnTo>
                  <a:lnTo>
                    <a:pt x="719" y="67"/>
                  </a:lnTo>
                  <a:lnTo>
                    <a:pt x="707" y="67"/>
                  </a:lnTo>
                  <a:lnTo>
                    <a:pt x="690" y="55"/>
                  </a:lnTo>
                  <a:lnTo>
                    <a:pt x="690" y="3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0E69079D-F648-458D-8FDA-83B775C5C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" y="1869"/>
              <a:ext cx="292" cy="298"/>
            </a:xfrm>
            <a:custGeom>
              <a:avLst/>
              <a:gdLst>
                <a:gd name="T0" fmla="*/ 1050 w 1291"/>
                <a:gd name="T1" fmla="*/ 936 h 1321"/>
                <a:gd name="T2" fmla="*/ 1071 w 1291"/>
                <a:gd name="T3" fmla="*/ 792 h 1321"/>
                <a:gd name="T4" fmla="*/ 1147 w 1291"/>
                <a:gd name="T5" fmla="*/ 749 h 1321"/>
                <a:gd name="T6" fmla="*/ 1232 w 1291"/>
                <a:gd name="T7" fmla="*/ 792 h 1321"/>
                <a:gd name="T8" fmla="*/ 1282 w 1291"/>
                <a:gd name="T9" fmla="*/ 792 h 1321"/>
                <a:gd name="T10" fmla="*/ 1291 w 1291"/>
                <a:gd name="T11" fmla="*/ 715 h 1321"/>
                <a:gd name="T12" fmla="*/ 1194 w 1291"/>
                <a:gd name="T13" fmla="*/ 694 h 1321"/>
                <a:gd name="T14" fmla="*/ 1050 w 1291"/>
                <a:gd name="T15" fmla="*/ 673 h 1321"/>
                <a:gd name="T16" fmla="*/ 1037 w 1291"/>
                <a:gd name="T17" fmla="*/ 597 h 1321"/>
                <a:gd name="T18" fmla="*/ 1012 w 1291"/>
                <a:gd name="T19" fmla="*/ 529 h 1321"/>
                <a:gd name="T20" fmla="*/ 1037 w 1291"/>
                <a:gd name="T21" fmla="*/ 445 h 1321"/>
                <a:gd name="T22" fmla="*/ 1020 w 1291"/>
                <a:gd name="T23" fmla="*/ 356 h 1321"/>
                <a:gd name="T24" fmla="*/ 1058 w 1291"/>
                <a:gd name="T25" fmla="*/ 318 h 1321"/>
                <a:gd name="T26" fmla="*/ 1003 w 1291"/>
                <a:gd name="T27" fmla="*/ 279 h 1321"/>
                <a:gd name="T28" fmla="*/ 982 w 1291"/>
                <a:gd name="T29" fmla="*/ 233 h 1321"/>
                <a:gd name="T30" fmla="*/ 791 w 1291"/>
                <a:gd name="T31" fmla="*/ 212 h 1321"/>
                <a:gd name="T32" fmla="*/ 719 w 1291"/>
                <a:gd name="T33" fmla="*/ 191 h 1321"/>
                <a:gd name="T34" fmla="*/ 664 w 1291"/>
                <a:gd name="T35" fmla="*/ 165 h 1321"/>
                <a:gd name="T36" fmla="*/ 618 w 1291"/>
                <a:gd name="T37" fmla="*/ 76 h 1321"/>
                <a:gd name="T38" fmla="*/ 588 w 1291"/>
                <a:gd name="T39" fmla="*/ 21 h 1321"/>
                <a:gd name="T40" fmla="*/ 444 w 1291"/>
                <a:gd name="T41" fmla="*/ 30 h 1321"/>
                <a:gd name="T42" fmla="*/ 402 w 1291"/>
                <a:gd name="T43" fmla="*/ 93 h 1321"/>
                <a:gd name="T44" fmla="*/ 377 w 1291"/>
                <a:gd name="T45" fmla="*/ 136 h 1321"/>
                <a:gd name="T46" fmla="*/ 326 w 1291"/>
                <a:gd name="T47" fmla="*/ 174 h 1321"/>
                <a:gd name="T48" fmla="*/ 267 w 1291"/>
                <a:gd name="T49" fmla="*/ 174 h 1321"/>
                <a:gd name="T50" fmla="*/ 220 w 1291"/>
                <a:gd name="T51" fmla="*/ 182 h 1321"/>
                <a:gd name="T52" fmla="*/ 161 w 1291"/>
                <a:gd name="T53" fmla="*/ 224 h 1321"/>
                <a:gd name="T54" fmla="*/ 199 w 1291"/>
                <a:gd name="T55" fmla="*/ 309 h 1321"/>
                <a:gd name="T56" fmla="*/ 165 w 1291"/>
                <a:gd name="T57" fmla="*/ 356 h 1321"/>
                <a:gd name="T58" fmla="*/ 118 w 1291"/>
                <a:gd name="T59" fmla="*/ 453 h 1321"/>
                <a:gd name="T60" fmla="*/ 114 w 1291"/>
                <a:gd name="T61" fmla="*/ 572 h 1321"/>
                <a:gd name="T62" fmla="*/ 152 w 1291"/>
                <a:gd name="T63" fmla="*/ 605 h 1321"/>
                <a:gd name="T64" fmla="*/ 199 w 1291"/>
                <a:gd name="T65" fmla="*/ 588 h 1321"/>
                <a:gd name="T66" fmla="*/ 241 w 1291"/>
                <a:gd name="T67" fmla="*/ 656 h 1321"/>
                <a:gd name="T68" fmla="*/ 338 w 1291"/>
                <a:gd name="T69" fmla="*/ 779 h 1321"/>
                <a:gd name="T70" fmla="*/ 385 w 1291"/>
                <a:gd name="T71" fmla="*/ 859 h 1321"/>
                <a:gd name="T72" fmla="*/ 288 w 1291"/>
                <a:gd name="T73" fmla="*/ 868 h 1321"/>
                <a:gd name="T74" fmla="*/ 152 w 1291"/>
                <a:gd name="T75" fmla="*/ 906 h 1321"/>
                <a:gd name="T76" fmla="*/ 93 w 1291"/>
                <a:gd name="T77" fmla="*/ 944 h 1321"/>
                <a:gd name="T78" fmla="*/ 38 w 1291"/>
                <a:gd name="T79" fmla="*/ 991 h 1321"/>
                <a:gd name="T80" fmla="*/ 0 w 1291"/>
                <a:gd name="T81" fmla="*/ 1033 h 1321"/>
                <a:gd name="T82" fmla="*/ 8 w 1291"/>
                <a:gd name="T83" fmla="*/ 1139 h 1321"/>
                <a:gd name="T84" fmla="*/ 29 w 1291"/>
                <a:gd name="T85" fmla="*/ 1223 h 1321"/>
                <a:gd name="T86" fmla="*/ 55 w 1291"/>
                <a:gd name="T87" fmla="*/ 1270 h 1321"/>
                <a:gd name="T88" fmla="*/ 152 w 1291"/>
                <a:gd name="T89" fmla="*/ 1291 h 1321"/>
                <a:gd name="T90" fmla="*/ 220 w 1291"/>
                <a:gd name="T91" fmla="*/ 1321 h 1321"/>
                <a:gd name="T92" fmla="*/ 330 w 1291"/>
                <a:gd name="T93" fmla="*/ 1300 h 1321"/>
                <a:gd name="T94" fmla="*/ 432 w 1291"/>
                <a:gd name="T95" fmla="*/ 1291 h 1321"/>
                <a:gd name="T96" fmla="*/ 482 w 1291"/>
                <a:gd name="T97" fmla="*/ 1270 h 1321"/>
                <a:gd name="T98" fmla="*/ 546 w 1291"/>
                <a:gd name="T99" fmla="*/ 1245 h 1321"/>
                <a:gd name="T100" fmla="*/ 626 w 1291"/>
                <a:gd name="T101" fmla="*/ 1223 h 1321"/>
                <a:gd name="T102" fmla="*/ 686 w 1291"/>
                <a:gd name="T103" fmla="*/ 1206 h 1321"/>
                <a:gd name="T104" fmla="*/ 779 w 1291"/>
                <a:gd name="T105" fmla="*/ 1215 h 1321"/>
                <a:gd name="T106" fmla="*/ 935 w 1291"/>
                <a:gd name="T107" fmla="*/ 1236 h 1321"/>
                <a:gd name="T108" fmla="*/ 1037 w 1291"/>
                <a:gd name="T109" fmla="*/ 1262 h 1321"/>
                <a:gd name="T110" fmla="*/ 1067 w 1291"/>
                <a:gd name="T111" fmla="*/ 1198 h 1321"/>
                <a:gd name="T112" fmla="*/ 1126 w 1291"/>
                <a:gd name="T113" fmla="*/ 1156 h 1321"/>
                <a:gd name="T114" fmla="*/ 1185 w 1291"/>
                <a:gd name="T115" fmla="*/ 1101 h 1321"/>
                <a:gd name="T116" fmla="*/ 1185 w 1291"/>
                <a:gd name="T117" fmla="*/ 1063 h 1321"/>
                <a:gd name="T118" fmla="*/ 1143 w 1291"/>
                <a:gd name="T119" fmla="*/ 1041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91" h="1321">
                  <a:moveTo>
                    <a:pt x="1088" y="1012"/>
                  </a:moveTo>
                  <a:lnTo>
                    <a:pt x="1088" y="982"/>
                  </a:lnTo>
                  <a:lnTo>
                    <a:pt x="1079" y="974"/>
                  </a:lnTo>
                  <a:lnTo>
                    <a:pt x="1079" y="944"/>
                  </a:lnTo>
                  <a:lnTo>
                    <a:pt x="1050" y="944"/>
                  </a:lnTo>
                  <a:lnTo>
                    <a:pt x="1050" y="936"/>
                  </a:lnTo>
                  <a:lnTo>
                    <a:pt x="1058" y="927"/>
                  </a:lnTo>
                  <a:lnTo>
                    <a:pt x="1058" y="885"/>
                  </a:lnTo>
                  <a:lnTo>
                    <a:pt x="1067" y="876"/>
                  </a:lnTo>
                  <a:lnTo>
                    <a:pt x="1067" y="817"/>
                  </a:lnTo>
                  <a:lnTo>
                    <a:pt x="1071" y="809"/>
                  </a:lnTo>
                  <a:lnTo>
                    <a:pt x="1071" y="792"/>
                  </a:lnTo>
                  <a:lnTo>
                    <a:pt x="1067" y="783"/>
                  </a:lnTo>
                  <a:lnTo>
                    <a:pt x="1067" y="779"/>
                  </a:lnTo>
                  <a:lnTo>
                    <a:pt x="1071" y="770"/>
                  </a:lnTo>
                  <a:lnTo>
                    <a:pt x="1096" y="770"/>
                  </a:lnTo>
                  <a:lnTo>
                    <a:pt x="1117" y="749"/>
                  </a:lnTo>
                  <a:lnTo>
                    <a:pt x="1147" y="749"/>
                  </a:lnTo>
                  <a:lnTo>
                    <a:pt x="1155" y="754"/>
                  </a:lnTo>
                  <a:lnTo>
                    <a:pt x="1155" y="770"/>
                  </a:lnTo>
                  <a:lnTo>
                    <a:pt x="1172" y="783"/>
                  </a:lnTo>
                  <a:lnTo>
                    <a:pt x="1194" y="783"/>
                  </a:lnTo>
                  <a:lnTo>
                    <a:pt x="1202" y="792"/>
                  </a:lnTo>
                  <a:lnTo>
                    <a:pt x="1232" y="792"/>
                  </a:lnTo>
                  <a:lnTo>
                    <a:pt x="1240" y="800"/>
                  </a:lnTo>
                  <a:lnTo>
                    <a:pt x="1249" y="792"/>
                  </a:lnTo>
                  <a:lnTo>
                    <a:pt x="1253" y="792"/>
                  </a:lnTo>
                  <a:lnTo>
                    <a:pt x="1261" y="800"/>
                  </a:lnTo>
                  <a:lnTo>
                    <a:pt x="1278" y="800"/>
                  </a:lnTo>
                  <a:lnTo>
                    <a:pt x="1282" y="792"/>
                  </a:lnTo>
                  <a:lnTo>
                    <a:pt x="1282" y="783"/>
                  </a:lnTo>
                  <a:lnTo>
                    <a:pt x="1270" y="770"/>
                  </a:lnTo>
                  <a:lnTo>
                    <a:pt x="1270" y="762"/>
                  </a:lnTo>
                  <a:lnTo>
                    <a:pt x="1278" y="762"/>
                  </a:lnTo>
                  <a:lnTo>
                    <a:pt x="1291" y="749"/>
                  </a:lnTo>
                  <a:lnTo>
                    <a:pt x="1291" y="715"/>
                  </a:lnTo>
                  <a:lnTo>
                    <a:pt x="1270" y="715"/>
                  </a:lnTo>
                  <a:lnTo>
                    <a:pt x="1261" y="711"/>
                  </a:lnTo>
                  <a:lnTo>
                    <a:pt x="1240" y="711"/>
                  </a:lnTo>
                  <a:lnTo>
                    <a:pt x="1232" y="703"/>
                  </a:lnTo>
                  <a:lnTo>
                    <a:pt x="1202" y="703"/>
                  </a:lnTo>
                  <a:lnTo>
                    <a:pt x="1194" y="694"/>
                  </a:lnTo>
                  <a:lnTo>
                    <a:pt x="1147" y="694"/>
                  </a:lnTo>
                  <a:lnTo>
                    <a:pt x="1143" y="686"/>
                  </a:lnTo>
                  <a:lnTo>
                    <a:pt x="1088" y="686"/>
                  </a:lnTo>
                  <a:lnTo>
                    <a:pt x="1079" y="677"/>
                  </a:lnTo>
                  <a:lnTo>
                    <a:pt x="1058" y="677"/>
                  </a:lnTo>
                  <a:lnTo>
                    <a:pt x="1050" y="673"/>
                  </a:lnTo>
                  <a:lnTo>
                    <a:pt x="1020" y="673"/>
                  </a:lnTo>
                  <a:lnTo>
                    <a:pt x="1020" y="665"/>
                  </a:lnTo>
                  <a:lnTo>
                    <a:pt x="1028" y="656"/>
                  </a:lnTo>
                  <a:lnTo>
                    <a:pt x="1028" y="618"/>
                  </a:lnTo>
                  <a:lnTo>
                    <a:pt x="1037" y="610"/>
                  </a:lnTo>
                  <a:lnTo>
                    <a:pt x="1037" y="597"/>
                  </a:lnTo>
                  <a:lnTo>
                    <a:pt x="1028" y="588"/>
                  </a:lnTo>
                  <a:lnTo>
                    <a:pt x="1028" y="572"/>
                  </a:lnTo>
                  <a:lnTo>
                    <a:pt x="1020" y="567"/>
                  </a:lnTo>
                  <a:lnTo>
                    <a:pt x="1020" y="546"/>
                  </a:lnTo>
                  <a:lnTo>
                    <a:pt x="1012" y="538"/>
                  </a:lnTo>
                  <a:lnTo>
                    <a:pt x="1012" y="529"/>
                  </a:lnTo>
                  <a:lnTo>
                    <a:pt x="1020" y="521"/>
                  </a:lnTo>
                  <a:lnTo>
                    <a:pt x="1020" y="500"/>
                  </a:lnTo>
                  <a:lnTo>
                    <a:pt x="1028" y="491"/>
                  </a:lnTo>
                  <a:lnTo>
                    <a:pt x="1028" y="474"/>
                  </a:lnTo>
                  <a:lnTo>
                    <a:pt x="1037" y="470"/>
                  </a:lnTo>
                  <a:lnTo>
                    <a:pt x="1037" y="445"/>
                  </a:lnTo>
                  <a:lnTo>
                    <a:pt x="1041" y="440"/>
                  </a:lnTo>
                  <a:lnTo>
                    <a:pt x="1041" y="423"/>
                  </a:lnTo>
                  <a:lnTo>
                    <a:pt x="1037" y="423"/>
                  </a:lnTo>
                  <a:lnTo>
                    <a:pt x="1028" y="415"/>
                  </a:lnTo>
                  <a:lnTo>
                    <a:pt x="1028" y="364"/>
                  </a:lnTo>
                  <a:lnTo>
                    <a:pt x="1020" y="356"/>
                  </a:lnTo>
                  <a:lnTo>
                    <a:pt x="1020" y="347"/>
                  </a:lnTo>
                  <a:lnTo>
                    <a:pt x="1028" y="339"/>
                  </a:lnTo>
                  <a:lnTo>
                    <a:pt x="1037" y="339"/>
                  </a:lnTo>
                  <a:lnTo>
                    <a:pt x="1037" y="326"/>
                  </a:lnTo>
                  <a:lnTo>
                    <a:pt x="1058" y="326"/>
                  </a:lnTo>
                  <a:lnTo>
                    <a:pt x="1058" y="318"/>
                  </a:lnTo>
                  <a:lnTo>
                    <a:pt x="1041" y="301"/>
                  </a:lnTo>
                  <a:lnTo>
                    <a:pt x="1028" y="301"/>
                  </a:lnTo>
                  <a:lnTo>
                    <a:pt x="1020" y="296"/>
                  </a:lnTo>
                  <a:lnTo>
                    <a:pt x="1012" y="296"/>
                  </a:lnTo>
                  <a:lnTo>
                    <a:pt x="1003" y="288"/>
                  </a:lnTo>
                  <a:lnTo>
                    <a:pt x="1003" y="279"/>
                  </a:lnTo>
                  <a:lnTo>
                    <a:pt x="999" y="271"/>
                  </a:lnTo>
                  <a:lnTo>
                    <a:pt x="999" y="263"/>
                  </a:lnTo>
                  <a:lnTo>
                    <a:pt x="990" y="258"/>
                  </a:lnTo>
                  <a:lnTo>
                    <a:pt x="990" y="250"/>
                  </a:lnTo>
                  <a:lnTo>
                    <a:pt x="982" y="241"/>
                  </a:lnTo>
                  <a:lnTo>
                    <a:pt x="982" y="233"/>
                  </a:lnTo>
                  <a:lnTo>
                    <a:pt x="838" y="233"/>
                  </a:lnTo>
                  <a:lnTo>
                    <a:pt x="834" y="224"/>
                  </a:lnTo>
                  <a:lnTo>
                    <a:pt x="817" y="224"/>
                  </a:lnTo>
                  <a:lnTo>
                    <a:pt x="808" y="220"/>
                  </a:lnTo>
                  <a:lnTo>
                    <a:pt x="800" y="220"/>
                  </a:lnTo>
                  <a:lnTo>
                    <a:pt x="791" y="212"/>
                  </a:lnTo>
                  <a:lnTo>
                    <a:pt x="762" y="212"/>
                  </a:lnTo>
                  <a:lnTo>
                    <a:pt x="753" y="203"/>
                  </a:lnTo>
                  <a:lnTo>
                    <a:pt x="749" y="203"/>
                  </a:lnTo>
                  <a:lnTo>
                    <a:pt x="741" y="195"/>
                  </a:lnTo>
                  <a:lnTo>
                    <a:pt x="724" y="195"/>
                  </a:lnTo>
                  <a:lnTo>
                    <a:pt x="719" y="191"/>
                  </a:lnTo>
                  <a:lnTo>
                    <a:pt x="711" y="191"/>
                  </a:lnTo>
                  <a:lnTo>
                    <a:pt x="703" y="182"/>
                  </a:lnTo>
                  <a:lnTo>
                    <a:pt x="686" y="182"/>
                  </a:lnTo>
                  <a:lnTo>
                    <a:pt x="681" y="174"/>
                  </a:lnTo>
                  <a:lnTo>
                    <a:pt x="673" y="174"/>
                  </a:lnTo>
                  <a:lnTo>
                    <a:pt x="664" y="165"/>
                  </a:lnTo>
                  <a:lnTo>
                    <a:pt x="656" y="165"/>
                  </a:lnTo>
                  <a:lnTo>
                    <a:pt x="652" y="161"/>
                  </a:lnTo>
                  <a:lnTo>
                    <a:pt x="635" y="161"/>
                  </a:lnTo>
                  <a:lnTo>
                    <a:pt x="626" y="153"/>
                  </a:lnTo>
                  <a:lnTo>
                    <a:pt x="618" y="153"/>
                  </a:lnTo>
                  <a:lnTo>
                    <a:pt x="618" y="76"/>
                  </a:lnTo>
                  <a:lnTo>
                    <a:pt x="626" y="68"/>
                  </a:lnTo>
                  <a:lnTo>
                    <a:pt x="626" y="47"/>
                  </a:lnTo>
                  <a:lnTo>
                    <a:pt x="618" y="38"/>
                  </a:lnTo>
                  <a:lnTo>
                    <a:pt x="618" y="30"/>
                  </a:lnTo>
                  <a:lnTo>
                    <a:pt x="614" y="21"/>
                  </a:lnTo>
                  <a:lnTo>
                    <a:pt x="588" y="21"/>
                  </a:lnTo>
                  <a:lnTo>
                    <a:pt x="580" y="17"/>
                  </a:lnTo>
                  <a:lnTo>
                    <a:pt x="559" y="17"/>
                  </a:lnTo>
                  <a:lnTo>
                    <a:pt x="550" y="9"/>
                  </a:lnTo>
                  <a:lnTo>
                    <a:pt x="482" y="9"/>
                  </a:lnTo>
                  <a:lnTo>
                    <a:pt x="474" y="0"/>
                  </a:lnTo>
                  <a:lnTo>
                    <a:pt x="444" y="30"/>
                  </a:lnTo>
                  <a:lnTo>
                    <a:pt x="444" y="38"/>
                  </a:lnTo>
                  <a:lnTo>
                    <a:pt x="440" y="38"/>
                  </a:lnTo>
                  <a:lnTo>
                    <a:pt x="415" y="59"/>
                  </a:lnTo>
                  <a:lnTo>
                    <a:pt x="415" y="68"/>
                  </a:lnTo>
                  <a:lnTo>
                    <a:pt x="402" y="85"/>
                  </a:lnTo>
                  <a:lnTo>
                    <a:pt x="402" y="93"/>
                  </a:lnTo>
                  <a:lnTo>
                    <a:pt x="394" y="97"/>
                  </a:lnTo>
                  <a:lnTo>
                    <a:pt x="394" y="106"/>
                  </a:lnTo>
                  <a:lnTo>
                    <a:pt x="385" y="114"/>
                  </a:lnTo>
                  <a:lnTo>
                    <a:pt x="385" y="119"/>
                  </a:lnTo>
                  <a:lnTo>
                    <a:pt x="377" y="127"/>
                  </a:lnTo>
                  <a:lnTo>
                    <a:pt x="377" y="136"/>
                  </a:lnTo>
                  <a:lnTo>
                    <a:pt x="372" y="144"/>
                  </a:lnTo>
                  <a:lnTo>
                    <a:pt x="372" y="153"/>
                  </a:lnTo>
                  <a:lnTo>
                    <a:pt x="364" y="161"/>
                  </a:lnTo>
                  <a:lnTo>
                    <a:pt x="364" y="165"/>
                  </a:lnTo>
                  <a:lnTo>
                    <a:pt x="355" y="174"/>
                  </a:lnTo>
                  <a:lnTo>
                    <a:pt x="326" y="174"/>
                  </a:lnTo>
                  <a:lnTo>
                    <a:pt x="309" y="161"/>
                  </a:lnTo>
                  <a:lnTo>
                    <a:pt x="300" y="161"/>
                  </a:lnTo>
                  <a:lnTo>
                    <a:pt x="300" y="195"/>
                  </a:lnTo>
                  <a:lnTo>
                    <a:pt x="296" y="195"/>
                  </a:lnTo>
                  <a:lnTo>
                    <a:pt x="271" y="174"/>
                  </a:lnTo>
                  <a:lnTo>
                    <a:pt x="267" y="174"/>
                  </a:lnTo>
                  <a:lnTo>
                    <a:pt x="258" y="165"/>
                  </a:lnTo>
                  <a:lnTo>
                    <a:pt x="250" y="165"/>
                  </a:lnTo>
                  <a:lnTo>
                    <a:pt x="241" y="174"/>
                  </a:lnTo>
                  <a:lnTo>
                    <a:pt x="233" y="174"/>
                  </a:lnTo>
                  <a:lnTo>
                    <a:pt x="224" y="182"/>
                  </a:lnTo>
                  <a:lnTo>
                    <a:pt x="220" y="182"/>
                  </a:lnTo>
                  <a:lnTo>
                    <a:pt x="212" y="191"/>
                  </a:lnTo>
                  <a:lnTo>
                    <a:pt x="182" y="191"/>
                  </a:lnTo>
                  <a:lnTo>
                    <a:pt x="173" y="195"/>
                  </a:lnTo>
                  <a:lnTo>
                    <a:pt x="173" y="212"/>
                  </a:lnTo>
                  <a:lnTo>
                    <a:pt x="165" y="220"/>
                  </a:lnTo>
                  <a:lnTo>
                    <a:pt x="161" y="224"/>
                  </a:lnTo>
                  <a:lnTo>
                    <a:pt x="161" y="263"/>
                  </a:lnTo>
                  <a:lnTo>
                    <a:pt x="173" y="279"/>
                  </a:lnTo>
                  <a:lnTo>
                    <a:pt x="173" y="296"/>
                  </a:lnTo>
                  <a:lnTo>
                    <a:pt x="182" y="301"/>
                  </a:lnTo>
                  <a:lnTo>
                    <a:pt x="199" y="301"/>
                  </a:lnTo>
                  <a:lnTo>
                    <a:pt x="199" y="309"/>
                  </a:lnTo>
                  <a:lnTo>
                    <a:pt x="190" y="318"/>
                  </a:lnTo>
                  <a:lnTo>
                    <a:pt x="190" y="330"/>
                  </a:lnTo>
                  <a:lnTo>
                    <a:pt x="182" y="339"/>
                  </a:lnTo>
                  <a:lnTo>
                    <a:pt x="173" y="339"/>
                  </a:lnTo>
                  <a:lnTo>
                    <a:pt x="165" y="347"/>
                  </a:lnTo>
                  <a:lnTo>
                    <a:pt x="165" y="356"/>
                  </a:lnTo>
                  <a:lnTo>
                    <a:pt x="161" y="364"/>
                  </a:lnTo>
                  <a:lnTo>
                    <a:pt x="161" y="377"/>
                  </a:lnTo>
                  <a:lnTo>
                    <a:pt x="144" y="394"/>
                  </a:lnTo>
                  <a:lnTo>
                    <a:pt x="135" y="394"/>
                  </a:lnTo>
                  <a:lnTo>
                    <a:pt x="118" y="406"/>
                  </a:lnTo>
                  <a:lnTo>
                    <a:pt x="118" y="453"/>
                  </a:lnTo>
                  <a:lnTo>
                    <a:pt x="127" y="462"/>
                  </a:lnTo>
                  <a:lnTo>
                    <a:pt x="127" y="538"/>
                  </a:lnTo>
                  <a:lnTo>
                    <a:pt x="135" y="546"/>
                  </a:lnTo>
                  <a:lnTo>
                    <a:pt x="135" y="580"/>
                  </a:lnTo>
                  <a:lnTo>
                    <a:pt x="127" y="588"/>
                  </a:lnTo>
                  <a:lnTo>
                    <a:pt x="114" y="572"/>
                  </a:lnTo>
                  <a:lnTo>
                    <a:pt x="97" y="572"/>
                  </a:lnTo>
                  <a:lnTo>
                    <a:pt x="97" y="580"/>
                  </a:lnTo>
                  <a:lnTo>
                    <a:pt x="114" y="597"/>
                  </a:lnTo>
                  <a:lnTo>
                    <a:pt x="127" y="597"/>
                  </a:lnTo>
                  <a:lnTo>
                    <a:pt x="135" y="605"/>
                  </a:lnTo>
                  <a:lnTo>
                    <a:pt x="152" y="605"/>
                  </a:lnTo>
                  <a:lnTo>
                    <a:pt x="161" y="597"/>
                  </a:lnTo>
                  <a:lnTo>
                    <a:pt x="165" y="597"/>
                  </a:lnTo>
                  <a:lnTo>
                    <a:pt x="165" y="588"/>
                  </a:lnTo>
                  <a:lnTo>
                    <a:pt x="173" y="580"/>
                  </a:lnTo>
                  <a:lnTo>
                    <a:pt x="190" y="580"/>
                  </a:lnTo>
                  <a:lnTo>
                    <a:pt x="199" y="588"/>
                  </a:lnTo>
                  <a:lnTo>
                    <a:pt x="203" y="588"/>
                  </a:lnTo>
                  <a:lnTo>
                    <a:pt x="212" y="597"/>
                  </a:lnTo>
                  <a:lnTo>
                    <a:pt x="212" y="610"/>
                  </a:lnTo>
                  <a:lnTo>
                    <a:pt x="220" y="618"/>
                  </a:lnTo>
                  <a:lnTo>
                    <a:pt x="220" y="635"/>
                  </a:lnTo>
                  <a:lnTo>
                    <a:pt x="241" y="656"/>
                  </a:lnTo>
                  <a:lnTo>
                    <a:pt x="241" y="665"/>
                  </a:lnTo>
                  <a:lnTo>
                    <a:pt x="258" y="677"/>
                  </a:lnTo>
                  <a:lnTo>
                    <a:pt x="258" y="686"/>
                  </a:lnTo>
                  <a:lnTo>
                    <a:pt x="326" y="754"/>
                  </a:lnTo>
                  <a:lnTo>
                    <a:pt x="326" y="762"/>
                  </a:lnTo>
                  <a:lnTo>
                    <a:pt x="338" y="779"/>
                  </a:lnTo>
                  <a:lnTo>
                    <a:pt x="338" y="783"/>
                  </a:lnTo>
                  <a:lnTo>
                    <a:pt x="372" y="817"/>
                  </a:lnTo>
                  <a:lnTo>
                    <a:pt x="372" y="821"/>
                  </a:lnTo>
                  <a:lnTo>
                    <a:pt x="394" y="847"/>
                  </a:lnTo>
                  <a:lnTo>
                    <a:pt x="385" y="851"/>
                  </a:lnTo>
                  <a:lnTo>
                    <a:pt x="385" y="859"/>
                  </a:lnTo>
                  <a:lnTo>
                    <a:pt x="372" y="859"/>
                  </a:lnTo>
                  <a:lnTo>
                    <a:pt x="364" y="868"/>
                  </a:lnTo>
                  <a:lnTo>
                    <a:pt x="326" y="868"/>
                  </a:lnTo>
                  <a:lnTo>
                    <a:pt x="317" y="859"/>
                  </a:lnTo>
                  <a:lnTo>
                    <a:pt x="296" y="859"/>
                  </a:lnTo>
                  <a:lnTo>
                    <a:pt x="288" y="868"/>
                  </a:lnTo>
                  <a:lnTo>
                    <a:pt x="173" y="868"/>
                  </a:lnTo>
                  <a:lnTo>
                    <a:pt x="173" y="885"/>
                  </a:lnTo>
                  <a:lnTo>
                    <a:pt x="165" y="889"/>
                  </a:lnTo>
                  <a:lnTo>
                    <a:pt x="165" y="897"/>
                  </a:lnTo>
                  <a:lnTo>
                    <a:pt x="161" y="906"/>
                  </a:lnTo>
                  <a:lnTo>
                    <a:pt x="152" y="906"/>
                  </a:lnTo>
                  <a:lnTo>
                    <a:pt x="127" y="927"/>
                  </a:lnTo>
                  <a:lnTo>
                    <a:pt x="118" y="927"/>
                  </a:lnTo>
                  <a:lnTo>
                    <a:pt x="114" y="936"/>
                  </a:lnTo>
                  <a:lnTo>
                    <a:pt x="106" y="936"/>
                  </a:lnTo>
                  <a:lnTo>
                    <a:pt x="97" y="944"/>
                  </a:lnTo>
                  <a:lnTo>
                    <a:pt x="93" y="944"/>
                  </a:lnTo>
                  <a:lnTo>
                    <a:pt x="85" y="948"/>
                  </a:lnTo>
                  <a:lnTo>
                    <a:pt x="76" y="948"/>
                  </a:lnTo>
                  <a:lnTo>
                    <a:pt x="59" y="965"/>
                  </a:lnTo>
                  <a:lnTo>
                    <a:pt x="55" y="965"/>
                  </a:lnTo>
                  <a:lnTo>
                    <a:pt x="38" y="982"/>
                  </a:lnTo>
                  <a:lnTo>
                    <a:pt x="38" y="991"/>
                  </a:lnTo>
                  <a:lnTo>
                    <a:pt x="29" y="995"/>
                  </a:lnTo>
                  <a:lnTo>
                    <a:pt x="17" y="995"/>
                  </a:lnTo>
                  <a:lnTo>
                    <a:pt x="17" y="1012"/>
                  </a:lnTo>
                  <a:lnTo>
                    <a:pt x="8" y="1020"/>
                  </a:lnTo>
                  <a:lnTo>
                    <a:pt x="8" y="1024"/>
                  </a:lnTo>
                  <a:lnTo>
                    <a:pt x="0" y="1033"/>
                  </a:lnTo>
                  <a:lnTo>
                    <a:pt x="0" y="1041"/>
                  </a:lnTo>
                  <a:lnTo>
                    <a:pt x="8" y="1050"/>
                  </a:lnTo>
                  <a:lnTo>
                    <a:pt x="8" y="1092"/>
                  </a:lnTo>
                  <a:lnTo>
                    <a:pt x="0" y="1101"/>
                  </a:lnTo>
                  <a:lnTo>
                    <a:pt x="0" y="1130"/>
                  </a:lnTo>
                  <a:lnTo>
                    <a:pt x="8" y="1139"/>
                  </a:lnTo>
                  <a:lnTo>
                    <a:pt x="8" y="1156"/>
                  </a:lnTo>
                  <a:lnTo>
                    <a:pt x="17" y="1164"/>
                  </a:lnTo>
                  <a:lnTo>
                    <a:pt x="17" y="1185"/>
                  </a:lnTo>
                  <a:lnTo>
                    <a:pt x="21" y="1194"/>
                  </a:lnTo>
                  <a:lnTo>
                    <a:pt x="21" y="1215"/>
                  </a:lnTo>
                  <a:lnTo>
                    <a:pt x="29" y="1223"/>
                  </a:lnTo>
                  <a:lnTo>
                    <a:pt x="29" y="1232"/>
                  </a:lnTo>
                  <a:lnTo>
                    <a:pt x="38" y="1236"/>
                  </a:lnTo>
                  <a:lnTo>
                    <a:pt x="38" y="1245"/>
                  </a:lnTo>
                  <a:lnTo>
                    <a:pt x="46" y="1253"/>
                  </a:lnTo>
                  <a:lnTo>
                    <a:pt x="46" y="1262"/>
                  </a:lnTo>
                  <a:lnTo>
                    <a:pt x="55" y="1270"/>
                  </a:lnTo>
                  <a:lnTo>
                    <a:pt x="59" y="1270"/>
                  </a:lnTo>
                  <a:lnTo>
                    <a:pt x="68" y="1274"/>
                  </a:lnTo>
                  <a:lnTo>
                    <a:pt x="118" y="1274"/>
                  </a:lnTo>
                  <a:lnTo>
                    <a:pt x="127" y="1283"/>
                  </a:lnTo>
                  <a:lnTo>
                    <a:pt x="144" y="1283"/>
                  </a:lnTo>
                  <a:lnTo>
                    <a:pt x="152" y="1291"/>
                  </a:lnTo>
                  <a:lnTo>
                    <a:pt x="161" y="1291"/>
                  </a:lnTo>
                  <a:lnTo>
                    <a:pt x="173" y="1304"/>
                  </a:lnTo>
                  <a:lnTo>
                    <a:pt x="182" y="1304"/>
                  </a:lnTo>
                  <a:lnTo>
                    <a:pt x="199" y="1321"/>
                  </a:lnTo>
                  <a:lnTo>
                    <a:pt x="203" y="1321"/>
                  </a:lnTo>
                  <a:lnTo>
                    <a:pt x="220" y="1321"/>
                  </a:lnTo>
                  <a:lnTo>
                    <a:pt x="224" y="1312"/>
                  </a:lnTo>
                  <a:lnTo>
                    <a:pt x="258" y="1312"/>
                  </a:lnTo>
                  <a:lnTo>
                    <a:pt x="267" y="1304"/>
                  </a:lnTo>
                  <a:lnTo>
                    <a:pt x="288" y="1304"/>
                  </a:lnTo>
                  <a:lnTo>
                    <a:pt x="296" y="1300"/>
                  </a:lnTo>
                  <a:lnTo>
                    <a:pt x="330" y="1300"/>
                  </a:lnTo>
                  <a:lnTo>
                    <a:pt x="338" y="1291"/>
                  </a:lnTo>
                  <a:lnTo>
                    <a:pt x="347" y="1291"/>
                  </a:lnTo>
                  <a:lnTo>
                    <a:pt x="355" y="1300"/>
                  </a:lnTo>
                  <a:lnTo>
                    <a:pt x="377" y="1300"/>
                  </a:lnTo>
                  <a:lnTo>
                    <a:pt x="385" y="1291"/>
                  </a:lnTo>
                  <a:lnTo>
                    <a:pt x="432" y="1291"/>
                  </a:lnTo>
                  <a:lnTo>
                    <a:pt x="440" y="1283"/>
                  </a:lnTo>
                  <a:lnTo>
                    <a:pt x="444" y="1283"/>
                  </a:lnTo>
                  <a:lnTo>
                    <a:pt x="453" y="1274"/>
                  </a:lnTo>
                  <a:lnTo>
                    <a:pt x="461" y="1274"/>
                  </a:lnTo>
                  <a:lnTo>
                    <a:pt x="470" y="1270"/>
                  </a:lnTo>
                  <a:lnTo>
                    <a:pt x="482" y="1270"/>
                  </a:lnTo>
                  <a:lnTo>
                    <a:pt x="491" y="1262"/>
                  </a:lnTo>
                  <a:lnTo>
                    <a:pt x="508" y="1262"/>
                  </a:lnTo>
                  <a:lnTo>
                    <a:pt x="512" y="1253"/>
                  </a:lnTo>
                  <a:lnTo>
                    <a:pt x="529" y="1253"/>
                  </a:lnTo>
                  <a:lnTo>
                    <a:pt x="537" y="1245"/>
                  </a:lnTo>
                  <a:lnTo>
                    <a:pt x="546" y="1245"/>
                  </a:lnTo>
                  <a:lnTo>
                    <a:pt x="550" y="1253"/>
                  </a:lnTo>
                  <a:lnTo>
                    <a:pt x="559" y="1245"/>
                  </a:lnTo>
                  <a:lnTo>
                    <a:pt x="605" y="1245"/>
                  </a:lnTo>
                  <a:lnTo>
                    <a:pt x="605" y="1232"/>
                  </a:lnTo>
                  <a:lnTo>
                    <a:pt x="618" y="1232"/>
                  </a:lnTo>
                  <a:lnTo>
                    <a:pt x="626" y="1223"/>
                  </a:lnTo>
                  <a:lnTo>
                    <a:pt x="635" y="1223"/>
                  </a:lnTo>
                  <a:lnTo>
                    <a:pt x="652" y="1206"/>
                  </a:lnTo>
                  <a:lnTo>
                    <a:pt x="656" y="1206"/>
                  </a:lnTo>
                  <a:lnTo>
                    <a:pt x="664" y="1198"/>
                  </a:lnTo>
                  <a:lnTo>
                    <a:pt x="681" y="1198"/>
                  </a:lnTo>
                  <a:lnTo>
                    <a:pt x="686" y="1206"/>
                  </a:lnTo>
                  <a:lnTo>
                    <a:pt x="711" y="1206"/>
                  </a:lnTo>
                  <a:lnTo>
                    <a:pt x="711" y="1223"/>
                  </a:lnTo>
                  <a:lnTo>
                    <a:pt x="724" y="1223"/>
                  </a:lnTo>
                  <a:lnTo>
                    <a:pt x="741" y="1206"/>
                  </a:lnTo>
                  <a:lnTo>
                    <a:pt x="749" y="1215"/>
                  </a:lnTo>
                  <a:lnTo>
                    <a:pt x="779" y="1215"/>
                  </a:lnTo>
                  <a:lnTo>
                    <a:pt x="787" y="1223"/>
                  </a:lnTo>
                  <a:lnTo>
                    <a:pt x="838" y="1223"/>
                  </a:lnTo>
                  <a:lnTo>
                    <a:pt x="846" y="1232"/>
                  </a:lnTo>
                  <a:lnTo>
                    <a:pt x="876" y="1232"/>
                  </a:lnTo>
                  <a:lnTo>
                    <a:pt x="885" y="1236"/>
                  </a:lnTo>
                  <a:lnTo>
                    <a:pt x="935" y="1236"/>
                  </a:lnTo>
                  <a:lnTo>
                    <a:pt x="944" y="1245"/>
                  </a:lnTo>
                  <a:lnTo>
                    <a:pt x="965" y="1245"/>
                  </a:lnTo>
                  <a:lnTo>
                    <a:pt x="973" y="1253"/>
                  </a:lnTo>
                  <a:lnTo>
                    <a:pt x="1012" y="1253"/>
                  </a:lnTo>
                  <a:lnTo>
                    <a:pt x="1028" y="1270"/>
                  </a:lnTo>
                  <a:lnTo>
                    <a:pt x="1037" y="1262"/>
                  </a:lnTo>
                  <a:lnTo>
                    <a:pt x="1037" y="1253"/>
                  </a:lnTo>
                  <a:lnTo>
                    <a:pt x="1041" y="1245"/>
                  </a:lnTo>
                  <a:lnTo>
                    <a:pt x="1041" y="1232"/>
                  </a:lnTo>
                  <a:lnTo>
                    <a:pt x="1058" y="1215"/>
                  </a:lnTo>
                  <a:lnTo>
                    <a:pt x="1058" y="1206"/>
                  </a:lnTo>
                  <a:lnTo>
                    <a:pt x="1067" y="1198"/>
                  </a:lnTo>
                  <a:lnTo>
                    <a:pt x="1067" y="1194"/>
                  </a:lnTo>
                  <a:lnTo>
                    <a:pt x="1088" y="1168"/>
                  </a:lnTo>
                  <a:lnTo>
                    <a:pt x="1096" y="1168"/>
                  </a:lnTo>
                  <a:lnTo>
                    <a:pt x="1105" y="1164"/>
                  </a:lnTo>
                  <a:lnTo>
                    <a:pt x="1117" y="1164"/>
                  </a:lnTo>
                  <a:lnTo>
                    <a:pt x="1126" y="1156"/>
                  </a:lnTo>
                  <a:lnTo>
                    <a:pt x="1155" y="1156"/>
                  </a:lnTo>
                  <a:lnTo>
                    <a:pt x="1172" y="1139"/>
                  </a:lnTo>
                  <a:lnTo>
                    <a:pt x="1172" y="1130"/>
                  </a:lnTo>
                  <a:lnTo>
                    <a:pt x="1177" y="1126"/>
                  </a:lnTo>
                  <a:lnTo>
                    <a:pt x="1177" y="1109"/>
                  </a:lnTo>
                  <a:lnTo>
                    <a:pt x="1185" y="1101"/>
                  </a:lnTo>
                  <a:lnTo>
                    <a:pt x="1185" y="1092"/>
                  </a:lnTo>
                  <a:lnTo>
                    <a:pt x="1194" y="1088"/>
                  </a:lnTo>
                  <a:lnTo>
                    <a:pt x="1194" y="1079"/>
                  </a:lnTo>
                  <a:lnTo>
                    <a:pt x="1202" y="1071"/>
                  </a:lnTo>
                  <a:lnTo>
                    <a:pt x="1194" y="1063"/>
                  </a:lnTo>
                  <a:lnTo>
                    <a:pt x="1185" y="1063"/>
                  </a:lnTo>
                  <a:lnTo>
                    <a:pt x="1177" y="1058"/>
                  </a:lnTo>
                  <a:lnTo>
                    <a:pt x="1172" y="1058"/>
                  </a:lnTo>
                  <a:lnTo>
                    <a:pt x="1164" y="1050"/>
                  </a:lnTo>
                  <a:lnTo>
                    <a:pt x="1155" y="1050"/>
                  </a:lnTo>
                  <a:lnTo>
                    <a:pt x="1147" y="1041"/>
                  </a:lnTo>
                  <a:lnTo>
                    <a:pt x="1143" y="1041"/>
                  </a:lnTo>
                  <a:lnTo>
                    <a:pt x="1126" y="1024"/>
                  </a:lnTo>
                  <a:lnTo>
                    <a:pt x="1109" y="1024"/>
                  </a:lnTo>
                  <a:lnTo>
                    <a:pt x="1105" y="1020"/>
                  </a:lnTo>
                  <a:lnTo>
                    <a:pt x="1096" y="1020"/>
                  </a:lnTo>
                  <a:lnTo>
                    <a:pt x="1088" y="101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22709B44-576C-4F27-AB36-CA65059B8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" y="1717"/>
              <a:ext cx="279" cy="307"/>
            </a:xfrm>
            <a:custGeom>
              <a:avLst/>
              <a:gdLst>
                <a:gd name="T0" fmla="*/ 872 w 1236"/>
                <a:gd name="T1" fmla="*/ 973 h 1363"/>
                <a:gd name="T2" fmla="*/ 910 w 1236"/>
                <a:gd name="T3" fmla="*/ 1083 h 1363"/>
                <a:gd name="T4" fmla="*/ 1008 w 1236"/>
                <a:gd name="T5" fmla="*/ 1130 h 1363"/>
                <a:gd name="T6" fmla="*/ 1037 w 1236"/>
                <a:gd name="T7" fmla="*/ 1062 h 1363"/>
                <a:gd name="T8" fmla="*/ 1105 w 1236"/>
                <a:gd name="T9" fmla="*/ 1100 h 1363"/>
                <a:gd name="T10" fmla="*/ 1151 w 1236"/>
                <a:gd name="T11" fmla="*/ 1041 h 1363"/>
                <a:gd name="T12" fmla="*/ 1236 w 1236"/>
                <a:gd name="T13" fmla="*/ 1007 h 1363"/>
                <a:gd name="T14" fmla="*/ 1207 w 1236"/>
                <a:gd name="T15" fmla="*/ 901 h 1363"/>
                <a:gd name="T16" fmla="*/ 1151 w 1236"/>
                <a:gd name="T17" fmla="*/ 859 h 1363"/>
                <a:gd name="T18" fmla="*/ 1160 w 1236"/>
                <a:gd name="T19" fmla="*/ 830 h 1363"/>
                <a:gd name="T20" fmla="*/ 1211 w 1236"/>
                <a:gd name="T21" fmla="*/ 851 h 1363"/>
                <a:gd name="T22" fmla="*/ 1181 w 1236"/>
                <a:gd name="T23" fmla="*/ 686 h 1363"/>
                <a:gd name="T24" fmla="*/ 1151 w 1236"/>
                <a:gd name="T25" fmla="*/ 618 h 1363"/>
                <a:gd name="T26" fmla="*/ 1130 w 1236"/>
                <a:gd name="T27" fmla="*/ 533 h 1363"/>
                <a:gd name="T28" fmla="*/ 1084 w 1236"/>
                <a:gd name="T29" fmla="*/ 491 h 1363"/>
                <a:gd name="T30" fmla="*/ 1016 w 1236"/>
                <a:gd name="T31" fmla="*/ 406 h 1363"/>
                <a:gd name="T32" fmla="*/ 969 w 1236"/>
                <a:gd name="T33" fmla="*/ 317 h 1363"/>
                <a:gd name="T34" fmla="*/ 1084 w 1236"/>
                <a:gd name="T35" fmla="*/ 186 h 1363"/>
                <a:gd name="T36" fmla="*/ 1037 w 1236"/>
                <a:gd name="T37" fmla="*/ 144 h 1363"/>
                <a:gd name="T38" fmla="*/ 978 w 1236"/>
                <a:gd name="T39" fmla="*/ 55 h 1363"/>
                <a:gd name="T40" fmla="*/ 923 w 1236"/>
                <a:gd name="T41" fmla="*/ 59 h 1363"/>
                <a:gd name="T42" fmla="*/ 902 w 1236"/>
                <a:gd name="T43" fmla="*/ 114 h 1363"/>
                <a:gd name="T44" fmla="*/ 804 w 1236"/>
                <a:gd name="T45" fmla="*/ 93 h 1363"/>
                <a:gd name="T46" fmla="*/ 749 w 1236"/>
                <a:gd name="T47" fmla="*/ 68 h 1363"/>
                <a:gd name="T48" fmla="*/ 673 w 1236"/>
                <a:gd name="T49" fmla="*/ 8 h 1363"/>
                <a:gd name="T50" fmla="*/ 546 w 1236"/>
                <a:gd name="T51" fmla="*/ 93 h 1363"/>
                <a:gd name="T52" fmla="*/ 517 w 1236"/>
                <a:gd name="T53" fmla="*/ 161 h 1363"/>
                <a:gd name="T54" fmla="*/ 495 w 1236"/>
                <a:gd name="T55" fmla="*/ 228 h 1363"/>
                <a:gd name="T56" fmla="*/ 423 w 1236"/>
                <a:gd name="T57" fmla="*/ 330 h 1363"/>
                <a:gd name="T58" fmla="*/ 335 w 1236"/>
                <a:gd name="T59" fmla="*/ 355 h 1363"/>
                <a:gd name="T60" fmla="*/ 233 w 1236"/>
                <a:gd name="T61" fmla="*/ 347 h 1363"/>
                <a:gd name="T62" fmla="*/ 127 w 1236"/>
                <a:gd name="T63" fmla="*/ 326 h 1363"/>
                <a:gd name="T64" fmla="*/ 30 w 1236"/>
                <a:gd name="T65" fmla="*/ 423 h 1363"/>
                <a:gd name="T66" fmla="*/ 38 w 1236"/>
                <a:gd name="T67" fmla="*/ 512 h 1363"/>
                <a:gd name="T68" fmla="*/ 114 w 1236"/>
                <a:gd name="T69" fmla="*/ 571 h 1363"/>
                <a:gd name="T70" fmla="*/ 182 w 1236"/>
                <a:gd name="T71" fmla="*/ 601 h 1363"/>
                <a:gd name="T72" fmla="*/ 229 w 1236"/>
                <a:gd name="T73" fmla="*/ 664 h 1363"/>
                <a:gd name="T74" fmla="*/ 267 w 1236"/>
                <a:gd name="T75" fmla="*/ 745 h 1363"/>
                <a:gd name="T76" fmla="*/ 258 w 1236"/>
                <a:gd name="T77" fmla="*/ 804 h 1363"/>
                <a:gd name="T78" fmla="*/ 191 w 1236"/>
                <a:gd name="T79" fmla="*/ 753 h 1363"/>
                <a:gd name="T80" fmla="*/ 76 w 1236"/>
                <a:gd name="T81" fmla="*/ 830 h 1363"/>
                <a:gd name="T82" fmla="*/ 21 w 1236"/>
                <a:gd name="T83" fmla="*/ 859 h 1363"/>
                <a:gd name="T84" fmla="*/ 38 w 1236"/>
                <a:gd name="T85" fmla="*/ 948 h 1363"/>
                <a:gd name="T86" fmla="*/ 136 w 1236"/>
                <a:gd name="T87" fmla="*/ 1054 h 1363"/>
                <a:gd name="T88" fmla="*/ 212 w 1236"/>
                <a:gd name="T89" fmla="*/ 1092 h 1363"/>
                <a:gd name="T90" fmla="*/ 267 w 1236"/>
                <a:gd name="T91" fmla="*/ 1071 h 1363"/>
                <a:gd name="T92" fmla="*/ 339 w 1236"/>
                <a:gd name="T93" fmla="*/ 1147 h 1363"/>
                <a:gd name="T94" fmla="*/ 432 w 1236"/>
                <a:gd name="T95" fmla="*/ 1139 h 1363"/>
                <a:gd name="T96" fmla="*/ 470 w 1236"/>
                <a:gd name="T97" fmla="*/ 1071 h 1363"/>
                <a:gd name="T98" fmla="*/ 538 w 1236"/>
                <a:gd name="T99" fmla="*/ 1113 h 1363"/>
                <a:gd name="T100" fmla="*/ 622 w 1236"/>
                <a:gd name="T101" fmla="*/ 1160 h 1363"/>
                <a:gd name="T102" fmla="*/ 699 w 1236"/>
                <a:gd name="T103" fmla="*/ 1210 h 1363"/>
                <a:gd name="T104" fmla="*/ 779 w 1236"/>
                <a:gd name="T105" fmla="*/ 1265 h 1363"/>
                <a:gd name="T106" fmla="*/ 855 w 1236"/>
                <a:gd name="T107" fmla="*/ 1325 h 1363"/>
                <a:gd name="T108" fmla="*/ 940 w 1236"/>
                <a:gd name="T109" fmla="*/ 1350 h 1363"/>
                <a:gd name="T110" fmla="*/ 931 w 1236"/>
                <a:gd name="T111" fmla="*/ 1282 h 1363"/>
                <a:gd name="T112" fmla="*/ 864 w 1236"/>
                <a:gd name="T113" fmla="*/ 1206 h 1363"/>
                <a:gd name="T114" fmla="*/ 826 w 1236"/>
                <a:gd name="T115" fmla="*/ 1160 h 1363"/>
                <a:gd name="T116" fmla="*/ 779 w 1236"/>
                <a:gd name="T117" fmla="*/ 1083 h 1363"/>
                <a:gd name="T118" fmla="*/ 796 w 1236"/>
                <a:gd name="T119" fmla="*/ 1045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36" h="1363">
                  <a:moveTo>
                    <a:pt x="804" y="1016"/>
                  </a:moveTo>
                  <a:lnTo>
                    <a:pt x="813" y="1016"/>
                  </a:lnTo>
                  <a:lnTo>
                    <a:pt x="834" y="995"/>
                  </a:lnTo>
                  <a:lnTo>
                    <a:pt x="847" y="995"/>
                  </a:lnTo>
                  <a:lnTo>
                    <a:pt x="847" y="986"/>
                  </a:lnTo>
                  <a:lnTo>
                    <a:pt x="855" y="978"/>
                  </a:lnTo>
                  <a:lnTo>
                    <a:pt x="855" y="973"/>
                  </a:lnTo>
                  <a:lnTo>
                    <a:pt x="872" y="973"/>
                  </a:lnTo>
                  <a:lnTo>
                    <a:pt x="881" y="965"/>
                  </a:lnTo>
                  <a:lnTo>
                    <a:pt x="885" y="965"/>
                  </a:lnTo>
                  <a:lnTo>
                    <a:pt x="893" y="973"/>
                  </a:lnTo>
                  <a:lnTo>
                    <a:pt x="893" y="986"/>
                  </a:lnTo>
                  <a:lnTo>
                    <a:pt x="902" y="995"/>
                  </a:lnTo>
                  <a:lnTo>
                    <a:pt x="902" y="1007"/>
                  </a:lnTo>
                  <a:lnTo>
                    <a:pt x="910" y="1016"/>
                  </a:lnTo>
                  <a:lnTo>
                    <a:pt x="910" y="1083"/>
                  </a:lnTo>
                  <a:lnTo>
                    <a:pt x="902" y="1092"/>
                  </a:lnTo>
                  <a:lnTo>
                    <a:pt x="902" y="1100"/>
                  </a:lnTo>
                  <a:lnTo>
                    <a:pt x="910" y="1109"/>
                  </a:lnTo>
                  <a:lnTo>
                    <a:pt x="923" y="1109"/>
                  </a:lnTo>
                  <a:lnTo>
                    <a:pt x="931" y="1113"/>
                  </a:lnTo>
                  <a:lnTo>
                    <a:pt x="948" y="1113"/>
                  </a:lnTo>
                  <a:lnTo>
                    <a:pt x="961" y="1130"/>
                  </a:lnTo>
                  <a:lnTo>
                    <a:pt x="1008" y="1130"/>
                  </a:lnTo>
                  <a:lnTo>
                    <a:pt x="1016" y="1122"/>
                  </a:lnTo>
                  <a:lnTo>
                    <a:pt x="1025" y="1122"/>
                  </a:lnTo>
                  <a:lnTo>
                    <a:pt x="1025" y="1109"/>
                  </a:lnTo>
                  <a:lnTo>
                    <a:pt x="1016" y="1100"/>
                  </a:lnTo>
                  <a:lnTo>
                    <a:pt x="1016" y="1092"/>
                  </a:lnTo>
                  <a:lnTo>
                    <a:pt x="1025" y="1083"/>
                  </a:lnTo>
                  <a:lnTo>
                    <a:pt x="1025" y="1075"/>
                  </a:lnTo>
                  <a:lnTo>
                    <a:pt x="1037" y="1062"/>
                  </a:lnTo>
                  <a:lnTo>
                    <a:pt x="1054" y="1062"/>
                  </a:lnTo>
                  <a:lnTo>
                    <a:pt x="1054" y="1075"/>
                  </a:lnTo>
                  <a:lnTo>
                    <a:pt x="1063" y="1075"/>
                  </a:lnTo>
                  <a:lnTo>
                    <a:pt x="1075" y="1092"/>
                  </a:lnTo>
                  <a:lnTo>
                    <a:pt x="1075" y="1100"/>
                  </a:lnTo>
                  <a:lnTo>
                    <a:pt x="1084" y="1109"/>
                  </a:lnTo>
                  <a:lnTo>
                    <a:pt x="1101" y="1109"/>
                  </a:lnTo>
                  <a:lnTo>
                    <a:pt x="1105" y="1100"/>
                  </a:lnTo>
                  <a:lnTo>
                    <a:pt x="1122" y="1100"/>
                  </a:lnTo>
                  <a:lnTo>
                    <a:pt x="1130" y="1092"/>
                  </a:lnTo>
                  <a:lnTo>
                    <a:pt x="1130" y="1062"/>
                  </a:lnTo>
                  <a:lnTo>
                    <a:pt x="1122" y="1054"/>
                  </a:lnTo>
                  <a:lnTo>
                    <a:pt x="1122" y="1045"/>
                  </a:lnTo>
                  <a:lnTo>
                    <a:pt x="1139" y="1045"/>
                  </a:lnTo>
                  <a:lnTo>
                    <a:pt x="1143" y="1041"/>
                  </a:lnTo>
                  <a:lnTo>
                    <a:pt x="1151" y="1041"/>
                  </a:lnTo>
                  <a:lnTo>
                    <a:pt x="1160" y="1033"/>
                  </a:lnTo>
                  <a:lnTo>
                    <a:pt x="1181" y="1033"/>
                  </a:lnTo>
                  <a:lnTo>
                    <a:pt x="1190" y="1024"/>
                  </a:lnTo>
                  <a:lnTo>
                    <a:pt x="1207" y="1024"/>
                  </a:lnTo>
                  <a:lnTo>
                    <a:pt x="1211" y="1016"/>
                  </a:lnTo>
                  <a:lnTo>
                    <a:pt x="1219" y="1016"/>
                  </a:lnTo>
                  <a:lnTo>
                    <a:pt x="1228" y="1007"/>
                  </a:lnTo>
                  <a:lnTo>
                    <a:pt x="1236" y="1007"/>
                  </a:lnTo>
                  <a:lnTo>
                    <a:pt x="1236" y="1003"/>
                  </a:lnTo>
                  <a:lnTo>
                    <a:pt x="1228" y="995"/>
                  </a:lnTo>
                  <a:lnTo>
                    <a:pt x="1228" y="973"/>
                  </a:lnTo>
                  <a:lnTo>
                    <a:pt x="1219" y="965"/>
                  </a:lnTo>
                  <a:lnTo>
                    <a:pt x="1219" y="956"/>
                  </a:lnTo>
                  <a:lnTo>
                    <a:pt x="1211" y="948"/>
                  </a:lnTo>
                  <a:lnTo>
                    <a:pt x="1211" y="901"/>
                  </a:lnTo>
                  <a:lnTo>
                    <a:pt x="1207" y="901"/>
                  </a:lnTo>
                  <a:lnTo>
                    <a:pt x="1198" y="897"/>
                  </a:lnTo>
                  <a:lnTo>
                    <a:pt x="1190" y="897"/>
                  </a:lnTo>
                  <a:lnTo>
                    <a:pt x="1190" y="889"/>
                  </a:lnTo>
                  <a:lnTo>
                    <a:pt x="1181" y="880"/>
                  </a:lnTo>
                  <a:lnTo>
                    <a:pt x="1181" y="876"/>
                  </a:lnTo>
                  <a:lnTo>
                    <a:pt x="1181" y="868"/>
                  </a:lnTo>
                  <a:lnTo>
                    <a:pt x="1168" y="863"/>
                  </a:lnTo>
                  <a:lnTo>
                    <a:pt x="1151" y="859"/>
                  </a:lnTo>
                  <a:lnTo>
                    <a:pt x="1151" y="842"/>
                  </a:lnTo>
                  <a:lnTo>
                    <a:pt x="1143" y="838"/>
                  </a:lnTo>
                  <a:lnTo>
                    <a:pt x="1151" y="830"/>
                  </a:lnTo>
                  <a:lnTo>
                    <a:pt x="1143" y="821"/>
                  </a:lnTo>
                  <a:lnTo>
                    <a:pt x="1143" y="813"/>
                  </a:lnTo>
                  <a:lnTo>
                    <a:pt x="1151" y="813"/>
                  </a:lnTo>
                  <a:lnTo>
                    <a:pt x="1160" y="821"/>
                  </a:lnTo>
                  <a:lnTo>
                    <a:pt x="1160" y="830"/>
                  </a:lnTo>
                  <a:lnTo>
                    <a:pt x="1168" y="838"/>
                  </a:lnTo>
                  <a:lnTo>
                    <a:pt x="1168" y="842"/>
                  </a:lnTo>
                  <a:lnTo>
                    <a:pt x="1177" y="851"/>
                  </a:lnTo>
                  <a:lnTo>
                    <a:pt x="1177" y="859"/>
                  </a:lnTo>
                  <a:lnTo>
                    <a:pt x="1181" y="868"/>
                  </a:lnTo>
                  <a:lnTo>
                    <a:pt x="1207" y="868"/>
                  </a:lnTo>
                  <a:lnTo>
                    <a:pt x="1207" y="859"/>
                  </a:lnTo>
                  <a:lnTo>
                    <a:pt x="1211" y="851"/>
                  </a:lnTo>
                  <a:lnTo>
                    <a:pt x="1211" y="791"/>
                  </a:lnTo>
                  <a:lnTo>
                    <a:pt x="1207" y="783"/>
                  </a:lnTo>
                  <a:lnTo>
                    <a:pt x="1198" y="783"/>
                  </a:lnTo>
                  <a:lnTo>
                    <a:pt x="1198" y="762"/>
                  </a:lnTo>
                  <a:lnTo>
                    <a:pt x="1190" y="753"/>
                  </a:lnTo>
                  <a:lnTo>
                    <a:pt x="1190" y="736"/>
                  </a:lnTo>
                  <a:lnTo>
                    <a:pt x="1181" y="732"/>
                  </a:lnTo>
                  <a:lnTo>
                    <a:pt x="1181" y="686"/>
                  </a:lnTo>
                  <a:lnTo>
                    <a:pt x="1190" y="677"/>
                  </a:lnTo>
                  <a:lnTo>
                    <a:pt x="1190" y="669"/>
                  </a:lnTo>
                  <a:lnTo>
                    <a:pt x="1181" y="664"/>
                  </a:lnTo>
                  <a:lnTo>
                    <a:pt x="1177" y="664"/>
                  </a:lnTo>
                  <a:lnTo>
                    <a:pt x="1168" y="656"/>
                  </a:lnTo>
                  <a:lnTo>
                    <a:pt x="1168" y="647"/>
                  </a:lnTo>
                  <a:lnTo>
                    <a:pt x="1151" y="631"/>
                  </a:lnTo>
                  <a:lnTo>
                    <a:pt x="1151" y="618"/>
                  </a:lnTo>
                  <a:lnTo>
                    <a:pt x="1139" y="618"/>
                  </a:lnTo>
                  <a:lnTo>
                    <a:pt x="1130" y="609"/>
                  </a:lnTo>
                  <a:lnTo>
                    <a:pt x="1130" y="601"/>
                  </a:lnTo>
                  <a:lnTo>
                    <a:pt x="1122" y="597"/>
                  </a:lnTo>
                  <a:lnTo>
                    <a:pt x="1122" y="563"/>
                  </a:lnTo>
                  <a:lnTo>
                    <a:pt x="1113" y="559"/>
                  </a:lnTo>
                  <a:lnTo>
                    <a:pt x="1113" y="550"/>
                  </a:lnTo>
                  <a:lnTo>
                    <a:pt x="1130" y="533"/>
                  </a:lnTo>
                  <a:lnTo>
                    <a:pt x="1143" y="533"/>
                  </a:lnTo>
                  <a:lnTo>
                    <a:pt x="1143" y="529"/>
                  </a:lnTo>
                  <a:lnTo>
                    <a:pt x="1151" y="521"/>
                  </a:lnTo>
                  <a:lnTo>
                    <a:pt x="1151" y="491"/>
                  </a:lnTo>
                  <a:lnTo>
                    <a:pt x="1130" y="491"/>
                  </a:lnTo>
                  <a:lnTo>
                    <a:pt x="1122" y="495"/>
                  </a:lnTo>
                  <a:lnTo>
                    <a:pt x="1113" y="491"/>
                  </a:lnTo>
                  <a:lnTo>
                    <a:pt x="1084" y="491"/>
                  </a:lnTo>
                  <a:lnTo>
                    <a:pt x="1046" y="453"/>
                  </a:lnTo>
                  <a:lnTo>
                    <a:pt x="1029" y="453"/>
                  </a:lnTo>
                  <a:lnTo>
                    <a:pt x="1029" y="444"/>
                  </a:lnTo>
                  <a:lnTo>
                    <a:pt x="1025" y="436"/>
                  </a:lnTo>
                  <a:lnTo>
                    <a:pt x="1029" y="432"/>
                  </a:lnTo>
                  <a:lnTo>
                    <a:pt x="1025" y="423"/>
                  </a:lnTo>
                  <a:lnTo>
                    <a:pt x="1025" y="415"/>
                  </a:lnTo>
                  <a:lnTo>
                    <a:pt x="1016" y="406"/>
                  </a:lnTo>
                  <a:lnTo>
                    <a:pt x="1016" y="398"/>
                  </a:lnTo>
                  <a:lnTo>
                    <a:pt x="1003" y="385"/>
                  </a:lnTo>
                  <a:lnTo>
                    <a:pt x="1003" y="368"/>
                  </a:lnTo>
                  <a:lnTo>
                    <a:pt x="978" y="347"/>
                  </a:lnTo>
                  <a:lnTo>
                    <a:pt x="969" y="347"/>
                  </a:lnTo>
                  <a:lnTo>
                    <a:pt x="961" y="338"/>
                  </a:lnTo>
                  <a:lnTo>
                    <a:pt x="961" y="317"/>
                  </a:lnTo>
                  <a:lnTo>
                    <a:pt x="969" y="317"/>
                  </a:lnTo>
                  <a:lnTo>
                    <a:pt x="978" y="309"/>
                  </a:lnTo>
                  <a:lnTo>
                    <a:pt x="986" y="309"/>
                  </a:lnTo>
                  <a:lnTo>
                    <a:pt x="1016" y="279"/>
                  </a:lnTo>
                  <a:lnTo>
                    <a:pt x="1025" y="279"/>
                  </a:lnTo>
                  <a:lnTo>
                    <a:pt x="1029" y="271"/>
                  </a:lnTo>
                  <a:lnTo>
                    <a:pt x="1029" y="267"/>
                  </a:lnTo>
                  <a:lnTo>
                    <a:pt x="1084" y="212"/>
                  </a:lnTo>
                  <a:lnTo>
                    <a:pt x="1084" y="186"/>
                  </a:lnTo>
                  <a:lnTo>
                    <a:pt x="1075" y="182"/>
                  </a:lnTo>
                  <a:lnTo>
                    <a:pt x="1075" y="173"/>
                  </a:lnTo>
                  <a:lnTo>
                    <a:pt x="1071" y="165"/>
                  </a:lnTo>
                  <a:lnTo>
                    <a:pt x="1063" y="165"/>
                  </a:lnTo>
                  <a:lnTo>
                    <a:pt x="1063" y="161"/>
                  </a:lnTo>
                  <a:lnTo>
                    <a:pt x="1054" y="152"/>
                  </a:lnTo>
                  <a:lnTo>
                    <a:pt x="1046" y="152"/>
                  </a:lnTo>
                  <a:lnTo>
                    <a:pt x="1037" y="144"/>
                  </a:lnTo>
                  <a:lnTo>
                    <a:pt x="1037" y="135"/>
                  </a:lnTo>
                  <a:lnTo>
                    <a:pt x="1025" y="135"/>
                  </a:lnTo>
                  <a:lnTo>
                    <a:pt x="1016" y="127"/>
                  </a:lnTo>
                  <a:lnTo>
                    <a:pt x="1008" y="127"/>
                  </a:lnTo>
                  <a:lnTo>
                    <a:pt x="1008" y="93"/>
                  </a:lnTo>
                  <a:lnTo>
                    <a:pt x="995" y="76"/>
                  </a:lnTo>
                  <a:lnTo>
                    <a:pt x="995" y="68"/>
                  </a:lnTo>
                  <a:lnTo>
                    <a:pt x="978" y="55"/>
                  </a:lnTo>
                  <a:lnTo>
                    <a:pt x="978" y="46"/>
                  </a:lnTo>
                  <a:lnTo>
                    <a:pt x="961" y="30"/>
                  </a:lnTo>
                  <a:lnTo>
                    <a:pt x="961" y="21"/>
                  </a:lnTo>
                  <a:lnTo>
                    <a:pt x="948" y="21"/>
                  </a:lnTo>
                  <a:lnTo>
                    <a:pt x="940" y="17"/>
                  </a:lnTo>
                  <a:lnTo>
                    <a:pt x="931" y="17"/>
                  </a:lnTo>
                  <a:lnTo>
                    <a:pt x="931" y="55"/>
                  </a:lnTo>
                  <a:lnTo>
                    <a:pt x="923" y="59"/>
                  </a:lnTo>
                  <a:lnTo>
                    <a:pt x="923" y="68"/>
                  </a:lnTo>
                  <a:lnTo>
                    <a:pt x="948" y="68"/>
                  </a:lnTo>
                  <a:lnTo>
                    <a:pt x="961" y="85"/>
                  </a:lnTo>
                  <a:lnTo>
                    <a:pt x="961" y="93"/>
                  </a:lnTo>
                  <a:lnTo>
                    <a:pt x="948" y="93"/>
                  </a:lnTo>
                  <a:lnTo>
                    <a:pt x="940" y="97"/>
                  </a:lnTo>
                  <a:lnTo>
                    <a:pt x="919" y="97"/>
                  </a:lnTo>
                  <a:lnTo>
                    <a:pt x="902" y="114"/>
                  </a:lnTo>
                  <a:lnTo>
                    <a:pt x="872" y="114"/>
                  </a:lnTo>
                  <a:lnTo>
                    <a:pt x="864" y="106"/>
                  </a:lnTo>
                  <a:lnTo>
                    <a:pt x="855" y="106"/>
                  </a:lnTo>
                  <a:lnTo>
                    <a:pt x="847" y="114"/>
                  </a:lnTo>
                  <a:lnTo>
                    <a:pt x="834" y="114"/>
                  </a:lnTo>
                  <a:lnTo>
                    <a:pt x="826" y="106"/>
                  </a:lnTo>
                  <a:lnTo>
                    <a:pt x="826" y="93"/>
                  </a:lnTo>
                  <a:lnTo>
                    <a:pt x="804" y="93"/>
                  </a:lnTo>
                  <a:lnTo>
                    <a:pt x="804" y="106"/>
                  </a:lnTo>
                  <a:lnTo>
                    <a:pt x="796" y="114"/>
                  </a:lnTo>
                  <a:lnTo>
                    <a:pt x="796" y="123"/>
                  </a:lnTo>
                  <a:lnTo>
                    <a:pt x="766" y="123"/>
                  </a:lnTo>
                  <a:lnTo>
                    <a:pt x="766" y="106"/>
                  </a:lnTo>
                  <a:lnTo>
                    <a:pt x="758" y="97"/>
                  </a:lnTo>
                  <a:lnTo>
                    <a:pt x="758" y="76"/>
                  </a:lnTo>
                  <a:lnTo>
                    <a:pt x="749" y="68"/>
                  </a:lnTo>
                  <a:lnTo>
                    <a:pt x="749" y="46"/>
                  </a:lnTo>
                  <a:lnTo>
                    <a:pt x="741" y="38"/>
                  </a:lnTo>
                  <a:lnTo>
                    <a:pt x="737" y="38"/>
                  </a:lnTo>
                  <a:lnTo>
                    <a:pt x="720" y="55"/>
                  </a:lnTo>
                  <a:lnTo>
                    <a:pt x="711" y="55"/>
                  </a:lnTo>
                  <a:lnTo>
                    <a:pt x="703" y="59"/>
                  </a:lnTo>
                  <a:lnTo>
                    <a:pt x="673" y="30"/>
                  </a:lnTo>
                  <a:lnTo>
                    <a:pt x="673" y="8"/>
                  </a:lnTo>
                  <a:lnTo>
                    <a:pt x="660" y="8"/>
                  </a:lnTo>
                  <a:lnTo>
                    <a:pt x="652" y="0"/>
                  </a:lnTo>
                  <a:lnTo>
                    <a:pt x="644" y="0"/>
                  </a:lnTo>
                  <a:lnTo>
                    <a:pt x="635" y="8"/>
                  </a:lnTo>
                  <a:lnTo>
                    <a:pt x="635" y="17"/>
                  </a:lnTo>
                  <a:lnTo>
                    <a:pt x="567" y="85"/>
                  </a:lnTo>
                  <a:lnTo>
                    <a:pt x="546" y="85"/>
                  </a:lnTo>
                  <a:lnTo>
                    <a:pt x="546" y="93"/>
                  </a:lnTo>
                  <a:lnTo>
                    <a:pt x="538" y="97"/>
                  </a:lnTo>
                  <a:lnTo>
                    <a:pt x="538" y="106"/>
                  </a:lnTo>
                  <a:lnTo>
                    <a:pt x="529" y="114"/>
                  </a:lnTo>
                  <a:lnTo>
                    <a:pt x="529" y="123"/>
                  </a:lnTo>
                  <a:lnTo>
                    <a:pt x="521" y="127"/>
                  </a:lnTo>
                  <a:lnTo>
                    <a:pt x="521" y="135"/>
                  </a:lnTo>
                  <a:lnTo>
                    <a:pt x="517" y="144"/>
                  </a:lnTo>
                  <a:lnTo>
                    <a:pt x="517" y="161"/>
                  </a:lnTo>
                  <a:lnTo>
                    <a:pt x="521" y="165"/>
                  </a:lnTo>
                  <a:lnTo>
                    <a:pt x="521" y="186"/>
                  </a:lnTo>
                  <a:lnTo>
                    <a:pt x="529" y="195"/>
                  </a:lnTo>
                  <a:lnTo>
                    <a:pt x="529" y="203"/>
                  </a:lnTo>
                  <a:lnTo>
                    <a:pt x="521" y="212"/>
                  </a:lnTo>
                  <a:lnTo>
                    <a:pt x="521" y="220"/>
                  </a:lnTo>
                  <a:lnTo>
                    <a:pt x="517" y="228"/>
                  </a:lnTo>
                  <a:lnTo>
                    <a:pt x="495" y="228"/>
                  </a:lnTo>
                  <a:lnTo>
                    <a:pt x="495" y="258"/>
                  </a:lnTo>
                  <a:lnTo>
                    <a:pt x="478" y="271"/>
                  </a:lnTo>
                  <a:lnTo>
                    <a:pt x="478" y="279"/>
                  </a:lnTo>
                  <a:lnTo>
                    <a:pt x="462" y="292"/>
                  </a:lnTo>
                  <a:lnTo>
                    <a:pt x="453" y="292"/>
                  </a:lnTo>
                  <a:lnTo>
                    <a:pt x="440" y="309"/>
                  </a:lnTo>
                  <a:lnTo>
                    <a:pt x="440" y="317"/>
                  </a:lnTo>
                  <a:lnTo>
                    <a:pt x="423" y="330"/>
                  </a:lnTo>
                  <a:lnTo>
                    <a:pt x="423" y="338"/>
                  </a:lnTo>
                  <a:lnTo>
                    <a:pt x="432" y="347"/>
                  </a:lnTo>
                  <a:lnTo>
                    <a:pt x="432" y="355"/>
                  </a:lnTo>
                  <a:lnTo>
                    <a:pt x="415" y="368"/>
                  </a:lnTo>
                  <a:lnTo>
                    <a:pt x="381" y="368"/>
                  </a:lnTo>
                  <a:lnTo>
                    <a:pt x="373" y="360"/>
                  </a:lnTo>
                  <a:lnTo>
                    <a:pt x="339" y="360"/>
                  </a:lnTo>
                  <a:lnTo>
                    <a:pt x="335" y="355"/>
                  </a:lnTo>
                  <a:lnTo>
                    <a:pt x="288" y="355"/>
                  </a:lnTo>
                  <a:lnTo>
                    <a:pt x="280" y="360"/>
                  </a:lnTo>
                  <a:lnTo>
                    <a:pt x="267" y="360"/>
                  </a:lnTo>
                  <a:lnTo>
                    <a:pt x="250" y="347"/>
                  </a:lnTo>
                  <a:lnTo>
                    <a:pt x="250" y="330"/>
                  </a:lnTo>
                  <a:lnTo>
                    <a:pt x="241" y="330"/>
                  </a:lnTo>
                  <a:lnTo>
                    <a:pt x="233" y="338"/>
                  </a:lnTo>
                  <a:lnTo>
                    <a:pt x="233" y="347"/>
                  </a:lnTo>
                  <a:lnTo>
                    <a:pt x="220" y="347"/>
                  </a:lnTo>
                  <a:lnTo>
                    <a:pt x="220" y="338"/>
                  </a:lnTo>
                  <a:lnTo>
                    <a:pt x="203" y="326"/>
                  </a:lnTo>
                  <a:lnTo>
                    <a:pt x="182" y="326"/>
                  </a:lnTo>
                  <a:lnTo>
                    <a:pt x="174" y="330"/>
                  </a:lnTo>
                  <a:lnTo>
                    <a:pt x="161" y="317"/>
                  </a:lnTo>
                  <a:lnTo>
                    <a:pt x="136" y="317"/>
                  </a:lnTo>
                  <a:lnTo>
                    <a:pt x="127" y="326"/>
                  </a:lnTo>
                  <a:lnTo>
                    <a:pt x="98" y="326"/>
                  </a:lnTo>
                  <a:lnTo>
                    <a:pt x="89" y="330"/>
                  </a:lnTo>
                  <a:lnTo>
                    <a:pt x="47" y="330"/>
                  </a:lnTo>
                  <a:lnTo>
                    <a:pt x="47" y="347"/>
                  </a:lnTo>
                  <a:lnTo>
                    <a:pt x="38" y="355"/>
                  </a:lnTo>
                  <a:lnTo>
                    <a:pt x="38" y="406"/>
                  </a:lnTo>
                  <a:lnTo>
                    <a:pt x="30" y="415"/>
                  </a:lnTo>
                  <a:lnTo>
                    <a:pt x="30" y="423"/>
                  </a:lnTo>
                  <a:lnTo>
                    <a:pt x="21" y="432"/>
                  </a:lnTo>
                  <a:lnTo>
                    <a:pt x="17" y="432"/>
                  </a:lnTo>
                  <a:lnTo>
                    <a:pt x="9" y="436"/>
                  </a:lnTo>
                  <a:lnTo>
                    <a:pt x="0" y="436"/>
                  </a:lnTo>
                  <a:lnTo>
                    <a:pt x="0" y="482"/>
                  </a:lnTo>
                  <a:lnTo>
                    <a:pt x="9" y="491"/>
                  </a:lnTo>
                  <a:lnTo>
                    <a:pt x="17" y="491"/>
                  </a:lnTo>
                  <a:lnTo>
                    <a:pt x="38" y="512"/>
                  </a:lnTo>
                  <a:lnTo>
                    <a:pt x="38" y="521"/>
                  </a:lnTo>
                  <a:lnTo>
                    <a:pt x="55" y="533"/>
                  </a:lnTo>
                  <a:lnTo>
                    <a:pt x="68" y="533"/>
                  </a:lnTo>
                  <a:lnTo>
                    <a:pt x="85" y="550"/>
                  </a:lnTo>
                  <a:lnTo>
                    <a:pt x="85" y="559"/>
                  </a:lnTo>
                  <a:lnTo>
                    <a:pt x="89" y="563"/>
                  </a:lnTo>
                  <a:lnTo>
                    <a:pt x="106" y="563"/>
                  </a:lnTo>
                  <a:lnTo>
                    <a:pt x="114" y="571"/>
                  </a:lnTo>
                  <a:lnTo>
                    <a:pt x="136" y="571"/>
                  </a:lnTo>
                  <a:lnTo>
                    <a:pt x="136" y="580"/>
                  </a:lnTo>
                  <a:lnTo>
                    <a:pt x="144" y="588"/>
                  </a:lnTo>
                  <a:lnTo>
                    <a:pt x="144" y="601"/>
                  </a:lnTo>
                  <a:lnTo>
                    <a:pt x="153" y="609"/>
                  </a:lnTo>
                  <a:lnTo>
                    <a:pt x="165" y="597"/>
                  </a:lnTo>
                  <a:lnTo>
                    <a:pt x="174" y="597"/>
                  </a:lnTo>
                  <a:lnTo>
                    <a:pt x="182" y="601"/>
                  </a:lnTo>
                  <a:lnTo>
                    <a:pt x="191" y="601"/>
                  </a:lnTo>
                  <a:lnTo>
                    <a:pt x="199" y="609"/>
                  </a:lnTo>
                  <a:lnTo>
                    <a:pt x="199" y="618"/>
                  </a:lnTo>
                  <a:lnTo>
                    <a:pt x="203" y="626"/>
                  </a:lnTo>
                  <a:lnTo>
                    <a:pt x="220" y="626"/>
                  </a:lnTo>
                  <a:lnTo>
                    <a:pt x="220" y="647"/>
                  </a:lnTo>
                  <a:lnTo>
                    <a:pt x="229" y="656"/>
                  </a:lnTo>
                  <a:lnTo>
                    <a:pt x="229" y="664"/>
                  </a:lnTo>
                  <a:lnTo>
                    <a:pt x="241" y="664"/>
                  </a:lnTo>
                  <a:lnTo>
                    <a:pt x="258" y="647"/>
                  </a:lnTo>
                  <a:lnTo>
                    <a:pt x="280" y="669"/>
                  </a:lnTo>
                  <a:lnTo>
                    <a:pt x="280" y="677"/>
                  </a:lnTo>
                  <a:lnTo>
                    <a:pt x="271" y="686"/>
                  </a:lnTo>
                  <a:lnTo>
                    <a:pt x="271" y="715"/>
                  </a:lnTo>
                  <a:lnTo>
                    <a:pt x="267" y="724"/>
                  </a:lnTo>
                  <a:lnTo>
                    <a:pt x="267" y="745"/>
                  </a:lnTo>
                  <a:lnTo>
                    <a:pt x="280" y="762"/>
                  </a:lnTo>
                  <a:lnTo>
                    <a:pt x="280" y="774"/>
                  </a:lnTo>
                  <a:lnTo>
                    <a:pt x="271" y="783"/>
                  </a:lnTo>
                  <a:lnTo>
                    <a:pt x="271" y="800"/>
                  </a:lnTo>
                  <a:lnTo>
                    <a:pt x="280" y="804"/>
                  </a:lnTo>
                  <a:lnTo>
                    <a:pt x="271" y="813"/>
                  </a:lnTo>
                  <a:lnTo>
                    <a:pt x="258" y="813"/>
                  </a:lnTo>
                  <a:lnTo>
                    <a:pt x="258" y="804"/>
                  </a:lnTo>
                  <a:lnTo>
                    <a:pt x="250" y="800"/>
                  </a:lnTo>
                  <a:lnTo>
                    <a:pt x="250" y="791"/>
                  </a:lnTo>
                  <a:lnTo>
                    <a:pt x="233" y="774"/>
                  </a:lnTo>
                  <a:lnTo>
                    <a:pt x="233" y="770"/>
                  </a:lnTo>
                  <a:lnTo>
                    <a:pt x="229" y="762"/>
                  </a:lnTo>
                  <a:lnTo>
                    <a:pt x="220" y="762"/>
                  </a:lnTo>
                  <a:lnTo>
                    <a:pt x="212" y="753"/>
                  </a:lnTo>
                  <a:lnTo>
                    <a:pt x="191" y="753"/>
                  </a:lnTo>
                  <a:lnTo>
                    <a:pt x="165" y="774"/>
                  </a:lnTo>
                  <a:lnTo>
                    <a:pt x="161" y="774"/>
                  </a:lnTo>
                  <a:lnTo>
                    <a:pt x="144" y="791"/>
                  </a:lnTo>
                  <a:lnTo>
                    <a:pt x="144" y="800"/>
                  </a:lnTo>
                  <a:lnTo>
                    <a:pt x="127" y="813"/>
                  </a:lnTo>
                  <a:lnTo>
                    <a:pt x="106" y="813"/>
                  </a:lnTo>
                  <a:lnTo>
                    <a:pt x="98" y="804"/>
                  </a:lnTo>
                  <a:lnTo>
                    <a:pt x="76" y="830"/>
                  </a:lnTo>
                  <a:lnTo>
                    <a:pt x="55" y="830"/>
                  </a:lnTo>
                  <a:lnTo>
                    <a:pt x="47" y="821"/>
                  </a:lnTo>
                  <a:lnTo>
                    <a:pt x="47" y="813"/>
                  </a:lnTo>
                  <a:lnTo>
                    <a:pt x="30" y="813"/>
                  </a:lnTo>
                  <a:lnTo>
                    <a:pt x="17" y="830"/>
                  </a:lnTo>
                  <a:lnTo>
                    <a:pt x="17" y="842"/>
                  </a:lnTo>
                  <a:lnTo>
                    <a:pt x="21" y="851"/>
                  </a:lnTo>
                  <a:lnTo>
                    <a:pt x="21" y="859"/>
                  </a:lnTo>
                  <a:lnTo>
                    <a:pt x="30" y="859"/>
                  </a:lnTo>
                  <a:lnTo>
                    <a:pt x="47" y="872"/>
                  </a:lnTo>
                  <a:lnTo>
                    <a:pt x="47" y="897"/>
                  </a:lnTo>
                  <a:lnTo>
                    <a:pt x="38" y="901"/>
                  </a:lnTo>
                  <a:lnTo>
                    <a:pt x="47" y="910"/>
                  </a:lnTo>
                  <a:lnTo>
                    <a:pt x="47" y="935"/>
                  </a:lnTo>
                  <a:lnTo>
                    <a:pt x="38" y="940"/>
                  </a:lnTo>
                  <a:lnTo>
                    <a:pt x="38" y="948"/>
                  </a:lnTo>
                  <a:lnTo>
                    <a:pt x="47" y="956"/>
                  </a:lnTo>
                  <a:lnTo>
                    <a:pt x="47" y="965"/>
                  </a:lnTo>
                  <a:lnTo>
                    <a:pt x="59" y="965"/>
                  </a:lnTo>
                  <a:lnTo>
                    <a:pt x="59" y="978"/>
                  </a:lnTo>
                  <a:lnTo>
                    <a:pt x="68" y="986"/>
                  </a:lnTo>
                  <a:lnTo>
                    <a:pt x="76" y="986"/>
                  </a:lnTo>
                  <a:lnTo>
                    <a:pt x="76" y="995"/>
                  </a:lnTo>
                  <a:lnTo>
                    <a:pt x="136" y="1054"/>
                  </a:lnTo>
                  <a:lnTo>
                    <a:pt x="136" y="1062"/>
                  </a:lnTo>
                  <a:lnTo>
                    <a:pt x="144" y="1071"/>
                  </a:lnTo>
                  <a:lnTo>
                    <a:pt x="153" y="1071"/>
                  </a:lnTo>
                  <a:lnTo>
                    <a:pt x="165" y="1083"/>
                  </a:lnTo>
                  <a:lnTo>
                    <a:pt x="191" y="1083"/>
                  </a:lnTo>
                  <a:lnTo>
                    <a:pt x="199" y="1092"/>
                  </a:lnTo>
                  <a:lnTo>
                    <a:pt x="203" y="1092"/>
                  </a:lnTo>
                  <a:lnTo>
                    <a:pt x="212" y="1092"/>
                  </a:lnTo>
                  <a:lnTo>
                    <a:pt x="220" y="1083"/>
                  </a:lnTo>
                  <a:lnTo>
                    <a:pt x="220" y="1075"/>
                  </a:lnTo>
                  <a:lnTo>
                    <a:pt x="233" y="1062"/>
                  </a:lnTo>
                  <a:lnTo>
                    <a:pt x="241" y="1062"/>
                  </a:lnTo>
                  <a:lnTo>
                    <a:pt x="250" y="1054"/>
                  </a:lnTo>
                  <a:lnTo>
                    <a:pt x="258" y="1054"/>
                  </a:lnTo>
                  <a:lnTo>
                    <a:pt x="258" y="1062"/>
                  </a:lnTo>
                  <a:lnTo>
                    <a:pt x="267" y="1071"/>
                  </a:lnTo>
                  <a:lnTo>
                    <a:pt x="267" y="1075"/>
                  </a:lnTo>
                  <a:lnTo>
                    <a:pt x="271" y="1083"/>
                  </a:lnTo>
                  <a:lnTo>
                    <a:pt x="280" y="1083"/>
                  </a:lnTo>
                  <a:lnTo>
                    <a:pt x="296" y="1100"/>
                  </a:lnTo>
                  <a:lnTo>
                    <a:pt x="296" y="1122"/>
                  </a:lnTo>
                  <a:lnTo>
                    <a:pt x="313" y="1139"/>
                  </a:lnTo>
                  <a:lnTo>
                    <a:pt x="335" y="1139"/>
                  </a:lnTo>
                  <a:lnTo>
                    <a:pt x="339" y="1147"/>
                  </a:lnTo>
                  <a:lnTo>
                    <a:pt x="339" y="1160"/>
                  </a:lnTo>
                  <a:lnTo>
                    <a:pt x="356" y="1160"/>
                  </a:lnTo>
                  <a:lnTo>
                    <a:pt x="373" y="1147"/>
                  </a:lnTo>
                  <a:lnTo>
                    <a:pt x="394" y="1147"/>
                  </a:lnTo>
                  <a:lnTo>
                    <a:pt x="402" y="1151"/>
                  </a:lnTo>
                  <a:lnTo>
                    <a:pt x="423" y="1151"/>
                  </a:lnTo>
                  <a:lnTo>
                    <a:pt x="432" y="1147"/>
                  </a:lnTo>
                  <a:lnTo>
                    <a:pt x="432" y="1139"/>
                  </a:lnTo>
                  <a:lnTo>
                    <a:pt x="440" y="1130"/>
                  </a:lnTo>
                  <a:lnTo>
                    <a:pt x="440" y="1113"/>
                  </a:lnTo>
                  <a:lnTo>
                    <a:pt x="449" y="1109"/>
                  </a:lnTo>
                  <a:lnTo>
                    <a:pt x="449" y="1092"/>
                  </a:lnTo>
                  <a:lnTo>
                    <a:pt x="453" y="1083"/>
                  </a:lnTo>
                  <a:lnTo>
                    <a:pt x="462" y="1083"/>
                  </a:lnTo>
                  <a:lnTo>
                    <a:pt x="462" y="1075"/>
                  </a:lnTo>
                  <a:lnTo>
                    <a:pt x="470" y="1071"/>
                  </a:lnTo>
                  <a:lnTo>
                    <a:pt x="487" y="1071"/>
                  </a:lnTo>
                  <a:lnTo>
                    <a:pt x="495" y="1075"/>
                  </a:lnTo>
                  <a:lnTo>
                    <a:pt x="500" y="1075"/>
                  </a:lnTo>
                  <a:lnTo>
                    <a:pt x="500" y="1092"/>
                  </a:lnTo>
                  <a:lnTo>
                    <a:pt x="508" y="1092"/>
                  </a:lnTo>
                  <a:lnTo>
                    <a:pt x="521" y="1109"/>
                  </a:lnTo>
                  <a:lnTo>
                    <a:pt x="529" y="1109"/>
                  </a:lnTo>
                  <a:lnTo>
                    <a:pt x="538" y="1113"/>
                  </a:lnTo>
                  <a:lnTo>
                    <a:pt x="546" y="1113"/>
                  </a:lnTo>
                  <a:lnTo>
                    <a:pt x="546" y="1139"/>
                  </a:lnTo>
                  <a:lnTo>
                    <a:pt x="555" y="1147"/>
                  </a:lnTo>
                  <a:lnTo>
                    <a:pt x="576" y="1147"/>
                  </a:lnTo>
                  <a:lnTo>
                    <a:pt x="584" y="1151"/>
                  </a:lnTo>
                  <a:lnTo>
                    <a:pt x="597" y="1151"/>
                  </a:lnTo>
                  <a:lnTo>
                    <a:pt x="605" y="1160"/>
                  </a:lnTo>
                  <a:lnTo>
                    <a:pt x="622" y="1160"/>
                  </a:lnTo>
                  <a:lnTo>
                    <a:pt x="631" y="1168"/>
                  </a:lnTo>
                  <a:lnTo>
                    <a:pt x="635" y="1168"/>
                  </a:lnTo>
                  <a:lnTo>
                    <a:pt x="635" y="1177"/>
                  </a:lnTo>
                  <a:lnTo>
                    <a:pt x="644" y="1181"/>
                  </a:lnTo>
                  <a:lnTo>
                    <a:pt x="644" y="1189"/>
                  </a:lnTo>
                  <a:lnTo>
                    <a:pt x="669" y="1189"/>
                  </a:lnTo>
                  <a:lnTo>
                    <a:pt x="690" y="1210"/>
                  </a:lnTo>
                  <a:lnTo>
                    <a:pt x="699" y="1210"/>
                  </a:lnTo>
                  <a:lnTo>
                    <a:pt x="711" y="1227"/>
                  </a:lnTo>
                  <a:lnTo>
                    <a:pt x="720" y="1227"/>
                  </a:lnTo>
                  <a:lnTo>
                    <a:pt x="728" y="1236"/>
                  </a:lnTo>
                  <a:lnTo>
                    <a:pt x="741" y="1236"/>
                  </a:lnTo>
                  <a:lnTo>
                    <a:pt x="758" y="1249"/>
                  </a:lnTo>
                  <a:lnTo>
                    <a:pt x="758" y="1257"/>
                  </a:lnTo>
                  <a:lnTo>
                    <a:pt x="766" y="1265"/>
                  </a:lnTo>
                  <a:lnTo>
                    <a:pt x="779" y="1265"/>
                  </a:lnTo>
                  <a:lnTo>
                    <a:pt x="787" y="1274"/>
                  </a:lnTo>
                  <a:lnTo>
                    <a:pt x="787" y="1287"/>
                  </a:lnTo>
                  <a:lnTo>
                    <a:pt x="804" y="1287"/>
                  </a:lnTo>
                  <a:lnTo>
                    <a:pt x="813" y="1295"/>
                  </a:lnTo>
                  <a:lnTo>
                    <a:pt x="821" y="1295"/>
                  </a:lnTo>
                  <a:lnTo>
                    <a:pt x="826" y="1304"/>
                  </a:lnTo>
                  <a:lnTo>
                    <a:pt x="834" y="1304"/>
                  </a:lnTo>
                  <a:lnTo>
                    <a:pt x="855" y="1325"/>
                  </a:lnTo>
                  <a:lnTo>
                    <a:pt x="872" y="1325"/>
                  </a:lnTo>
                  <a:lnTo>
                    <a:pt x="902" y="1354"/>
                  </a:lnTo>
                  <a:lnTo>
                    <a:pt x="919" y="1354"/>
                  </a:lnTo>
                  <a:lnTo>
                    <a:pt x="923" y="1363"/>
                  </a:lnTo>
                  <a:lnTo>
                    <a:pt x="931" y="1363"/>
                  </a:lnTo>
                  <a:lnTo>
                    <a:pt x="936" y="1359"/>
                  </a:lnTo>
                  <a:lnTo>
                    <a:pt x="940" y="1354"/>
                  </a:lnTo>
                  <a:lnTo>
                    <a:pt x="940" y="1350"/>
                  </a:lnTo>
                  <a:lnTo>
                    <a:pt x="936" y="1342"/>
                  </a:lnTo>
                  <a:lnTo>
                    <a:pt x="936" y="1337"/>
                  </a:lnTo>
                  <a:lnTo>
                    <a:pt x="931" y="1333"/>
                  </a:lnTo>
                  <a:lnTo>
                    <a:pt x="931" y="1325"/>
                  </a:lnTo>
                  <a:lnTo>
                    <a:pt x="923" y="1316"/>
                  </a:lnTo>
                  <a:lnTo>
                    <a:pt x="923" y="1304"/>
                  </a:lnTo>
                  <a:lnTo>
                    <a:pt x="931" y="1295"/>
                  </a:lnTo>
                  <a:lnTo>
                    <a:pt x="931" y="1282"/>
                  </a:lnTo>
                  <a:lnTo>
                    <a:pt x="923" y="1282"/>
                  </a:lnTo>
                  <a:lnTo>
                    <a:pt x="919" y="1274"/>
                  </a:lnTo>
                  <a:lnTo>
                    <a:pt x="919" y="1265"/>
                  </a:lnTo>
                  <a:lnTo>
                    <a:pt x="902" y="1265"/>
                  </a:lnTo>
                  <a:lnTo>
                    <a:pt x="902" y="1257"/>
                  </a:lnTo>
                  <a:lnTo>
                    <a:pt x="885" y="1244"/>
                  </a:lnTo>
                  <a:lnTo>
                    <a:pt x="885" y="1227"/>
                  </a:lnTo>
                  <a:lnTo>
                    <a:pt x="864" y="1206"/>
                  </a:lnTo>
                  <a:lnTo>
                    <a:pt x="864" y="1189"/>
                  </a:lnTo>
                  <a:lnTo>
                    <a:pt x="872" y="1181"/>
                  </a:lnTo>
                  <a:lnTo>
                    <a:pt x="881" y="1181"/>
                  </a:lnTo>
                  <a:lnTo>
                    <a:pt x="881" y="1168"/>
                  </a:lnTo>
                  <a:lnTo>
                    <a:pt x="864" y="1168"/>
                  </a:lnTo>
                  <a:lnTo>
                    <a:pt x="855" y="1177"/>
                  </a:lnTo>
                  <a:lnTo>
                    <a:pt x="843" y="1177"/>
                  </a:lnTo>
                  <a:lnTo>
                    <a:pt x="826" y="1160"/>
                  </a:lnTo>
                  <a:lnTo>
                    <a:pt x="821" y="1160"/>
                  </a:lnTo>
                  <a:lnTo>
                    <a:pt x="821" y="1151"/>
                  </a:lnTo>
                  <a:lnTo>
                    <a:pt x="826" y="1147"/>
                  </a:lnTo>
                  <a:lnTo>
                    <a:pt x="826" y="1139"/>
                  </a:lnTo>
                  <a:lnTo>
                    <a:pt x="804" y="1113"/>
                  </a:lnTo>
                  <a:lnTo>
                    <a:pt x="796" y="1113"/>
                  </a:lnTo>
                  <a:lnTo>
                    <a:pt x="796" y="1100"/>
                  </a:lnTo>
                  <a:lnTo>
                    <a:pt x="779" y="1083"/>
                  </a:lnTo>
                  <a:lnTo>
                    <a:pt x="775" y="1083"/>
                  </a:lnTo>
                  <a:lnTo>
                    <a:pt x="775" y="1054"/>
                  </a:lnTo>
                  <a:lnTo>
                    <a:pt x="766" y="1045"/>
                  </a:lnTo>
                  <a:lnTo>
                    <a:pt x="766" y="1016"/>
                  </a:lnTo>
                  <a:lnTo>
                    <a:pt x="779" y="1016"/>
                  </a:lnTo>
                  <a:lnTo>
                    <a:pt x="779" y="1033"/>
                  </a:lnTo>
                  <a:lnTo>
                    <a:pt x="787" y="1041"/>
                  </a:lnTo>
                  <a:lnTo>
                    <a:pt x="796" y="1045"/>
                  </a:lnTo>
                  <a:lnTo>
                    <a:pt x="813" y="1045"/>
                  </a:lnTo>
                  <a:lnTo>
                    <a:pt x="813" y="1041"/>
                  </a:lnTo>
                  <a:lnTo>
                    <a:pt x="804" y="1033"/>
                  </a:lnTo>
                  <a:lnTo>
                    <a:pt x="804" y="1024"/>
                  </a:lnTo>
                  <a:lnTo>
                    <a:pt x="804" y="1016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866C171F-BA6E-41DE-BF3C-95A774613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" y="1578"/>
              <a:ext cx="334" cy="222"/>
            </a:xfrm>
            <a:custGeom>
              <a:avLst/>
              <a:gdLst>
                <a:gd name="T0" fmla="*/ 21 w 1477"/>
                <a:gd name="T1" fmla="*/ 627 h 982"/>
                <a:gd name="T2" fmla="*/ 30 w 1477"/>
                <a:gd name="T3" fmla="*/ 720 h 982"/>
                <a:gd name="T4" fmla="*/ 98 w 1477"/>
                <a:gd name="T5" fmla="*/ 694 h 982"/>
                <a:gd name="T6" fmla="*/ 85 w 1477"/>
                <a:gd name="T7" fmla="*/ 809 h 982"/>
                <a:gd name="T8" fmla="*/ 89 w 1477"/>
                <a:gd name="T9" fmla="*/ 914 h 982"/>
                <a:gd name="T10" fmla="*/ 144 w 1477"/>
                <a:gd name="T11" fmla="*/ 906 h 982"/>
                <a:gd name="T12" fmla="*/ 212 w 1477"/>
                <a:gd name="T13" fmla="*/ 885 h 982"/>
                <a:gd name="T14" fmla="*/ 271 w 1477"/>
                <a:gd name="T15" fmla="*/ 864 h 982"/>
                <a:gd name="T16" fmla="*/ 373 w 1477"/>
                <a:gd name="T17" fmla="*/ 830 h 982"/>
                <a:gd name="T18" fmla="*/ 402 w 1477"/>
                <a:gd name="T19" fmla="*/ 897 h 982"/>
                <a:gd name="T20" fmla="*/ 462 w 1477"/>
                <a:gd name="T21" fmla="*/ 961 h 982"/>
                <a:gd name="T22" fmla="*/ 606 w 1477"/>
                <a:gd name="T23" fmla="*/ 940 h 982"/>
                <a:gd name="T24" fmla="*/ 711 w 1477"/>
                <a:gd name="T25" fmla="*/ 940 h 982"/>
                <a:gd name="T26" fmla="*/ 758 w 1477"/>
                <a:gd name="T27" fmla="*/ 944 h 982"/>
                <a:gd name="T28" fmla="*/ 851 w 1477"/>
                <a:gd name="T29" fmla="*/ 974 h 982"/>
                <a:gd name="T30" fmla="*/ 931 w 1477"/>
                <a:gd name="T31" fmla="*/ 952 h 982"/>
                <a:gd name="T32" fmla="*/ 986 w 1477"/>
                <a:gd name="T33" fmla="*/ 893 h 982"/>
                <a:gd name="T34" fmla="*/ 1029 w 1477"/>
                <a:gd name="T35" fmla="*/ 826 h 982"/>
                <a:gd name="T36" fmla="*/ 1025 w 1477"/>
                <a:gd name="T37" fmla="*/ 758 h 982"/>
                <a:gd name="T38" fmla="*/ 1046 w 1477"/>
                <a:gd name="T39" fmla="*/ 711 h 982"/>
                <a:gd name="T40" fmla="*/ 1152 w 1477"/>
                <a:gd name="T41" fmla="*/ 614 h 982"/>
                <a:gd name="T42" fmla="*/ 1219 w 1477"/>
                <a:gd name="T43" fmla="*/ 665 h 982"/>
                <a:gd name="T44" fmla="*/ 1266 w 1477"/>
                <a:gd name="T45" fmla="*/ 686 h 982"/>
                <a:gd name="T46" fmla="*/ 1312 w 1477"/>
                <a:gd name="T47" fmla="*/ 720 h 982"/>
                <a:gd name="T48" fmla="*/ 1363 w 1477"/>
                <a:gd name="T49" fmla="*/ 720 h 982"/>
                <a:gd name="T50" fmla="*/ 1456 w 1477"/>
                <a:gd name="T51" fmla="*/ 703 h 982"/>
                <a:gd name="T52" fmla="*/ 1439 w 1477"/>
                <a:gd name="T53" fmla="*/ 665 h 982"/>
                <a:gd name="T54" fmla="*/ 1465 w 1477"/>
                <a:gd name="T55" fmla="*/ 538 h 982"/>
                <a:gd name="T56" fmla="*/ 1469 w 1477"/>
                <a:gd name="T57" fmla="*/ 478 h 982"/>
                <a:gd name="T58" fmla="*/ 1418 w 1477"/>
                <a:gd name="T59" fmla="*/ 445 h 982"/>
                <a:gd name="T60" fmla="*/ 1351 w 1477"/>
                <a:gd name="T61" fmla="*/ 318 h 982"/>
                <a:gd name="T62" fmla="*/ 1295 w 1477"/>
                <a:gd name="T63" fmla="*/ 271 h 982"/>
                <a:gd name="T64" fmla="*/ 1249 w 1477"/>
                <a:gd name="T65" fmla="*/ 191 h 982"/>
                <a:gd name="T66" fmla="*/ 1325 w 1477"/>
                <a:gd name="T67" fmla="*/ 165 h 982"/>
                <a:gd name="T68" fmla="*/ 1304 w 1477"/>
                <a:gd name="T69" fmla="*/ 114 h 982"/>
                <a:gd name="T70" fmla="*/ 1219 w 1477"/>
                <a:gd name="T71" fmla="*/ 38 h 982"/>
                <a:gd name="T72" fmla="*/ 1067 w 1477"/>
                <a:gd name="T73" fmla="*/ 0 h 982"/>
                <a:gd name="T74" fmla="*/ 1025 w 1477"/>
                <a:gd name="T75" fmla="*/ 76 h 982"/>
                <a:gd name="T76" fmla="*/ 948 w 1477"/>
                <a:gd name="T77" fmla="*/ 85 h 982"/>
                <a:gd name="T78" fmla="*/ 843 w 1477"/>
                <a:gd name="T79" fmla="*/ 68 h 982"/>
                <a:gd name="T80" fmla="*/ 766 w 1477"/>
                <a:gd name="T81" fmla="*/ 127 h 982"/>
                <a:gd name="T82" fmla="*/ 644 w 1477"/>
                <a:gd name="T83" fmla="*/ 97 h 982"/>
                <a:gd name="T84" fmla="*/ 576 w 1477"/>
                <a:gd name="T85" fmla="*/ 136 h 982"/>
                <a:gd name="T86" fmla="*/ 508 w 1477"/>
                <a:gd name="T87" fmla="*/ 127 h 982"/>
                <a:gd name="T88" fmla="*/ 479 w 1477"/>
                <a:gd name="T89" fmla="*/ 182 h 982"/>
                <a:gd name="T90" fmla="*/ 424 w 1477"/>
                <a:gd name="T91" fmla="*/ 191 h 982"/>
                <a:gd name="T92" fmla="*/ 347 w 1477"/>
                <a:gd name="T93" fmla="*/ 136 h 982"/>
                <a:gd name="T94" fmla="*/ 288 w 1477"/>
                <a:gd name="T95" fmla="*/ 106 h 982"/>
                <a:gd name="T96" fmla="*/ 199 w 1477"/>
                <a:gd name="T97" fmla="*/ 136 h 982"/>
                <a:gd name="T98" fmla="*/ 127 w 1477"/>
                <a:gd name="T99" fmla="*/ 174 h 982"/>
                <a:gd name="T100" fmla="*/ 59 w 1477"/>
                <a:gd name="T101" fmla="*/ 203 h 982"/>
                <a:gd name="T102" fmla="*/ 68 w 1477"/>
                <a:gd name="T103" fmla="*/ 258 h 982"/>
                <a:gd name="T104" fmla="*/ 98 w 1477"/>
                <a:gd name="T105" fmla="*/ 288 h 982"/>
                <a:gd name="T106" fmla="*/ 170 w 1477"/>
                <a:gd name="T107" fmla="*/ 330 h 982"/>
                <a:gd name="T108" fmla="*/ 76 w 1477"/>
                <a:gd name="T109" fmla="*/ 364 h 982"/>
                <a:gd name="T110" fmla="*/ 47 w 1477"/>
                <a:gd name="T111" fmla="*/ 411 h 982"/>
                <a:gd name="T112" fmla="*/ 17 w 1477"/>
                <a:gd name="T113" fmla="*/ 462 h 982"/>
                <a:gd name="T114" fmla="*/ 47 w 1477"/>
                <a:gd name="T115" fmla="*/ 529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77" h="982">
                  <a:moveTo>
                    <a:pt x="0" y="588"/>
                  </a:moveTo>
                  <a:lnTo>
                    <a:pt x="9" y="597"/>
                  </a:lnTo>
                  <a:lnTo>
                    <a:pt x="17" y="597"/>
                  </a:lnTo>
                  <a:lnTo>
                    <a:pt x="17" y="605"/>
                  </a:lnTo>
                  <a:lnTo>
                    <a:pt x="21" y="614"/>
                  </a:lnTo>
                  <a:lnTo>
                    <a:pt x="21" y="627"/>
                  </a:lnTo>
                  <a:lnTo>
                    <a:pt x="30" y="635"/>
                  </a:lnTo>
                  <a:lnTo>
                    <a:pt x="30" y="665"/>
                  </a:lnTo>
                  <a:lnTo>
                    <a:pt x="21" y="673"/>
                  </a:lnTo>
                  <a:lnTo>
                    <a:pt x="21" y="703"/>
                  </a:lnTo>
                  <a:lnTo>
                    <a:pt x="30" y="711"/>
                  </a:lnTo>
                  <a:lnTo>
                    <a:pt x="30" y="720"/>
                  </a:lnTo>
                  <a:lnTo>
                    <a:pt x="38" y="724"/>
                  </a:lnTo>
                  <a:lnTo>
                    <a:pt x="55" y="724"/>
                  </a:lnTo>
                  <a:lnTo>
                    <a:pt x="59" y="720"/>
                  </a:lnTo>
                  <a:lnTo>
                    <a:pt x="68" y="720"/>
                  </a:lnTo>
                  <a:lnTo>
                    <a:pt x="89" y="694"/>
                  </a:lnTo>
                  <a:lnTo>
                    <a:pt x="98" y="694"/>
                  </a:lnTo>
                  <a:lnTo>
                    <a:pt x="106" y="703"/>
                  </a:lnTo>
                  <a:lnTo>
                    <a:pt x="106" y="770"/>
                  </a:lnTo>
                  <a:lnTo>
                    <a:pt x="89" y="787"/>
                  </a:lnTo>
                  <a:lnTo>
                    <a:pt x="89" y="792"/>
                  </a:lnTo>
                  <a:lnTo>
                    <a:pt x="85" y="800"/>
                  </a:lnTo>
                  <a:lnTo>
                    <a:pt x="85" y="809"/>
                  </a:lnTo>
                  <a:lnTo>
                    <a:pt x="76" y="817"/>
                  </a:lnTo>
                  <a:lnTo>
                    <a:pt x="76" y="826"/>
                  </a:lnTo>
                  <a:lnTo>
                    <a:pt x="68" y="830"/>
                  </a:lnTo>
                  <a:lnTo>
                    <a:pt x="68" y="897"/>
                  </a:lnTo>
                  <a:lnTo>
                    <a:pt x="76" y="897"/>
                  </a:lnTo>
                  <a:lnTo>
                    <a:pt x="89" y="914"/>
                  </a:lnTo>
                  <a:lnTo>
                    <a:pt x="98" y="906"/>
                  </a:lnTo>
                  <a:lnTo>
                    <a:pt x="115" y="906"/>
                  </a:lnTo>
                  <a:lnTo>
                    <a:pt x="123" y="914"/>
                  </a:lnTo>
                  <a:lnTo>
                    <a:pt x="127" y="914"/>
                  </a:lnTo>
                  <a:lnTo>
                    <a:pt x="136" y="906"/>
                  </a:lnTo>
                  <a:lnTo>
                    <a:pt x="144" y="906"/>
                  </a:lnTo>
                  <a:lnTo>
                    <a:pt x="153" y="897"/>
                  </a:lnTo>
                  <a:lnTo>
                    <a:pt x="170" y="897"/>
                  </a:lnTo>
                  <a:lnTo>
                    <a:pt x="174" y="893"/>
                  </a:lnTo>
                  <a:lnTo>
                    <a:pt x="191" y="893"/>
                  </a:lnTo>
                  <a:lnTo>
                    <a:pt x="199" y="885"/>
                  </a:lnTo>
                  <a:lnTo>
                    <a:pt x="212" y="885"/>
                  </a:lnTo>
                  <a:lnTo>
                    <a:pt x="220" y="876"/>
                  </a:lnTo>
                  <a:lnTo>
                    <a:pt x="233" y="876"/>
                  </a:lnTo>
                  <a:lnTo>
                    <a:pt x="242" y="868"/>
                  </a:lnTo>
                  <a:lnTo>
                    <a:pt x="258" y="868"/>
                  </a:lnTo>
                  <a:lnTo>
                    <a:pt x="267" y="864"/>
                  </a:lnTo>
                  <a:lnTo>
                    <a:pt x="271" y="864"/>
                  </a:lnTo>
                  <a:lnTo>
                    <a:pt x="288" y="847"/>
                  </a:lnTo>
                  <a:lnTo>
                    <a:pt x="326" y="847"/>
                  </a:lnTo>
                  <a:lnTo>
                    <a:pt x="335" y="838"/>
                  </a:lnTo>
                  <a:lnTo>
                    <a:pt x="343" y="838"/>
                  </a:lnTo>
                  <a:lnTo>
                    <a:pt x="347" y="830"/>
                  </a:lnTo>
                  <a:lnTo>
                    <a:pt x="373" y="830"/>
                  </a:lnTo>
                  <a:lnTo>
                    <a:pt x="373" y="847"/>
                  </a:lnTo>
                  <a:lnTo>
                    <a:pt x="381" y="855"/>
                  </a:lnTo>
                  <a:lnTo>
                    <a:pt x="381" y="876"/>
                  </a:lnTo>
                  <a:lnTo>
                    <a:pt x="385" y="885"/>
                  </a:lnTo>
                  <a:lnTo>
                    <a:pt x="385" y="897"/>
                  </a:lnTo>
                  <a:lnTo>
                    <a:pt x="402" y="897"/>
                  </a:lnTo>
                  <a:lnTo>
                    <a:pt x="402" y="906"/>
                  </a:lnTo>
                  <a:lnTo>
                    <a:pt x="424" y="931"/>
                  </a:lnTo>
                  <a:lnTo>
                    <a:pt x="424" y="940"/>
                  </a:lnTo>
                  <a:lnTo>
                    <a:pt x="432" y="944"/>
                  </a:lnTo>
                  <a:lnTo>
                    <a:pt x="432" y="961"/>
                  </a:lnTo>
                  <a:lnTo>
                    <a:pt x="462" y="961"/>
                  </a:lnTo>
                  <a:lnTo>
                    <a:pt x="470" y="969"/>
                  </a:lnTo>
                  <a:lnTo>
                    <a:pt x="546" y="969"/>
                  </a:lnTo>
                  <a:lnTo>
                    <a:pt x="555" y="961"/>
                  </a:lnTo>
                  <a:lnTo>
                    <a:pt x="555" y="944"/>
                  </a:lnTo>
                  <a:lnTo>
                    <a:pt x="597" y="944"/>
                  </a:lnTo>
                  <a:lnTo>
                    <a:pt x="606" y="940"/>
                  </a:lnTo>
                  <a:lnTo>
                    <a:pt x="635" y="940"/>
                  </a:lnTo>
                  <a:lnTo>
                    <a:pt x="644" y="931"/>
                  </a:lnTo>
                  <a:lnTo>
                    <a:pt x="669" y="931"/>
                  </a:lnTo>
                  <a:lnTo>
                    <a:pt x="682" y="944"/>
                  </a:lnTo>
                  <a:lnTo>
                    <a:pt x="690" y="940"/>
                  </a:lnTo>
                  <a:lnTo>
                    <a:pt x="711" y="940"/>
                  </a:lnTo>
                  <a:lnTo>
                    <a:pt x="728" y="952"/>
                  </a:lnTo>
                  <a:lnTo>
                    <a:pt x="728" y="961"/>
                  </a:lnTo>
                  <a:lnTo>
                    <a:pt x="745" y="961"/>
                  </a:lnTo>
                  <a:lnTo>
                    <a:pt x="745" y="952"/>
                  </a:lnTo>
                  <a:lnTo>
                    <a:pt x="749" y="944"/>
                  </a:lnTo>
                  <a:lnTo>
                    <a:pt x="758" y="944"/>
                  </a:lnTo>
                  <a:lnTo>
                    <a:pt x="758" y="961"/>
                  </a:lnTo>
                  <a:lnTo>
                    <a:pt x="775" y="974"/>
                  </a:lnTo>
                  <a:lnTo>
                    <a:pt x="788" y="974"/>
                  </a:lnTo>
                  <a:lnTo>
                    <a:pt x="796" y="969"/>
                  </a:lnTo>
                  <a:lnTo>
                    <a:pt x="843" y="969"/>
                  </a:lnTo>
                  <a:lnTo>
                    <a:pt x="851" y="974"/>
                  </a:lnTo>
                  <a:lnTo>
                    <a:pt x="881" y="974"/>
                  </a:lnTo>
                  <a:lnTo>
                    <a:pt x="885" y="982"/>
                  </a:lnTo>
                  <a:lnTo>
                    <a:pt x="923" y="982"/>
                  </a:lnTo>
                  <a:lnTo>
                    <a:pt x="940" y="969"/>
                  </a:lnTo>
                  <a:lnTo>
                    <a:pt x="940" y="961"/>
                  </a:lnTo>
                  <a:lnTo>
                    <a:pt x="931" y="952"/>
                  </a:lnTo>
                  <a:lnTo>
                    <a:pt x="931" y="944"/>
                  </a:lnTo>
                  <a:lnTo>
                    <a:pt x="948" y="931"/>
                  </a:lnTo>
                  <a:lnTo>
                    <a:pt x="948" y="923"/>
                  </a:lnTo>
                  <a:lnTo>
                    <a:pt x="961" y="906"/>
                  </a:lnTo>
                  <a:lnTo>
                    <a:pt x="970" y="906"/>
                  </a:lnTo>
                  <a:lnTo>
                    <a:pt x="986" y="893"/>
                  </a:lnTo>
                  <a:lnTo>
                    <a:pt x="986" y="885"/>
                  </a:lnTo>
                  <a:lnTo>
                    <a:pt x="999" y="868"/>
                  </a:lnTo>
                  <a:lnTo>
                    <a:pt x="999" y="838"/>
                  </a:lnTo>
                  <a:lnTo>
                    <a:pt x="1025" y="838"/>
                  </a:lnTo>
                  <a:lnTo>
                    <a:pt x="1029" y="830"/>
                  </a:lnTo>
                  <a:lnTo>
                    <a:pt x="1029" y="826"/>
                  </a:lnTo>
                  <a:lnTo>
                    <a:pt x="1037" y="817"/>
                  </a:lnTo>
                  <a:lnTo>
                    <a:pt x="1037" y="809"/>
                  </a:lnTo>
                  <a:lnTo>
                    <a:pt x="1029" y="800"/>
                  </a:lnTo>
                  <a:lnTo>
                    <a:pt x="1029" y="779"/>
                  </a:lnTo>
                  <a:lnTo>
                    <a:pt x="1025" y="770"/>
                  </a:lnTo>
                  <a:lnTo>
                    <a:pt x="1025" y="758"/>
                  </a:lnTo>
                  <a:lnTo>
                    <a:pt x="1029" y="749"/>
                  </a:lnTo>
                  <a:lnTo>
                    <a:pt x="1029" y="741"/>
                  </a:lnTo>
                  <a:lnTo>
                    <a:pt x="1037" y="732"/>
                  </a:lnTo>
                  <a:lnTo>
                    <a:pt x="1037" y="724"/>
                  </a:lnTo>
                  <a:lnTo>
                    <a:pt x="1046" y="720"/>
                  </a:lnTo>
                  <a:lnTo>
                    <a:pt x="1046" y="711"/>
                  </a:lnTo>
                  <a:lnTo>
                    <a:pt x="1054" y="703"/>
                  </a:lnTo>
                  <a:lnTo>
                    <a:pt x="1054" y="694"/>
                  </a:lnTo>
                  <a:lnTo>
                    <a:pt x="1075" y="694"/>
                  </a:lnTo>
                  <a:lnTo>
                    <a:pt x="1143" y="627"/>
                  </a:lnTo>
                  <a:lnTo>
                    <a:pt x="1143" y="618"/>
                  </a:lnTo>
                  <a:lnTo>
                    <a:pt x="1152" y="614"/>
                  </a:lnTo>
                  <a:lnTo>
                    <a:pt x="1160" y="614"/>
                  </a:lnTo>
                  <a:lnTo>
                    <a:pt x="1168" y="618"/>
                  </a:lnTo>
                  <a:lnTo>
                    <a:pt x="1181" y="618"/>
                  </a:lnTo>
                  <a:lnTo>
                    <a:pt x="1181" y="644"/>
                  </a:lnTo>
                  <a:lnTo>
                    <a:pt x="1211" y="673"/>
                  </a:lnTo>
                  <a:lnTo>
                    <a:pt x="1219" y="665"/>
                  </a:lnTo>
                  <a:lnTo>
                    <a:pt x="1228" y="665"/>
                  </a:lnTo>
                  <a:lnTo>
                    <a:pt x="1245" y="652"/>
                  </a:lnTo>
                  <a:lnTo>
                    <a:pt x="1249" y="652"/>
                  </a:lnTo>
                  <a:lnTo>
                    <a:pt x="1257" y="656"/>
                  </a:lnTo>
                  <a:lnTo>
                    <a:pt x="1257" y="682"/>
                  </a:lnTo>
                  <a:lnTo>
                    <a:pt x="1266" y="686"/>
                  </a:lnTo>
                  <a:lnTo>
                    <a:pt x="1266" y="711"/>
                  </a:lnTo>
                  <a:lnTo>
                    <a:pt x="1274" y="720"/>
                  </a:lnTo>
                  <a:lnTo>
                    <a:pt x="1274" y="732"/>
                  </a:lnTo>
                  <a:lnTo>
                    <a:pt x="1304" y="732"/>
                  </a:lnTo>
                  <a:lnTo>
                    <a:pt x="1304" y="724"/>
                  </a:lnTo>
                  <a:lnTo>
                    <a:pt x="1312" y="720"/>
                  </a:lnTo>
                  <a:lnTo>
                    <a:pt x="1312" y="703"/>
                  </a:lnTo>
                  <a:lnTo>
                    <a:pt x="1334" y="703"/>
                  </a:lnTo>
                  <a:lnTo>
                    <a:pt x="1334" y="720"/>
                  </a:lnTo>
                  <a:lnTo>
                    <a:pt x="1342" y="724"/>
                  </a:lnTo>
                  <a:lnTo>
                    <a:pt x="1359" y="724"/>
                  </a:lnTo>
                  <a:lnTo>
                    <a:pt x="1363" y="720"/>
                  </a:lnTo>
                  <a:lnTo>
                    <a:pt x="1372" y="720"/>
                  </a:lnTo>
                  <a:lnTo>
                    <a:pt x="1380" y="724"/>
                  </a:lnTo>
                  <a:lnTo>
                    <a:pt x="1410" y="724"/>
                  </a:lnTo>
                  <a:lnTo>
                    <a:pt x="1427" y="711"/>
                  </a:lnTo>
                  <a:lnTo>
                    <a:pt x="1448" y="711"/>
                  </a:lnTo>
                  <a:lnTo>
                    <a:pt x="1456" y="703"/>
                  </a:lnTo>
                  <a:lnTo>
                    <a:pt x="1469" y="703"/>
                  </a:lnTo>
                  <a:lnTo>
                    <a:pt x="1469" y="694"/>
                  </a:lnTo>
                  <a:lnTo>
                    <a:pt x="1456" y="682"/>
                  </a:lnTo>
                  <a:lnTo>
                    <a:pt x="1431" y="682"/>
                  </a:lnTo>
                  <a:lnTo>
                    <a:pt x="1431" y="673"/>
                  </a:lnTo>
                  <a:lnTo>
                    <a:pt x="1439" y="665"/>
                  </a:lnTo>
                  <a:lnTo>
                    <a:pt x="1439" y="627"/>
                  </a:lnTo>
                  <a:lnTo>
                    <a:pt x="1427" y="614"/>
                  </a:lnTo>
                  <a:lnTo>
                    <a:pt x="1427" y="597"/>
                  </a:lnTo>
                  <a:lnTo>
                    <a:pt x="1439" y="580"/>
                  </a:lnTo>
                  <a:lnTo>
                    <a:pt x="1439" y="559"/>
                  </a:lnTo>
                  <a:lnTo>
                    <a:pt x="1465" y="538"/>
                  </a:lnTo>
                  <a:lnTo>
                    <a:pt x="1456" y="529"/>
                  </a:lnTo>
                  <a:lnTo>
                    <a:pt x="1456" y="500"/>
                  </a:lnTo>
                  <a:lnTo>
                    <a:pt x="1465" y="491"/>
                  </a:lnTo>
                  <a:lnTo>
                    <a:pt x="1469" y="491"/>
                  </a:lnTo>
                  <a:lnTo>
                    <a:pt x="1477" y="483"/>
                  </a:lnTo>
                  <a:lnTo>
                    <a:pt x="1469" y="478"/>
                  </a:lnTo>
                  <a:lnTo>
                    <a:pt x="1469" y="462"/>
                  </a:lnTo>
                  <a:lnTo>
                    <a:pt x="1465" y="462"/>
                  </a:lnTo>
                  <a:lnTo>
                    <a:pt x="1456" y="453"/>
                  </a:lnTo>
                  <a:lnTo>
                    <a:pt x="1431" y="453"/>
                  </a:lnTo>
                  <a:lnTo>
                    <a:pt x="1427" y="445"/>
                  </a:lnTo>
                  <a:lnTo>
                    <a:pt x="1418" y="445"/>
                  </a:lnTo>
                  <a:lnTo>
                    <a:pt x="1418" y="423"/>
                  </a:lnTo>
                  <a:lnTo>
                    <a:pt x="1393" y="423"/>
                  </a:lnTo>
                  <a:lnTo>
                    <a:pt x="1372" y="402"/>
                  </a:lnTo>
                  <a:lnTo>
                    <a:pt x="1363" y="402"/>
                  </a:lnTo>
                  <a:lnTo>
                    <a:pt x="1351" y="385"/>
                  </a:lnTo>
                  <a:lnTo>
                    <a:pt x="1351" y="318"/>
                  </a:lnTo>
                  <a:lnTo>
                    <a:pt x="1325" y="318"/>
                  </a:lnTo>
                  <a:lnTo>
                    <a:pt x="1317" y="309"/>
                  </a:lnTo>
                  <a:lnTo>
                    <a:pt x="1304" y="309"/>
                  </a:lnTo>
                  <a:lnTo>
                    <a:pt x="1304" y="288"/>
                  </a:lnTo>
                  <a:lnTo>
                    <a:pt x="1295" y="279"/>
                  </a:lnTo>
                  <a:lnTo>
                    <a:pt x="1295" y="271"/>
                  </a:lnTo>
                  <a:lnTo>
                    <a:pt x="1274" y="250"/>
                  </a:lnTo>
                  <a:lnTo>
                    <a:pt x="1274" y="241"/>
                  </a:lnTo>
                  <a:lnTo>
                    <a:pt x="1266" y="233"/>
                  </a:lnTo>
                  <a:lnTo>
                    <a:pt x="1266" y="229"/>
                  </a:lnTo>
                  <a:lnTo>
                    <a:pt x="1249" y="212"/>
                  </a:lnTo>
                  <a:lnTo>
                    <a:pt x="1249" y="191"/>
                  </a:lnTo>
                  <a:lnTo>
                    <a:pt x="1257" y="182"/>
                  </a:lnTo>
                  <a:lnTo>
                    <a:pt x="1257" y="174"/>
                  </a:lnTo>
                  <a:lnTo>
                    <a:pt x="1287" y="174"/>
                  </a:lnTo>
                  <a:lnTo>
                    <a:pt x="1295" y="182"/>
                  </a:lnTo>
                  <a:lnTo>
                    <a:pt x="1312" y="182"/>
                  </a:lnTo>
                  <a:lnTo>
                    <a:pt x="1325" y="165"/>
                  </a:lnTo>
                  <a:lnTo>
                    <a:pt x="1317" y="161"/>
                  </a:lnTo>
                  <a:lnTo>
                    <a:pt x="1317" y="153"/>
                  </a:lnTo>
                  <a:lnTo>
                    <a:pt x="1312" y="153"/>
                  </a:lnTo>
                  <a:lnTo>
                    <a:pt x="1295" y="136"/>
                  </a:lnTo>
                  <a:lnTo>
                    <a:pt x="1295" y="123"/>
                  </a:lnTo>
                  <a:lnTo>
                    <a:pt x="1304" y="114"/>
                  </a:lnTo>
                  <a:lnTo>
                    <a:pt x="1304" y="93"/>
                  </a:lnTo>
                  <a:lnTo>
                    <a:pt x="1312" y="85"/>
                  </a:lnTo>
                  <a:lnTo>
                    <a:pt x="1312" y="59"/>
                  </a:lnTo>
                  <a:lnTo>
                    <a:pt x="1304" y="55"/>
                  </a:lnTo>
                  <a:lnTo>
                    <a:pt x="1236" y="55"/>
                  </a:lnTo>
                  <a:lnTo>
                    <a:pt x="1219" y="38"/>
                  </a:lnTo>
                  <a:lnTo>
                    <a:pt x="1207" y="38"/>
                  </a:lnTo>
                  <a:lnTo>
                    <a:pt x="1181" y="17"/>
                  </a:lnTo>
                  <a:lnTo>
                    <a:pt x="1143" y="17"/>
                  </a:lnTo>
                  <a:lnTo>
                    <a:pt x="1139" y="21"/>
                  </a:lnTo>
                  <a:lnTo>
                    <a:pt x="1113" y="0"/>
                  </a:lnTo>
                  <a:lnTo>
                    <a:pt x="1067" y="0"/>
                  </a:lnTo>
                  <a:lnTo>
                    <a:pt x="1054" y="17"/>
                  </a:lnTo>
                  <a:lnTo>
                    <a:pt x="1054" y="38"/>
                  </a:lnTo>
                  <a:lnTo>
                    <a:pt x="1046" y="47"/>
                  </a:lnTo>
                  <a:lnTo>
                    <a:pt x="1046" y="59"/>
                  </a:lnTo>
                  <a:lnTo>
                    <a:pt x="1029" y="76"/>
                  </a:lnTo>
                  <a:lnTo>
                    <a:pt x="1025" y="76"/>
                  </a:lnTo>
                  <a:lnTo>
                    <a:pt x="1016" y="85"/>
                  </a:lnTo>
                  <a:lnTo>
                    <a:pt x="995" y="85"/>
                  </a:lnTo>
                  <a:lnTo>
                    <a:pt x="986" y="76"/>
                  </a:lnTo>
                  <a:lnTo>
                    <a:pt x="961" y="76"/>
                  </a:lnTo>
                  <a:lnTo>
                    <a:pt x="957" y="85"/>
                  </a:lnTo>
                  <a:lnTo>
                    <a:pt x="948" y="85"/>
                  </a:lnTo>
                  <a:lnTo>
                    <a:pt x="940" y="93"/>
                  </a:lnTo>
                  <a:lnTo>
                    <a:pt x="893" y="93"/>
                  </a:lnTo>
                  <a:lnTo>
                    <a:pt x="885" y="97"/>
                  </a:lnTo>
                  <a:lnTo>
                    <a:pt x="864" y="97"/>
                  </a:lnTo>
                  <a:lnTo>
                    <a:pt x="843" y="76"/>
                  </a:lnTo>
                  <a:lnTo>
                    <a:pt x="843" y="68"/>
                  </a:lnTo>
                  <a:lnTo>
                    <a:pt x="826" y="68"/>
                  </a:lnTo>
                  <a:lnTo>
                    <a:pt x="788" y="106"/>
                  </a:lnTo>
                  <a:lnTo>
                    <a:pt x="779" y="106"/>
                  </a:lnTo>
                  <a:lnTo>
                    <a:pt x="775" y="114"/>
                  </a:lnTo>
                  <a:lnTo>
                    <a:pt x="775" y="123"/>
                  </a:lnTo>
                  <a:lnTo>
                    <a:pt x="766" y="127"/>
                  </a:lnTo>
                  <a:lnTo>
                    <a:pt x="758" y="127"/>
                  </a:lnTo>
                  <a:lnTo>
                    <a:pt x="749" y="136"/>
                  </a:lnTo>
                  <a:lnTo>
                    <a:pt x="737" y="136"/>
                  </a:lnTo>
                  <a:lnTo>
                    <a:pt x="690" y="93"/>
                  </a:lnTo>
                  <a:lnTo>
                    <a:pt x="652" y="93"/>
                  </a:lnTo>
                  <a:lnTo>
                    <a:pt x="644" y="97"/>
                  </a:lnTo>
                  <a:lnTo>
                    <a:pt x="631" y="97"/>
                  </a:lnTo>
                  <a:lnTo>
                    <a:pt x="614" y="114"/>
                  </a:lnTo>
                  <a:lnTo>
                    <a:pt x="606" y="114"/>
                  </a:lnTo>
                  <a:lnTo>
                    <a:pt x="593" y="127"/>
                  </a:lnTo>
                  <a:lnTo>
                    <a:pt x="584" y="127"/>
                  </a:lnTo>
                  <a:lnTo>
                    <a:pt x="576" y="136"/>
                  </a:lnTo>
                  <a:lnTo>
                    <a:pt x="563" y="136"/>
                  </a:lnTo>
                  <a:lnTo>
                    <a:pt x="555" y="127"/>
                  </a:lnTo>
                  <a:lnTo>
                    <a:pt x="538" y="127"/>
                  </a:lnTo>
                  <a:lnTo>
                    <a:pt x="529" y="123"/>
                  </a:lnTo>
                  <a:lnTo>
                    <a:pt x="517" y="123"/>
                  </a:lnTo>
                  <a:lnTo>
                    <a:pt x="508" y="127"/>
                  </a:lnTo>
                  <a:lnTo>
                    <a:pt x="500" y="127"/>
                  </a:lnTo>
                  <a:lnTo>
                    <a:pt x="495" y="136"/>
                  </a:lnTo>
                  <a:lnTo>
                    <a:pt x="495" y="153"/>
                  </a:lnTo>
                  <a:lnTo>
                    <a:pt x="487" y="161"/>
                  </a:lnTo>
                  <a:lnTo>
                    <a:pt x="487" y="174"/>
                  </a:lnTo>
                  <a:lnTo>
                    <a:pt x="479" y="182"/>
                  </a:lnTo>
                  <a:lnTo>
                    <a:pt x="470" y="182"/>
                  </a:lnTo>
                  <a:lnTo>
                    <a:pt x="462" y="191"/>
                  </a:lnTo>
                  <a:lnTo>
                    <a:pt x="449" y="191"/>
                  </a:lnTo>
                  <a:lnTo>
                    <a:pt x="440" y="199"/>
                  </a:lnTo>
                  <a:lnTo>
                    <a:pt x="432" y="199"/>
                  </a:lnTo>
                  <a:lnTo>
                    <a:pt x="424" y="191"/>
                  </a:lnTo>
                  <a:lnTo>
                    <a:pt x="415" y="191"/>
                  </a:lnTo>
                  <a:lnTo>
                    <a:pt x="402" y="174"/>
                  </a:lnTo>
                  <a:lnTo>
                    <a:pt x="394" y="174"/>
                  </a:lnTo>
                  <a:lnTo>
                    <a:pt x="385" y="165"/>
                  </a:lnTo>
                  <a:lnTo>
                    <a:pt x="381" y="165"/>
                  </a:lnTo>
                  <a:lnTo>
                    <a:pt x="347" y="136"/>
                  </a:lnTo>
                  <a:lnTo>
                    <a:pt x="343" y="136"/>
                  </a:lnTo>
                  <a:lnTo>
                    <a:pt x="335" y="127"/>
                  </a:lnTo>
                  <a:lnTo>
                    <a:pt x="326" y="127"/>
                  </a:lnTo>
                  <a:lnTo>
                    <a:pt x="309" y="114"/>
                  </a:lnTo>
                  <a:lnTo>
                    <a:pt x="297" y="114"/>
                  </a:lnTo>
                  <a:lnTo>
                    <a:pt x="288" y="106"/>
                  </a:lnTo>
                  <a:lnTo>
                    <a:pt x="250" y="106"/>
                  </a:lnTo>
                  <a:lnTo>
                    <a:pt x="233" y="123"/>
                  </a:lnTo>
                  <a:lnTo>
                    <a:pt x="229" y="123"/>
                  </a:lnTo>
                  <a:lnTo>
                    <a:pt x="220" y="127"/>
                  </a:lnTo>
                  <a:lnTo>
                    <a:pt x="203" y="127"/>
                  </a:lnTo>
                  <a:lnTo>
                    <a:pt x="199" y="136"/>
                  </a:lnTo>
                  <a:lnTo>
                    <a:pt x="144" y="136"/>
                  </a:lnTo>
                  <a:lnTo>
                    <a:pt x="136" y="127"/>
                  </a:lnTo>
                  <a:lnTo>
                    <a:pt x="127" y="136"/>
                  </a:lnTo>
                  <a:lnTo>
                    <a:pt x="127" y="161"/>
                  </a:lnTo>
                  <a:lnTo>
                    <a:pt x="136" y="165"/>
                  </a:lnTo>
                  <a:lnTo>
                    <a:pt x="127" y="174"/>
                  </a:lnTo>
                  <a:lnTo>
                    <a:pt x="89" y="174"/>
                  </a:lnTo>
                  <a:lnTo>
                    <a:pt x="89" y="182"/>
                  </a:lnTo>
                  <a:lnTo>
                    <a:pt x="85" y="191"/>
                  </a:lnTo>
                  <a:lnTo>
                    <a:pt x="68" y="191"/>
                  </a:lnTo>
                  <a:lnTo>
                    <a:pt x="59" y="199"/>
                  </a:lnTo>
                  <a:lnTo>
                    <a:pt x="59" y="203"/>
                  </a:lnTo>
                  <a:lnTo>
                    <a:pt x="55" y="212"/>
                  </a:lnTo>
                  <a:lnTo>
                    <a:pt x="55" y="220"/>
                  </a:lnTo>
                  <a:lnTo>
                    <a:pt x="21" y="220"/>
                  </a:lnTo>
                  <a:lnTo>
                    <a:pt x="21" y="250"/>
                  </a:lnTo>
                  <a:lnTo>
                    <a:pt x="59" y="250"/>
                  </a:lnTo>
                  <a:lnTo>
                    <a:pt x="68" y="258"/>
                  </a:lnTo>
                  <a:lnTo>
                    <a:pt x="89" y="258"/>
                  </a:lnTo>
                  <a:lnTo>
                    <a:pt x="89" y="271"/>
                  </a:lnTo>
                  <a:lnTo>
                    <a:pt x="85" y="279"/>
                  </a:lnTo>
                  <a:lnTo>
                    <a:pt x="85" y="288"/>
                  </a:lnTo>
                  <a:lnTo>
                    <a:pt x="89" y="296"/>
                  </a:lnTo>
                  <a:lnTo>
                    <a:pt x="98" y="288"/>
                  </a:lnTo>
                  <a:lnTo>
                    <a:pt x="115" y="288"/>
                  </a:lnTo>
                  <a:lnTo>
                    <a:pt x="115" y="296"/>
                  </a:lnTo>
                  <a:lnTo>
                    <a:pt x="144" y="326"/>
                  </a:lnTo>
                  <a:lnTo>
                    <a:pt x="153" y="326"/>
                  </a:lnTo>
                  <a:lnTo>
                    <a:pt x="161" y="330"/>
                  </a:lnTo>
                  <a:lnTo>
                    <a:pt x="170" y="330"/>
                  </a:lnTo>
                  <a:lnTo>
                    <a:pt x="174" y="339"/>
                  </a:lnTo>
                  <a:lnTo>
                    <a:pt x="170" y="347"/>
                  </a:lnTo>
                  <a:lnTo>
                    <a:pt x="170" y="356"/>
                  </a:lnTo>
                  <a:lnTo>
                    <a:pt x="106" y="356"/>
                  </a:lnTo>
                  <a:lnTo>
                    <a:pt x="98" y="364"/>
                  </a:lnTo>
                  <a:lnTo>
                    <a:pt x="76" y="364"/>
                  </a:lnTo>
                  <a:lnTo>
                    <a:pt x="68" y="373"/>
                  </a:lnTo>
                  <a:lnTo>
                    <a:pt x="55" y="373"/>
                  </a:lnTo>
                  <a:lnTo>
                    <a:pt x="47" y="377"/>
                  </a:lnTo>
                  <a:lnTo>
                    <a:pt x="30" y="377"/>
                  </a:lnTo>
                  <a:lnTo>
                    <a:pt x="30" y="394"/>
                  </a:lnTo>
                  <a:lnTo>
                    <a:pt x="47" y="411"/>
                  </a:lnTo>
                  <a:lnTo>
                    <a:pt x="38" y="415"/>
                  </a:lnTo>
                  <a:lnTo>
                    <a:pt x="38" y="423"/>
                  </a:lnTo>
                  <a:lnTo>
                    <a:pt x="30" y="432"/>
                  </a:lnTo>
                  <a:lnTo>
                    <a:pt x="30" y="436"/>
                  </a:lnTo>
                  <a:lnTo>
                    <a:pt x="17" y="453"/>
                  </a:lnTo>
                  <a:lnTo>
                    <a:pt x="17" y="462"/>
                  </a:lnTo>
                  <a:lnTo>
                    <a:pt x="9" y="470"/>
                  </a:lnTo>
                  <a:lnTo>
                    <a:pt x="9" y="478"/>
                  </a:lnTo>
                  <a:lnTo>
                    <a:pt x="30" y="500"/>
                  </a:lnTo>
                  <a:lnTo>
                    <a:pt x="30" y="508"/>
                  </a:lnTo>
                  <a:lnTo>
                    <a:pt x="47" y="521"/>
                  </a:lnTo>
                  <a:lnTo>
                    <a:pt x="47" y="529"/>
                  </a:lnTo>
                  <a:lnTo>
                    <a:pt x="38" y="529"/>
                  </a:lnTo>
                  <a:lnTo>
                    <a:pt x="30" y="538"/>
                  </a:lnTo>
                  <a:lnTo>
                    <a:pt x="30" y="546"/>
                  </a:lnTo>
                  <a:lnTo>
                    <a:pt x="0" y="576"/>
                  </a:lnTo>
                  <a:lnTo>
                    <a:pt x="0" y="58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823F0C68-2C72-45D4-A6B6-56215046B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2" y="3497"/>
              <a:ext cx="334" cy="391"/>
            </a:xfrm>
            <a:custGeom>
              <a:avLst/>
              <a:gdLst>
                <a:gd name="T0" fmla="*/ 1135 w 1482"/>
                <a:gd name="T1" fmla="*/ 555 h 1732"/>
                <a:gd name="T2" fmla="*/ 1113 w 1482"/>
                <a:gd name="T3" fmla="*/ 703 h 1732"/>
                <a:gd name="T4" fmla="*/ 999 w 1482"/>
                <a:gd name="T5" fmla="*/ 665 h 1732"/>
                <a:gd name="T6" fmla="*/ 1008 w 1482"/>
                <a:gd name="T7" fmla="*/ 750 h 1732"/>
                <a:gd name="T8" fmla="*/ 1223 w 1482"/>
                <a:gd name="T9" fmla="*/ 771 h 1732"/>
                <a:gd name="T10" fmla="*/ 1287 w 1482"/>
                <a:gd name="T11" fmla="*/ 932 h 1732"/>
                <a:gd name="T12" fmla="*/ 1308 w 1482"/>
                <a:gd name="T13" fmla="*/ 1152 h 1732"/>
                <a:gd name="T14" fmla="*/ 1384 w 1482"/>
                <a:gd name="T15" fmla="*/ 1173 h 1732"/>
                <a:gd name="T16" fmla="*/ 1465 w 1482"/>
                <a:gd name="T17" fmla="*/ 1211 h 1732"/>
                <a:gd name="T18" fmla="*/ 1444 w 1482"/>
                <a:gd name="T19" fmla="*/ 1393 h 1732"/>
                <a:gd name="T20" fmla="*/ 1414 w 1482"/>
                <a:gd name="T21" fmla="*/ 1444 h 1732"/>
                <a:gd name="T22" fmla="*/ 1105 w 1482"/>
                <a:gd name="T23" fmla="*/ 1499 h 1732"/>
                <a:gd name="T24" fmla="*/ 1067 w 1482"/>
                <a:gd name="T25" fmla="*/ 1588 h 1732"/>
                <a:gd name="T26" fmla="*/ 1058 w 1482"/>
                <a:gd name="T27" fmla="*/ 1681 h 1732"/>
                <a:gd name="T28" fmla="*/ 893 w 1482"/>
                <a:gd name="T29" fmla="*/ 1723 h 1732"/>
                <a:gd name="T30" fmla="*/ 902 w 1482"/>
                <a:gd name="T31" fmla="*/ 1664 h 1732"/>
                <a:gd name="T32" fmla="*/ 876 w 1482"/>
                <a:gd name="T33" fmla="*/ 1609 h 1732"/>
                <a:gd name="T34" fmla="*/ 830 w 1482"/>
                <a:gd name="T35" fmla="*/ 1550 h 1732"/>
                <a:gd name="T36" fmla="*/ 826 w 1482"/>
                <a:gd name="T37" fmla="*/ 1469 h 1732"/>
                <a:gd name="T38" fmla="*/ 847 w 1482"/>
                <a:gd name="T39" fmla="*/ 1401 h 1732"/>
                <a:gd name="T40" fmla="*/ 817 w 1482"/>
                <a:gd name="T41" fmla="*/ 1329 h 1732"/>
                <a:gd name="T42" fmla="*/ 855 w 1482"/>
                <a:gd name="T43" fmla="*/ 1296 h 1732"/>
                <a:gd name="T44" fmla="*/ 826 w 1482"/>
                <a:gd name="T45" fmla="*/ 1190 h 1732"/>
                <a:gd name="T46" fmla="*/ 855 w 1482"/>
                <a:gd name="T47" fmla="*/ 1152 h 1732"/>
                <a:gd name="T48" fmla="*/ 902 w 1482"/>
                <a:gd name="T49" fmla="*/ 1126 h 1732"/>
                <a:gd name="T50" fmla="*/ 876 w 1482"/>
                <a:gd name="T51" fmla="*/ 1059 h 1732"/>
                <a:gd name="T52" fmla="*/ 838 w 1482"/>
                <a:gd name="T53" fmla="*/ 974 h 1732"/>
                <a:gd name="T54" fmla="*/ 809 w 1482"/>
                <a:gd name="T55" fmla="*/ 893 h 1732"/>
                <a:gd name="T56" fmla="*/ 741 w 1482"/>
                <a:gd name="T57" fmla="*/ 826 h 1732"/>
                <a:gd name="T58" fmla="*/ 673 w 1482"/>
                <a:gd name="T59" fmla="*/ 779 h 1732"/>
                <a:gd name="T60" fmla="*/ 635 w 1482"/>
                <a:gd name="T61" fmla="*/ 733 h 1732"/>
                <a:gd name="T62" fmla="*/ 555 w 1482"/>
                <a:gd name="T63" fmla="*/ 741 h 1732"/>
                <a:gd name="T64" fmla="*/ 440 w 1482"/>
                <a:gd name="T65" fmla="*/ 703 h 1732"/>
                <a:gd name="T66" fmla="*/ 377 w 1482"/>
                <a:gd name="T67" fmla="*/ 673 h 1732"/>
                <a:gd name="T68" fmla="*/ 271 w 1482"/>
                <a:gd name="T69" fmla="*/ 635 h 1732"/>
                <a:gd name="T70" fmla="*/ 212 w 1482"/>
                <a:gd name="T71" fmla="*/ 568 h 1732"/>
                <a:gd name="T72" fmla="*/ 131 w 1482"/>
                <a:gd name="T73" fmla="*/ 517 h 1732"/>
                <a:gd name="T74" fmla="*/ 85 w 1482"/>
                <a:gd name="T75" fmla="*/ 479 h 1732"/>
                <a:gd name="T76" fmla="*/ 30 w 1482"/>
                <a:gd name="T77" fmla="*/ 424 h 1732"/>
                <a:gd name="T78" fmla="*/ 30 w 1482"/>
                <a:gd name="T79" fmla="*/ 385 h 1732"/>
                <a:gd name="T80" fmla="*/ 131 w 1482"/>
                <a:gd name="T81" fmla="*/ 356 h 1732"/>
                <a:gd name="T82" fmla="*/ 220 w 1482"/>
                <a:gd name="T83" fmla="*/ 385 h 1732"/>
                <a:gd name="T84" fmla="*/ 309 w 1482"/>
                <a:gd name="T85" fmla="*/ 377 h 1732"/>
                <a:gd name="T86" fmla="*/ 356 w 1482"/>
                <a:gd name="T87" fmla="*/ 326 h 1732"/>
                <a:gd name="T88" fmla="*/ 385 w 1482"/>
                <a:gd name="T89" fmla="*/ 280 h 1732"/>
                <a:gd name="T90" fmla="*/ 453 w 1482"/>
                <a:gd name="T91" fmla="*/ 250 h 1732"/>
                <a:gd name="T92" fmla="*/ 529 w 1482"/>
                <a:gd name="T93" fmla="*/ 267 h 1732"/>
                <a:gd name="T94" fmla="*/ 593 w 1482"/>
                <a:gd name="T95" fmla="*/ 191 h 1732"/>
                <a:gd name="T96" fmla="*/ 584 w 1482"/>
                <a:gd name="T97" fmla="*/ 68 h 1732"/>
                <a:gd name="T98" fmla="*/ 652 w 1482"/>
                <a:gd name="T99" fmla="*/ 0 h 1732"/>
                <a:gd name="T100" fmla="*/ 800 w 1482"/>
                <a:gd name="T101" fmla="*/ 30 h 1732"/>
                <a:gd name="T102" fmla="*/ 906 w 1482"/>
                <a:gd name="T103" fmla="*/ 55 h 1732"/>
                <a:gd name="T104" fmla="*/ 944 w 1482"/>
                <a:gd name="T105" fmla="*/ 115 h 1732"/>
                <a:gd name="T106" fmla="*/ 999 w 1482"/>
                <a:gd name="T107" fmla="*/ 174 h 1732"/>
                <a:gd name="T108" fmla="*/ 1075 w 1482"/>
                <a:gd name="T109" fmla="*/ 182 h 1732"/>
                <a:gd name="T110" fmla="*/ 1118 w 1482"/>
                <a:gd name="T111" fmla="*/ 195 h 1732"/>
                <a:gd name="T112" fmla="*/ 1143 w 1482"/>
                <a:gd name="T113" fmla="*/ 212 h 1732"/>
                <a:gd name="T114" fmla="*/ 1181 w 1482"/>
                <a:gd name="T115" fmla="*/ 267 h 1732"/>
                <a:gd name="T116" fmla="*/ 1113 w 1482"/>
                <a:gd name="T117" fmla="*/ 297 h 1732"/>
                <a:gd name="T118" fmla="*/ 1151 w 1482"/>
                <a:gd name="T119" fmla="*/ 326 h 1732"/>
                <a:gd name="T120" fmla="*/ 1202 w 1482"/>
                <a:gd name="T121" fmla="*/ 373 h 1732"/>
                <a:gd name="T122" fmla="*/ 1156 w 1482"/>
                <a:gd name="T123" fmla="*/ 432 h 1732"/>
                <a:gd name="T124" fmla="*/ 1181 w 1482"/>
                <a:gd name="T125" fmla="*/ 479 h 1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82" h="1732">
                  <a:moveTo>
                    <a:pt x="1181" y="483"/>
                  </a:moveTo>
                  <a:lnTo>
                    <a:pt x="1173" y="491"/>
                  </a:lnTo>
                  <a:lnTo>
                    <a:pt x="1164" y="491"/>
                  </a:lnTo>
                  <a:lnTo>
                    <a:pt x="1156" y="500"/>
                  </a:lnTo>
                  <a:lnTo>
                    <a:pt x="1156" y="555"/>
                  </a:lnTo>
                  <a:lnTo>
                    <a:pt x="1135" y="555"/>
                  </a:lnTo>
                  <a:lnTo>
                    <a:pt x="1135" y="559"/>
                  </a:lnTo>
                  <a:lnTo>
                    <a:pt x="1126" y="568"/>
                  </a:lnTo>
                  <a:lnTo>
                    <a:pt x="1118" y="568"/>
                  </a:lnTo>
                  <a:lnTo>
                    <a:pt x="1118" y="644"/>
                  </a:lnTo>
                  <a:lnTo>
                    <a:pt x="1113" y="652"/>
                  </a:lnTo>
                  <a:lnTo>
                    <a:pt x="1113" y="703"/>
                  </a:lnTo>
                  <a:lnTo>
                    <a:pt x="1105" y="711"/>
                  </a:lnTo>
                  <a:lnTo>
                    <a:pt x="1067" y="711"/>
                  </a:lnTo>
                  <a:lnTo>
                    <a:pt x="1058" y="703"/>
                  </a:lnTo>
                  <a:lnTo>
                    <a:pt x="1058" y="652"/>
                  </a:lnTo>
                  <a:lnTo>
                    <a:pt x="999" y="652"/>
                  </a:lnTo>
                  <a:lnTo>
                    <a:pt x="999" y="665"/>
                  </a:lnTo>
                  <a:lnTo>
                    <a:pt x="991" y="673"/>
                  </a:lnTo>
                  <a:lnTo>
                    <a:pt x="991" y="703"/>
                  </a:lnTo>
                  <a:lnTo>
                    <a:pt x="999" y="711"/>
                  </a:lnTo>
                  <a:lnTo>
                    <a:pt x="999" y="728"/>
                  </a:lnTo>
                  <a:lnTo>
                    <a:pt x="1008" y="733"/>
                  </a:lnTo>
                  <a:lnTo>
                    <a:pt x="1008" y="750"/>
                  </a:lnTo>
                  <a:lnTo>
                    <a:pt x="1012" y="758"/>
                  </a:lnTo>
                  <a:lnTo>
                    <a:pt x="1020" y="758"/>
                  </a:lnTo>
                  <a:lnTo>
                    <a:pt x="1029" y="766"/>
                  </a:lnTo>
                  <a:lnTo>
                    <a:pt x="1118" y="766"/>
                  </a:lnTo>
                  <a:lnTo>
                    <a:pt x="1126" y="771"/>
                  </a:lnTo>
                  <a:lnTo>
                    <a:pt x="1223" y="771"/>
                  </a:lnTo>
                  <a:lnTo>
                    <a:pt x="1232" y="779"/>
                  </a:lnTo>
                  <a:lnTo>
                    <a:pt x="1300" y="779"/>
                  </a:lnTo>
                  <a:lnTo>
                    <a:pt x="1300" y="826"/>
                  </a:lnTo>
                  <a:lnTo>
                    <a:pt x="1295" y="834"/>
                  </a:lnTo>
                  <a:lnTo>
                    <a:pt x="1295" y="923"/>
                  </a:lnTo>
                  <a:lnTo>
                    <a:pt x="1287" y="932"/>
                  </a:lnTo>
                  <a:lnTo>
                    <a:pt x="1287" y="999"/>
                  </a:lnTo>
                  <a:lnTo>
                    <a:pt x="1278" y="1008"/>
                  </a:lnTo>
                  <a:lnTo>
                    <a:pt x="1278" y="1114"/>
                  </a:lnTo>
                  <a:lnTo>
                    <a:pt x="1270" y="1118"/>
                  </a:lnTo>
                  <a:lnTo>
                    <a:pt x="1270" y="1152"/>
                  </a:lnTo>
                  <a:lnTo>
                    <a:pt x="1308" y="1152"/>
                  </a:lnTo>
                  <a:lnTo>
                    <a:pt x="1317" y="1156"/>
                  </a:lnTo>
                  <a:lnTo>
                    <a:pt x="1329" y="1156"/>
                  </a:lnTo>
                  <a:lnTo>
                    <a:pt x="1338" y="1164"/>
                  </a:lnTo>
                  <a:lnTo>
                    <a:pt x="1359" y="1164"/>
                  </a:lnTo>
                  <a:lnTo>
                    <a:pt x="1367" y="1173"/>
                  </a:lnTo>
                  <a:lnTo>
                    <a:pt x="1384" y="1173"/>
                  </a:lnTo>
                  <a:lnTo>
                    <a:pt x="1393" y="1181"/>
                  </a:lnTo>
                  <a:lnTo>
                    <a:pt x="1405" y="1181"/>
                  </a:lnTo>
                  <a:lnTo>
                    <a:pt x="1431" y="1202"/>
                  </a:lnTo>
                  <a:lnTo>
                    <a:pt x="1444" y="1202"/>
                  </a:lnTo>
                  <a:lnTo>
                    <a:pt x="1452" y="1211"/>
                  </a:lnTo>
                  <a:lnTo>
                    <a:pt x="1465" y="1211"/>
                  </a:lnTo>
                  <a:lnTo>
                    <a:pt x="1482" y="1224"/>
                  </a:lnTo>
                  <a:lnTo>
                    <a:pt x="1482" y="1232"/>
                  </a:lnTo>
                  <a:lnTo>
                    <a:pt x="1460" y="1257"/>
                  </a:lnTo>
                  <a:lnTo>
                    <a:pt x="1460" y="1296"/>
                  </a:lnTo>
                  <a:lnTo>
                    <a:pt x="1444" y="1308"/>
                  </a:lnTo>
                  <a:lnTo>
                    <a:pt x="1444" y="1393"/>
                  </a:lnTo>
                  <a:lnTo>
                    <a:pt x="1431" y="1406"/>
                  </a:lnTo>
                  <a:lnTo>
                    <a:pt x="1431" y="1414"/>
                  </a:lnTo>
                  <a:lnTo>
                    <a:pt x="1422" y="1423"/>
                  </a:lnTo>
                  <a:lnTo>
                    <a:pt x="1422" y="1431"/>
                  </a:lnTo>
                  <a:lnTo>
                    <a:pt x="1414" y="1435"/>
                  </a:lnTo>
                  <a:lnTo>
                    <a:pt x="1414" y="1444"/>
                  </a:lnTo>
                  <a:lnTo>
                    <a:pt x="1376" y="1482"/>
                  </a:lnTo>
                  <a:lnTo>
                    <a:pt x="1262" y="1482"/>
                  </a:lnTo>
                  <a:lnTo>
                    <a:pt x="1253" y="1490"/>
                  </a:lnTo>
                  <a:lnTo>
                    <a:pt x="1202" y="1490"/>
                  </a:lnTo>
                  <a:lnTo>
                    <a:pt x="1194" y="1499"/>
                  </a:lnTo>
                  <a:lnTo>
                    <a:pt x="1105" y="1499"/>
                  </a:lnTo>
                  <a:lnTo>
                    <a:pt x="1105" y="1541"/>
                  </a:lnTo>
                  <a:lnTo>
                    <a:pt x="1096" y="1550"/>
                  </a:lnTo>
                  <a:lnTo>
                    <a:pt x="1088" y="1550"/>
                  </a:lnTo>
                  <a:lnTo>
                    <a:pt x="1075" y="1566"/>
                  </a:lnTo>
                  <a:lnTo>
                    <a:pt x="1075" y="1583"/>
                  </a:lnTo>
                  <a:lnTo>
                    <a:pt x="1067" y="1588"/>
                  </a:lnTo>
                  <a:lnTo>
                    <a:pt x="1067" y="1605"/>
                  </a:lnTo>
                  <a:lnTo>
                    <a:pt x="1058" y="1609"/>
                  </a:lnTo>
                  <a:lnTo>
                    <a:pt x="1058" y="1626"/>
                  </a:lnTo>
                  <a:lnTo>
                    <a:pt x="1050" y="1634"/>
                  </a:lnTo>
                  <a:lnTo>
                    <a:pt x="1050" y="1672"/>
                  </a:lnTo>
                  <a:lnTo>
                    <a:pt x="1058" y="1681"/>
                  </a:lnTo>
                  <a:lnTo>
                    <a:pt x="1058" y="1693"/>
                  </a:lnTo>
                  <a:lnTo>
                    <a:pt x="1067" y="1702"/>
                  </a:lnTo>
                  <a:lnTo>
                    <a:pt x="1067" y="1723"/>
                  </a:lnTo>
                  <a:lnTo>
                    <a:pt x="1058" y="1732"/>
                  </a:lnTo>
                  <a:lnTo>
                    <a:pt x="902" y="1732"/>
                  </a:lnTo>
                  <a:lnTo>
                    <a:pt x="893" y="1723"/>
                  </a:lnTo>
                  <a:lnTo>
                    <a:pt x="885" y="1723"/>
                  </a:lnTo>
                  <a:lnTo>
                    <a:pt x="876" y="1715"/>
                  </a:lnTo>
                  <a:lnTo>
                    <a:pt x="876" y="1710"/>
                  </a:lnTo>
                  <a:lnTo>
                    <a:pt x="885" y="1702"/>
                  </a:lnTo>
                  <a:lnTo>
                    <a:pt x="885" y="1681"/>
                  </a:lnTo>
                  <a:lnTo>
                    <a:pt x="902" y="1664"/>
                  </a:lnTo>
                  <a:lnTo>
                    <a:pt x="906" y="1664"/>
                  </a:lnTo>
                  <a:lnTo>
                    <a:pt x="906" y="1655"/>
                  </a:lnTo>
                  <a:lnTo>
                    <a:pt x="923" y="1643"/>
                  </a:lnTo>
                  <a:lnTo>
                    <a:pt x="914" y="1634"/>
                  </a:lnTo>
                  <a:lnTo>
                    <a:pt x="902" y="1634"/>
                  </a:lnTo>
                  <a:lnTo>
                    <a:pt x="876" y="1609"/>
                  </a:lnTo>
                  <a:lnTo>
                    <a:pt x="876" y="1605"/>
                  </a:lnTo>
                  <a:lnTo>
                    <a:pt x="864" y="1605"/>
                  </a:lnTo>
                  <a:lnTo>
                    <a:pt x="855" y="1596"/>
                  </a:lnTo>
                  <a:lnTo>
                    <a:pt x="847" y="1596"/>
                  </a:lnTo>
                  <a:lnTo>
                    <a:pt x="847" y="1566"/>
                  </a:lnTo>
                  <a:lnTo>
                    <a:pt x="830" y="1550"/>
                  </a:lnTo>
                  <a:lnTo>
                    <a:pt x="830" y="1507"/>
                  </a:lnTo>
                  <a:lnTo>
                    <a:pt x="838" y="1499"/>
                  </a:lnTo>
                  <a:lnTo>
                    <a:pt x="830" y="1490"/>
                  </a:lnTo>
                  <a:lnTo>
                    <a:pt x="830" y="1482"/>
                  </a:lnTo>
                  <a:lnTo>
                    <a:pt x="826" y="1473"/>
                  </a:lnTo>
                  <a:lnTo>
                    <a:pt x="826" y="1469"/>
                  </a:lnTo>
                  <a:lnTo>
                    <a:pt x="809" y="1469"/>
                  </a:lnTo>
                  <a:lnTo>
                    <a:pt x="800" y="1461"/>
                  </a:lnTo>
                  <a:lnTo>
                    <a:pt x="817" y="1444"/>
                  </a:lnTo>
                  <a:lnTo>
                    <a:pt x="855" y="1444"/>
                  </a:lnTo>
                  <a:lnTo>
                    <a:pt x="855" y="1406"/>
                  </a:lnTo>
                  <a:lnTo>
                    <a:pt x="847" y="1401"/>
                  </a:lnTo>
                  <a:lnTo>
                    <a:pt x="847" y="1393"/>
                  </a:lnTo>
                  <a:lnTo>
                    <a:pt x="830" y="1376"/>
                  </a:lnTo>
                  <a:lnTo>
                    <a:pt x="830" y="1368"/>
                  </a:lnTo>
                  <a:lnTo>
                    <a:pt x="809" y="1346"/>
                  </a:lnTo>
                  <a:lnTo>
                    <a:pt x="809" y="1338"/>
                  </a:lnTo>
                  <a:lnTo>
                    <a:pt x="817" y="1329"/>
                  </a:lnTo>
                  <a:lnTo>
                    <a:pt x="826" y="1329"/>
                  </a:lnTo>
                  <a:lnTo>
                    <a:pt x="830" y="1325"/>
                  </a:lnTo>
                  <a:lnTo>
                    <a:pt x="838" y="1325"/>
                  </a:lnTo>
                  <a:lnTo>
                    <a:pt x="847" y="1317"/>
                  </a:lnTo>
                  <a:lnTo>
                    <a:pt x="847" y="1300"/>
                  </a:lnTo>
                  <a:lnTo>
                    <a:pt x="855" y="1296"/>
                  </a:lnTo>
                  <a:lnTo>
                    <a:pt x="855" y="1257"/>
                  </a:lnTo>
                  <a:lnTo>
                    <a:pt x="847" y="1249"/>
                  </a:lnTo>
                  <a:lnTo>
                    <a:pt x="847" y="1219"/>
                  </a:lnTo>
                  <a:lnTo>
                    <a:pt x="855" y="1211"/>
                  </a:lnTo>
                  <a:lnTo>
                    <a:pt x="830" y="1190"/>
                  </a:lnTo>
                  <a:lnTo>
                    <a:pt x="826" y="1190"/>
                  </a:lnTo>
                  <a:lnTo>
                    <a:pt x="817" y="1181"/>
                  </a:lnTo>
                  <a:lnTo>
                    <a:pt x="817" y="1164"/>
                  </a:lnTo>
                  <a:lnTo>
                    <a:pt x="826" y="1156"/>
                  </a:lnTo>
                  <a:lnTo>
                    <a:pt x="830" y="1156"/>
                  </a:lnTo>
                  <a:lnTo>
                    <a:pt x="838" y="1152"/>
                  </a:lnTo>
                  <a:lnTo>
                    <a:pt x="855" y="1152"/>
                  </a:lnTo>
                  <a:lnTo>
                    <a:pt x="872" y="1164"/>
                  </a:lnTo>
                  <a:lnTo>
                    <a:pt x="876" y="1164"/>
                  </a:lnTo>
                  <a:lnTo>
                    <a:pt x="876" y="1156"/>
                  </a:lnTo>
                  <a:lnTo>
                    <a:pt x="893" y="1143"/>
                  </a:lnTo>
                  <a:lnTo>
                    <a:pt x="893" y="1135"/>
                  </a:lnTo>
                  <a:lnTo>
                    <a:pt x="902" y="1126"/>
                  </a:lnTo>
                  <a:lnTo>
                    <a:pt x="902" y="1088"/>
                  </a:lnTo>
                  <a:lnTo>
                    <a:pt x="893" y="1080"/>
                  </a:lnTo>
                  <a:lnTo>
                    <a:pt x="893" y="1075"/>
                  </a:lnTo>
                  <a:lnTo>
                    <a:pt x="885" y="1075"/>
                  </a:lnTo>
                  <a:lnTo>
                    <a:pt x="876" y="1067"/>
                  </a:lnTo>
                  <a:lnTo>
                    <a:pt x="876" y="1059"/>
                  </a:lnTo>
                  <a:lnTo>
                    <a:pt x="864" y="1046"/>
                  </a:lnTo>
                  <a:lnTo>
                    <a:pt x="864" y="1029"/>
                  </a:lnTo>
                  <a:lnTo>
                    <a:pt x="855" y="1020"/>
                  </a:lnTo>
                  <a:lnTo>
                    <a:pt x="855" y="999"/>
                  </a:lnTo>
                  <a:lnTo>
                    <a:pt x="838" y="982"/>
                  </a:lnTo>
                  <a:lnTo>
                    <a:pt x="838" y="974"/>
                  </a:lnTo>
                  <a:lnTo>
                    <a:pt x="826" y="961"/>
                  </a:lnTo>
                  <a:lnTo>
                    <a:pt x="826" y="953"/>
                  </a:lnTo>
                  <a:lnTo>
                    <a:pt x="817" y="944"/>
                  </a:lnTo>
                  <a:lnTo>
                    <a:pt x="817" y="915"/>
                  </a:lnTo>
                  <a:lnTo>
                    <a:pt x="826" y="906"/>
                  </a:lnTo>
                  <a:lnTo>
                    <a:pt x="809" y="893"/>
                  </a:lnTo>
                  <a:lnTo>
                    <a:pt x="809" y="868"/>
                  </a:lnTo>
                  <a:lnTo>
                    <a:pt x="796" y="855"/>
                  </a:lnTo>
                  <a:lnTo>
                    <a:pt x="796" y="847"/>
                  </a:lnTo>
                  <a:lnTo>
                    <a:pt x="779" y="834"/>
                  </a:lnTo>
                  <a:lnTo>
                    <a:pt x="749" y="834"/>
                  </a:lnTo>
                  <a:lnTo>
                    <a:pt x="741" y="826"/>
                  </a:lnTo>
                  <a:lnTo>
                    <a:pt x="711" y="826"/>
                  </a:lnTo>
                  <a:lnTo>
                    <a:pt x="703" y="817"/>
                  </a:lnTo>
                  <a:lnTo>
                    <a:pt x="673" y="817"/>
                  </a:lnTo>
                  <a:lnTo>
                    <a:pt x="665" y="809"/>
                  </a:lnTo>
                  <a:lnTo>
                    <a:pt x="665" y="788"/>
                  </a:lnTo>
                  <a:lnTo>
                    <a:pt x="673" y="779"/>
                  </a:lnTo>
                  <a:lnTo>
                    <a:pt x="673" y="766"/>
                  </a:lnTo>
                  <a:lnTo>
                    <a:pt x="665" y="758"/>
                  </a:lnTo>
                  <a:lnTo>
                    <a:pt x="665" y="750"/>
                  </a:lnTo>
                  <a:lnTo>
                    <a:pt x="660" y="741"/>
                  </a:lnTo>
                  <a:lnTo>
                    <a:pt x="644" y="741"/>
                  </a:lnTo>
                  <a:lnTo>
                    <a:pt x="635" y="733"/>
                  </a:lnTo>
                  <a:lnTo>
                    <a:pt x="627" y="733"/>
                  </a:lnTo>
                  <a:lnTo>
                    <a:pt x="618" y="728"/>
                  </a:lnTo>
                  <a:lnTo>
                    <a:pt x="576" y="728"/>
                  </a:lnTo>
                  <a:lnTo>
                    <a:pt x="567" y="733"/>
                  </a:lnTo>
                  <a:lnTo>
                    <a:pt x="559" y="733"/>
                  </a:lnTo>
                  <a:lnTo>
                    <a:pt x="555" y="741"/>
                  </a:lnTo>
                  <a:lnTo>
                    <a:pt x="529" y="741"/>
                  </a:lnTo>
                  <a:lnTo>
                    <a:pt x="491" y="703"/>
                  </a:lnTo>
                  <a:lnTo>
                    <a:pt x="491" y="694"/>
                  </a:lnTo>
                  <a:lnTo>
                    <a:pt x="487" y="686"/>
                  </a:lnTo>
                  <a:lnTo>
                    <a:pt x="453" y="686"/>
                  </a:lnTo>
                  <a:lnTo>
                    <a:pt x="440" y="703"/>
                  </a:lnTo>
                  <a:lnTo>
                    <a:pt x="411" y="703"/>
                  </a:lnTo>
                  <a:lnTo>
                    <a:pt x="402" y="711"/>
                  </a:lnTo>
                  <a:lnTo>
                    <a:pt x="385" y="694"/>
                  </a:lnTo>
                  <a:lnTo>
                    <a:pt x="385" y="686"/>
                  </a:lnTo>
                  <a:lnTo>
                    <a:pt x="377" y="682"/>
                  </a:lnTo>
                  <a:lnTo>
                    <a:pt x="377" y="673"/>
                  </a:lnTo>
                  <a:lnTo>
                    <a:pt x="373" y="665"/>
                  </a:lnTo>
                  <a:lnTo>
                    <a:pt x="373" y="661"/>
                  </a:lnTo>
                  <a:lnTo>
                    <a:pt x="318" y="661"/>
                  </a:lnTo>
                  <a:lnTo>
                    <a:pt x="309" y="665"/>
                  </a:lnTo>
                  <a:lnTo>
                    <a:pt x="305" y="665"/>
                  </a:lnTo>
                  <a:lnTo>
                    <a:pt x="271" y="635"/>
                  </a:lnTo>
                  <a:lnTo>
                    <a:pt x="271" y="627"/>
                  </a:lnTo>
                  <a:lnTo>
                    <a:pt x="258" y="614"/>
                  </a:lnTo>
                  <a:lnTo>
                    <a:pt x="250" y="614"/>
                  </a:lnTo>
                  <a:lnTo>
                    <a:pt x="241" y="606"/>
                  </a:lnTo>
                  <a:lnTo>
                    <a:pt x="241" y="597"/>
                  </a:lnTo>
                  <a:lnTo>
                    <a:pt x="212" y="568"/>
                  </a:lnTo>
                  <a:lnTo>
                    <a:pt x="212" y="546"/>
                  </a:lnTo>
                  <a:lnTo>
                    <a:pt x="199" y="529"/>
                  </a:lnTo>
                  <a:lnTo>
                    <a:pt x="165" y="529"/>
                  </a:lnTo>
                  <a:lnTo>
                    <a:pt x="144" y="508"/>
                  </a:lnTo>
                  <a:lnTo>
                    <a:pt x="136" y="508"/>
                  </a:lnTo>
                  <a:lnTo>
                    <a:pt x="131" y="517"/>
                  </a:lnTo>
                  <a:lnTo>
                    <a:pt x="123" y="517"/>
                  </a:lnTo>
                  <a:lnTo>
                    <a:pt x="114" y="521"/>
                  </a:lnTo>
                  <a:lnTo>
                    <a:pt x="97" y="508"/>
                  </a:lnTo>
                  <a:lnTo>
                    <a:pt x="97" y="483"/>
                  </a:lnTo>
                  <a:lnTo>
                    <a:pt x="93" y="479"/>
                  </a:lnTo>
                  <a:lnTo>
                    <a:pt x="85" y="479"/>
                  </a:lnTo>
                  <a:lnTo>
                    <a:pt x="85" y="470"/>
                  </a:lnTo>
                  <a:lnTo>
                    <a:pt x="76" y="462"/>
                  </a:lnTo>
                  <a:lnTo>
                    <a:pt x="76" y="449"/>
                  </a:lnTo>
                  <a:lnTo>
                    <a:pt x="68" y="441"/>
                  </a:lnTo>
                  <a:lnTo>
                    <a:pt x="47" y="441"/>
                  </a:lnTo>
                  <a:lnTo>
                    <a:pt x="30" y="424"/>
                  </a:lnTo>
                  <a:lnTo>
                    <a:pt x="30" y="415"/>
                  </a:lnTo>
                  <a:lnTo>
                    <a:pt x="0" y="415"/>
                  </a:lnTo>
                  <a:lnTo>
                    <a:pt x="0" y="402"/>
                  </a:lnTo>
                  <a:lnTo>
                    <a:pt x="9" y="394"/>
                  </a:lnTo>
                  <a:lnTo>
                    <a:pt x="26" y="394"/>
                  </a:lnTo>
                  <a:lnTo>
                    <a:pt x="30" y="385"/>
                  </a:lnTo>
                  <a:lnTo>
                    <a:pt x="55" y="385"/>
                  </a:lnTo>
                  <a:lnTo>
                    <a:pt x="76" y="385"/>
                  </a:lnTo>
                  <a:lnTo>
                    <a:pt x="76" y="377"/>
                  </a:lnTo>
                  <a:lnTo>
                    <a:pt x="85" y="373"/>
                  </a:lnTo>
                  <a:lnTo>
                    <a:pt x="114" y="373"/>
                  </a:lnTo>
                  <a:lnTo>
                    <a:pt x="131" y="356"/>
                  </a:lnTo>
                  <a:lnTo>
                    <a:pt x="144" y="356"/>
                  </a:lnTo>
                  <a:lnTo>
                    <a:pt x="153" y="364"/>
                  </a:lnTo>
                  <a:lnTo>
                    <a:pt x="161" y="364"/>
                  </a:lnTo>
                  <a:lnTo>
                    <a:pt x="174" y="377"/>
                  </a:lnTo>
                  <a:lnTo>
                    <a:pt x="174" y="385"/>
                  </a:lnTo>
                  <a:lnTo>
                    <a:pt x="220" y="385"/>
                  </a:lnTo>
                  <a:lnTo>
                    <a:pt x="229" y="394"/>
                  </a:lnTo>
                  <a:lnTo>
                    <a:pt x="271" y="394"/>
                  </a:lnTo>
                  <a:lnTo>
                    <a:pt x="279" y="385"/>
                  </a:lnTo>
                  <a:lnTo>
                    <a:pt x="296" y="385"/>
                  </a:lnTo>
                  <a:lnTo>
                    <a:pt x="305" y="377"/>
                  </a:lnTo>
                  <a:lnTo>
                    <a:pt x="309" y="377"/>
                  </a:lnTo>
                  <a:lnTo>
                    <a:pt x="318" y="373"/>
                  </a:lnTo>
                  <a:lnTo>
                    <a:pt x="335" y="373"/>
                  </a:lnTo>
                  <a:lnTo>
                    <a:pt x="347" y="356"/>
                  </a:lnTo>
                  <a:lnTo>
                    <a:pt x="347" y="347"/>
                  </a:lnTo>
                  <a:lnTo>
                    <a:pt x="356" y="343"/>
                  </a:lnTo>
                  <a:lnTo>
                    <a:pt x="356" y="326"/>
                  </a:lnTo>
                  <a:lnTo>
                    <a:pt x="373" y="326"/>
                  </a:lnTo>
                  <a:lnTo>
                    <a:pt x="373" y="318"/>
                  </a:lnTo>
                  <a:lnTo>
                    <a:pt x="377" y="309"/>
                  </a:lnTo>
                  <a:lnTo>
                    <a:pt x="377" y="297"/>
                  </a:lnTo>
                  <a:lnTo>
                    <a:pt x="385" y="288"/>
                  </a:lnTo>
                  <a:lnTo>
                    <a:pt x="385" y="280"/>
                  </a:lnTo>
                  <a:lnTo>
                    <a:pt x="394" y="280"/>
                  </a:lnTo>
                  <a:lnTo>
                    <a:pt x="402" y="271"/>
                  </a:lnTo>
                  <a:lnTo>
                    <a:pt x="402" y="267"/>
                  </a:lnTo>
                  <a:lnTo>
                    <a:pt x="411" y="259"/>
                  </a:lnTo>
                  <a:lnTo>
                    <a:pt x="449" y="259"/>
                  </a:lnTo>
                  <a:lnTo>
                    <a:pt x="453" y="250"/>
                  </a:lnTo>
                  <a:lnTo>
                    <a:pt x="470" y="250"/>
                  </a:lnTo>
                  <a:lnTo>
                    <a:pt x="478" y="259"/>
                  </a:lnTo>
                  <a:lnTo>
                    <a:pt x="491" y="259"/>
                  </a:lnTo>
                  <a:lnTo>
                    <a:pt x="500" y="250"/>
                  </a:lnTo>
                  <a:lnTo>
                    <a:pt x="512" y="250"/>
                  </a:lnTo>
                  <a:lnTo>
                    <a:pt x="529" y="267"/>
                  </a:lnTo>
                  <a:lnTo>
                    <a:pt x="546" y="267"/>
                  </a:lnTo>
                  <a:lnTo>
                    <a:pt x="559" y="250"/>
                  </a:lnTo>
                  <a:lnTo>
                    <a:pt x="576" y="250"/>
                  </a:lnTo>
                  <a:lnTo>
                    <a:pt x="584" y="242"/>
                  </a:lnTo>
                  <a:lnTo>
                    <a:pt x="584" y="195"/>
                  </a:lnTo>
                  <a:lnTo>
                    <a:pt x="593" y="191"/>
                  </a:lnTo>
                  <a:lnTo>
                    <a:pt x="593" y="153"/>
                  </a:lnTo>
                  <a:lnTo>
                    <a:pt x="567" y="153"/>
                  </a:lnTo>
                  <a:lnTo>
                    <a:pt x="567" y="127"/>
                  </a:lnTo>
                  <a:lnTo>
                    <a:pt x="576" y="123"/>
                  </a:lnTo>
                  <a:lnTo>
                    <a:pt x="576" y="76"/>
                  </a:lnTo>
                  <a:lnTo>
                    <a:pt x="584" y="68"/>
                  </a:lnTo>
                  <a:lnTo>
                    <a:pt x="584" y="55"/>
                  </a:lnTo>
                  <a:lnTo>
                    <a:pt x="635" y="55"/>
                  </a:lnTo>
                  <a:lnTo>
                    <a:pt x="635" y="47"/>
                  </a:lnTo>
                  <a:lnTo>
                    <a:pt x="644" y="38"/>
                  </a:lnTo>
                  <a:lnTo>
                    <a:pt x="644" y="9"/>
                  </a:lnTo>
                  <a:lnTo>
                    <a:pt x="652" y="0"/>
                  </a:lnTo>
                  <a:lnTo>
                    <a:pt x="682" y="0"/>
                  </a:lnTo>
                  <a:lnTo>
                    <a:pt x="690" y="9"/>
                  </a:lnTo>
                  <a:lnTo>
                    <a:pt x="720" y="9"/>
                  </a:lnTo>
                  <a:lnTo>
                    <a:pt x="724" y="17"/>
                  </a:lnTo>
                  <a:lnTo>
                    <a:pt x="787" y="17"/>
                  </a:lnTo>
                  <a:lnTo>
                    <a:pt x="800" y="30"/>
                  </a:lnTo>
                  <a:lnTo>
                    <a:pt x="826" y="30"/>
                  </a:lnTo>
                  <a:lnTo>
                    <a:pt x="826" y="38"/>
                  </a:lnTo>
                  <a:lnTo>
                    <a:pt x="830" y="47"/>
                  </a:lnTo>
                  <a:lnTo>
                    <a:pt x="855" y="47"/>
                  </a:lnTo>
                  <a:lnTo>
                    <a:pt x="864" y="55"/>
                  </a:lnTo>
                  <a:lnTo>
                    <a:pt x="906" y="55"/>
                  </a:lnTo>
                  <a:lnTo>
                    <a:pt x="906" y="38"/>
                  </a:lnTo>
                  <a:lnTo>
                    <a:pt x="914" y="38"/>
                  </a:lnTo>
                  <a:lnTo>
                    <a:pt x="931" y="55"/>
                  </a:lnTo>
                  <a:lnTo>
                    <a:pt x="940" y="55"/>
                  </a:lnTo>
                  <a:lnTo>
                    <a:pt x="944" y="60"/>
                  </a:lnTo>
                  <a:lnTo>
                    <a:pt x="944" y="115"/>
                  </a:lnTo>
                  <a:lnTo>
                    <a:pt x="961" y="127"/>
                  </a:lnTo>
                  <a:lnTo>
                    <a:pt x="961" y="136"/>
                  </a:lnTo>
                  <a:lnTo>
                    <a:pt x="969" y="144"/>
                  </a:lnTo>
                  <a:lnTo>
                    <a:pt x="969" y="153"/>
                  </a:lnTo>
                  <a:lnTo>
                    <a:pt x="999" y="153"/>
                  </a:lnTo>
                  <a:lnTo>
                    <a:pt x="999" y="174"/>
                  </a:lnTo>
                  <a:lnTo>
                    <a:pt x="1008" y="174"/>
                  </a:lnTo>
                  <a:lnTo>
                    <a:pt x="1020" y="191"/>
                  </a:lnTo>
                  <a:lnTo>
                    <a:pt x="1029" y="191"/>
                  </a:lnTo>
                  <a:lnTo>
                    <a:pt x="1037" y="195"/>
                  </a:lnTo>
                  <a:lnTo>
                    <a:pt x="1050" y="182"/>
                  </a:lnTo>
                  <a:lnTo>
                    <a:pt x="1075" y="182"/>
                  </a:lnTo>
                  <a:lnTo>
                    <a:pt x="1084" y="191"/>
                  </a:lnTo>
                  <a:lnTo>
                    <a:pt x="1088" y="182"/>
                  </a:lnTo>
                  <a:lnTo>
                    <a:pt x="1096" y="174"/>
                  </a:lnTo>
                  <a:lnTo>
                    <a:pt x="1113" y="174"/>
                  </a:lnTo>
                  <a:lnTo>
                    <a:pt x="1118" y="182"/>
                  </a:lnTo>
                  <a:lnTo>
                    <a:pt x="1118" y="195"/>
                  </a:lnTo>
                  <a:lnTo>
                    <a:pt x="1126" y="195"/>
                  </a:lnTo>
                  <a:lnTo>
                    <a:pt x="1135" y="191"/>
                  </a:lnTo>
                  <a:lnTo>
                    <a:pt x="1143" y="191"/>
                  </a:lnTo>
                  <a:lnTo>
                    <a:pt x="1151" y="195"/>
                  </a:lnTo>
                  <a:lnTo>
                    <a:pt x="1143" y="203"/>
                  </a:lnTo>
                  <a:lnTo>
                    <a:pt x="1143" y="212"/>
                  </a:lnTo>
                  <a:lnTo>
                    <a:pt x="1156" y="229"/>
                  </a:lnTo>
                  <a:lnTo>
                    <a:pt x="1156" y="233"/>
                  </a:lnTo>
                  <a:lnTo>
                    <a:pt x="1173" y="233"/>
                  </a:lnTo>
                  <a:lnTo>
                    <a:pt x="1173" y="242"/>
                  </a:lnTo>
                  <a:lnTo>
                    <a:pt x="1181" y="250"/>
                  </a:lnTo>
                  <a:lnTo>
                    <a:pt x="1181" y="267"/>
                  </a:lnTo>
                  <a:lnTo>
                    <a:pt x="1173" y="271"/>
                  </a:lnTo>
                  <a:lnTo>
                    <a:pt x="1173" y="280"/>
                  </a:lnTo>
                  <a:lnTo>
                    <a:pt x="1164" y="288"/>
                  </a:lnTo>
                  <a:lnTo>
                    <a:pt x="1135" y="288"/>
                  </a:lnTo>
                  <a:lnTo>
                    <a:pt x="1126" y="297"/>
                  </a:lnTo>
                  <a:lnTo>
                    <a:pt x="1113" y="297"/>
                  </a:lnTo>
                  <a:lnTo>
                    <a:pt x="1105" y="301"/>
                  </a:lnTo>
                  <a:lnTo>
                    <a:pt x="1088" y="301"/>
                  </a:lnTo>
                  <a:lnTo>
                    <a:pt x="1088" y="318"/>
                  </a:lnTo>
                  <a:lnTo>
                    <a:pt x="1096" y="318"/>
                  </a:lnTo>
                  <a:lnTo>
                    <a:pt x="1105" y="326"/>
                  </a:lnTo>
                  <a:lnTo>
                    <a:pt x="1151" y="326"/>
                  </a:lnTo>
                  <a:lnTo>
                    <a:pt x="1156" y="318"/>
                  </a:lnTo>
                  <a:lnTo>
                    <a:pt x="1164" y="318"/>
                  </a:lnTo>
                  <a:lnTo>
                    <a:pt x="1173" y="326"/>
                  </a:lnTo>
                  <a:lnTo>
                    <a:pt x="1181" y="326"/>
                  </a:lnTo>
                  <a:lnTo>
                    <a:pt x="1202" y="347"/>
                  </a:lnTo>
                  <a:lnTo>
                    <a:pt x="1202" y="373"/>
                  </a:lnTo>
                  <a:lnTo>
                    <a:pt x="1194" y="377"/>
                  </a:lnTo>
                  <a:lnTo>
                    <a:pt x="1194" y="385"/>
                  </a:lnTo>
                  <a:lnTo>
                    <a:pt x="1173" y="407"/>
                  </a:lnTo>
                  <a:lnTo>
                    <a:pt x="1164" y="407"/>
                  </a:lnTo>
                  <a:lnTo>
                    <a:pt x="1151" y="424"/>
                  </a:lnTo>
                  <a:lnTo>
                    <a:pt x="1156" y="432"/>
                  </a:lnTo>
                  <a:lnTo>
                    <a:pt x="1164" y="441"/>
                  </a:lnTo>
                  <a:lnTo>
                    <a:pt x="1164" y="449"/>
                  </a:lnTo>
                  <a:lnTo>
                    <a:pt x="1173" y="453"/>
                  </a:lnTo>
                  <a:lnTo>
                    <a:pt x="1173" y="462"/>
                  </a:lnTo>
                  <a:lnTo>
                    <a:pt x="1168" y="470"/>
                  </a:lnTo>
                  <a:lnTo>
                    <a:pt x="1181" y="479"/>
                  </a:lnTo>
                  <a:lnTo>
                    <a:pt x="1181" y="483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064E57D5-4BE7-4CDE-97E3-31133CB1F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1" y="2931"/>
              <a:ext cx="256" cy="178"/>
            </a:xfrm>
            <a:custGeom>
              <a:avLst/>
              <a:gdLst>
                <a:gd name="T0" fmla="*/ 991 w 1135"/>
                <a:gd name="T1" fmla="*/ 97 h 792"/>
                <a:gd name="T2" fmla="*/ 999 w 1135"/>
                <a:gd name="T3" fmla="*/ 144 h 792"/>
                <a:gd name="T4" fmla="*/ 1067 w 1135"/>
                <a:gd name="T5" fmla="*/ 161 h 792"/>
                <a:gd name="T6" fmla="*/ 1135 w 1135"/>
                <a:gd name="T7" fmla="*/ 190 h 792"/>
                <a:gd name="T8" fmla="*/ 1118 w 1135"/>
                <a:gd name="T9" fmla="*/ 288 h 792"/>
                <a:gd name="T10" fmla="*/ 1075 w 1135"/>
                <a:gd name="T11" fmla="*/ 356 h 792"/>
                <a:gd name="T12" fmla="*/ 1059 w 1135"/>
                <a:gd name="T13" fmla="*/ 415 h 792"/>
                <a:gd name="T14" fmla="*/ 1054 w 1135"/>
                <a:gd name="T15" fmla="*/ 491 h 792"/>
                <a:gd name="T16" fmla="*/ 1012 w 1135"/>
                <a:gd name="T17" fmla="*/ 504 h 792"/>
                <a:gd name="T18" fmla="*/ 987 w 1135"/>
                <a:gd name="T19" fmla="*/ 559 h 792"/>
                <a:gd name="T20" fmla="*/ 944 w 1135"/>
                <a:gd name="T21" fmla="*/ 605 h 792"/>
                <a:gd name="T22" fmla="*/ 915 w 1135"/>
                <a:gd name="T23" fmla="*/ 665 h 792"/>
                <a:gd name="T24" fmla="*/ 838 w 1135"/>
                <a:gd name="T25" fmla="*/ 711 h 792"/>
                <a:gd name="T26" fmla="*/ 788 w 1135"/>
                <a:gd name="T27" fmla="*/ 694 h 792"/>
                <a:gd name="T28" fmla="*/ 834 w 1135"/>
                <a:gd name="T29" fmla="*/ 626 h 792"/>
                <a:gd name="T30" fmla="*/ 733 w 1135"/>
                <a:gd name="T31" fmla="*/ 656 h 792"/>
                <a:gd name="T32" fmla="*/ 728 w 1135"/>
                <a:gd name="T33" fmla="*/ 538 h 792"/>
                <a:gd name="T34" fmla="*/ 682 w 1135"/>
                <a:gd name="T35" fmla="*/ 559 h 792"/>
                <a:gd name="T36" fmla="*/ 644 w 1135"/>
                <a:gd name="T37" fmla="*/ 580 h 792"/>
                <a:gd name="T38" fmla="*/ 623 w 1135"/>
                <a:gd name="T39" fmla="*/ 648 h 792"/>
                <a:gd name="T40" fmla="*/ 635 w 1135"/>
                <a:gd name="T41" fmla="*/ 703 h 792"/>
                <a:gd name="T42" fmla="*/ 635 w 1135"/>
                <a:gd name="T43" fmla="*/ 753 h 792"/>
                <a:gd name="T44" fmla="*/ 576 w 1135"/>
                <a:gd name="T45" fmla="*/ 783 h 792"/>
                <a:gd name="T46" fmla="*/ 546 w 1135"/>
                <a:gd name="T47" fmla="*/ 762 h 792"/>
                <a:gd name="T48" fmla="*/ 483 w 1135"/>
                <a:gd name="T49" fmla="*/ 745 h 792"/>
                <a:gd name="T50" fmla="*/ 411 w 1135"/>
                <a:gd name="T51" fmla="*/ 715 h 792"/>
                <a:gd name="T52" fmla="*/ 402 w 1135"/>
                <a:gd name="T53" fmla="*/ 686 h 792"/>
                <a:gd name="T54" fmla="*/ 377 w 1135"/>
                <a:gd name="T55" fmla="*/ 656 h 792"/>
                <a:gd name="T56" fmla="*/ 318 w 1135"/>
                <a:gd name="T57" fmla="*/ 677 h 792"/>
                <a:gd name="T58" fmla="*/ 267 w 1135"/>
                <a:gd name="T59" fmla="*/ 673 h 792"/>
                <a:gd name="T60" fmla="*/ 220 w 1135"/>
                <a:gd name="T61" fmla="*/ 677 h 792"/>
                <a:gd name="T62" fmla="*/ 68 w 1135"/>
                <a:gd name="T63" fmla="*/ 665 h 792"/>
                <a:gd name="T64" fmla="*/ 47 w 1135"/>
                <a:gd name="T65" fmla="*/ 610 h 792"/>
                <a:gd name="T66" fmla="*/ 17 w 1135"/>
                <a:gd name="T67" fmla="*/ 576 h 792"/>
                <a:gd name="T68" fmla="*/ 30 w 1135"/>
                <a:gd name="T69" fmla="*/ 529 h 792"/>
                <a:gd name="T70" fmla="*/ 85 w 1135"/>
                <a:gd name="T71" fmla="*/ 470 h 792"/>
                <a:gd name="T72" fmla="*/ 144 w 1135"/>
                <a:gd name="T73" fmla="*/ 483 h 792"/>
                <a:gd name="T74" fmla="*/ 161 w 1135"/>
                <a:gd name="T75" fmla="*/ 436 h 792"/>
                <a:gd name="T76" fmla="*/ 250 w 1135"/>
                <a:gd name="T77" fmla="*/ 432 h 792"/>
                <a:gd name="T78" fmla="*/ 297 w 1135"/>
                <a:gd name="T79" fmla="*/ 423 h 792"/>
                <a:gd name="T80" fmla="*/ 326 w 1135"/>
                <a:gd name="T81" fmla="*/ 474 h 792"/>
                <a:gd name="T82" fmla="*/ 394 w 1135"/>
                <a:gd name="T83" fmla="*/ 436 h 792"/>
                <a:gd name="T84" fmla="*/ 364 w 1135"/>
                <a:gd name="T85" fmla="*/ 398 h 792"/>
                <a:gd name="T86" fmla="*/ 364 w 1135"/>
                <a:gd name="T87" fmla="*/ 296 h 792"/>
                <a:gd name="T88" fmla="*/ 411 w 1135"/>
                <a:gd name="T89" fmla="*/ 288 h 792"/>
                <a:gd name="T90" fmla="*/ 441 w 1135"/>
                <a:gd name="T91" fmla="*/ 258 h 792"/>
                <a:gd name="T92" fmla="*/ 394 w 1135"/>
                <a:gd name="T93" fmla="*/ 229 h 792"/>
                <a:gd name="T94" fmla="*/ 386 w 1135"/>
                <a:gd name="T95" fmla="*/ 152 h 792"/>
                <a:gd name="T96" fmla="*/ 424 w 1135"/>
                <a:gd name="T97" fmla="*/ 114 h 792"/>
                <a:gd name="T98" fmla="*/ 386 w 1135"/>
                <a:gd name="T99" fmla="*/ 76 h 792"/>
                <a:gd name="T100" fmla="*/ 386 w 1135"/>
                <a:gd name="T101" fmla="*/ 38 h 792"/>
                <a:gd name="T102" fmla="*/ 462 w 1135"/>
                <a:gd name="T103" fmla="*/ 0 h 792"/>
                <a:gd name="T104" fmla="*/ 521 w 1135"/>
                <a:gd name="T105" fmla="*/ 21 h 792"/>
                <a:gd name="T106" fmla="*/ 584 w 1135"/>
                <a:gd name="T107" fmla="*/ 55 h 792"/>
                <a:gd name="T108" fmla="*/ 652 w 1135"/>
                <a:gd name="T109" fmla="*/ 76 h 792"/>
                <a:gd name="T110" fmla="*/ 711 w 1135"/>
                <a:gd name="T111" fmla="*/ 106 h 792"/>
                <a:gd name="T112" fmla="*/ 817 w 1135"/>
                <a:gd name="T113" fmla="*/ 59 h 792"/>
                <a:gd name="T114" fmla="*/ 893 w 1135"/>
                <a:gd name="T115" fmla="*/ 30 h 792"/>
                <a:gd name="T116" fmla="*/ 944 w 1135"/>
                <a:gd name="T117" fmla="*/ 47 h 792"/>
                <a:gd name="T118" fmla="*/ 999 w 1135"/>
                <a:gd name="T119" fmla="*/ 38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5" h="792">
                  <a:moveTo>
                    <a:pt x="1020" y="55"/>
                  </a:moveTo>
                  <a:lnTo>
                    <a:pt x="1020" y="76"/>
                  </a:lnTo>
                  <a:lnTo>
                    <a:pt x="1008" y="93"/>
                  </a:lnTo>
                  <a:lnTo>
                    <a:pt x="999" y="93"/>
                  </a:lnTo>
                  <a:lnTo>
                    <a:pt x="991" y="97"/>
                  </a:lnTo>
                  <a:lnTo>
                    <a:pt x="991" y="114"/>
                  </a:lnTo>
                  <a:lnTo>
                    <a:pt x="987" y="123"/>
                  </a:lnTo>
                  <a:lnTo>
                    <a:pt x="991" y="127"/>
                  </a:lnTo>
                  <a:lnTo>
                    <a:pt x="991" y="135"/>
                  </a:lnTo>
                  <a:lnTo>
                    <a:pt x="999" y="144"/>
                  </a:lnTo>
                  <a:lnTo>
                    <a:pt x="1020" y="144"/>
                  </a:lnTo>
                  <a:lnTo>
                    <a:pt x="1029" y="152"/>
                  </a:lnTo>
                  <a:lnTo>
                    <a:pt x="1054" y="152"/>
                  </a:lnTo>
                  <a:lnTo>
                    <a:pt x="1059" y="161"/>
                  </a:lnTo>
                  <a:lnTo>
                    <a:pt x="1067" y="161"/>
                  </a:lnTo>
                  <a:lnTo>
                    <a:pt x="1075" y="165"/>
                  </a:lnTo>
                  <a:lnTo>
                    <a:pt x="1097" y="165"/>
                  </a:lnTo>
                  <a:lnTo>
                    <a:pt x="1105" y="174"/>
                  </a:lnTo>
                  <a:lnTo>
                    <a:pt x="1118" y="174"/>
                  </a:lnTo>
                  <a:lnTo>
                    <a:pt x="1135" y="190"/>
                  </a:lnTo>
                  <a:lnTo>
                    <a:pt x="1135" y="241"/>
                  </a:lnTo>
                  <a:lnTo>
                    <a:pt x="1126" y="250"/>
                  </a:lnTo>
                  <a:lnTo>
                    <a:pt x="1126" y="271"/>
                  </a:lnTo>
                  <a:lnTo>
                    <a:pt x="1118" y="279"/>
                  </a:lnTo>
                  <a:lnTo>
                    <a:pt x="1118" y="288"/>
                  </a:lnTo>
                  <a:lnTo>
                    <a:pt x="1097" y="309"/>
                  </a:lnTo>
                  <a:lnTo>
                    <a:pt x="1097" y="317"/>
                  </a:lnTo>
                  <a:lnTo>
                    <a:pt x="1084" y="330"/>
                  </a:lnTo>
                  <a:lnTo>
                    <a:pt x="1084" y="347"/>
                  </a:lnTo>
                  <a:lnTo>
                    <a:pt x="1075" y="356"/>
                  </a:lnTo>
                  <a:lnTo>
                    <a:pt x="1075" y="364"/>
                  </a:lnTo>
                  <a:lnTo>
                    <a:pt x="1067" y="368"/>
                  </a:lnTo>
                  <a:lnTo>
                    <a:pt x="1067" y="377"/>
                  </a:lnTo>
                  <a:lnTo>
                    <a:pt x="1059" y="385"/>
                  </a:lnTo>
                  <a:lnTo>
                    <a:pt x="1059" y="415"/>
                  </a:lnTo>
                  <a:lnTo>
                    <a:pt x="1067" y="423"/>
                  </a:lnTo>
                  <a:lnTo>
                    <a:pt x="1067" y="436"/>
                  </a:lnTo>
                  <a:lnTo>
                    <a:pt x="1075" y="444"/>
                  </a:lnTo>
                  <a:lnTo>
                    <a:pt x="1075" y="470"/>
                  </a:lnTo>
                  <a:lnTo>
                    <a:pt x="1054" y="491"/>
                  </a:lnTo>
                  <a:lnTo>
                    <a:pt x="1046" y="491"/>
                  </a:lnTo>
                  <a:lnTo>
                    <a:pt x="1037" y="499"/>
                  </a:lnTo>
                  <a:lnTo>
                    <a:pt x="1029" y="499"/>
                  </a:lnTo>
                  <a:lnTo>
                    <a:pt x="1020" y="504"/>
                  </a:lnTo>
                  <a:lnTo>
                    <a:pt x="1012" y="504"/>
                  </a:lnTo>
                  <a:lnTo>
                    <a:pt x="999" y="521"/>
                  </a:lnTo>
                  <a:lnTo>
                    <a:pt x="999" y="538"/>
                  </a:lnTo>
                  <a:lnTo>
                    <a:pt x="991" y="542"/>
                  </a:lnTo>
                  <a:lnTo>
                    <a:pt x="991" y="550"/>
                  </a:lnTo>
                  <a:lnTo>
                    <a:pt x="987" y="559"/>
                  </a:lnTo>
                  <a:lnTo>
                    <a:pt x="987" y="567"/>
                  </a:lnTo>
                  <a:lnTo>
                    <a:pt x="978" y="576"/>
                  </a:lnTo>
                  <a:lnTo>
                    <a:pt x="970" y="576"/>
                  </a:lnTo>
                  <a:lnTo>
                    <a:pt x="944" y="597"/>
                  </a:lnTo>
                  <a:lnTo>
                    <a:pt x="944" y="605"/>
                  </a:lnTo>
                  <a:lnTo>
                    <a:pt x="940" y="610"/>
                  </a:lnTo>
                  <a:lnTo>
                    <a:pt x="940" y="635"/>
                  </a:lnTo>
                  <a:lnTo>
                    <a:pt x="923" y="648"/>
                  </a:lnTo>
                  <a:lnTo>
                    <a:pt x="923" y="656"/>
                  </a:lnTo>
                  <a:lnTo>
                    <a:pt x="915" y="665"/>
                  </a:lnTo>
                  <a:lnTo>
                    <a:pt x="915" y="673"/>
                  </a:lnTo>
                  <a:lnTo>
                    <a:pt x="910" y="677"/>
                  </a:lnTo>
                  <a:lnTo>
                    <a:pt x="910" y="694"/>
                  </a:lnTo>
                  <a:lnTo>
                    <a:pt x="893" y="711"/>
                  </a:lnTo>
                  <a:lnTo>
                    <a:pt x="838" y="711"/>
                  </a:lnTo>
                  <a:lnTo>
                    <a:pt x="834" y="715"/>
                  </a:lnTo>
                  <a:lnTo>
                    <a:pt x="788" y="715"/>
                  </a:lnTo>
                  <a:lnTo>
                    <a:pt x="779" y="711"/>
                  </a:lnTo>
                  <a:lnTo>
                    <a:pt x="788" y="703"/>
                  </a:lnTo>
                  <a:lnTo>
                    <a:pt x="788" y="694"/>
                  </a:lnTo>
                  <a:lnTo>
                    <a:pt x="809" y="673"/>
                  </a:lnTo>
                  <a:lnTo>
                    <a:pt x="809" y="656"/>
                  </a:lnTo>
                  <a:lnTo>
                    <a:pt x="834" y="656"/>
                  </a:lnTo>
                  <a:lnTo>
                    <a:pt x="847" y="643"/>
                  </a:lnTo>
                  <a:lnTo>
                    <a:pt x="834" y="626"/>
                  </a:lnTo>
                  <a:lnTo>
                    <a:pt x="826" y="626"/>
                  </a:lnTo>
                  <a:lnTo>
                    <a:pt x="805" y="648"/>
                  </a:lnTo>
                  <a:lnTo>
                    <a:pt x="771" y="648"/>
                  </a:lnTo>
                  <a:lnTo>
                    <a:pt x="766" y="656"/>
                  </a:lnTo>
                  <a:lnTo>
                    <a:pt x="733" y="656"/>
                  </a:lnTo>
                  <a:lnTo>
                    <a:pt x="728" y="648"/>
                  </a:lnTo>
                  <a:lnTo>
                    <a:pt x="720" y="648"/>
                  </a:lnTo>
                  <a:lnTo>
                    <a:pt x="720" y="610"/>
                  </a:lnTo>
                  <a:lnTo>
                    <a:pt x="728" y="605"/>
                  </a:lnTo>
                  <a:lnTo>
                    <a:pt x="728" y="538"/>
                  </a:lnTo>
                  <a:lnTo>
                    <a:pt x="720" y="538"/>
                  </a:lnTo>
                  <a:lnTo>
                    <a:pt x="711" y="542"/>
                  </a:lnTo>
                  <a:lnTo>
                    <a:pt x="703" y="542"/>
                  </a:lnTo>
                  <a:lnTo>
                    <a:pt x="690" y="559"/>
                  </a:lnTo>
                  <a:lnTo>
                    <a:pt x="682" y="559"/>
                  </a:lnTo>
                  <a:lnTo>
                    <a:pt x="673" y="567"/>
                  </a:lnTo>
                  <a:lnTo>
                    <a:pt x="661" y="567"/>
                  </a:lnTo>
                  <a:lnTo>
                    <a:pt x="661" y="576"/>
                  </a:lnTo>
                  <a:lnTo>
                    <a:pt x="652" y="580"/>
                  </a:lnTo>
                  <a:lnTo>
                    <a:pt x="644" y="580"/>
                  </a:lnTo>
                  <a:lnTo>
                    <a:pt x="623" y="605"/>
                  </a:lnTo>
                  <a:lnTo>
                    <a:pt x="623" y="610"/>
                  </a:lnTo>
                  <a:lnTo>
                    <a:pt x="614" y="618"/>
                  </a:lnTo>
                  <a:lnTo>
                    <a:pt x="614" y="643"/>
                  </a:lnTo>
                  <a:lnTo>
                    <a:pt x="623" y="648"/>
                  </a:lnTo>
                  <a:lnTo>
                    <a:pt x="623" y="656"/>
                  </a:lnTo>
                  <a:lnTo>
                    <a:pt x="627" y="665"/>
                  </a:lnTo>
                  <a:lnTo>
                    <a:pt x="627" y="677"/>
                  </a:lnTo>
                  <a:lnTo>
                    <a:pt x="635" y="686"/>
                  </a:lnTo>
                  <a:lnTo>
                    <a:pt x="635" y="703"/>
                  </a:lnTo>
                  <a:lnTo>
                    <a:pt x="644" y="711"/>
                  </a:lnTo>
                  <a:lnTo>
                    <a:pt x="644" y="715"/>
                  </a:lnTo>
                  <a:lnTo>
                    <a:pt x="652" y="724"/>
                  </a:lnTo>
                  <a:lnTo>
                    <a:pt x="652" y="753"/>
                  </a:lnTo>
                  <a:lnTo>
                    <a:pt x="635" y="753"/>
                  </a:lnTo>
                  <a:lnTo>
                    <a:pt x="627" y="762"/>
                  </a:lnTo>
                  <a:lnTo>
                    <a:pt x="614" y="762"/>
                  </a:lnTo>
                  <a:lnTo>
                    <a:pt x="606" y="770"/>
                  </a:lnTo>
                  <a:lnTo>
                    <a:pt x="593" y="770"/>
                  </a:lnTo>
                  <a:lnTo>
                    <a:pt x="576" y="783"/>
                  </a:lnTo>
                  <a:lnTo>
                    <a:pt x="576" y="792"/>
                  </a:lnTo>
                  <a:lnTo>
                    <a:pt x="555" y="792"/>
                  </a:lnTo>
                  <a:lnTo>
                    <a:pt x="555" y="783"/>
                  </a:lnTo>
                  <a:lnTo>
                    <a:pt x="546" y="775"/>
                  </a:lnTo>
                  <a:lnTo>
                    <a:pt x="546" y="762"/>
                  </a:lnTo>
                  <a:lnTo>
                    <a:pt x="521" y="762"/>
                  </a:lnTo>
                  <a:lnTo>
                    <a:pt x="517" y="753"/>
                  </a:lnTo>
                  <a:lnTo>
                    <a:pt x="508" y="753"/>
                  </a:lnTo>
                  <a:lnTo>
                    <a:pt x="500" y="745"/>
                  </a:lnTo>
                  <a:lnTo>
                    <a:pt x="483" y="745"/>
                  </a:lnTo>
                  <a:lnTo>
                    <a:pt x="470" y="732"/>
                  </a:lnTo>
                  <a:lnTo>
                    <a:pt x="441" y="732"/>
                  </a:lnTo>
                  <a:lnTo>
                    <a:pt x="432" y="724"/>
                  </a:lnTo>
                  <a:lnTo>
                    <a:pt x="415" y="724"/>
                  </a:lnTo>
                  <a:lnTo>
                    <a:pt x="411" y="715"/>
                  </a:lnTo>
                  <a:lnTo>
                    <a:pt x="411" y="711"/>
                  </a:lnTo>
                  <a:lnTo>
                    <a:pt x="402" y="703"/>
                  </a:lnTo>
                  <a:lnTo>
                    <a:pt x="394" y="703"/>
                  </a:lnTo>
                  <a:lnTo>
                    <a:pt x="394" y="694"/>
                  </a:lnTo>
                  <a:lnTo>
                    <a:pt x="402" y="686"/>
                  </a:lnTo>
                  <a:lnTo>
                    <a:pt x="402" y="673"/>
                  </a:lnTo>
                  <a:lnTo>
                    <a:pt x="394" y="665"/>
                  </a:lnTo>
                  <a:lnTo>
                    <a:pt x="394" y="656"/>
                  </a:lnTo>
                  <a:lnTo>
                    <a:pt x="386" y="648"/>
                  </a:lnTo>
                  <a:lnTo>
                    <a:pt x="377" y="656"/>
                  </a:lnTo>
                  <a:lnTo>
                    <a:pt x="373" y="656"/>
                  </a:lnTo>
                  <a:lnTo>
                    <a:pt x="356" y="673"/>
                  </a:lnTo>
                  <a:lnTo>
                    <a:pt x="347" y="673"/>
                  </a:lnTo>
                  <a:lnTo>
                    <a:pt x="343" y="677"/>
                  </a:lnTo>
                  <a:lnTo>
                    <a:pt x="318" y="677"/>
                  </a:lnTo>
                  <a:lnTo>
                    <a:pt x="309" y="673"/>
                  </a:lnTo>
                  <a:lnTo>
                    <a:pt x="305" y="673"/>
                  </a:lnTo>
                  <a:lnTo>
                    <a:pt x="297" y="677"/>
                  </a:lnTo>
                  <a:lnTo>
                    <a:pt x="267" y="677"/>
                  </a:lnTo>
                  <a:lnTo>
                    <a:pt x="267" y="673"/>
                  </a:lnTo>
                  <a:lnTo>
                    <a:pt x="259" y="665"/>
                  </a:lnTo>
                  <a:lnTo>
                    <a:pt x="242" y="665"/>
                  </a:lnTo>
                  <a:lnTo>
                    <a:pt x="237" y="673"/>
                  </a:lnTo>
                  <a:lnTo>
                    <a:pt x="229" y="673"/>
                  </a:lnTo>
                  <a:lnTo>
                    <a:pt x="220" y="677"/>
                  </a:lnTo>
                  <a:lnTo>
                    <a:pt x="136" y="677"/>
                  </a:lnTo>
                  <a:lnTo>
                    <a:pt x="132" y="673"/>
                  </a:lnTo>
                  <a:lnTo>
                    <a:pt x="85" y="673"/>
                  </a:lnTo>
                  <a:lnTo>
                    <a:pt x="77" y="665"/>
                  </a:lnTo>
                  <a:lnTo>
                    <a:pt x="68" y="665"/>
                  </a:lnTo>
                  <a:lnTo>
                    <a:pt x="64" y="656"/>
                  </a:lnTo>
                  <a:lnTo>
                    <a:pt x="55" y="656"/>
                  </a:lnTo>
                  <a:lnTo>
                    <a:pt x="55" y="648"/>
                  </a:lnTo>
                  <a:lnTo>
                    <a:pt x="47" y="643"/>
                  </a:lnTo>
                  <a:lnTo>
                    <a:pt x="47" y="610"/>
                  </a:lnTo>
                  <a:lnTo>
                    <a:pt x="38" y="605"/>
                  </a:lnTo>
                  <a:lnTo>
                    <a:pt x="38" y="588"/>
                  </a:lnTo>
                  <a:lnTo>
                    <a:pt x="30" y="580"/>
                  </a:lnTo>
                  <a:lnTo>
                    <a:pt x="30" y="576"/>
                  </a:lnTo>
                  <a:lnTo>
                    <a:pt x="17" y="576"/>
                  </a:lnTo>
                  <a:lnTo>
                    <a:pt x="0" y="559"/>
                  </a:lnTo>
                  <a:lnTo>
                    <a:pt x="0" y="542"/>
                  </a:lnTo>
                  <a:lnTo>
                    <a:pt x="9" y="538"/>
                  </a:lnTo>
                  <a:lnTo>
                    <a:pt x="9" y="529"/>
                  </a:lnTo>
                  <a:lnTo>
                    <a:pt x="30" y="529"/>
                  </a:lnTo>
                  <a:lnTo>
                    <a:pt x="38" y="521"/>
                  </a:lnTo>
                  <a:lnTo>
                    <a:pt x="38" y="504"/>
                  </a:lnTo>
                  <a:lnTo>
                    <a:pt x="64" y="483"/>
                  </a:lnTo>
                  <a:lnTo>
                    <a:pt x="85" y="483"/>
                  </a:lnTo>
                  <a:lnTo>
                    <a:pt x="85" y="470"/>
                  </a:lnTo>
                  <a:lnTo>
                    <a:pt x="89" y="470"/>
                  </a:lnTo>
                  <a:lnTo>
                    <a:pt x="98" y="474"/>
                  </a:lnTo>
                  <a:lnTo>
                    <a:pt x="132" y="474"/>
                  </a:lnTo>
                  <a:lnTo>
                    <a:pt x="136" y="483"/>
                  </a:lnTo>
                  <a:lnTo>
                    <a:pt x="144" y="483"/>
                  </a:lnTo>
                  <a:lnTo>
                    <a:pt x="144" y="474"/>
                  </a:lnTo>
                  <a:lnTo>
                    <a:pt x="153" y="470"/>
                  </a:lnTo>
                  <a:lnTo>
                    <a:pt x="153" y="453"/>
                  </a:lnTo>
                  <a:lnTo>
                    <a:pt x="161" y="444"/>
                  </a:lnTo>
                  <a:lnTo>
                    <a:pt x="161" y="436"/>
                  </a:lnTo>
                  <a:lnTo>
                    <a:pt x="170" y="432"/>
                  </a:lnTo>
                  <a:lnTo>
                    <a:pt x="170" y="423"/>
                  </a:lnTo>
                  <a:lnTo>
                    <a:pt x="182" y="423"/>
                  </a:lnTo>
                  <a:lnTo>
                    <a:pt x="191" y="432"/>
                  </a:lnTo>
                  <a:lnTo>
                    <a:pt x="250" y="432"/>
                  </a:lnTo>
                  <a:lnTo>
                    <a:pt x="259" y="436"/>
                  </a:lnTo>
                  <a:lnTo>
                    <a:pt x="280" y="436"/>
                  </a:lnTo>
                  <a:lnTo>
                    <a:pt x="280" y="432"/>
                  </a:lnTo>
                  <a:lnTo>
                    <a:pt x="288" y="423"/>
                  </a:lnTo>
                  <a:lnTo>
                    <a:pt x="297" y="423"/>
                  </a:lnTo>
                  <a:lnTo>
                    <a:pt x="297" y="436"/>
                  </a:lnTo>
                  <a:lnTo>
                    <a:pt x="318" y="436"/>
                  </a:lnTo>
                  <a:lnTo>
                    <a:pt x="318" y="461"/>
                  </a:lnTo>
                  <a:lnTo>
                    <a:pt x="326" y="470"/>
                  </a:lnTo>
                  <a:lnTo>
                    <a:pt x="326" y="474"/>
                  </a:lnTo>
                  <a:lnTo>
                    <a:pt x="373" y="474"/>
                  </a:lnTo>
                  <a:lnTo>
                    <a:pt x="377" y="470"/>
                  </a:lnTo>
                  <a:lnTo>
                    <a:pt x="411" y="470"/>
                  </a:lnTo>
                  <a:lnTo>
                    <a:pt x="411" y="436"/>
                  </a:lnTo>
                  <a:lnTo>
                    <a:pt x="394" y="436"/>
                  </a:lnTo>
                  <a:lnTo>
                    <a:pt x="394" y="423"/>
                  </a:lnTo>
                  <a:lnTo>
                    <a:pt x="377" y="423"/>
                  </a:lnTo>
                  <a:lnTo>
                    <a:pt x="373" y="415"/>
                  </a:lnTo>
                  <a:lnTo>
                    <a:pt x="373" y="406"/>
                  </a:lnTo>
                  <a:lnTo>
                    <a:pt x="364" y="398"/>
                  </a:lnTo>
                  <a:lnTo>
                    <a:pt x="364" y="364"/>
                  </a:lnTo>
                  <a:lnTo>
                    <a:pt x="377" y="364"/>
                  </a:lnTo>
                  <a:lnTo>
                    <a:pt x="377" y="326"/>
                  </a:lnTo>
                  <a:lnTo>
                    <a:pt x="364" y="326"/>
                  </a:lnTo>
                  <a:lnTo>
                    <a:pt x="364" y="296"/>
                  </a:lnTo>
                  <a:lnTo>
                    <a:pt x="373" y="296"/>
                  </a:lnTo>
                  <a:lnTo>
                    <a:pt x="377" y="301"/>
                  </a:lnTo>
                  <a:lnTo>
                    <a:pt x="402" y="301"/>
                  </a:lnTo>
                  <a:lnTo>
                    <a:pt x="411" y="296"/>
                  </a:lnTo>
                  <a:lnTo>
                    <a:pt x="411" y="288"/>
                  </a:lnTo>
                  <a:lnTo>
                    <a:pt x="415" y="279"/>
                  </a:lnTo>
                  <a:lnTo>
                    <a:pt x="424" y="279"/>
                  </a:lnTo>
                  <a:lnTo>
                    <a:pt x="432" y="271"/>
                  </a:lnTo>
                  <a:lnTo>
                    <a:pt x="432" y="262"/>
                  </a:lnTo>
                  <a:lnTo>
                    <a:pt x="441" y="258"/>
                  </a:lnTo>
                  <a:lnTo>
                    <a:pt x="441" y="241"/>
                  </a:lnTo>
                  <a:lnTo>
                    <a:pt x="415" y="241"/>
                  </a:lnTo>
                  <a:lnTo>
                    <a:pt x="411" y="233"/>
                  </a:lnTo>
                  <a:lnTo>
                    <a:pt x="402" y="233"/>
                  </a:lnTo>
                  <a:lnTo>
                    <a:pt x="394" y="229"/>
                  </a:lnTo>
                  <a:lnTo>
                    <a:pt x="377" y="229"/>
                  </a:lnTo>
                  <a:lnTo>
                    <a:pt x="364" y="212"/>
                  </a:lnTo>
                  <a:lnTo>
                    <a:pt x="364" y="182"/>
                  </a:lnTo>
                  <a:lnTo>
                    <a:pt x="386" y="161"/>
                  </a:lnTo>
                  <a:lnTo>
                    <a:pt x="386" y="152"/>
                  </a:lnTo>
                  <a:lnTo>
                    <a:pt x="394" y="144"/>
                  </a:lnTo>
                  <a:lnTo>
                    <a:pt x="411" y="144"/>
                  </a:lnTo>
                  <a:lnTo>
                    <a:pt x="415" y="135"/>
                  </a:lnTo>
                  <a:lnTo>
                    <a:pt x="424" y="135"/>
                  </a:lnTo>
                  <a:lnTo>
                    <a:pt x="424" y="114"/>
                  </a:lnTo>
                  <a:lnTo>
                    <a:pt x="415" y="106"/>
                  </a:lnTo>
                  <a:lnTo>
                    <a:pt x="415" y="97"/>
                  </a:lnTo>
                  <a:lnTo>
                    <a:pt x="402" y="85"/>
                  </a:lnTo>
                  <a:lnTo>
                    <a:pt x="394" y="85"/>
                  </a:lnTo>
                  <a:lnTo>
                    <a:pt x="386" y="76"/>
                  </a:lnTo>
                  <a:lnTo>
                    <a:pt x="377" y="76"/>
                  </a:lnTo>
                  <a:lnTo>
                    <a:pt x="373" y="68"/>
                  </a:lnTo>
                  <a:lnTo>
                    <a:pt x="377" y="59"/>
                  </a:lnTo>
                  <a:lnTo>
                    <a:pt x="377" y="47"/>
                  </a:lnTo>
                  <a:lnTo>
                    <a:pt x="386" y="38"/>
                  </a:lnTo>
                  <a:lnTo>
                    <a:pt x="386" y="0"/>
                  </a:lnTo>
                  <a:lnTo>
                    <a:pt x="424" y="0"/>
                  </a:lnTo>
                  <a:lnTo>
                    <a:pt x="432" y="8"/>
                  </a:lnTo>
                  <a:lnTo>
                    <a:pt x="441" y="0"/>
                  </a:lnTo>
                  <a:lnTo>
                    <a:pt x="462" y="0"/>
                  </a:lnTo>
                  <a:lnTo>
                    <a:pt x="470" y="8"/>
                  </a:lnTo>
                  <a:lnTo>
                    <a:pt x="491" y="8"/>
                  </a:lnTo>
                  <a:lnTo>
                    <a:pt x="500" y="17"/>
                  </a:lnTo>
                  <a:lnTo>
                    <a:pt x="517" y="17"/>
                  </a:lnTo>
                  <a:lnTo>
                    <a:pt x="521" y="21"/>
                  </a:lnTo>
                  <a:lnTo>
                    <a:pt x="529" y="21"/>
                  </a:lnTo>
                  <a:lnTo>
                    <a:pt x="555" y="47"/>
                  </a:lnTo>
                  <a:lnTo>
                    <a:pt x="559" y="47"/>
                  </a:lnTo>
                  <a:lnTo>
                    <a:pt x="568" y="55"/>
                  </a:lnTo>
                  <a:lnTo>
                    <a:pt x="584" y="55"/>
                  </a:lnTo>
                  <a:lnTo>
                    <a:pt x="593" y="59"/>
                  </a:lnTo>
                  <a:lnTo>
                    <a:pt x="597" y="59"/>
                  </a:lnTo>
                  <a:lnTo>
                    <a:pt x="606" y="68"/>
                  </a:lnTo>
                  <a:lnTo>
                    <a:pt x="644" y="68"/>
                  </a:lnTo>
                  <a:lnTo>
                    <a:pt x="652" y="76"/>
                  </a:lnTo>
                  <a:lnTo>
                    <a:pt x="661" y="76"/>
                  </a:lnTo>
                  <a:lnTo>
                    <a:pt x="682" y="97"/>
                  </a:lnTo>
                  <a:lnTo>
                    <a:pt x="690" y="97"/>
                  </a:lnTo>
                  <a:lnTo>
                    <a:pt x="699" y="106"/>
                  </a:lnTo>
                  <a:lnTo>
                    <a:pt x="711" y="106"/>
                  </a:lnTo>
                  <a:lnTo>
                    <a:pt x="720" y="114"/>
                  </a:lnTo>
                  <a:lnTo>
                    <a:pt x="741" y="114"/>
                  </a:lnTo>
                  <a:lnTo>
                    <a:pt x="805" y="55"/>
                  </a:lnTo>
                  <a:lnTo>
                    <a:pt x="809" y="55"/>
                  </a:lnTo>
                  <a:lnTo>
                    <a:pt x="817" y="59"/>
                  </a:lnTo>
                  <a:lnTo>
                    <a:pt x="864" y="59"/>
                  </a:lnTo>
                  <a:lnTo>
                    <a:pt x="864" y="55"/>
                  </a:lnTo>
                  <a:lnTo>
                    <a:pt x="872" y="47"/>
                  </a:lnTo>
                  <a:lnTo>
                    <a:pt x="877" y="47"/>
                  </a:lnTo>
                  <a:lnTo>
                    <a:pt x="893" y="30"/>
                  </a:lnTo>
                  <a:lnTo>
                    <a:pt x="902" y="30"/>
                  </a:lnTo>
                  <a:lnTo>
                    <a:pt x="910" y="38"/>
                  </a:lnTo>
                  <a:lnTo>
                    <a:pt x="932" y="38"/>
                  </a:lnTo>
                  <a:lnTo>
                    <a:pt x="940" y="47"/>
                  </a:lnTo>
                  <a:lnTo>
                    <a:pt x="944" y="47"/>
                  </a:lnTo>
                  <a:lnTo>
                    <a:pt x="953" y="38"/>
                  </a:lnTo>
                  <a:lnTo>
                    <a:pt x="970" y="55"/>
                  </a:lnTo>
                  <a:lnTo>
                    <a:pt x="978" y="55"/>
                  </a:lnTo>
                  <a:lnTo>
                    <a:pt x="991" y="38"/>
                  </a:lnTo>
                  <a:lnTo>
                    <a:pt x="999" y="38"/>
                  </a:lnTo>
                  <a:lnTo>
                    <a:pt x="1008" y="30"/>
                  </a:lnTo>
                  <a:lnTo>
                    <a:pt x="1020" y="47"/>
                  </a:lnTo>
                  <a:lnTo>
                    <a:pt x="1020" y="55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4AF03FFD-D5EE-4DF0-BF10-4BBF5FFDB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4" y="1738"/>
              <a:ext cx="332" cy="294"/>
            </a:xfrm>
            <a:custGeom>
              <a:avLst/>
              <a:gdLst>
                <a:gd name="T0" fmla="*/ 885 w 1469"/>
                <a:gd name="T1" fmla="*/ 8 h 1304"/>
                <a:gd name="T2" fmla="*/ 804 w 1469"/>
                <a:gd name="T3" fmla="*/ 30 h 1304"/>
                <a:gd name="T4" fmla="*/ 758 w 1469"/>
                <a:gd name="T5" fmla="*/ 76 h 1304"/>
                <a:gd name="T6" fmla="*/ 703 w 1469"/>
                <a:gd name="T7" fmla="*/ 97 h 1304"/>
                <a:gd name="T8" fmla="*/ 652 w 1469"/>
                <a:gd name="T9" fmla="*/ 123 h 1304"/>
                <a:gd name="T10" fmla="*/ 508 w 1469"/>
                <a:gd name="T11" fmla="*/ 114 h 1304"/>
                <a:gd name="T12" fmla="*/ 440 w 1469"/>
                <a:gd name="T13" fmla="*/ 144 h 1304"/>
                <a:gd name="T14" fmla="*/ 355 w 1469"/>
                <a:gd name="T15" fmla="*/ 174 h 1304"/>
                <a:gd name="T16" fmla="*/ 305 w 1469"/>
                <a:gd name="T17" fmla="*/ 237 h 1304"/>
                <a:gd name="T18" fmla="*/ 258 w 1469"/>
                <a:gd name="T19" fmla="*/ 334 h 1304"/>
                <a:gd name="T20" fmla="*/ 76 w 1469"/>
                <a:gd name="T21" fmla="*/ 385 h 1304"/>
                <a:gd name="T22" fmla="*/ 0 w 1469"/>
                <a:gd name="T23" fmla="*/ 423 h 1304"/>
                <a:gd name="T24" fmla="*/ 46 w 1469"/>
                <a:gd name="T25" fmla="*/ 461 h 1304"/>
                <a:gd name="T26" fmla="*/ 21 w 1469"/>
                <a:gd name="T27" fmla="*/ 521 h 1304"/>
                <a:gd name="T28" fmla="*/ 8 w 1469"/>
                <a:gd name="T29" fmla="*/ 593 h 1304"/>
                <a:gd name="T30" fmla="*/ 144 w 1469"/>
                <a:gd name="T31" fmla="*/ 614 h 1304"/>
                <a:gd name="T32" fmla="*/ 152 w 1469"/>
                <a:gd name="T33" fmla="*/ 737 h 1304"/>
                <a:gd name="T34" fmla="*/ 203 w 1469"/>
                <a:gd name="T35" fmla="*/ 758 h 1304"/>
                <a:gd name="T36" fmla="*/ 267 w 1469"/>
                <a:gd name="T37" fmla="*/ 779 h 1304"/>
                <a:gd name="T38" fmla="*/ 334 w 1469"/>
                <a:gd name="T39" fmla="*/ 804 h 1304"/>
                <a:gd name="T40" fmla="*/ 516 w 1469"/>
                <a:gd name="T41" fmla="*/ 834 h 1304"/>
                <a:gd name="T42" fmla="*/ 538 w 1469"/>
                <a:gd name="T43" fmla="*/ 880 h 1304"/>
                <a:gd name="T44" fmla="*/ 559 w 1469"/>
                <a:gd name="T45" fmla="*/ 910 h 1304"/>
                <a:gd name="T46" fmla="*/ 554 w 1469"/>
                <a:gd name="T47" fmla="*/ 1003 h 1304"/>
                <a:gd name="T48" fmla="*/ 554 w 1469"/>
                <a:gd name="T49" fmla="*/ 1062 h 1304"/>
                <a:gd name="T50" fmla="*/ 546 w 1469"/>
                <a:gd name="T51" fmla="*/ 1130 h 1304"/>
                <a:gd name="T52" fmla="*/ 554 w 1469"/>
                <a:gd name="T53" fmla="*/ 1206 h 1304"/>
                <a:gd name="T54" fmla="*/ 605 w 1469"/>
                <a:gd name="T55" fmla="*/ 1266 h 1304"/>
                <a:gd name="T56" fmla="*/ 758 w 1469"/>
                <a:gd name="T57" fmla="*/ 1287 h 1304"/>
                <a:gd name="T58" fmla="*/ 825 w 1469"/>
                <a:gd name="T59" fmla="*/ 1266 h 1304"/>
                <a:gd name="T60" fmla="*/ 846 w 1469"/>
                <a:gd name="T61" fmla="*/ 1139 h 1304"/>
                <a:gd name="T62" fmla="*/ 918 w 1469"/>
                <a:gd name="T63" fmla="*/ 1029 h 1304"/>
                <a:gd name="T64" fmla="*/ 990 w 1469"/>
                <a:gd name="T65" fmla="*/ 1007 h 1304"/>
                <a:gd name="T66" fmla="*/ 1062 w 1469"/>
                <a:gd name="T67" fmla="*/ 1029 h 1304"/>
                <a:gd name="T68" fmla="*/ 1143 w 1469"/>
                <a:gd name="T69" fmla="*/ 1062 h 1304"/>
                <a:gd name="T70" fmla="*/ 1160 w 1469"/>
                <a:gd name="T71" fmla="*/ 1160 h 1304"/>
                <a:gd name="T72" fmla="*/ 1316 w 1469"/>
                <a:gd name="T73" fmla="*/ 1151 h 1304"/>
                <a:gd name="T74" fmla="*/ 1371 w 1469"/>
                <a:gd name="T75" fmla="*/ 1143 h 1304"/>
                <a:gd name="T76" fmla="*/ 1393 w 1469"/>
                <a:gd name="T77" fmla="*/ 1062 h 1304"/>
                <a:gd name="T78" fmla="*/ 1418 w 1469"/>
                <a:gd name="T79" fmla="*/ 1003 h 1304"/>
                <a:gd name="T80" fmla="*/ 1393 w 1469"/>
                <a:gd name="T81" fmla="*/ 931 h 1304"/>
                <a:gd name="T82" fmla="*/ 1371 w 1469"/>
                <a:gd name="T83" fmla="*/ 834 h 1304"/>
                <a:gd name="T84" fmla="*/ 1418 w 1469"/>
                <a:gd name="T85" fmla="*/ 787 h 1304"/>
                <a:gd name="T86" fmla="*/ 1460 w 1469"/>
                <a:gd name="T87" fmla="*/ 677 h 1304"/>
                <a:gd name="T88" fmla="*/ 1316 w 1469"/>
                <a:gd name="T89" fmla="*/ 635 h 1304"/>
                <a:gd name="T90" fmla="*/ 1244 w 1469"/>
                <a:gd name="T91" fmla="*/ 614 h 1304"/>
                <a:gd name="T92" fmla="*/ 1202 w 1469"/>
                <a:gd name="T93" fmla="*/ 567 h 1304"/>
                <a:gd name="T94" fmla="*/ 1211 w 1469"/>
                <a:gd name="T95" fmla="*/ 411 h 1304"/>
                <a:gd name="T96" fmla="*/ 1181 w 1469"/>
                <a:gd name="T97" fmla="*/ 326 h 1304"/>
                <a:gd name="T98" fmla="*/ 1134 w 1469"/>
                <a:gd name="T99" fmla="*/ 288 h 1304"/>
                <a:gd name="T100" fmla="*/ 1143 w 1469"/>
                <a:gd name="T101" fmla="*/ 212 h 1304"/>
                <a:gd name="T102" fmla="*/ 1219 w 1469"/>
                <a:gd name="T103" fmla="*/ 161 h 1304"/>
                <a:gd name="T104" fmla="*/ 1266 w 1469"/>
                <a:gd name="T105" fmla="*/ 106 h 1304"/>
                <a:gd name="T106" fmla="*/ 1181 w 1469"/>
                <a:gd name="T107" fmla="*/ 63 h 1304"/>
                <a:gd name="T108" fmla="*/ 1113 w 1469"/>
                <a:gd name="T109" fmla="*/ 38 h 1304"/>
                <a:gd name="T110" fmla="*/ 1016 w 1469"/>
                <a:gd name="T111" fmla="*/ 38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69" h="1304">
                  <a:moveTo>
                    <a:pt x="986" y="21"/>
                  </a:moveTo>
                  <a:lnTo>
                    <a:pt x="969" y="21"/>
                  </a:lnTo>
                  <a:lnTo>
                    <a:pt x="948" y="0"/>
                  </a:lnTo>
                  <a:lnTo>
                    <a:pt x="931" y="0"/>
                  </a:lnTo>
                  <a:lnTo>
                    <a:pt x="923" y="8"/>
                  </a:lnTo>
                  <a:lnTo>
                    <a:pt x="885" y="8"/>
                  </a:lnTo>
                  <a:lnTo>
                    <a:pt x="880" y="17"/>
                  </a:lnTo>
                  <a:lnTo>
                    <a:pt x="863" y="17"/>
                  </a:lnTo>
                  <a:lnTo>
                    <a:pt x="855" y="21"/>
                  </a:lnTo>
                  <a:lnTo>
                    <a:pt x="846" y="21"/>
                  </a:lnTo>
                  <a:lnTo>
                    <a:pt x="842" y="30"/>
                  </a:lnTo>
                  <a:lnTo>
                    <a:pt x="804" y="30"/>
                  </a:lnTo>
                  <a:lnTo>
                    <a:pt x="796" y="38"/>
                  </a:lnTo>
                  <a:lnTo>
                    <a:pt x="796" y="47"/>
                  </a:lnTo>
                  <a:lnTo>
                    <a:pt x="779" y="63"/>
                  </a:lnTo>
                  <a:lnTo>
                    <a:pt x="766" y="63"/>
                  </a:lnTo>
                  <a:lnTo>
                    <a:pt x="766" y="68"/>
                  </a:lnTo>
                  <a:lnTo>
                    <a:pt x="758" y="76"/>
                  </a:lnTo>
                  <a:lnTo>
                    <a:pt x="758" y="85"/>
                  </a:lnTo>
                  <a:lnTo>
                    <a:pt x="749" y="85"/>
                  </a:lnTo>
                  <a:lnTo>
                    <a:pt x="741" y="89"/>
                  </a:lnTo>
                  <a:lnTo>
                    <a:pt x="736" y="89"/>
                  </a:lnTo>
                  <a:lnTo>
                    <a:pt x="728" y="97"/>
                  </a:lnTo>
                  <a:lnTo>
                    <a:pt x="703" y="97"/>
                  </a:lnTo>
                  <a:lnTo>
                    <a:pt x="703" y="106"/>
                  </a:lnTo>
                  <a:lnTo>
                    <a:pt x="690" y="123"/>
                  </a:lnTo>
                  <a:lnTo>
                    <a:pt x="681" y="123"/>
                  </a:lnTo>
                  <a:lnTo>
                    <a:pt x="673" y="131"/>
                  </a:lnTo>
                  <a:lnTo>
                    <a:pt x="660" y="131"/>
                  </a:lnTo>
                  <a:lnTo>
                    <a:pt x="652" y="123"/>
                  </a:lnTo>
                  <a:lnTo>
                    <a:pt x="622" y="123"/>
                  </a:lnTo>
                  <a:lnTo>
                    <a:pt x="614" y="114"/>
                  </a:lnTo>
                  <a:lnTo>
                    <a:pt x="576" y="114"/>
                  </a:lnTo>
                  <a:lnTo>
                    <a:pt x="567" y="106"/>
                  </a:lnTo>
                  <a:lnTo>
                    <a:pt x="516" y="106"/>
                  </a:lnTo>
                  <a:lnTo>
                    <a:pt x="508" y="114"/>
                  </a:lnTo>
                  <a:lnTo>
                    <a:pt x="499" y="114"/>
                  </a:lnTo>
                  <a:lnTo>
                    <a:pt x="491" y="123"/>
                  </a:lnTo>
                  <a:lnTo>
                    <a:pt x="470" y="123"/>
                  </a:lnTo>
                  <a:lnTo>
                    <a:pt x="461" y="131"/>
                  </a:lnTo>
                  <a:lnTo>
                    <a:pt x="453" y="131"/>
                  </a:lnTo>
                  <a:lnTo>
                    <a:pt x="440" y="144"/>
                  </a:lnTo>
                  <a:lnTo>
                    <a:pt x="423" y="144"/>
                  </a:lnTo>
                  <a:lnTo>
                    <a:pt x="415" y="152"/>
                  </a:lnTo>
                  <a:lnTo>
                    <a:pt x="372" y="152"/>
                  </a:lnTo>
                  <a:lnTo>
                    <a:pt x="372" y="169"/>
                  </a:lnTo>
                  <a:lnTo>
                    <a:pt x="364" y="174"/>
                  </a:lnTo>
                  <a:lnTo>
                    <a:pt x="355" y="174"/>
                  </a:lnTo>
                  <a:lnTo>
                    <a:pt x="347" y="182"/>
                  </a:lnTo>
                  <a:lnTo>
                    <a:pt x="343" y="182"/>
                  </a:lnTo>
                  <a:lnTo>
                    <a:pt x="326" y="199"/>
                  </a:lnTo>
                  <a:lnTo>
                    <a:pt x="326" y="203"/>
                  </a:lnTo>
                  <a:lnTo>
                    <a:pt x="305" y="229"/>
                  </a:lnTo>
                  <a:lnTo>
                    <a:pt x="305" y="237"/>
                  </a:lnTo>
                  <a:lnTo>
                    <a:pt x="288" y="250"/>
                  </a:lnTo>
                  <a:lnTo>
                    <a:pt x="288" y="271"/>
                  </a:lnTo>
                  <a:lnTo>
                    <a:pt x="271" y="288"/>
                  </a:lnTo>
                  <a:lnTo>
                    <a:pt x="271" y="305"/>
                  </a:lnTo>
                  <a:lnTo>
                    <a:pt x="258" y="317"/>
                  </a:lnTo>
                  <a:lnTo>
                    <a:pt x="258" y="334"/>
                  </a:lnTo>
                  <a:lnTo>
                    <a:pt x="241" y="347"/>
                  </a:lnTo>
                  <a:lnTo>
                    <a:pt x="241" y="364"/>
                  </a:lnTo>
                  <a:lnTo>
                    <a:pt x="250" y="372"/>
                  </a:lnTo>
                  <a:lnTo>
                    <a:pt x="250" y="381"/>
                  </a:lnTo>
                  <a:lnTo>
                    <a:pt x="85" y="381"/>
                  </a:lnTo>
                  <a:lnTo>
                    <a:pt x="76" y="385"/>
                  </a:lnTo>
                  <a:lnTo>
                    <a:pt x="21" y="385"/>
                  </a:lnTo>
                  <a:lnTo>
                    <a:pt x="21" y="394"/>
                  </a:lnTo>
                  <a:lnTo>
                    <a:pt x="17" y="402"/>
                  </a:lnTo>
                  <a:lnTo>
                    <a:pt x="8" y="402"/>
                  </a:lnTo>
                  <a:lnTo>
                    <a:pt x="0" y="411"/>
                  </a:lnTo>
                  <a:lnTo>
                    <a:pt x="0" y="423"/>
                  </a:lnTo>
                  <a:lnTo>
                    <a:pt x="8" y="432"/>
                  </a:lnTo>
                  <a:lnTo>
                    <a:pt x="8" y="440"/>
                  </a:lnTo>
                  <a:lnTo>
                    <a:pt x="17" y="449"/>
                  </a:lnTo>
                  <a:lnTo>
                    <a:pt x="17" y="453"/>
                  </a:lnTo>
                  <a:lnTo>
                    <a:pt x="21" y="461"/>
                  </a:lnTo>
                  <a:lnTo>
                    <a:pt x="46" y="461"/>
                  </a:lnTo>
                  <a:lnTo>
                    <a:pt x="46" y="470"/>
                  </a:lnTo>
                  <a:lnTo>
                    <a:pt x="38" y="478"/>
                  </a:lnTo>
                  <a:lnTo>
                    <a:pt x="38" y="495"/>
                  </a:lnTo>
                  <a:lnTo>
                    <a:pt x="30" y="499"/>
                  </a:lnTo>
                  <a:lnTo>
                    <a:pt x="30" y="516"/>
                  </a:lnTo>
                  <a:lnTo>
                    <a:pt x="21" y="521"/>
                  </a:lnTo>
                  <a:lnTo>
                    <a:pt x="21" y="546"/>
                  </a:lnTo>
                  <a:lnTo>
                    <a:pt x="17" y="554"/>
                  </a:lnTo>
                  <a:lnTo>
                    <a:pt x="17" y="563"/>
                  </a:lnTo>
                  <a:lnTo>
                    <a:pt x="0" y="576"/>
                  </a:lnTo>
                  <a:lnTo>
                    <a:pt x="0" y="584"/>
                  </a:lnTo>
                  <a:lnTo>
                    <a:pt x="8" y="593"/>
                  </a:lnTo>
                  <a:lnTo>
                    <a:pt x="76" y="593"/>
                  </a:lnTo>
                  <a:lnTo>
                    <a:pt x="85" y="597"/>
                  </a:lnTo>
                  <a:lnTo>
                    <a:pt x="106" y="597"/>
                  </a:lnTo>
                  <a:lnTo>
                    <a:pt x="114" y="605"/>
                  </a:lnTo>
                  <a:lnTo>
                    <a:pt x="135" y="605"/>
                  </a:lnTo>
                  <a:lnTo>
                    <a:pt x="144" y="614"/>
                  </a:lnTo>
                  <a:lnTo>
                    <a:pt x="144" y="622"/>
                  </a:lnTo>
                  <a:lnTo>
                    <a:pt x="152" y="631"/>
                  </a:lnTo>
                  <a:lnTo>
                    <a:pt x="152" y="652"/>
                  </a:lnTo>
                  <a:lnTo>
                    <a:pt x="144" y="660"/>
                  </a:lnTo>
                  <a:lnTo>
                    <a:pt x="144" y="737"/>
                  </a:lnTo>
                  <a:lnTo>
                    <a:pt x="152" y="737"/>
                  </a:lnTo>
                  <a:lnTo>
                    <a:pt x="161" y="745"/>
                  </a:lnTo>
                  <a:lnTo>
                    <a:pt x="173" y="745"/>
                  </a:lnTo>
                  <a:lnTo>
                    <a:pt x="182" y="749"/>
                  </a:lnTo>
                  <a:lnTo>
                    <a:pt x="190" y="749"/>
                  </a:lnTo>
                  <a:lnTo>
                    <a:pt x="195" y="758"/>
                  </a:lnTo>
                  <a:lnTo>
                    <a:pt x="203" y="758"/>
                  </a:lnTo>
                  <a:lnTo>
                    <a:pt x="212" y="766"/>
                  </a:lnTo>
                  <a:lnTo>
                    <a:pt x="229" y="766"/>
                  </a:lnTo>
                  <a:lnTo>
                    <a:pt x="237" y="775"/>
                  </a:lnTo>
                  <a:lnTo>
                    <a:pt x="241" y="775"/>
                  </a:lnTo>
                  <a:lnTo>
                    <a:pt x="250" y="779"/>
                  </a:lnTo>
                  <a:lnTo>
                    <a:pt x="267" y="779"/>
                  </a:lnTo>
                  <a:lnTo>
                    <a:pt x="271" y="787"/>
                  </a:lnTo>
                  <a:lnTo>
                    <a:pt x="279" y="787"/>
                  </a:lnTo>
                  <a:lnTo>
                    <a:pt x="288" y="796"/>
                  </a:lnTo>
                  <a:lnTo>
                    <a:pt x="317" y="796"/>
                  </a:lnTo>
                  <a:lnTo>
                    <a:pt x="326" y="804"/>
                  </a:lnTo>
                  <a:lnTo>
                    <a:pt x="334" y="804"/>
                  </a:lnTo>
                  <a:lnTo>
                    <a:pt x="343" y="813"/>
                  </a:lnTo>
                  <a:lnTo>
                    <a:pt x="355" y="813"/>
                  </a:lnTo>
                  <a:lnTo>
                    <a:pt x="364" y="821"/>
                  </a:lnTo>
                  <a:lnTo>
                    <a:pt x="508" y="821"/>
                  </a:lnTo>
                  <a:lnTo>
                    <a:pt x="508" y="825"/>
                  </a:lnTo>
                  <a:lnTo>
                    <a:pt x="516" y="834"/>
                  </a:lnTo>
                  <a:lnTo>
                    <a:pt x="516" y="842"/>
                  </a:lnTo>
                  <a:lnTo>
                    <a:pt x="525" y="851"/>
                  </a:lnTo>
                  <a:lnTo>
                    <a:pt x="525" y="855"/>
                  </a:lnTo>
                  <a:lnTo>
                    <a:pt x="529" y="863"/>
                  </a:lnTo>
                  <a:lnTo>
                    <a:pt x="529" y="872"/>
                  </a:lnTo>
                  <a:lnTo>
                    <a:pt x="538" y="880"/>
                  </a:lnTo>
                  <a:lnTo>
                    <a:pt x="546" y="880"/>
                  </a:lnTo>
                  <a:lnTo>
                    <a:pt x="554" y="889"/>
                  </a:lnTo>
                  <a:lnTo>
                    <a:pt x="567" y="889"/>
                  </a:lnTo>
                  <a:lnTo>
                    <a:pt x="584" y="902"/>
                  </a:lnTo>
                  <a:lnTo>
                    <a:pt x="584" y="910"/>
                  </a:lnTo>
                  <a:lnTo>
                    <a:pt x="559" y="910"/>
                  </a:lnTo>
                  <a:lnTo>
                    <a:pt x="559" y="923"/>
                  </a:lnTo>
                  <a:lnTo>
                    <a:pt x="554" y="923"/>
                  </a:lnTo>
                  <a:lnTo>
                    <a:pt x="546" y="931"/>
                  </a:lnTo>
                  <a:lnTo>
                    <a:pt x="546" y="940"/>
                  </a:lnTo>
                  <a:lnTo>
                    <a:pt x="554" y="948"/>
                  </a:lnTo>
                  <a:lnTo>
                    <a:pt x="554" y="1003"/>
                  </a:lnTo>
                  <a:lnTo>
                    <a:pt x="559" y="1007"/>
                  </a:lnTo>
                  <a:lnTo>
                    <a:pt x="567" y="1007"/>
                  </a:lnTo>
                  <a:lnTo>
                    <a:pt x="567" y="1024"/>
                  </a:lnTo>
                  <a:lnTo>
                    <a:pt x="559" y="1029"/>
                  </a:lnTo>
                  <a:lnTo>
                    <a:pt x="559" y="1054"/>
                  </a:lnTo>
                  <a:lnTo>
                    <a:pt x="554" y="1062"/>
                  </a:lnTo>
                  <a:lnTo>
                    <a:pt x="554" y="1075"/>
                  </a:lnTo>
                  <a:lnTo>
                    <a:pt x="546" y="1084"/>
                  </a:lnTo>
                  <a:lnTo>
                    <a:pt x="546" y="1105"/>
                  </a:lnTo>
                  <a:lnTo>
                    <a:pt x="538" y="1113"/>
                  </a:lnTo>
                  <a:lnTo>
                    <a:pt x="538" y="1122"/>
                  </a:lnTo>
                  <a:lnTo>
                    <a:pt x="546" y="1130"/>
                  </a:lnTo>
                  <a:lnTo>
                    <a:pt x="546" y="1151"/>
                  </a:lnTo>
                  <a:lnTo>
                    <a:pt x="554" y="1160"/>
                  </a:lnTo>
                  <a:lnTo>
                    <a:pt x="554" y="1177"/>
                  </a:lnTo>
                  <a:lnTo>
                    <a:pt x="559" y="1185"/>
                  </a:lnTo>
                  <a:lnTo>
                    <a:pt x="559" y="1198"/>
                  </a:lnTo>
                  <a:lnTo>
                    <a:pt x="554" y="1206"/>
                  </a:lnTo>
                  <a:lnTo>
                    <a:pt x="554" y="1244"/>
                  </a:lnTo>
                  <a:lnTo>
                    <a:pt x="546" y="1253"/>
                  </a:lnTo>
                  <a:lnTo>
                    <a:pt x="546" y="1257"/>
                  </a:lnTo>
                  <a:lnTo>
                    <a:pt x="576" y="1257"/>
                  </a:lnTo>
                  <a:lnTo>
                    <a:pt x="584" y="1266"/>
                  </a:lnTo>
                  <a:lnTo>
                    <a:pt x="605" y="1266"/>
                  </a:lnTo>
                  <a:lnTo>
                    <a:pt x="614" y="1274"/>
                  </a:lnTo>
                  <a:lnTo>
                    <a:pt x="664" y="1274"/>
                  </a:lnTo>
                  <a:lnTo>
                    <a:pt x="673" y="1283"/>
                  </a:lnTo>
                  <a:lnTo>
                    <a:pt x="720" y="1283"/>
                  </a:lnTo>
                  <a:lnTo>
                    <a:pt x="728" y="1287"/>
                  </a:lnTo>
                  <a:lnTo>
                    <a:pt x="758" y="1287"/>
                  </a:lnTo>
                  <a:lnTo>
                    <a:pt x="766" y="1295"/>
                  </a:lnTo>
                  <a:lnTo>
                    <a:pt x="787" y="1295"/>
                  </a:lnTo>
                  <a:lnTo>
                    <a:pt x="796" y="1304"/>
                  </a:lnTo>
                  <a:lnTo>
                    <a:pt x="817" y="1304"/>
                  </a:lnTo>
                  <a:lnTo>
                    <a:pt x="817" y="1274"/>
                  </a:lnTo>
                  <a:lnTo>
                    <a:pt x="825" y="1266"/>
                  </a:lnTo>
                  <a:lnTo>
                    <a:pt x="825" y="1236"/>
                  </a:lnTo>
                  <a:lnTo>
                    <a:pt x="817" y="1228"/>
                  </a:lnTo>
                  <a:lnTo>
                    <a:pt x="817" y="1185"/>
                  </a:lnTo>
                  <a:lnTo>
                    <a:pt x="825" y="1177"/>
                  </a:lnTo>
                  <a:lnTo>
                    <a:pt x="825" y="1160"/>
                  </a:lnTo>
                  <a:lnTo>
                    <a:pt x="846" y="1139"/>
                  </a:lnTo>
                  <a:lnTo>
                    <a:pt x="846" y="1130"/>
                  </a:lnTo>
                  <a:lnTo>
                    <a:pt x="855" y="1122"/>
                  </a:lnTo>
                  <a:lnTo>
                    <a:pt x="855" y="1105"/>
                  </a:lnTo>
                  <a:lnTo>
                    <a:pt x="863" y="1101"/>
                  </a:lnTo>
                  <a:lnTo>
                    <a:pt x="863" y="1084"/>
                  </a:lnTo>
                  <a:lnTo>
                    <a:pt x="918" y="1029"/>
                  </a:lnTo>
                  <a:lnTo>
                    <a:pt x="923" y="1029"/>
                  </a:lnTo>
                  <a:lnTo>
                    <a:pt x="948" y="1007"/>
                  </a:lnTo>
                  <a:lnTo>
                    <a:pt x="952" y="1007"/>
                  </a:lnTo>
                  <a:lnTo>
                    <a:pt x="969" y="995"/>
                  </a:lnTo>
                  <a:lnTo>
                    <a:pt x="978" y="995"/>
                  </a:lnTo>
                  <a:lnTo>
                    <a:pt x="990" y="1007"/>
                  </a:lnTo>
                  <a:lnTo>
                    <a:pt x="1007" y="1007"/>
                  </a:lnTo>
                  <a:lnTo>
                    <a:pt x="1016" y="1016"/>
                  </a:lnTo>
                  <a:lnTo>
                    <a:pt x="1020" y="1016"/>
                  </a:lnTo>
                  <a:lnTo>
                    <a:pt x="1029" y="1024"/>
                  </a:lnTo>
                  <a:lnTo>
                    <a:pt x="1054" y="1024"/>
                  </a:lnTo>
                  <a:lnTo>
                    <a:pt x="1062" y="1029"/>
                  </a:lnTo>
                  <a:lnTo>
                    <a:pt x="1067" y="1029"/>
                  </a:lnTo>
                  <a:lnTo>
                    <a:pt x="1075" y="1037"/>
                  </a:lnTo>
                  <a:lnTo>
                    <a:pt x="1105" y="1037"/>
                  </a:lnTo>
                  <a:lnTo>
                    <a:pt x="1122" y="1054"/>
                  </a:lnTo>
                  <a:lnTo>
                    <a:pt x="1143" y="1054"/>
                  </a:lnTo>
                  <a:lnTo>
                    <a:pt x="1143" y="1062"/>
                  </a:lnTo>
                  <a:lnTo>
                    <a:pt x="1130" y="1075"/>
                  </a:lnTo>
                  <a:lnTo>
                    <a:pt x="1130" y="1092"/>
                  </a:lnTo>
                  <a:lnTo>
                    <a:pt x="1134" y="1101"/>
                  </a:lnTo>
                  <a:lnTo>
                    <a:pt x="1134" y="1143"/>
                  </a:lnTo>
                  <a:lnTo>
                    <a:pt x="1151" y="1160"/>
                  </a:lnTo>
                  <a:lnTo>
                    <a:pt x="1160" y="1160"/>
                  </a:lnTo>
                  <a:lnTo>
                    <a:pt x="1164" y="1151"/>
                  </a:lnTo>
                  <a:lnTo>
                    <a:pt x="1249" y="1151"/>
                  </a:lnTo>
                  <a:lnTo>
                    <a:pt x="1257" y="1143"/>
                  </a:lnTo>
                  <a:lnTo>
                    <a:pt x="1278" y="1143"/>
                  </a:lnTo>
                  <a:lnTo>
                    <a:pt x="1287" y="1151"/>
                  </a:lnTo>
                  <a:lnTo>
                    <a:pt x="1316" y="1151"/>
                  </a:lnTo>
                  <a:lnTo>
                    <a:pt x="1325" y="1160"/>
                  </a:lnTo>
                  <a:lnTo>
                    <a:pt x="1342" y="1160"/>
                  </a:lnTo>
                  <a:lnTo>
                    <a:pt x="1346" y="1168"/>
                  </a:lnTo>
                  <a:lnTo>
                    <a:pt x="1363" y="1168"/>
                  </a:lnTo>
                  <a:lnTo>
                    <a:pt x="1363" y="1151"/>
                  </a:lnTo>
                  <a:lnTo>
                    <a:pt x="1371" y="1143"/>
                  </a:lnTo>
                  <a:lnTo>
                    <a:pt x="1371" y="1139"/>
                  </a:lnTo>
                  <a:lnTo>
                    <a:pt x="1380" y="1130"/>
                  </a:lnTo>
                  <a:lnTo>
                    <a:pt x="1380" y="1113"/>
                  </a:lnTo>
                  <a:lnTo>
                    <a:pt x="1384" y="1105"/>
                  </a:lnTo>
                  <a:lnTo>
                    <a:pt x="1384" y="1071"/>
                  </a:lnTo>
                  <a:lnTo>
                    <a:pt x="1393" y="1062"/>
                  </a:lnTo>
                  <a:lnTo>
                    <a:pt x="1393" y="1054"/>
                  </a:lnTo>
                  <a:lnTo>
                    <a:pt x="1401" y="1046"/>
                  </a:lnTo>
                  <a:lnTo>
                    <a:pt x="1401" y="1024"/>
                  </a:lnTo>
                  <a:lnTo>
                    <a:pt x="1409" y="1016"/>
                  </a:lnTo>
                  <a:lnTo>
                    <a:pt x="1409" y="1007"/>
                  </a:lnTo>
                  <a:lnTo>
                    <a:pt x="1418" y="1003"/>
                  </a:lnTo>
                  <a:lnTo>
                    <a:pt x="1418" y="995"/>
                  </a:lnTo>
                  <a:lnTo>
                    <a:pt x="1409" y="986"/>
                  </a:lnTo>
                  <a:lnTo>
                    <a:pt x="1409" y="965"/>
                  </a:lnTo>
                  <a:lnTo>
                    <a:pt x="1401" y="957"/>
                  </a:lnTo>
                  <a:lnTo>
                    <a:pt x="1401" y="940"/>
                  </a:lnTo>
                  <a:lnTo>
                    <a:pt x="1393" y="931"/>
                  </a:lnTo>
                  <a:lnTo>
                    <a:pt x="1393" y="910"/>
                  </a:lnTo>
                  <a:lnTo>
                    <a:pt x="1384" y="902"/>
                  </a:lnTo>
                  <a:lnTo>
                    <a:pt x="1380" y="902"/>
                  </a:lnTo>
                  <a:lnTo>
                    <a:pt x="1380" y="889"/>
                  </a:lnTo>
                  <a:lnTo>
                    <a:pt x="1371" y="880"/>
                  </a:lnTo>
                  <a:lnTo>
                    <a:pt x="1371" y="834"/>
                  </a:lnTo>
                  <a:lnTo>
                    <a:pt x="1380" y="825"/>
                  </a:lnTo>
                  <a:lnTo>
                    <a:pt x="1384" y="825"/>
                  </a:lnTo>
                  <a:lnTo>
                    <a:pt x="1401" y="813"/>
                  </a:lnTo>
                  <a:lnTo>
                    <a:pt x="1401" y="796"/>
                  </a:lnTo>
                  <a:lnTo>
                    <a:pt x="1409" y="787"/>
                  </a:lnTo>
                  <a:lnTo>
                    <a:pt x="1418" y="787"/>
                  </a:lnTo>
                  <a:lnTo>
                    <a:pt x="1418" y="779"/>
                  </a:lnTo>
                  <a:lnTo>
                    <a:pt x="1431" y="766"/>
                  </a:lnTo>
                  <a:lnTo>
                    <a:pt x="1469" y="766"/>
                  </a:lnTo>
                  <a:lnTo>
                    <a:pt x="1469" y="728"/>
                  </a:lnTo>
                  <a:lnTo>
                    <a:pt x="1460" y="720"/>
                  </a:lnTo>
                  <a:lnTo>
                    <a:pt x="1460" y="677"/>
                  </a:lnTo>
                  <a:lnTo>
                    <a:pt x="1448" y="677"/>
                  </a:lnTo>
                  <a:lnTo>
                    <a:pt x="1422" y="652"/>
                  </a:lnTo>
                  <a:lnTo>
                    <a:pt x="1393" y="652"/>
                  </a:lnTo>
                  <a:lnTo>
                    <a:pt x="1384" y="643"/>
                  </a:lnTo>
                  <a:lnTo>
                    <a:pt x="1325" y="643"/>
                  </a:lnTo>
                  <a:lnTo>
                    <a:pt x="1316" y="635"/>
                  </a:lnTo>
                  <a:lnTo>
                    <a:pt x="1295" y="635"/>
                  </a:lnTo>
                  <a:lnTo>
                    <a:pt x="1287" y="631"/>
                  </a:lnTo>
                  <a:lnTo>
                    <a:pt x="1266" y="631"/>
                  </a:lnTo>
                  <a:lnTo>
                    <a:pt x="1257" y="622"/>
                  </a:lnTo>
                  <a:lnTo>
                    <a:pt x="1244" y="622"/>
                  </a:lnTo>
                  <a:lnTo>
                    <a:pt x="1244" y="614"/>
                  </a:lnTo>
                  <a:lnTo>
                    <a:pt x="1227" y="597"/>
                  </a:lnTo>
                  <a:lnTo>
                    <a:pt x="1227" y="593"/>
                  </a:lnTo>
                  <a:lnTo>
                    <a:pt x="1219" y="584"/>
                  </a:lnTo>
                  <a:lnTo>
                    <a:pt x="1219" y="576"/>
                  </a:lnTo>
                  <a:lnTo>
                    <a:pt x="1211" y="576"/>
                  </a:lnTo>
                  <a:lnTo>
                    <a:pt x="1202" y="567"/>
                  </a:lnTo>
                  <a:lnTo>
                    <a:pt x="1202" y="478"/>
                  </a:lnTo>
                  <a:lnTo>
                    <a:pt x="1198" y="470"/>
                  </a:lnTo>
                  <a:lnTo>
                    <a:pt x="1198" y="440"/>
                  </a:lnTo>
                  <a:lnTo>
                    <a:pt x="1202" y="432"/>
                  </a:lnTo>
                  <a:lnTo>
                    <a:pt x="1202" y="415"/>
                  </a:lnTo>
                  <a:lnTo>
                    <a:pt x="1211" y="411"/>
                  </a:lnTo>
                  <a:lnTo>
                    <a:pt x="1211" y="385"/>
                  </a:lnTo>
                  <a:lnTo>
                    <a:pt x="1219" y="381"/>
                  </a:lnTo>
                  <a:lnTo>
                    <a:pt x="1219" y="334"/>
                  </a:lnTo>
                  <a:lnTo>
                    <a:pt x="1202" y="334"/>
                  </a:lnTo>
                  <a:lnTo>
                    <a:pt x="1198" y="326"/>
                  </a:lnTo>
                  <a:lnTo>
                    <a:pt x="1181" y="326"/>
                  </a:lnTo>
                  <a:lnTo>
                    <a:pt x="1172" y="334"/>
                  </a:lnTo>
                  <a:lnTo>
                    <a:pt x="1160" y="334"/>
                  </a:lnTo>
                  <a:lnTo>
                    <a:pt x="1151" y="326"/>
                  </a:lnTo>
                  <a:lnTo>
                    <a:pt x="1143" y="326"/>
                  </a:lnTo>
                  <a:lnTo>
                    <a:pt x="1134" y="317"/>
                  </a:lnTo>
                  <a:lnTo>
                    <a:pt x="1134" y="288"/>
                  </a:lnTo>
                  <a:lnTo>
                    <a:pt x="1130" y="279"/>
                  </a:lnTo>
                  <a:lnTo>
                    <a:pt x="1130" y="258"/>
                  </a:lnTo>
                  <a:lnTo>
                    <a:pt x="1134" y="250"/>
                  </a:lnTo>
                  <a:lnTo>
                    <a:pt x="1134" y="229"/>
                  </a:lnTo>
                  <a:lnTo>
                    <a:pt x="1143" y="220"/>
                  </a:lnTo>
                  <a:lnTo>
                    <a:pt x="1143" y="212"/>
                  </a:lnTo>
                  <a:lnTo>
                    <a:pt x="1172" y="182"/>
                  </a:lnTo>
                  <a:lnTo>
                    <a:pt x="1181" y="182"/>
                  </a:lnTo>
                  <a:lnTo>
                    <a:pt x="1189" y="174"/>
                  </a:lnTo>
                  <a:lnTo>
                    <a:pt x="1198" y="174"/>
                  </a:lnTo>
                  <a:lnTo>
                    <a:pt x="1211" y="161"/>
                  </a:lnTo>
                  <a:lnTo>
                    <a:pt x="1219" y="161"/>
                  </a:lnTo>
                  <a:lnTo>
                    <a:pt x="1227" y="152"/>
                  </a:lnTo>
                  <a:lnTo>
                    <a:pt x="1236" y="152"/>
                  </a:lnTo>
                  <a:lnTo>
                    <a:pt x="1249" y="135"/>
                  </a:lnTo>
                  <a:lnTo>
                    <a:pt x="1257" y="135"/>
                  </a:lnTo>
                  <a:lnTo>
                    <a:pt x="1266" y="131"/>
                  </a:lnTo>
                  <a:lnTo>
                    <a:pt x="1266" y="106"/>
                  </a:lnTo>
                  <a:lnTo>
                    <a:pt x="1244" y="85"/>
                  </a:lnTo>
                  <a:lnTo>
                    <a:pt x="1236" y="85"/>
                  </a:lnTo>
                  <a:lnTo>
                    <a:pt x="1219" y="68"/>
                  </a:lnTo>
                  <a:lnTo>
                    <a:pt x="1202" y="68"/>
                  </a:lnTo>
                  <a:lnTo>
                    <a:pt x="1198" y="63"/>
                  </a:lnTo>
                  <a:lnTo>
                    <a:pt x="1181" y="63"/>
                  </a:lnTo>
                  <a:lnTo>
                    <a:pt x="1172" y="55"/>
                  </a:lnTo>
                  <a:lnTo>
                    <a:pt x="1160" y="55"/>
                  </a:lnTo>
                  <a:lnTo>
                    <a:pt x="1151" y="47"/>
                  </a:lnTo>
                  <a:lnTo>
                    <a:pt x="1130" y="47"/>
                  </a:lnTo>
                  <a:lnTo>
                    <a:pt x="1122" y="38"/>
                  </a:lnTo>
                  <a:lnTo>
                    <a:pt x="1113" y="38"/>
                  </a:lnTo>
                  <a:lnTo>
                    <a:pt x="1105" y="30"/>
                  </a:lnTo>
                  <a:lnTo>
                    <a:pt x="1075" y="30"/>
                  </a:lnTo>
                  <a:lnTo>
                    <a:pt x="1067" y="38"/>
                  </a:lnTo>
                  <a:lnTo>
                    <a:pt x="1029" y="38"/>
                  </a:lnTo>
                  <a:lnTo>
                    <a:pt x="1020" y="47"/>
                  </a:lnTo>
                  <a:lnTo>
                    <a:pt x="1016" y="38"/>
                  </a:lnTo>
                  <a:lnTo>
                    <a:pt x="1007" y="38"/>
                  </a:lnTo>
                  <a:lnTo>
                    <a:pt x="999" y="30"/>
                  </a:lnTo>
                  <a:lnTo>
                    <a:pt x="990" y="30"/>
                  </a:lnTo>
                  <a:lnTo>
                    <a:pt x="986" y="2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31FE234A-8A96-43FE-9CCE-FDCD2B8DF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6" y="2915"/>
              <a:ext cx="440" cy="308"/>
            </a:xfrm>
            <a:custGeom>
              <a:avLst/>
              <a:gdLst>
                <a:gd name="T0" fmla="*/ 681 w 1955"/>
                <a:gd name="T1" fmla="*/ 1042 h 1367"/>
                <a:gd name="T2" fmla="*/ 711 w 1955"/>
                <a:gd name="T3" fmla="*/ 1156 h 1367"/>
                <a:gd name="T4" fmla="*/ 741 w 1955"/>
                <a:gd name="T5" fmla="*/ 1308 h 1367"/>
                <a:gd name="T6" fmla="*/ 817 w 1955"/>
                <a:gd name="T7" fmla="*/ 1241 h 1367"/>
                <a:gd name="T8" fmla="*/ 893 w 1955"/>
                <a:gd name="T9" fmla="*/ 1253 h 1367"/>
                <a:gd name="T10" fmla="*/ 935 w 1955"/>
                <a:gd name="T11" fmla="*/ 1181 h 1367"/>
                <a:gd name="T12" fmla="*/ 1011 w 1955"/>
                <a:gd name="T13" fmla="*/ 1185 h 1367"/>
                <a:gd name="T14" fmla="*/ 1096 w 1955"/>
                <a:gd name="T15" fmla="*/ 1181 h 1367"/>
                <a:gd name="T16" fmla="*/ 1138 w 1955"/>
                <a:gd name="T17" fmla="*/ 1245 h 1367"/>
                <a:gd name="T18" fmla="*/ 1172 w 1955"/>
                <a:gd name="T19" fmla="*/ 1317 h 1367"/>
                <a:gd name="T20" fmla="*/ 1261 w 1955"/>
                <a:gd name="T21" fmla="*/ 1300 h 1367"/>
                <a:gd name="T22" fmla="*/ 1320 w 1955"/>
                <a:gd name="T23" fmla="*/ 1367 h 1367"/>
                <a:gd name="T24" fmla="*/ 1388 w 1955"/>
                <a:gd name="T25" fmla="*/ 1351 h 1367"/>
                <a:gd name="T26" fmla="*/ 1481 w 1955"/>
                <a:gd name="T27" fmla="*/ 1308 h 1367"/>
                <a:gd name="T28" fmla="*/ 1587 w 1955"/>
                <a:gd name="T29" fmla="*/ 1253 h 1367"/>
                <a:gd name="T30" fmla="*/ 1655 w 1955"/>
                <a:gd name="T31" fmla="*/ 1245 h 1367"/>
                <a:gd name="T32" fmla="*/ 1600 w 1955"/>
                <a:gd name="T33" fmla="*/ 1105 h 1367"/>
                <a:gd name="T34" fmla="*/ 1701 w 1955"/>
                <a:gd name="T35" fmla="*/ 1067 h 1367"/>
                <a:gd name="T36" fmla="*/ 1820 w 1955"/>
                <a:gd name="T37" fmla="*/ 1020 h 1367"/>
                <a:gd name="T38" fmla="*/ 1934 w 1955"/>
                <a:gd name="T39" fmla="*/ 991 h 1367"/>
                <a:gd name="T40" fmla="*/ 1867 w 1955"/>
                <a:gd name="T41" fmla="*/ 915 h 1367"/>
                <a:gd name="T42" fmla="*/ 1888 w 1955"/>
                <a:gd name="T43" fmla="*/ 826 h 1367"/>
                <a:gd name="T44" fmla="*/ 1943 w 1955"/>
                <a:gd name="T45" fmla="*/ 771 h 1367"/>
                <a:gd name="T46" fmla="*/ 1867 w 1955"/>
                <a:gd name="T47" fmla="*/ 635 h 1367"/>
                <a:gd name="T48" fmla="*/ 1841 w 1955"/>
                <a:gd name="T49" fmla="*/ 584 h 1367"/>
                <a:gd name="T50" fmla="*/ 1752 w 1955"/>
                <a:gd name="T51" fmla="*/ 491 h 1367"/>
                <a:gd name="T52" fmla="*/ 1638 w 1955"/>
                <a:gd name="T53" fmla="*/ 483 h 1367"/>
                <a:gd name="T54" fmla="*/ 1452 w 1955"/>
                <a:gd name="T55" fmla="*/ 500 h 1367"/>
                <a:gd name="T56" fmla="*/ 1312 w 1955"/>
                <a:gd name="T57" fmla="*/ 559 h 1367"/>
                <a:gd name="T58" fmla="*/ 1270 w 1955"/>
                <a:gd name="T59" fmla="*/ 508 h 1367"/>
                <a:gd name="T60" fmla="*/ 1185 w 1955"/>
                <a:gd name="T61" fmla="*/ 546 h 1367"/>
                <a:gd name="T62" fmla="*/ 1117 w 1955"/>
                <a:gd name="T63" fmla="*/ 508 h 1367"/>
                <a:gd name="T64" fmla="*/ 1147 w 1955"/>
                <a:gd name="T65" fmla="*/ 483 h 1367"/>
                <a:gd name="T66" fmla="*/ 1117 w 1955"/>
                <a:gd name="T67" fmla="*/ 415 h 1367"/>
                <a:gd name="T68" fmla="*/ 1041 w 1955"/>
                <a:gd name="T69" fmla="*/ 402 h 1367"/>
                <a:gd name="T70" fmla="*/ 1041 w 1955"/>
                <a:gd name="T71" fmla="*/ 318 h 1367"/>
                <a:gd name="T72" fmla="*/ 931 w 1955"/>
                <a:gd name="T73" fmla="*/ 233 h 1367"/>
                <a:gd name="T74" fmla="*/ 855 w 1955"/>
                <a:gd name="T75" fmla="*/ 136 h 1367"/>
                <a:gd name="T76" fmla="*/ 796 w 1955"/>
                <a:gd name="T77" fmla="*/ 47 h 1367"/>
                <a:gd name="T78" fmla="*/ 656 w 1955"/>
                <a:gd name="T79" fmla="*/ 0 h 1367"/>
                <a:gd name="T80" fmla="*/ 575 w 1955"/>
                <a:gd name="T81" fmla="*/ 47 h 1367"/>
                <a:gd name="T82" fmla="*/ 406 w 1955"/>
                <a:gd name="T83" fmla="*/ 127 h 1367"/>
                <a:gd name="T84" fmla="*/ 338 w 1955"/>
                <a:gd name="T85" fmla="*/ 182 h 1367"/>
                <a:gd name="T86" fmla="*/ 258 w 1955"/>
                <a:gd name="T87" fmla="*/ 229 h 1367"/>
                <a:gd name="T88" fmla="*/ 165 w 1955"/>
                <a:gd name="T89" fmla="*/ 267 h 1367"/>
                <a:gd name="T90" fmla="*/ 84 w 1955"/>
                <a:gd name="T91" fmla="*/ 356 h 1367"/>
                <a:gd name="T92" fmla="*/ 21 w 1955"/>
                <a:gd name="T93" fmla="*/ 415 h 1367"/>
                <a:gd name="T94" fmla="*/ 106 w 1955"/>
                <a:gd name="T95" fmla="*/ 453 h 1367"/>
                <a:gd name="T96" fmla="*/ 377 w 1955"/>
                <a:gd name="T97" fmla="*/ 424 h 1367"/>
                <a:gd name="T98" fmla="*/ 406 w 1955"/>
                <a:gd name="T99" fmla="*/ 559 h 1367"/>
                <a:gd name="T100" fmla="*/ 440 w 1955"/>
                <a:gd name="T101" fmla="*/ 694 h 1367"/>
                <a:gd name="T102" fmla="*/ 309 w 1955"/>
                <a:gd name="T103" fmla="*/ 766 h 1367"/>
                <a:gd name="T104" fmla="*/ 338 w 1955"/>
                <a:gd name="T105" fmla="*/ 906 h 1367"/>
                <a:gd name="T106" fmla="*/ 300 w 1955"/>
                <a:gd name="T107" fmla="*/ 982 h 1367"/>
                <a:gd name="T108" fmla="*/ 173 w 1955"/>
                <a:gd name="T109" fmla="*/ 999 h 1367"/>
                <a:gd name="T110" fmla="*/ 152 w 1955"/>
                <a:gd name="T111" fmla="*/ 1012 h 1367"/>
                <a:gd name="T112" fmla="*/ 258 w 1955"/>
                <a:gd name="T113" fmla="*/ 1126 h 1367"/>
                <a:gd name="T114" fmla="*/ 300 w 1955"/>
                <a:gd name="T115" fmla="*/ 1164 h 1367"/>
                <a:gd name="T116" fmla="*/ 444 w 1955"/>
                <a:gd name="T117" fmla="*/ 1164 h 1367"/>
                <a:gd name="T118" fmla="*/ 520 w 1955"/>
                <a:gd name="T119" fmla="*/ 1080 h 1367"/>
                <a:gd name="T120" fmla="*/ 567 w 1955"/>
                <a:gd name="T121" fmla="*/ 974 h 1367"/>
                <a:gd name="T122" fmla="*/ 656 w 1955"/>
                <a:gd name="T123" fmla="*/ 953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55" h="1367">
                  <a:moveTo>
                    <a:pt x="673" y="961"/>
                  </a:moveTo>
                  <a:lnTo>
                    <a:pt x="673" y="974"/>
                  </a:lnTo>
                  <a:lnTo>
                    <a:pt x="681" y="982"/>
                  </a:lnTo>
                  <a:lnTo>
                    <a:pt x="694" y="982"/>
                  </a:lnTo>
                  <a:lnTo>
                    <a:pt x="694" y="999"/>
                  </a:lnTo>
                  <a:lnTo>
                    <a:pt x="673" y="1020"/>
                  </a:lnTo>
                  <a:lnTo>
                    <a:pt x="673" y="1037"/>
                  </a:lnTo>
                  <a:lnTo>
                    <a:pt x="681" y="1042"/>
                  </a:lnTo>
                  <a:lnTo>
                    <a:pt x="681" y="1058"/>
                  </a:lnTo>
                  <a:lnTo>
                    <a:pt x="686" y="1067"/>
                  </a:lnTo>
                  <a:lnTo>
                    <a:pt x="686" y="1075"/>
                  </a:lnTo>
                  <a:lnTo>
                    <a:pt x="694" y="1080"/>
                  </a:lnTo>
                  <a:lnTo>
                    <a:pt x="694" y="1105"/>
                  </a:lnTo>
                  <a:lnTo>
                    <a:pt x="702" y="1114"/>
                  </a:lnTo>
                  <a:lnTo>
                    <a:pt x="702" y="1147"/>
                  </a:lnTo>
                  <a:lnTo>
                    <a:pt x="711" y="1156"/>
                  </a:lnTo>
                  <a:lnTo>
                    <a:pt x="711" y="1241"/>
                  </a:lnTo>
                  <a:lnTo>
                    <a:pt x="719" y="1245"/>
                  </a:lnTo>
                  <a:lnTo>
                    <a:pt x="719" y="1262"/>
                  </a:lnTo>
                  <a:lnTo>
                    <a:pt x="724" y="1270"/>
                  </a:lnTo>
                  <a:lnTo>
                    <a:pt x="724" y="1279"/>
                  </a:lnTo>
                  <a:lnTo>
                    <a:pt x="732" y="1287"/>
                  </a:lnTo>
                  <a:lnTo>
                    <a:pt x="732" y="1300"/>
                  </a:lnTo>
                  <a:lnTo>
                    <a:pt x="741" y="1308"/>
                  </a:lnTo>
                  <a:lnTo>
                    <a:pt x="787" y="1308"/>
                  </a:lnTo>
                  <a:lnTo>
                    <a:pt x="796" y="1300"/>
                  </a:lnTo>
                  <a:lnTo>
                    <a:pt x="800" y="1300"/>
                  </a:lnTo>
                  <a:lnTo>
                    <a:pt x="808" y="1291"/>
                  </a:lnTo>
                  <a:lnTo>
                    <a:pt x="808" y="1287"/>
                  </a:lnTo>
                  <a:lnTo>
                    <a:pt x="800" y="1279"/>
                  </a:lnTo>
                  <a:lnTo>
                    <a:pt x="800" y="1253"/>
                  </a:lnTo>
                  <a:lnTo>
                    <a:pt x="817" y="1241"/>
                  </a:lnTo>
                  <a:lnTo>
                    <a:pt x="817" y="1224"/>
                  </a:lnTo>
                  <a:lnTo>
                    <a:pt x="825" y="1219"/>
                  </a:lnTo>
                  <a:lnTo>
                    <a:pt x="829" y="1224"/>
                  </a:lnTo>
                  <a:lnTo>
                    <a:pt x="846" y="1224"/>
                  </a:lnTo>
                  <a:lnTo>
                    <a:pt x="855" y="1232"/>
                  </a:lnTo>
                  <a:lnTo>
                    <a:pt x="855" y="1245"/>
                  </a:lnTo>
                  <a:lnTo>
                    <a:pt x="884" y="1245"/>
                  </a:lnTo>
                  <a:lnTo>
                    <a:pt x="893" y="1253"/>
                  </a:lnTo>
                  <a:lnTo>
                    <a:pt x="906" y="1253"/>
                  </a:lnTo>
                  <a:lnTo>
                    <a:pt x="914" y="1245"/>
                  </a:lnTo>
                  <a:lnTo>
                    <a:pt x="923" y="1245"/>
                  </a:lnTo>
                  <a:lnTo>
                    <a:pt x="923" y="1241"/>
                  </a:lnTo>
                  <a:lnTo>
                    <a:pt x="931" y="1232"/>
                  </a:lnTo>
                  <a:lnTo>
                    <a:pt x="931" y="1224"/>
                  </a:lnTo>
                  <a:lnTo>
                    <a:pt x="935" y="1219"/>
                  </a:lnTo>
                  <a:lnTo>
                    <a:pt x="935" y="1181"/>
                  </a:lnTo>
                  <a:lnTo>
                    <a:pt x="931" y="1173"/>
                  </a:lnTo>
                  <a:lnTo>
                    <a:pt x="931" y="1147"/>
                  </a:lnTo>
                  <a:lnTo>
                    <a:pt x="965" y="1147"/>
                  </a:lnTo>
                  <a:lnTo>
                    <a:pt x="973" y="1156"/>
                  </a:lnTo>
                  <a:lnTo>
                    <a:pt x="982" y="1156"/>
                  </a:lnTo>
                  <a:lnTo>
                    <a:pt x="990" y="1164"/>
                  </a:lnTo>
                  <a:lnTo>
                    <a:pt x="1011" y="1164"/>
                  </a:lnTo>
                  <a:lnTo>
                    <a:pt x="1011" y="1185"/>
                  </a:lnTo>
                  <a:lnTo>
                    <a:pt x="1020" y="1194"/>
                  </a:lnTo>
                  <a:lnTo>
                    <a:pt x="1028" y="1194"/>
                  </a:lnTo>
                  <a:lnTo>
                    <a:pt x="1033" y="1202"/>
                  </a:lnTo>
                  <a:lnTo>
                    <a:pt x="1050" y="1202"/>
                  </a:lnTo>
                  <a:lnTo>
                    <a:pt x="1058" y="1211"/>
                  </a:lnTo>
                  <a:lnTo>
                    <a:pt x="1079" y="1211"/>
                  </a:lnTo>
                  <a:lnTo>
                    <a:pt x="1096" y="1194"/>
                  </a:lnTo>
                  <a:lnTo>
                    <a:pt x="1096" y="1181"/>
                  </a:lnTo>
                  <a:lnTo>
                    <a:pt x="1117" y="1181"/>
                  </a:lnTo>
                  <a:lnTo>
                    <a:pt x="1126" y="1185"/>
                  </a:lnTo>
                  <a:lnTo>
                    <a:pt x="1134" y="1185"/>
                  </a:lnTo>
                  <a:lnTo>
                    <a:pt x="1134" y="1219"/>
                  </a:lnTo>
                  <a:lnTo>
                    <a:pt x="1126" y="1224"/>
                  </a:lnTo>
                  <a:lnTo>
                    <a:pt x="1134" y="1232"/>
                  </a:lnTo>
                  <a:lnTo>
                    <a:pt x="1134" y="1241"/>
                  </a:lnTo>
                  <a:lnTo>
                    <a:pt x="1138" y="1245"/>
                  </a:lnTo>
                  <a:lnTo>
                    <a:pt x="1138" y="1262"/>
                  </a:lnTo>
                  <a:lnTo>
                    <a:pt x="1134" y="1270"/>
                  </a:lnTo>
                  <a:lnTo>
                    <a:pt x="1134" y="1279"/>
                  </a:lnTo>
                  <a:lnTo>
                    <a:pt x="1126" y="1287"/>
                  </a:lnTo>
                  <a:lnTo>
                    <a:pt x="1126" y="1300"/>
                  </a:lnTo>
                  <a:lnTo>
                    <a:pt x="1134" y="1308"/>
                  </a:lnTo>
                  <a:lnTo>
                    <a:pt x="1134" y="1317"/>
                  </a:lnTo>
                  <a:lnTo>
                    <a:pt x="1172" y="1317"/>
                  </a:lnTo>
                  <a:lnTo>
                    <a:pt x="1177" y="1308"/>
                  </a:lnTo>
                  <a:lnTo>
                    <a:pt x="1223" y="1308"/>
                  </a:lnTo>
                  <a:lnTo>
                    <a:pt x="1232" y="1317"/>
                  </a:lnTo>
                  <a:lnTo>
                    <a:pt x="1240" y="1317"/>
                  </a:lnTo>
                  <a:lnTo>
                    <a:pt x="1249" y="1321"/>
                  </a:lnTo>
                  <a:lnTo>
                    <a:pt x="1253" y="1321"/>
                  </a:lnTo>
                  <a:lnTo>
                    <a:pt x="1253" y="1308"/>
                  </a:lnTo>
                  <a:lnTo>
                    <a:pt x="1261" y="1300"/>
                  </a:lnTo>
                  <a:lnTo>
                    <a:pt x="1270" y="1308"/>
                  </a:lnTo>
                  <a:lnTo>
                    <a:pt x="1270" y="1317"/>
                  </a:lnTo>
                  <a:lnTo>
                    <a:pt x="1278" y="1321"/>
                  </a:lnTo>
                  <a:lnTo>
                    <a:pt x="1278" y="1329"/>
                  </a:lnTo>
                  <a:lnTo>
                    <a:pt x="1282" y="1338"/>
                  </a:lnTo>
                  <a:lnTo>
                    <a:pt x="1282" y="1346"/>
                  </a:lnTo>
                  <a:lnTo>
                    <a:pt x="1308" y="1367"/>
                  </a:lnTo>
                  <a:lnTo>
                    <a:pt x="1320" y="1367"/>
                  </a:lnTo>
                  <a:lnTo>
                    <a:pt x="1329" y="1359"/>
                  </a:lnTo>
                  <a:lnTo>
                    <a:pt x="1337" y="1359"/>
                  </a:lnTo>
                  <a:lnTo>
                    <a:pt x="1346" y="1367"/>
                  </a:lnTo>
                  <a:lnTo>
                    <a:pt x="1354" y="1367"/>
                  </a:lnTo>
                  <a:lnTo>
                    <a:pt x="1354" y="1346"/>
                  </a:lnTo>
                  <a:lnTo>
                    <a:pt x="1359" y="1346"/>
                  </a:lnTo>
                  <a:lnTo>
                    <a:pt x="1367" y="1351"/>
                  </a:lnTo>
                  <a:lnTo>
                    <a:pt x="1388" y="1351"/>
                  </a:lnTo>
                  <a:lnTo>
                    <a:pt x="1414" y="1329"/>
                  </a:lnTo>
                  <a:lnTo>
                    <a:pt x="1435" y="1329"/>
                  </a:lnTo>
                  <a:lnTo>
                    <a:pt x="1443" y="1321"/>
                  </a:lnTo>
                  <a:lnTo>
                    <a:pt x="1452" y="1321"/>
                  </a:lnTo>
                  <a:lnTo>
                    <a:pt x="1460" y="1317"/>
                  </a:lnTo>
                  <a:lnTo>
                    <a:pt x="1464" y="1317"/>
                  </a:lnTo>
                  <a:lnTo>
                    <a:pt x="1473" y="1308"/>
                  </a:lnTo>
                  <a:lnTo>
                    <a:pt x="1481" y="1308"/>
                  </a:lnTo>
                  <a:lnTo>
                    <a:pt x="1494" y="1291"/>
                  </a:lnTo>
                  <a:lnTo>
                    <a:pt x="1494" y="1270"/>
                  </a:lnTo>
                  <a:lnTo>
                    <a:pt x="1519" y="1245"/>
                  </a:lnTo>
                  <a:lnTo>
                    <a:pt x="1549" y="1245"/>
                  </a:lnTo>
                  <a:lnTo>
                    <a:pt x="1566" y="1232"/>
                  </a:lnTo>
                  <a:lnTo>
                    <a:pt x="1570" y="1232"/>
                  </a:lnTo>
                  <a:lnTo>
                    <a:pt x="1570" y="1241"/>
                  </a:lnTo>
                  <a:lnTo>
                    <a:pt x="1587" y="1253"/>
                  </a:lnTo>
                  <a:lnTo>
                    <a:pt x="1591" y="1253"/>
                  </a:lnTo>
                  <a:lnTo>
                    <a:pt x="1608" y="1270"/>
                  </a:lnTo>
                  <a:lnTo>
                    <a:pt x="1617" y="1270"/>
                  </a:lnTo>
                  <a:lnTo>
                    <a:pt x="1625" y="1262"/>
                  </a:lnTo>
                  <a:lnTo>
                    <a:pt x="1629" y="1262"/>
                  </a:lnTo>
                  <a:lnTo>
                    <a:pt x="1638" y="1253"/>
                  </a:lnTo>
                  <a:lnTo>
                    <a:pt x="1646" y="1253"/>
                  </a:lnTo>
                  <a:lnTo>
                    <a:pt x="1655" y="1245"/>
                  </a:lnTo>
                  <a:lnTo>
                    <a:pt x="1655" y="1241"/>
                  </a:lnTo>
                  <a:lnTo>
                    <a:pt x="1587" y="1173"/>
                  </a:lnTo>
                  <a:lnTo>
                    <a:pt x="1587" y="1143"/>
                  </a:lnTo>
                  <a:lnTo>
                    <a:pt x="1579" y="1135"/>
                  </a:lnTo>
                  <a:lnTo>
                    <a:pt x="1570" y="1135"/>
                  </a:lnTo>
                  <a:lnTo>
                    <a:pt x="1570" y="1114"/>
                  </a:lnTo>
                  <a:lnTo>
                    <a:pt x="1591" y="1114"/>
                  </a:lnTo>
                  <a:lnTo>
                    <a:pt x="1600" y="1105"/>
                  </a:lnTo>
                  <a:lnTo>
                    <a:pt x="1625" y="1105"/>
                  </a:lnTo>
                  <a:lnTo>
                    <a:pt x="1638" y="1088"/>
                  </a:lnTo>
                  <a:lnTo>
                    <a:pt x="1663" y="1088"/>
                  </a:lnTo>
                  <a:lnTo>
                    <a:pt x="1668" y="1080"/>
                  </a:lnTo>
                  <a:lnTo>
                    <a:pt x="1676" y="1080"/>
                  </a:lnTo>
                  <a:lnTo>
                    <a:pt x="1684" y="1075"/>
                  </a:lnTo>
                  <a:lnTo>
                    <a:pt x="1693" y="1075"/>
                  </a:lnTo>
                  <a:lnTo>
                    <a:pt x="1701" y="1067"/>
                  </a:lnTo>
                  <a:lnTo>
                    <a:pt x="1701" y="1058"/>
                  </a:lnTo>
                  <a:lnTo>
                    <a:pt x="1714" y="1042"/>
                  </a:lnTo>
                  <a:lnTo>
                    <a:pt x="1744" y="1042"/>
                  </a:lnTo>
                  <a:lnTo>
                    <a:pt x="1752" y="1037"/>
                  </a:lnTo>
                  <a:lnTo>
                    <a:pt x="1769" y="1037"/>
                  </a:lnTo>
                  <a:lnTo>
                    <a:pt x="1773" y="1029"/>
                  </a:lnTo>
                  <a:lnTo>
                    <a:pt x="1811" y="1029"/>
                  </a:lnTo>
                  <a:lnTo>
                    <a:pt x="1820" y="1020"/>
                  </a:lnTo>
                  <a:lnTo>
                    <a:pt x="1879" y="1020"/>
                  </a:lnTo>
                  <a:lnTo>
                    <a:pt x="1888" y="1012"/>
                  </a:lnTo>
                  <a:lnTo>
                    <a:pt x="1896" y="1012"/>
                  </a:lnTo>
                  <a:lnTo>
                    <a:pt x="1896" y="1008"/>
                  </a:lnTo>
                  <a:lnTo>
                    <a:pt x="1905" y="999"/>
                  </a:lnTo>
                  <a:lnTo>
                    <a:pt x="1913" y="999"/>
                  </a:lnTo>
                  <a:lnTo>
                    <a:pt x="1917" y="991"/>
                  </a:lnTo>
                  <a:lnTo>
                    <a:pt x="1934" y="991"/>
                  </a:lnTo>
                  <a:lnTo>
                    <a:pt x="1934" y="974"/>
                  </a:lnTo>
                  <a:lnTo>
                    <a:pt x="1926" y="974"/>
                  </a:lnTo>
                  <a:lnTo>
                    <a:pt x="1917" y="970"/>
                  </a:lnTo>
                  <a:lnTo>
                    <a:pt x="1905" y="970"/>
                  </a:lnTo>
                  <a:lnTo>
                    <a:pt x="1879" y="944"/>
                  </a:lnTo>
                  <a:lnTo>
                    <a:pt x="1879" y="936"/>
                  </a:lnTo>
                  <a:lnTo>
                    <a:pt x="1867" y="923"/>
                  </a:lnTo>
                  <a:lnTo>
                    <a:pt x="1867" y="915"/>
                  </a:lnTo>
                  <a:lnTo>
                    <a:pt x="1858" y="906"/>
                  </a:lnTo>
                  <a:lnTo>
                    <a:pt x="1858" y="898"/>
                  </a:lnTo>
                  <a:lnTo>
                    <a:pt x="1867" y="893"/>
                  </a:lnTo>
                  <a:lnTo>
                    <a:pt x="1867" y="876"/>
                  </a:lnTo>
                  <a:lnTo>
                    <a:pt x="1879" y="864"/>
                  </a:lnTo>
                  <a:lnTo>
                    <a:pt x="1879" y="847"/>
                  </a:lnTo>
                  <a:lnTo>
                    <a:pt x="1888" y="838"/>
                  </a:lnTo>
                  <a:lnTo>
                    <a:pt x="1888" y="826"/>
                  </a:lnTo>
                  <a:lnTo>
                    <a:pt x="1896" y="817"/>
                  </a:lnTo>
                  <a:lnTo>
                    <a:pt x="1905" y="817"/>
                  </a:lnTo>
                  <a:lnTo>
                    <a:pt x="1913" y="809"/>
                  </a:lnTo>
                  <a:lnTo>
                    <a:pt x="1913" y="800"/>
                  </a:lnTo>
                  <a:lnTo>
                    <a:pt x="1917" y="792"/>
                  </a:lnTo>
                  <a:lnTo>
                    <a:pt x="1926" y="792"/>
                  </a:lnTo>
                  <a:lnTo>
                    <a:pt x="1943" y="779"/>
                  </a:lnTo>
                  <a:lnTo>
                    <a:pt x="1943" y="771"/>
                  </a:lnTo>
                  <a:lnTo>
                    <a:pt x="1955" y="758"/>
                  </a:lnTo>
                  <a:lnTo>
                    <a:pt x="1955" y="661"/>
                  </a:lnTo>
                  <a:lnTo>
                    <a:pt x="1917" y="661"/>
                  </a:lnTo>
                  <a:lnTo>
                    <a:pt x="1913" y="652"/>
                  </a:lnTo>
                  <a:lnTo>
                    <a:pt x="1905" y="652"/>
                  </a:lnTo>
                  <a:lnTo>
                    <a:pt x="1896" y="644"/>
                  </a:lnTo>
                  <a:lnTo>
                    <a:pt x="1875" y="644"/>
                  </a:lnTo>
                  <a:lnTo>
                    <a:pt x="1867" y="635"/>
                  </a:lnTo>
                  <a:lnTo>
                    <a:pt x="1841" y="635"/>
                  </a:lnTo>
                  <a:lnTo>
                    <a:pt x="1837" y="627"/>
                  </a:lnTo>
                  <a:lnTo>
                    <a:pt x="1828" y="627"/>
                  </a:lnTo>
                  <a:lnTo>
                    <a:pt x="1828" y="623"/>
                  </a:lnTo>
                  <a:lnTo>
                    <a:pt x="1837" y="614"/>
                  </a:lnTo>
                  <a:lnTo>
                    <a:pt x="1837" y="597"/>
                  </a:lnTo>
                  <a:lnTo>
                    <a:pt x="1841" y="589"/>
                  </a:lnTo>
                  <a:lnTo>
                    <a:pt x="1841" y="584"/>
                  </a:lnTo>
                  <a:lnTo>
                    <a:pt x="1837" y="576"/>
                  </a:lnTo>
                  <a:lnTo>
                    <a:pt x="1837" y="546"/>
                  </a:lnTo>
                  <a:lnTo>
                    <a:pt x="1811" y="546"/>
                  </a:lnTo>
                  <a:lnTo>
                    <a:pt x="1782" y="517"/>
                  </a:lnTo>
                  <a:lnTo>
                    <a:pt x="1769" y="517"/>
                  </a:lnTo>
                  <a:lnTo>
                    <a:pt x="1761" y="521"/>
                  </a:lnTo>
                  <a:lnTo>
                    <a:pt x="1752" y="517"/>
                  </a:lnTo>
                  <a:lnTo>
                    <a:pt x="1752" y="491"/>
                  </a:lnTo>
                  <a:lnTo>
                    <a:pt x="1769" y="491"/>
                  </a:lnTo>
                  <a:lnTo>
                    <a:pt x="1769" y="470"/>
                  </a:lnTo>
                  <a:lnTo>
                    <a:pt x="1701" y="470"/>
                  </a:lnTo>
                  <a:lnTo>
                    <a:pt x="1693" y="479"/>
                  </a:lnTo>
                  <a:lnTo>
                    <a:pt x="1684" y="470"/>
                  </a:lnTo>
                  <a:lnTo>
                    <a:pt x="1663" y="470"/>
                  </a:lnTo>
                  <a:lnTo>
                    <a:pt x="1663" y="483"/>
                  </a:lnTo>
                  <a:lnTo>
                    <a:pt x="1638" y="483"/>
                  </a:lnTo>
                  <a:lnTo>
                    <a:pt x="1638" y="470"/>
                  </a:lnTo>
                  <a:lnTo>
                    <a:pt x="1579" y="470"/>
                  </a:lnTo>
                  <a:lnTo>
                    <a:pt x="1519" y="470"/>
                  </a:lnTo>
                  <a:lnTo>
                    <a:pt x="1511" y="479"/>
                  </a:lnTo>
                  <a:lnTo>
                    <a:pt x="1494" y="479"/>
                  </a:lnTo>
                  <a:lnTo>
                    <a:pt x="1486" y="483"/>
                  </a:lnTo>
                  <a:lnTo>
                    <a:pt x="1464" y="483"/>
                  </a:lnTo>
                  <a:lnTo>
                    <a:pt x="1452" y="500"/>
                  </a:lnTo>
                  <a:lnTo>
                    <a:pt x="1354" y="500"/>
                  </a:lnTo>
                  <a:lnTo>
                    <a:pt x="1337" y="517"/>
                  </a:lnTo>
                  <a:lnTo>
                    <a:pt x="1337" y="538"/>
                  </a:lnTo>
                  <a:lnTo>
                    <a:pt x="1329" y="546"/>
                  </a:lnTo>
                  <a:lnTo>
                    <a:pt x="1329" y="567"/>
                  </a:lnTo>
                  <a:lnTo>
                    <a:pt x="1320" y="576"/>
                  </a:lnTo>
                  <a:lnTo>
                    <a:pt x="1312" y="567"/>
                  </a:lnTo>
                  <a:lnTo>
                    <a:pt x="1312" y="559"/>
                  </a:lnTo>
                  <a:lnTo>
                    <a:pt x="1308" y="555"/>
                  </a:lnTo>
                  <a:lnTo>
                    <a:pt x="1308" y="546"/>
                  </a:lnTo>
                  <a:lnTo>
                    <a:pt x="1299" y="538"/>
                  </a:lnTo>
                  <a:lnTo>
                    <a:pt x="1299" y="529"/>
                  </a:lnTo>
                  <a:lnTo>
                    <a:pt x="1291" y="521"/>
                  </a:lnTo>
                  <a:lnTo>
                    <a:pt x="1291" y="491"/>
                  </a:lnTo>
                  <a:lnTo>
                    <a:pt x="1282" y="491"/>
                  </a:lnTo>
                  <a:lnTo>
                    <a:pt x="1270" y="508"/>
                  </a:lnTo>
                  <a:lnTo>
                    <a:pt x="1249" y="508"/>
                  </a:lnTo>
                  <a:lnTo>
                    <a:pt x="1240" y="517"/>
                  </a:lnTo>
                  <a:lnTo>
                    <a:pt x="1232" y="517"/>
                  </a:lnTo>
                  <a:lnTo>
                    <a:pt x="1215" y="529"/>
                  </a:lnTo>
                  <a:lnTo>
                    <a:pt x="1210" y="529"/>
                  </a:lnTo>
                  <a:lnTo>
                    <a:pt x="1202" y="538"/>
                  </a:lnTo>
                  <a:lnTo>
                    <a:pt x="1193" y="538"/>
                  </a:lnTo>
                  <a:lnTo>
                    <a:pt x="1185" y="546"/>
                  </a:lnTo>
                  <a:lnTo>
                    <a:pt x="1177" y="546"/>
                  </a:lnTo>
                  <a:lnTo>
                    <a:pt x="1172" y="538"/>
                  </a:lnTo>
                  <a:lnTo>
                    <a:pt x="1164" y="538"/>
                  </a:lnTo>
                  <a:lnTo>
                    <a:pt x="1155" y="529"/>
                  </a:lnTo>
                  <a:lnTo>
                    <a:pt x="1147" y="529"/>
                  </a:lnTo>
                  <a:lnTo>
                    <a:pt x="1138" y="521"/>
                  </a:lnTo>
                  <a:lnTo>
                    <a:pt x="1134" y="521"/>
                  </a:lnTo>
                  <a:lnTo>
                    <a:pt x="1117" y="508"/>
                  </a:lnTo>
                  <a:lnTo>
                    <a:pt x="1117" y="491"/>
                  </a:lnTo>
                  <a:lnTo>
                    <a:pt x="1109" y="483"/>
                  </a:lnTo>
                  <a:lnTo>
                    <a:pt x="1109" y="479"/>
                  </a:lnTo>
                  <a:lnTo>
                    <a:pt x="1117" y="470"/>
                  </a:lnTo>
                  <a:lnTo>
                    <a:pt x="1126" y="470"/>
                  </a:lnTo>
                  <a:lnTo>
                    <a:pt x="1134" y="479"/>
                  </a:lnTo>
                  <a:lnTo>
                    <a:pt x="1138" y="479"/>
                  </a:lnTo>
                  <a:lnTo>
                    <a:pt x="1147" y="483"/>
                  </a:lnTo>
                  <a:lnTo>
                    <a:pt x="1185" y="483"/>
                  </a:lnTo>
                  <a:lnTo>
                    <a:pt x="1193" y="479"/>
                  </a:lnTo>
                  <a:lnTo>
                    <a:pt x="1177" y="462"/>
                  </a:lnTo>
                  <a:lnTo>
                    <a:pt x="1177" y="445"/>
                  </a:lnTo>
                  <a:lnTo>
                    <a:pt x="1164" y="432"/>
                  </a:lnTo>
                  <a:lnTo>
                    <a:pt x="1138" y="432"/>
                  </a:lnTo>
                  <a:lnTo>
                    <a:pt x="1138" y="415"/>
                  </a:lnTo>
                  <a:lnTo>
                    <a:pt x="1117" y="415"/>
                  </a:lnTo>
                  <a:lnTo>
                    <a:pt x="1096" y="441"/>
                  </a:lnTo>
                  <a:lnTo>
                    <a:pt x="1096" y="445"/>
                  </a:lnTo>
                  <a:lnTo>
                    <a:pt x="1088" y="445"/>
                  </a:lnTo>
                  <a:lnTo>
                    <a:pt x="1079" y="441"/>
                  </a:lnTo>
                  <a:lnTo>
                    <a:pt x="1079" y="432"/>
                  </a:lnTo>
                  <a:lnTo>
                    <a:pt x="1058" y="411"/>
                  </a:lnTo>
                  <a:lnTo>
                    <a:pt x="1050" y="411"/>
                  </a:lnTo>
                  <a:lnTo>
                    <a:pt x="1041" y="402"/>
                  </a:lnTo>
                  <a:lnTo>
                    <a:pt x="1058" y="385"/>
                  </a:lnTo>
                  <a:lnTo>
                    <a:pt x="1058" y="377"/>
                  </a:lnTo>
                  <a:lnTo>
                    <a:pt x="1071" y="364"/>
                  </a:lnTo>
                  <a:lnTo>
                    <a:pt x="1079" y="364"/>
                  </a:lnTo>
                  <a:lnTo>
                    <a:pt x="1079" y="347"/>
                  </a:lnTo>
                  <a:lnTo>
                    <a:pt x="1067" y="335"/>
                  </a:lnTo>
                  <a:lnTo>
                    <a:pt x="1058" y="335"/>
                  </a:lnTo>
                  <a:lnTo>
                    <a:pt x="1041" y="318"/>
                  </a:lnTo>
                  <a:lnTo>
                    <a:pt x="1033" y="318"/>
                  </a:lnTo>
                  <a:lnTo>
                    <a:pt x="990" y="275"/>
                  </a:lnTo>
                  <a:lnTo>
                    <a:pt x="990" y="267"/>
                  </a:lnTo>
                  <a:lnTo>
                    <a:pt x="973" y="267"/>
                  </a:lnTo>
                  <a:lnTo>
                    <a:pt x="961" y="250"/>
                  </a:lnTo>
                  <a:lnTo>
                    <a:pt x="952" y="250"/>
                  </a:lnTo>
                  <a:lnTo>
                    <a:pt x="935" y="233"/>
                  </a:lnTo>
                  <a:lnTo>
                    <a:pt x="931" y="233"/>
                  </a:lnTo>
                  <a:lnTo>
                    <a:pt x="923" y="229"/>
                  </a:lnTo>
                  <a:lnTo>
                    <a:pt x="914" y="229"/>
                  </a:lnTo>
                  <a:lnTo>
                    <a:pt x="893" y="208"/>
                  </a:lnTo>
                  <a:lnTo>
                    <a:pt x="893" y="199"/>
                  </a:lnTo>
                  <a:lnTo>
                    <a:pt x="859" y="170"/>
                  </a:lnTo>
                  <a:lnTo>
                    <a:pt x="859" y="161"/>
                  </a:lnTo>
                  <a:lnTo>
                    <a:pt x="868" y="153"/>
                  </a:lnTo>
                  <a:lnTo>
                    <a:pt x="855" y="136"/>
                  </a:lnTo>
                  <a:lnTo>
                    <a:pt x="855" y="127"/>
                  </a:lnTo>
                  <a:lnTo>
                    <a:pt x="825" y="102"/>
                  </a:lnTo>
                  <a:lnTo>
                    <a:pt x="817" y="102"/>
                  </a:lnTo>
                  <a:lnTo>
                    <a:pt x="808" y="93"/>
                  </a:lnTo>
                  <a:lnTo>
                    <a:pt x="808" y="85"/>
                  </a:lnTo>
                  <a:lnTo>
                    <a:pt x="800" y="76"/>
                  </a:lnTo>
                  <a:lnTo>
                    <a:pt x="800" y="55"/>
                  </a:lnTo>
                  <a:lnTo>
                    <a:pt x="796" y="47"/>
                  </a:lnTo>
                  <a:lnTo>
                    <a:pt x="796" y="30"/>
                  </a:lnTo>
                  <a:lnTo>
                    <a:pt x="800" y="26"/>
                  </a:lnTo>
                  <a:lnTo>
                    <a:pt x="800" y="17"/>
                  </a:lnTo>
                  <a:lnTo>
                    <a:pt x="770" y="17"/>
                  </a:lnTo>
                  <a:lnTo>
                    <a:pt x="762" y="9"/>
                  </a:lnTo>
                  <a:lnTo>
                    <a:pt x="741" y="9"/>
                  </a:lnTo>
                  <a:lnTo>
                    <a:pt x="732" y="0"/>
                  </a:lnTo>
                  <a:lnTo>
                    <a:pt x="656" y="0"/>
                  </a:lnTo>
                  <a:lnTo>
                    <a:pt x="647" y="9"/>
                  </a:lnTo>
                  <a:lnTo>
                    <a:pt x="643" y="9"/>
                  </a:lnTo>
                  <a:lnTo>
                    <a:pt x="626" y="26"/>
                  </a:lnTo>
                  <a:lnTo>
                    <a:pt x="626" y="30"/>
                  </a:lnTo>
                  <a:lnTo>
                    <a:pt x="605" y="30"/>
                  </a:lnTo>
                  <a:lnTo>
                    <a:pt x="597" y="38"/>
                  </a:lnTo>
                  <a:lnTo>
                    <a:pt x="580" y="38"/>
                  </a:lnTo>
                  <a:lnTo>
                    <a:pt x="575" y="47"/>
                  </a:lnTo>
                  <a:lnTo>
                    <a:pt x="550" y="47"/>
                  </a:lnTo>
                  <a:lnTo>
                    <a:pt x="542" y="55"/>
                  </a:lnTo>
                  <a:lnTo>
                    <a:pt x="520" y="55"/>
                  </a:lnTo>
                  <a:lnTo>
                    <a:pt x="508" y="68"/>
                  </a:lnTo>
                  <a:lnTo>
                    <a:pt x="508" y="85"/>
                  </a:lnTo>
                  <a:lnTo>
                    <a:pt x="453" y="136"/>
                  </a:lnTo>
                  <a:lnTo>
                    <a:pt x="444" y="127"/>
                  </a:lnTo>
                  <a:lnTo>
                    <a:pt x="406" y="127"/>
                  </a:lnTo>
                  <a:lnTo>
                    <a:pt x="406" y="136"/>
                  </a:lnTo>
                  <a:lnTo>
                    <a:pt x="402" y="144"/>
                  </a:lnTo>
                  <a:lnTo>
                    <a:pt x="402" y="161"/>
                  </a:lnTo>
                  <a:lnTo>
                    <a:pt x="393" y="161"/>
                  </a:lnTo>
                  <a:lnTo>
                    <a:pt x="377" y="174"/>
                  </a:lnTo>
                  <a:lnTo>
                    <a:pt x="364" y="174"/>
                  </a:lnTo>
                  <a:lnTo>
                    <a:pt x="355" y="182"/>
                  </a:lnTo>
                  <a:lnTo>
                    <a:pt x="338" y="182"/>
                  </a:lnTo>
                  <a:lnTo>
                    <a:pt x="334" y="191"/>
                  </a:lnTo>
                  <a:lnTo>
                    <a:pt x="317" y="191"/>
                  </a:lnTo>
                  <a:lnTo>
                    <a:pt x="292" y="212"/>
                  </a:lnTo>
                  <a:lnTo>
                    <a:pt x="288" y="212"/>
                  </a:lnTo>
                  <a:lnTo>
                    <a:pt x="279" y="220"/>
                  </a:lnTo>
                  <a:lnTo>
                    <a:pt x="271" y="220"/>
                  </a:lnTo>
                  <a:lnTo>
                    <a:pt x="266" y="229"/>
                  </a:lnTo>
                  <a:lnTo>
                    <a:pt x="258" y="229"/>
                  </a:lnTo>
                  <a:lnTo>
                    <a:pt x="241" y="242"/>
                  </a:lnTo>
                  <a:lnTo>
                    <a:pt x="233" y="242"/>
                  </a:lnTo>
                  <a:lnTo>
                    <a:pt x="228" y="250"/>
                  </a:lnTo>
                  <a:lnTo>
                    <a:pt x="220" y="250"/>
                  </a:lnTo>
                  <a:lnTo>
                    <a:pt x="211" y="258"/>
                  </a:lnTo>
                  <a:lnTo>
                    <a:pt x="195" y="258"/>
                  </a:lnTo>
                  <a:lnTo>
                    <a:pt x="190" y="267"/>
                  </a:lnTo>
                  <a:lnTo>
                    <a:pt x="165" y="267"/>
                  </a:lnTo>
                  <a:lnTo>
                    <a:pt x="152" y="280"/>
                  </a:lnTo>
                  <a:lnTo>
                    <a:pt x="127" y="280"/>
                  </a:lnTo>
                  <a:lnTo>
                    <a:pt x="127" y="297"/>
                  </a:lnTo>
                  <a:lnTo>
                    <a:pt x="123" y="305"/>
                  </a:lnTo>
                  <a:lnTo>
                    <a:pt x="123" y="309"/>
                  </a:lnTo>
                  <a:lnTo>
                    <a:pt x="106" y="326"/>
                  </a:lnTo>
                  <a:lnTo>
                    <a:pt x="106" y="335"/>
                  </a:lnTo>
                  <a:lnTo>
                    <a:pt x="84" y="356"/>
                  </a:lnTo>
                  <a:lnTo>
                    <a:pt x="84" y="364"/>
                  </a:lnTo>
                  <a:lnTo>
                    <a:pt x="76" y="373"/>
                  </a:lnTo>
                  <a:lnTo>
                    <a:pt x="68" y="373"/>
                  </a:lnTo>
                  <a:lnTo>
                    <a:pt x="59" y="377"/>
                  </a:lnTo>
                  <a:lnTo>
                    <a:pt x="55" y="377"/>
                  </a:lnTo>
                  <a:lnTo>
                    <a:pt x="38" y="394"/>
                  </a:lnTo>
                  <a:lnTo>
                    <a:pt x="38" y="402"/>
                  </a:lnTo>
                  <a:lnTo>
                    <a:pt x="21" y="415"/>
                  </a:lnTo>
                  <a:lnTo>
                    <a:pt x="21" y="424"/>
                  </a:lnTo>
                  <a:lnTo>
                    <a:pt x="17" y="432"/>
                  </a:lnTo>
                  <a:lnTo>
                    <a:pt x="17" y="441"/>
                  </a:lnTo>
                  <a:lnTo>
                    <a:pt x="0" y="453"/>
                  </a:lnTo>
                  <a:lnTo>
                    <a:pt x="0" y="462"/>
                  </a:lnTo>
                  <a:lnTo>
                    <a:pt x="38" y="462"/>
                  </a:lnTo>
                  <a:lnTo>
                    <a:pt x="46" y="453"/>
                  </a:lnTo>
                  <a:lnTo>
                    <a:pt x="106" y="453"/>
                  </a:lnTo>
                  <a:lnTo>
                    <a:pt x="114" y="445"/>
                  </a:lnTo>
                  <a:lnTo>
                    <a:pt x="182" y="445"/>
                  </a:lnTo>
                  <a:lnTo>
                    <a:pt x="190" y="441"/>
                  </a:lnTo>
                  <a:lnTo>
                    <a:pt x="258" y="441"/>
                  </a:lnTo>
                  <a:lnTo>
                    <a:pt x="266" y="432"/>
                  </a:lnTo>
                  <a:lnTo>
                    <a:pt x="334" y="432"/>
                  </a:lnTo>
                  <a:lnTo>
                    <a:pt x="338" y="424"/>
                  </a:lnTo>
                  <a:lnTo>
                    <a:pt x="377" y="424"/>
                  </a:lnTo>
                  <a:lnTo>
                    <a:pt x="377" y="445"/>
                  </a:lnTo>
                  <a:lnTo>
                    <a:pt x="385" y="453"/>
                  </a:lnTo>
                  <a:lnTo>
                    <a:pt x="385" y="483"/>
                  </a:lnTo>
                  <a:lnTo>
                    <a:pt x="393" y="491"/>
                  </a:lnTo>
                  <a:lnTo>
                    <a:pt x="393" y="517"/>
                  </a:lnTo>
                  <a:lnTo>
                    <a:pt x="402" y="521"/>
                  </a:lnTo>
                  <a:lnTo>
                    <a:pt x="402" y="555"/>
                  </a:lnTo>
                  <a:lnTo>
                    <a:pt x="406" y="559"/>
                  </a:lnTo>
                  <a:lnTo>
                    <a:pt x="406" y="584"/>
                  </a:lnTo>
                  <a:lnTo>
                    <a:pt x="415" y="589"/>
                  </a:lnTo>
                  <a:lnTo>
                    <a:pt x="415" y="627"/>
                  </a:lnTo>
                  <a:lnTo>
                    <a:pt x="423" y="635"/>
                  </a:lnTo>
                  <a:lnTo>
                    <a:pt x="423" y="652"/>
                  </a:lnTo>
                  <a:lnTo>
                    <a:pt x="432" y="661"/>
                  </a:lnTo>
                  <a:lnTo>
                    <a:pt x="432" y="686"/>
                  </a:lnTo>
                  <a:lnTo>
                    <a:pt x="440" y="694"/>
                  </a:lnTo>
                  <a:lnTo>
                    <a:pt x="440" y="720"/>
                  </a:lnTo>
                  <a:lnTo>
                    <a:pt x="444" y="728"/>
                  </a:lnTo>
                  <a:lnTo>
                    <a:pt x="444" y="749"/>
                  </a:lnTo>
                  <a:lnTo>
                    <a:pt x="415" y="749"/>
                  </a:lnTo>
                  <a:lnTo>
                    <a:pt x="406" y="758"/>
                  </a:lnTo>
                  <a:lnTo>
                    <a:pt x="347" y="758"/>
                  </a:lnTo>
                  <a:lnTo>
                    <a:pt x="338" y="766"/>
                  </a:lnTo>
                  <a:lnTo>
                    <a:pt x="309" y="766"/>
                  </a:lnTo>
                  <a:lnTo>
                    <a:pt x="309" y="779"/>
                  </a:lnTo>
                  <a:lnTo>
                    <a:pt x="317" y="788"/>
                  </a:lnTo>
                  <a:lnTo>
                    <a:pt x="317" y="826"/>
                  </a:lnTo>
                  <a:lnTo>
                    <a:pt x="326" y="834"/>
                  </a:lnTo>
                  <a:lnTo>
                    <a:pt x="326" y="855"/>
                  </a:lnTo>
                  <a:lnTo>
                    <a:pt x="334" y="864"/>
                  </a:lnTo>
                  <a:lnTo>
                    <a:pt x="334" y="898"/>
                  </a:lnTo>
                  <a:lnTo>
                    <a:pt x="338" y="906"/>
                  </a:lnTo>
                  <a:lnTo>
                    <a:pt x="338" y="932"/>
                  </a:lnTo>
                  <a:lnTo>
                    <a:pt x="300" y="932"/>
                  </a:lnTo>
                  <a:lnTo>
                    <a:pt x="292" y="936"/>
                  </a:lnTo>
                  <a:lnTo>
                    <a:pt x="292" y="944"/>
                  </a:lnTo>
                  <a:lnTo>
                    <a:pt x="288" y="953"/>
                  </a:lnTo>
                  <a:lnTo>
                    <a:pt x="288" y="961"/>
                  </a:lnTo>
                  <a:lnTo>
                    <a:pt x="300" y="961"/>
                  </a:lnTo>
                  <a:lnTo>
                    <a:pt x="300" y="982"/>
                  </a:lnTo>
                  <a:lnTo>
                    <a:pt x="271" y="982"/>
                  </a:lnTo>
                  <a:lnTo>
                    <a:pt x="271" y="970"/>
                  </a:lnTo>
                  <a:lnTo>
                    <a:pt x="250" y="970"/>
                  </a:lnTo>
                  <a:lnTo>
                    <a:pt x="233" y="953"/>
                  </a:lnTo>
                  <a:lnTo>
                    <a:pt x="220" y="970"/>
                  </a:lnTo>
                  <a:lnTo>
                    <a:pt x="190" y="970"/>
                  </a:lnTo>
                  <a:lnTo>
                    <a:pt x="173" y="982"/>
                  </a:lnTo>
                  <a:lnTo>
                    <a:pt x="173" y="999"/>
                  </a:lnTo>
                  <a:lnTo>
                    <a:pt x="165" y="999"/>
                  </a:lnTo>
                  <a:lnTo>
                    <a:pt x="161" y="991"/>
                  </a:lnTo>
                  <a:lnTo>
                    <a:pt x="144" y="991"/>
                  </a:lnTo>
                  <a:lnTo>
                    <a:pt x="135" y="982"/>
                  </a:lnTo>
                  <a:lnTo>
                    <a:pt x="123" y="982"/>
                  </a:lnTo>
                  <a:lnTo>
                    <a:pt x="123" y="991"/>
                  </a:lnTo>
                  <a:lnTo>
                    <a:pt x="144" y="1012"/>
                  </a:lnTo>
                  <a:lnTo>
                    <a:pt x="152" y="1012"/>
                  </a:lnTo>
                  <a:lnTo>
                    <a:pt x="173" y="1037"/>
                  </a:lnTo>
                  <a:lnTo>
                    <a:pt x="211" y="1037"/>
                  </a:lnTo>
                  <a:lnTo>
                    <a:pt x="228" y="1050"/>
                  </a:lnTo>
                  <a:lnTo>
                    <a:pt x="233" y="1050"/>
                  </a:lnTo>
                  <a:lnTo>
                    <a:pt x="250" y="1067"/>
                  </a:lnTo>
                  <a:lnTo>
                    <a:pt x="250" y="1080"/>
                  </a:lnTo>
                  <a:lnTo>
                    <a:pt x="258" y="1088"/>
                  </a:lnTo>
                  <a:lnTo>
                    <a:pt x="258" y="1126"/>
                  </a:lnTo>
                  <a:lnTo>
                    <a:pt x="250" y="1135"/>
                  </a:lnTo>
                  <a:lnTo>
                    <a:pt x="250" y="1143"/>
                  </a:lnTo>
                  <a:lnTo>
                    <a:pt x="266" y="1143"/>
                  </a:lnTo>
                  <a:lnTo>
                    <a:pt x="271" y="1147"/>
                  </a:lnTo>
                  <a:lnTo>
                    <a:pt x="279" y="1147"/>
                  </a:lnTo>
                  <a:lnTo>
                    <a:pt x="288" y="1156"/>
                  </a:lnTo>
                  <a:lnTo>
                    <a:pt x="292" y="1156"/>
                  </a:lnTo>
                  <a:lnTo>
                    <a:pt x="300" y="1164"/>
                  </a:lnTo>
                  <a:lnTo>
                    <a:pt x="309" y="1164"/>
                  </a:lnTo>
                  <a:lnTo>
                    <a:pt x="326" y="1181"/>
                  </a:lnTo>
                  <a:lnTo>
                    <a:pt x="347" y="1181"/>
                  </a:lnTo>
                  <a:lnTo>
                    <a:pt x="355" y="1185"/>
                  </a:lnTo>
                  <a:lnTo>
                    <a:pt x="377" y="1185"/>
                  </a:lnTo>
                  <a:lnTo>
                    <a:pt x="385" y="1181"/>
                  </a:lnTo>
                  <a:lnTo>
                    <a:pt x="432" y="1181"/>
                  </a:lnTo>
                  <a:lnTo>
                    <a:pt x="444" y="1164"/>
                  </a:lnTo>
                  <a:lnTo>
                    <a:pt x="444" y="1156"/>
                  </a:lnTo>
                  <a:lnTo>
                    <a:pt x="470" y="1156"/>
                  </a:lnTo>
                  <a:lnTo>
                    <a:pt x="470" y="1147"/>
                  </a:lnTo>
                  <a:lnTo>
                    <a:pt x="491" y="1126"/>
                  </a:lnTo>
                  <a:lnTo>
                    <a:pt x="491" y="1118"/>
                  </a:lnTo>
                  <a:lnTo>
                    <a:pt x="499" y="1114"/>
                  </a:lnTo>
                  <a:lnTo>
                    <a:pt x="499" y="1105"/>
                  </a:lnTo>
                  <a:lnTo>
                    <a:pt x="520" y="1080"/>
                  </a:lnTo>
                  <a:lnTo>
                    <a:pt x="520" y="1058"/>
                  </a:lnTo>
                  <a:lnTo>
                    <a:pt x="529" y="1050"/>
                  </a:lnTo>
                  <a:lnTo>
                    <a:pt x="529" y="1037"/>
                  </a:lnTo>
                  <a:lnTo>
                    <a:pt x="537" y="1029"/>
                  </a:lnTo>
                  <a:lnTo>
                    <a:pt x="537" y="1012"/>
                  </a:lnTo>
                  <a:lnTo>
                    <a:pt x="559" y="991"/>
                  </a:lnTo>
                  <a:lnTo>
                    <a:pt x="559" y="982"/>
                  </a:lnTo>
                  <a:lnTo>
                    <a:pt x="567" y="974"/>
                  </a:lnTo>
                  <a:lnTo>
                    <a:pt x="567" y="961"/>
                  </a:lnTo>
                  <a:lnTo>
                    <a:pt x="575" y="953"/>
                  </a:lnTo>
                  <a:lnTo>
                    <a:pt x="575" y="944"/>
                  </a:lnTo>
                  <a:lnTo>
                    <a:pt x="597" y="944"/>
                  </a:lnTo>
                  <a:lnTo>
                    <a:pt x="597" y="953"/>
                  </a:lnTo>
                  <a:lnTo>
                    <a:pt x="614" y="970"/>
                  </a:lnTo>
                  <a:lnTo>
                    <a:pt x="643" y="970"/>
                  </a:lnTo>
                  <a:lnTo>
                    <a:pt x="656" y="953"/>
                  </a:lnTo>
                  <a:lnTo>
                    <a:pt x="664" y="961"/>
                  </a:lnTo>
                  <a:lnTo>
                    <a:pt x="673" y="96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46C1F386-1435-45B5-B0B4-A2198C516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3" y="3247"/>
              <a:ext cx="263" cy="166"/>
            </a:xfrm>
            <a:custGeom>
              <a:avLst/>
              <a:gdLst>
                <a:gd name="T0" fmla="*/ 661 w 1164"/>
                <a:gd name="T1" fmla="*/ 26 h 733"/>
                <a:gd name="T2" fmla="*/ 576 w 1164"/>
                <a:gd name="T3" fmla="*/ 68 h 733"/>
                <a:gd name="T4" fmla="*/ 538 w 1164"/>
                <a:gd name="T5" fmla="*/ 85 h 733"/>
                <a:gd name="T6" fmla="*/ 517 w 1164"/>
                <a:gd name="T7" fmla="*/ 106 h 733"/>
                <a:gd name="T8" fmla="*/ 521 w 1164"/>
                <a:gd name="T9" fmla="*/ 165 h 733"/>
                <a:gd name="T10" fmla="*/ 500 w 1164"/>
                <a:gd name="T11" fmla="*/ 199 h 733"/>
                <a:gd name="T12" fmla="*/ 415 w 1164"/>
                <a:gd name="T13" fmla="*/ 220 h 733"/>
                <a:gd name="T14" fmla="*/ 386 w 1164"/>
                <a:gd name="T15" fmla="*/ 250 h 733"/>
                <a:gd name="T16" fmla="*/ 373 w 1164"/>
                <a:gd name="T17" fmla="*/ 297 h 733"/>
                <a:gd name="T18" fmla="*/ 309 w 1164"/>
                <a:gd name="T19" fmla="*/ 267 h 733"/>
                <a:gd name="T20" fmla="*/ 280 w 1164"/>
                <a:gd name="T21" fmla="*/ 250 h 733"/>
                <a:gd name="T22" fmla="*/ 242 w 1164"/>
                <a:gd name="T23" fmla="*/ 233 h 733"/>
                <a:gd name="T24" fmla="*/ 212 w 1164"/>
                <a:gd name="T25" fmla="*/ 220 h 733"/>
                <a:gd name="T26" fmla="*/ 182 w 1164"/>
                <a:gd name="T27" fmla="*/ 259 h 733"/>
                <a:gd name="T28" fmla="*/ 98 w 1164"/>
                <a:gd name="T29" fmla="*/ 280 h 733"/>
                <a:gd name="T30" fmla="*/ 68 w 1164"/>
                <a:gd name="T31" fmla="*/ 318 h 733"/>
                <a:gd name="T32" fmla="*/ 26 w 1164"/>
                <a:gd name="T33" fmla="*/ 339 h 733"/>
                <a:gd name="T34" fmla="*/ 0 w 1164"/>
                <a:gd name="T35" fmla="*/ 364 h 733"/>
                <a:gd name="T36" fmla="*/ 17 w 1164"/>
                <a:gd name="T37" fmla="*/ 394 h 733"/>
                <a:gd name="T38" fmla="*/ 38 w 1164"/>
                <a:gd name="T39" fmla="*/ 415 h 733"/>
                <a:gd name="T40" fmla="*/ 68 w 1164"/>
                <a:gd name="T41" fmla="*/ 508 h 733"/>
                <a:gd name="T42" fmla="*/ 123 w 1164"/>
                <a:gd name="T43" fmla="*/ 500 h 733"/>
                <a:gd name="T44" fmla="*/ 170 w 1164"/>
                <a:gd name="T45" fmla="*/ 508 h 733"/>
                <a:gd name="T46" fmla="*/ 288 w 1164"/>
                <a:gd name="T47" fmla="*/ 500 h 733"/>
                <a:gd name="T48" fmla="*/ 335 w 1164"/>
                <a:gd name="T49" fmla="*/ 512 h 733"/>
                <a:gd name="T50" fmla="*/ 377 w 1164"/>
                <a:gd name="T51" fmla="*/ 538 h 733"/>
                <a:gd name="T52" fmla="*/ 411 w 1164"/>
                <a:gd name="T53" fmla="*/ 551 h 733"/>
                <a:gd name="T54" fmla="*/ 441 w 1164"/>
                <a:gd name="T55" fmla="*/ 551 h 733"/>
                <a:gd name="T56" fmla="*/ 449 w 1164"/>
                <a:gd name="T57" fmla="*/ 597 h 733"/>
                <a:gd name="T58" fmla="*/ 500 w 1164"/>
                <a:gd name="T59" fmla="*/ 618 h 733"/>
                <a:gd name="T60" fmla="*/ 546 w 1164"/>
                <a:gd name="T61" fmla="*/ 614 h 733"/>
                <a:gd name="T62" fmla="*/ 559 w 1164"/>
                <a:gd name="T63" fmla="*/ 656 h 733"/>
                <a:gd name="T64" fmla="*/ 593 w 1164"/>
                <a:gd name="T65" fmla="*/ 690 h 733"/>
                <a:gd name="T66" fmla="*/ 627 w 1164"/>
                <a:gd name="T67" fmla="*/ 682 h 733"/>
                <a:gd name="T68" fmla="*/ 652 w 1164"/>
                <a:gd name="T69" fmla="*/ 703 h 733"/>
                <a:gd name="T70" fmla="*/ 699 w 1164"/>
                <a:gd name="T71" fmla="*/ 733 h 733"/>
                <a:gd name="T72" fmla="*/ 724 w 1164"/>
                <a:gd name="T73" fmla="*/ 694 h 733"/>
                <a:gd name="T74" fmla="*/ 817 w 1164"/>
                <a:gd name="T75" fmla="*/ 673 h 733"/>
                <a:gd name="T76" fmla="*/ 953 w 1164"/>
                <a:gd name="T77" fmla="*/ 618 h 733"/>
                <a:gd name="T78" fmla="*/ 1012 w 1164"/>
                <a:gd name="T79" fmla="*/ 618 h 733"/>
                <a:gd name="T80" fmla="*/ 1067 w 1164"/>
                <a:gd name="T81" fmla="*/ 597 h 733"/>
                <a:gd name="T82" fmla="*/ 1084 w 1164"/>
                <a:gd name="T83" fmla="*/ 559 h 733"/>
                <a:gd name="T84" fmla="*/ 1135 w 1164"/>
                <a:gd name="T85" fmla="*/ 559 h 733"/>
                <a:gd name="T86" fmla="*/ 1164 w 1164"/>
                <a:gd name="T87" fmla="*/ 538 h 733"/>
                <a:gd name="T88" fmla="*/ 1135 w 1164"/>
                <a:gd name="T89" fmla="*/ 512 h 733"/>
                <a:gd name="T90" fmla="*/ 1152 w 1164"/>
                <a:gd name="T91" fmla="*/ 470 h 733"/>
                <a:gd name="T92" fmla="*/ 1114 w 1164"/>
                <a:gd name="T93" fmla="*/ 432 h 733"/>
                <a:gd name="T94" fmla="*/ 1046 w 1164"/>
                <a:gd name="T95" fmla="*/ 402 h 733"/>
                <a:gd name="T96" fmla="*/ 970 w 1164"/>
                <a:gd name="T97" fmla="*/ 364 h 733"/>
                <a:gd name="T98" fmla="*/ 932 w 1164"/>
                <a:gd name="T99" fmla="*/ 339 h 733"/>
                <a:gd name="T100" fmla="*/ 893 w 1164"/>
                <a:gd name="T101" fmla="*/ 318 h 733"/>
                <a:gd name="T102" fmla="*/ 838 w 1164"/>
                <a:gd name="T103" fmla="*/ 267 h 733"/>
                <a:gd name="T104" fmla="*/ 788 w 1164"/>
                <a:gd name="T105" fmla="*/ 212 h 733"/>
                <a:gd name="T106" fmla="*/ 805 w 1164"/>
                <a:gd name="T107" fmla="*/ 182 h 733"/>
                <a:gd name="T108" fmla="*/ 830 w 1164"/>
                <a:gd name="T109" fmla="*/ 144 h 733"/>
                <a:gd name="T110" fmla="*/ 847 w 1164"/>
                <a:gd name="T111" fmla="*/ 98 h 733"/>
                <a:gd name="T112" fmla="*/ 864 w 1164"/>
                <a:gd name="T113" fmla="*/ 60 h 733"/>
                <a:gd name="T114" fmla="*/ 864 w 1164"/>
                <a:gd name="T115" fmla="*/ 17 h 733"/>
                <a:gd name="T116" fmla="*/ 724 w 1164"/>
                <a:gd name="T117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4" h="733">
                  <a:moveTo>
                    <a:pt x="682" y="9"/>
                  </a:moveTo>
                  <a:lnTo>
                    <a:pt x="673" y="17"/>
                  </a:lnTo>
                  <a:lnTo>
                    <a:pt x="665" y="17"/>
                  </a:lnTo>
                  <a:lnTo>
                    <a:pt x="661" y="26"/>
                  </a:lnTo>
                  <a:lnTo>
                    <a:pt x="644" y="26"/>
                  </a:lnTo>
                  <a:lnTo>
                    <a:pt x="614" y="55"/>
                  </a:lnTo>
                  <a:lnTo>
                    <a:pt x="593" y="55"/>
                  </a:lnTo>
                  <a:lnTo>
                    <a:pt x="576" y="68"/>
                  </a:lnTo>
                  <a:lnTo>
                    <a:pt x="576" y="76"/>
                  </a:lnTo>
                  <a:lnTo>
                    <a:pt x="559" y="76"/>
                  </a:lnTo>
                  <a:lnTo>
                    <a:pt x="555" y="85"/>
                  </a:lnTo>
                  <a:lnTo>
                    <a:pt x="538" y="85"/>
                  </a:lnTo>
                  <a:lnTo>
                    <a:pt x="529" y="93"/>
                  </a:lnTo>
                  <a:lnTo>
                    <a:pt x="521" y="93"/>
                  </a:lnTo>
                  <a:lnTo>
                    <a:pt x="517" y="98"/>
                  </a:lnTo>
                  <a:lnTo>
                    <a:pt x="517" y="106"/>
                  </a:lnTo>
                  <a:lnTo>
                    <a:pt x="508" y="115"/>
                  </a:lnTo>
                  <a:lnTo>
                    <a:pt x="508" y="144"/>
                  </a:lnTo>
                  <a:lnTo>
                    <a:pt x="521" y="161"/>
                  </a:lnTo>
                  <a:lnTo>
                    <a:pt x="521" y="165"/>
                  </a:lnTo>
                  <a:lnTo>
                    <a:pt x="517" y="174"/>
                  </a:lnTo>
                  <a:lnTo>
                    <a:pt x="517" y="191"/>
                  </a:lnTo>
                  <a:lnTo>
                    <a:pt x="508" y="199"/>
                  </a:lnTo>
                  <a:lnTo>
                    <a:pt x="500" y="199"/>
                  </a:lnTo>
                  <a:lnTo>
                    <a:pt x="500" y="212"/>
                  </a:lnTo>
                  <a:lnTo>
                    <a:pt x="487" y="212"/>
                  </a:lnTo>
                  <a:lnTo>
                    <a:pt x="479" y="220"/>
                  </a:lnTo>
                  <a:lnTo>
                    <a:pt x="415" y="220"/>
                  </a:lnTo>
                  <a:lnTo>
                    <a:pt x="411" y="212"/>
                  </a:lnTo>
                  <a:lnTo>
                    <a:pt x="394" y="212"/>
                  </a:lnTo>
                  <a:lnTo>
                    <a:pt x="394" y="250"/>
                  </a:lnTo>
                  <a:lnTo>
                    <a:pt x="386" y="250"/>
                  </a:lnTo>
                  <a:lnTo>
                    <a:pt x="377" y="259"/>
                  </a:lnTo>
                  <a:lnTo>
                    <a:pt x="377" y="267"/>
                  </a:lnTo>
                  <a:lnTo>
                    <a:pt x="373" y="271"/>
                  </a:lnTo>
                  <a:lnTo>
                    <a:pt x="373" y="297"/>
                  </a:lnTo>
                  <a:lnTo>
                    <a:pt x="347" y="297"/>
                  </a:lnTo>
                  <a:lnTo>
                    <a:pt x="335" y="280"/>
                  </a:lnTo>
                  <a:lnTo>
                    <a:pt x="326" y="280"/>
                  </a:lnTo>
                  <a:lnTo>
                    <a:pt x="309" y="267"/>
                  </a:lnTo>
                  <a:lnTo>
                    <a:pt x="305" y="267"/>
                  </a:lnTo>
                  <a:lnTo>
                    <a:pt x="297" y="259"/>
                  </a:lnTo>
                  <a:lnTo>
                    <a:pt x="288" y="259"/>
                  </a:lnTo>
                  <a:lnTo>
                    <a:pt x="280" y="250"/>
                  </a:lnTo>
                  <a:lnTo>
                    <a:pt x="271" y="250"/>
                  </a:lnTo>
                  <a:lnTo>
                    <a:pt x="267" y="242"/>
                  </a:lnTo>
                  <a:lnTo>
                    <a:pt x="250" y="242"/>
                  </a:lnTo>
                  <a:lnTo>
                    <a:pt x="242" y="233"/>
                  </a:lnTo>
                  <a:lnTo>
                    <a:pt x="237" y="233"/>
                  </a:lnTo>
                  <a:lnTo>
                    <a:pt x="229" y="229"/>
                  </a:lnTo>
                  <a:lnTo>
                    <a:pt x="220" y="229"/>
                  </a:lnTo>
                  <a:lnTo>
                    <a:pt x="212" y="220"/>
                  </a:lnTo>
                  <a:lnTo>
                    <a:pt x="182" y="220"/>
                  </a:lnTo>
                  <a:lnTo>
                    <a:pt x="174" y="229"/>
                  </a:lnTo>
                  <a:lnTo>
                    <a:pt x="182" y="233"/>
                  </a:lnTo>
                  <a:lnTo>
                    <a:pt x="182" y="259"/>
                  </a:lnTo>
                  <a:lnTo>
                    <a:pt x="144" y="259"/>
                  </a:lnTo>
                  <a:lnTo>
                    <a:pt x="136" y="250"/>
                  </a:lnTo>
                  <a:lnTo>
                    <a:pt x="132" y="250"/>
                  </a:lnTo>
                  <a:lnTo>
                    <a:pt x="98" y="280"/>
                  </a:lnTo>
                  <a:lnTo>
                    <a:pt x="98" y="288"/>
                  </a:lnTo>
                  <a:lnTo>
                    <a:pt x="77" y="309"/>
                  </a:lnTo>
                  <a:lnTo>
                    <a:pt x="77" y="318"/>
                  </a:lnTo>
                  <a:lnTo>
                    <a:pt x="68" y="318"/>
                  </a:lnTo>
                  <a:lnTo>
                    <a:pt x="55" y="335"/>
                  </a:lnTo>
                  <a:lnTo>
                    <a:pt x="38" y="335"/>
                  </a:lnTo>
                  <a:lnTo>
                    <a:pt x="30" y="339"/>
                  </a:lnTo>
                  <a:lnTo>
                    <a:pt x="26" y="339"/>
                  </a:lnTo>
                  <a:lnTo>
                    <a:pt x="17" y="347"/>
                  </a:lnTo>
                  <a:lnTo>
                    <a:pt x="9" y="347"/>
                  </a:lnTo>
                  <a:lnTo>
                    <a:pt x="0" y="356"/>
                  </a:lnTo>
                  <a:lnTo>
                    <a:pt x="0" y="364"/>
                  </a:lnTo>
                  <a:lnTo>
                    <a:pt x="9" y="373"/>
                  </a:lnTo>
                  <a:lnTo>
                    <a:pt x="9" y="377"/>
                  </a:lnTo>
                  <a:lnTo>
                    <a:pt x="17" y="385"/>
                  </a:lnTo>
                  <a:lnTo>
                    <a:pt x="17" y="394"/>
                  </a:lnTo>
                  <a:lnTo>
                    <a:pt x="26" y="402"/>
                  </a:lnTo>
                  <a:lnTo>
                    <a:pt x="26" y="407"/>
                  </a:lnTo>
                  <a:lnTo>
                    <a:pt x="30" y="415"/>
                  </a:lnTo>
                  <a:lnTo>
                    <a:pt x="38" y="415"/>
                  </a:lnTo>
                  <a:lnTo>
                    <a:pt x="47" y="424"/>
                  </a:lnTo>
                  <a:lnTo>
                    <a:pt x="47" y="491"/>
                  </a:lnTo>
                  <a:lnTo>
                    <a:pt x="55" y="491"/>
                  </a:lnTo>
                  <a:lnTo>
                    <a:pt x="68" y="508"/>
                  </a:lnTo>
                  <a:lnTo>
                    <a:pt x="93" y="508"/>
                  </a:lnTo>
                  <a:lnTo>
                    <a:pt x="98" y="512"/>
                  </a:lnTo>
                  <a:lnTo>
                    <a:pt x="115" y="500"/>
                  </a:lnTo>
                  <a:lnTo>
                    <a:pt x="123" y="500"/>
                  </a:lnTo>
                  <a:lnTo>
                    <a:pt x="132" y="491"/>
                  </a:lnTo>
                  <a:lnTo>
                    <a:pt x="136" y="491"/>
                  </a:lnTo>
                  <a:lnTo>
                    <a:pt x="144" y="487"/>
                  </a:lnTo>
                  <a:lnTo>
                    <a:pt x="170" y="508"/>
                  </a:lnTo>
                  <a:lnTo>
                    <a:pt x="174" y="508"/>
                  </a:lnTo>
                  <a:lnTo>
                    <a:pt x="182" y="512"/>
                  </a:lnTo>
                  <a:lnTo>
                    <a:pt x="288" y="512"/>
                  </a:lnTo>
                  <a:lnTo>
                    <a:pt x="288" y="500"/>
                  </a:lnTo>
                  <a:lnTo>
                    <a:pt x="309" y="500"/>
                  </a:lnTo>
                  <a:lnTo>
                    <a:pt x="318" y="508"/>
                  </a:lnTo>
                  <a:lnTo>
                    <a:pt x="326" y="508"/>
                  </a:lnTo>
                  <a:lnTo>
                    <a:pt x="335" y="512"/>
                  </a:lnTo>
                  <a:lnTo>
                    <a:pt x="356" y="512"/>
                  </a:lnTo>
                  <a:lnTo>
                    <a:pt x="373" y="529"/>
                  </a:lnTo>
                  <a:lnTo>
                    <a:pt x="377" y="529"/>
                  </a:lnTo>
                  <a:lnTo>
                    <a:pt x="377" y="538"/>
                  </a:lnTo>
                  <a:lnTo>
                    <a:pt x="394" y="551"/>
                  </a:lnTo>
                  <a:lnTo>
                    <a:pt x="394" y="559"/>
                  </a:lnTo>
                  <a:lnTo>
                    <a:pt x="402" y="559"/>
                  </a:lnTo>
                  <a:lnTo>
                    <a:pt x="411" y="551"/>
                  </a:lnTo>
                  <a:lnTo>
                    <a:pt x="415" y="551"/>
                  </a:lnTo>
                  <a:lnTo>
                    <a:pt x="424" y="546"/>
                  </a:lnTo>
                  <a:lnTo>
                    <a:pt x="432" y="551"/>
                  </a:lnTo>
                  <a:lnTo>
                    <a:pt x="441" y="551"/>
                  </a:lnTo>
                  <a:lnTo>
                    <a:pt x="462" y="576"/>
                  </a:lnTo>
                  <a:lnTo>
                    <a:pt x="453" y="584"/>
                  </a:lnTo>
                  <a:lnTo>
                    <a:pt x="453" y="589"/>
                  </a:lnTo>
                  <a:lnTo>
                    <a:pt x="449" y="597"/>
                  </a:lnTo>
                  <a:lnTo>
                    <a:pt x="449" y="606"/>
                  </a:lnTo>
                  <a:lnTo>
                    <a:pt x="470" y="627"/>
                  </a:lnTo>
                  <a:lnTo>
                    <a:pt x="491" y="627"/>
                  </a:lnTo>
                  <a:lnTo>
                    <a:pt x="500" y="618"/>
                  </a:lnTo>
                  <a:lnTo>
                    <a:pt x="508" y="618"/>
                  </a:lnTo>
                  <a:lnTo>
                    <a:pt x="521" y="606"/>
                  </a:lnTo>
                  <a:lnTo>
                    <a:pt x="538" y="606"/>
                  </a:lnTo>
                  <a:lnTo>
                    <a:pt x="546" y="614"/>
                  </a:lnTo>
                  <a:lnTo>
                    <a:pt x="559" y="614"/>
                  </a:lnTo>
                  <a:lnTo>
                    <a:pt x="576" y="627"/>
                  </a:lnTo>
                  <a:lnTo>
                    <a:pt x="576" y="644"/>
                  </a:lnTo>
                  <a:lnTo>
                    <a:pt x="559" y="656"/>
                  </a:lnTo>
                  <a:lnTo>
                    <a:pt x="559" y="665"/>
                  </a:lnTo>
                  <a:lnTo>
                    <a:pt x="568" y="673"/>
                  </a:lnTo>
                  <a:lnTo>
                    <a:pt x="576" y="673"/>
                  </a:lnTo>
                  <a:lnTo>
                    <a:pt x="593" y="690"/>
                  </a:lnTo>
                  <a:lnTo>
                    <a:pt x="597" y="690"/>
                  </a:lnTo>
                  <a:lnTo>
                    <a:pt x="614" y="673"/>
                  </a:lnTo>
                  <a:lnTo>
                    <a:pt x="623" y="682"/>
                  </a:lnTo>
                  <a:lnTo>
                    <a:pt x="627" y="682"/>
                  </a:lnTo>
                  <a:lnTo>
                    <a:pt x="627" y="690"/>
                  </a:lnTo>
                  <a:lnTo>
                    <a:pt x="635" y="694"/>
                  </a:lnTo>
                  <a:lnTo>
                    <a:pt x="644" y="694"/>
                  </a:lnTo>
                  <a:lnTo>
                    <a:pt x="652" y="703"/>
                  </a:lnTo>
                  <a:lnTo>
                    <a:pt x="661" y="703"/>
                  </a:lnTo>
                  <a:lnTo>
                    <a:pt x="682" y="724"/>
                  </a:lnTo>
                  <a:lnTo>
                    <a:pt x="690" y="724"/>
                  </a:lnTo>
                  <a:lnTo>
                    <a:pt x="699" y="733"/>
                  </a:lnTo>
                  <a:lnTo>
                    <a:pt x="703" y="724"/>
                  </a:lnTo>
                  <a:lnTo>
                    <a:pt x="703" y="711"/>
                  </a:lnTo>
                  <a:lnTo>
                    <a:pt x="720" y="694"/>
                  </a:lnTo>
                  <a:lnTo>
                    <a:pt x="724" y="694"/>
                  </a:lnTo>
                  <a:lnTo>
                    <a:pt x="741" y="682"/>
                  </a:lnTo>
                  <a:lnTo>
                    <a:pt x="771" y="682"/>
                  </a:lnTo>
                  <a:lnTo>
                    <a:pt x="779" y="673"/>
                  </a:lnTo>
                  <a:lnTo>
                    <a:pt x="817" y="673"/>
                  </a:lnTo>
                  <a:lnTo>
                    <a:pt x="826" y="665"/>
                  </a:lnTo>
                  <a:lnTo>
                    <a:pt x="830" y="665"/>
                  </a:lnTo>
                  <a:lnTo>
                    <a:pt x="830" y="618"/>
                  </a:lnTo>
                  <a:lnTo>
                    <a:pt x="953" y="618"/>
                  </a:lnTo>
                  <a:lnTo>
                    <a:pt x="961" y="627"/>
                  </a:lnTo>
                  <a:lnTo>
                    <a:pt x="999" y="627"/>
                  </a:lnTo>
                  <a:lnTo>
                    <a:pt x="1008" y="618"/>
                  </a:lnTo>
                  <a:lnTo>
                    <a:pt x="1012" y="618"/>
                  </a:lnTo>
                  <a:lnTo>
                    <a:pt x="1020" y="614"/>
                  </a:lnTo>
                  <a:lnTo>
                    <a:pt x="1037" y="614"/>
                  </a:lnTo>
                  <a:lnTo>
                    <a:pt x="1037" y="597"/>
                  </a:lnTo>
                  <a:lnTo>
                    <a:pt x="1067" y="597"/>
                  </a:lnTo>
                  <a:lnTo>
                    <a:pt x="1075" y="589"/>
                  </a:lnTo>
                  <a:lnTo>
                    <a:pt x="1075" y="576"/>
                  </a:lnTo>
                  <a:lnTo>
                    <a:pt x="1084" y="568"/>
                  </a:lnTo>
                  <a:lnTo>
                    <a:pt x="1084" y="559"/>
                  </a:lnTo>
                  <a:lnTo>
                    <a:pt x="1088" y="551"/>
                  </a:lnTo>
                  <a:lnTo>
                    <a:pt x="1097" y="551"/>
                  </a:lnTo>
                  <a:lnTo>
                    <a:pt x="1105" y="559"/>
                  </a:lnTo>
                  <a:lnTo>
                    <a:pt x="1135" y="559"/>
                  </a:lnTo>
                  <a:lnTo>
                    <a:pt x="1143" y="568"/>
                  </a:lnTo>
                  <a:lnTo>
                    <a:pt x="1156" y="568"/>
                  </a:lnTo>
                  <a:lnTo>
                    <a:pt x="1164" y="559"/>
                  </a:lnTo>
                  <a:lnTo>
                    <a:pt x="1164" y="538"/>
                  </a:lnTo>
                  <a:lnTo>
                    <a:pt x="1156" y="529"/>
                  </a:lnTo>
                  <a:lnTo>
                    <a:pt x="1156" y="521"/>
                  </a:lnTo>
                  <a:lnTo>
                    <a:pt x="1143" y="521"/>
                  </a:lnTo>
                  <a:lnTo>
                    <a:pt x="1135" y="512"/>
                  </a:lnTo>
                  <a:lnTo>
                    <a:pt x="1135" y="491"/>
                  </a:lnTo>
                  <a:lnTo>
                    <a:pt x="1143" y="487"/>
                  </a:lnTo>
                  <a:lnTo>
                    <a:pt x="1143" y="479"/>
                  </a:lnTo>
                  <a:lnTo>
                    <a:pt x="1152" y="470"/>
                  </a:lnTo>
                  <a:lnTo>
                    <a:pt x="1152" y="453"/>
                  </a:lnTo>
                  <a:lnTo>
                    <a:pt x="1156" y="445"/>
                  </a:lnTo>
                  <a:lnTo>
                    <a:pt x="1143" y="432"/>
                  </a:lnTo>
                  <a:lnTo>
                    <a:pt x="1114" y="432"/>
                  </a:lnTo>
                  <a:lnTo>
                    <a:pt x="1105" y="424"/>
                  </a:lnTo>
                  <a:lnTo>
                    <a:pt x="1075" y="424"/>
                  </a:lnTo>
                  <a:lnTo>
                    <a:pt x="1050" y="402"/>
                  </a:lnTo>
                  <a:lnTo>
                    <a:pt x="1046" y="402"/>
                  </a:lnTo>
                  <a:lnTo>
                    <a:pt x="1037" y="394"/>
                  </a:lnTo>
                  <a:lnTo>
                    <a:pt x="991" y="394"/>
                  </a:lnTo>
                  <a:lnTo>
                    <a:pt x="991" y="385"/>
                  </a:lnTo>
                  <a:lnTo>
                    <a:pt x="970" y="364"/>
                  </a:lnTo>
                  <a:lnTo>
                    <a:pt x="970" y="356"/>
                  </a:lnTo>
                  <a:lnTo>
                    <a:pt x="944" y="335"/>
                  </a:lnTo>
                  <a:lnTo>
                    <a:pt x="936" y="335"/>
                  </a:lnTo>
                  <a:lnTo>
                    <a:pt x="932" y="339"/>
                  </a:lnTo>
                  <a:lnTo>
                    <a:pt x="915" y="339"/>
                  </a:lnTo>
                  <a:lnTo>
                    <a:pt x="902" y="326"/>
                  </a:lnTo>
                  <a:lnTo>
                    <a:pt x="893" y="326"/>
                  </a:lnTo>
                  <a:lnTo>
                    <a:pt x="893" y="318"/>
                  </a:lnTo>
                  <a:lnTo>
                    <a:pt x="885" y="309"/>
                  </a:lnTo>
                  <a:lnTo>
                    <a:pt x="885" y="271"/>
                  </a:lnTo>
                  <a:lnTo>
                    <a:pt x="877" y="267"/>
                  </a:lnTo>
                  <a:lnTo>
                    <a:pt x="838" y="267"/>
                  </a:lnTo>
                  <a:lnTo>
                    <a:pt x="817" y="242"/>
                  </a:lnTo>
                  <a:lnTo>
                    <a:pt x="809" y="242"/>
                  </a:lnTo>
                  <a:lnTo>
                    <a:pt x="788" y="220"/>
                  </a:lnTo>
                  <a:lnTo>
                    <a:pt x="788" y="212"/>
                  </a:lnTo>
                  <a:lnTo>
                    <a:pt x="796" y="203"/>
                  </a:lnTo>
                  <a:lnTo>
                    <a:pt x="796" y="199"/>
                  </a:lnTo>
                  <a:lnTo>
                    <a:pt x="805" y="191"/>
                  </a:lnTo>
                  <a:lnTo>
                    <a:pt x="805" y="182"/>
                  </a:lnTo>
                  <a:lnTo>
                    <a:pt x="817" y="165"/>
                  </a:lnTo>
                  <a:lnTo>
                    <a:pt x="826" y="165"/>
                  </a:lnTo>
                  <a:lnTo>
                    <a:pt x="826" y="153"/>
                  </a:lnTo>
                  <a:lnTo>
                    <a:pt x="830" y="144"/>
                  </a:lnTo>
                  <a:lnTo>
                    <a:pt x="830" y="127"/>
                  </a:lnTo>
                  <a:lnTo>
                    <a:pt x="838" y="123"/>
                  </a:lnTo>
                  <a:lnTo>
                    <a:pt x="838" y="106"/>
                  </a:lnTo>
                  <a:lnTo>
                    <a:pt x="847" y="98"/>
                  </a:lnTo>
                  <a:lnTo>
                    <a:pt x="855" y="98"/>
                  </a:lnTo>
                  <a:lnTo>
                    <a:pt x="872" y="85"/>
                  </a:lnTo>
                  <a:lnTo>
                    <a:pt x="872" y="68"/>
                  </a:lnTo>
                  <a:lnTo>
                    <a:pt x="864" y="60"/>
                  </a:lnTo>
                  <a:lnTo>
                    <a:pt x="864" y="38"/>
                  </a:lnTo>
                  <a:lnTo>
                    <a:pt x="872" y="30"/>
                  </a:lnTo>
                  <a:lnTo>
                    <a:pt x="872" y="17"/>
                  </a:lnTo>
                  <a:lnTo>
                    <a:pt x="864" y="17"/>
                  </a:lnTo>
                  <a:lnTo>
                    <a:pt x="855" y="9"/>
                  </a:lnTo>
                  <a:lnTo>
                    <a:pt x="766" y="9"/>
                  </a:lnTo>
                  <a:lnTo>
                    <a:pt x="758" y="0"/>
                  </a:lnTo>
                  <a:lnTo>
                    <a:pt x="724" y="0"/>
                  </a:lnTo>
                  <a:lnTo>
                    <a:pt x="720" y="9"/>
                  </a:lnTo>
                  <a:lnTo>
                    <a:pt x="682" y="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3BD28178-D77A-4A57-BBEE-5668F9C1D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4" y="3052"/>
              <a:ext cx="78" cy="139"/>
            </a:xfrm>
            <a:custGeom>
              <a:avLst/>
              <a:gdLst>
                <a:gd name="T0" fmla="*/ 225 w 347"/>
                <a:gd name="T1" fmla="*/ 114 h 618"/>
                <a:gd name="T2" fmla="*/ 191 w 347"/>
                <a:gd name="T3" fmla="*/ 122 h 618"/>
                <a:gd name="T4" fmla="*/ 174 w 347"/>
                <a:gd name="T5" fmla="*/ 114 h 618"/>
                <a:gd name="T6" fmla="*/ 182 w 347"/>
                <a:gd name="T7" fmla="*/ 67 h 618"/>
                <a:gd name="T8" fmla="*/ 174 w 347"/>
                <a:gd name="T9" fmla="*/ 0 h 618"/>
                <a:gd name="T10" fmla="*/ 161 w 347"/>
                <a:gd name="T11" fmla="*/ 8 h 618"/>
                <a:gd name="T12" fmla="*/ 136 w 347"/>
                <a:gd name="T13" fmla="*/ 21 h 618"/>
                <a:gd name="T14" fmla="*/ 115 w 347"/>
                <a:gd name="T15" fmla="*/ 29 h 618"/>
                <a:gd name="T16" fmla="*/ 106 w 347"/>
                <a:gd name="T17" fmla="*/ 46 h 618"/>
                <a:gd name="T18" fmla="*/ 77 w 347"/>
                <a:gd name="T19" fmla="*/ 67 h 618"/>
                <a:gd name="T20" fmla="*/ 68 w 347"/>
                <a:gd name="T21" fmla="*/ 80 h 618"/>
                <a:gd name="T22" fmla="*/ 77 w 347"/>
                <a:gd name="T23" fmla="*/ 114 h 618"/>
                <a:gd name="T24" fmla="*/ 85 w 347"/>
                <a:gd name="T25" fmla="*/ 127 h 618"/>
                <a:gd name="T26" fmla="*/ 93 w 347"/>
                <a:gd name="T27" fmla="*/ 152 h 618"/>
                <a:gd name="T28" fmla="*/ 98 w 347"/>
                <a:gd name="T29" fmla="*/ 173 h 618"/>
                <a:gd name="T30" fmla="*/ 106 w 347"/>
                <a:gd name="T31" fmla="*/ 186 h 618"/>
                <a:gd name="T32" fmla="*/ 93 w 347"/>
                <a:gd name="T33" fmla="*/ 220 h 618"/>
                <a:gd name="T34" fmla="*/ 68 w 347"/>
                <a:gd name="T35" fmla="*/ 224 h 618"/>
                <a:gd name="T36" fmla="*/ 47 w 347"/>
                <a:gd name="T37" fmla="*/ 232 h 618"/>
                <a:gd name="T38" fmla="*/ 30 w 347"/>
                <a:gd name="T39" fmla="*/ 258 h 618"/>
                <a:gd name="T40" fmla="*/ 38 w 347"/>
                <a:gd name="T41" fmla="*/ 309 h 618"/>
                <a:gd name="T42" fmla="*/ 0 w 347"/>
                <a:gd name="T43" fmla="*/ 347 h 618"/>
                <a:gd name="T44" fmla="*/ 38 w 347"/>
                <a:gd name="T45" fmla="*/ 355 h 618"/>
                <a:gd name="T46" fmla="*/ 47 w 347"/>
                <a:gd name="T47" fmla="*/ 393 h 618"/>
                <a:gd name="T48" fmla="*/ 55 w 347"/>
                <a:gd name="T49" fmla="*/ 423 h 618"/>
                <a:gd name="T50" fmla="*/ 68 w 347"/>
                <a:gd name="T51" fmla="*/ 414 h 618"/>
                <a:gd name="T52" fmla="*/ 98 w 347"/>
                <a:gd name="T53" fmla="*/ 457 h 618"/>
                <a:gd name="T54" fmla="*/ 77 w 347"/>
                <a:gd name="T55" fmla="*/ 512 h 618"/>
                <a:gd name="T56" fmla="*/ 68 w 347"/>
                <a:gd name="T57" fmla="*/ 529 h 618"/>
                <a:gd name="T58" fmla="*/ 60 w 347"/>
                <a:gd name="T59" fmla="*/ 541 h 618"/>
                <a:gd name="T60" fmla="*/ 85 w 347"/>
                <a:gd name="T61" fmla="*/ 550 h 618"/>
                <a:gd name="T62" fmla="*/ 115 w 347"/>
                <a:gd name="T63" fmla="*/ 533 h 618"/>
                <a:gd name="T64" fmla="*/ 144 w 347"/>
                <a:gd name="T65" fmla="*/ 520 h 618"/>
                <a:gd name="T66" fmla="*/ 153 w 347"/>
                <a:gd name="T67" fmla="*/ 550 h 618"/>
                <a:gd name="T68" fmla="*/ 182 w 347"/>
                <a:gd name="T69" fmla="*/ 571 h 618"/>
                <a:gd name="T70" fmla="*/ 204 w 347"/>
                <a:gd name="T71" fmla="*/ 609 h 618"/>
                <a:gd name="T72" fmla="*/ 220 w 347"/>
                <a:gd name="T73" fmla="*/ 609 h 618"/>
                <a:gd name="T74" fmla="*/ 233 w 347"/>
                <a:gd name="T75" fmla="*/ 601 h 618"/>
                <a:gd name="T76" fmla="*/ 250 w 347"/>
                <a:gd name="T77" fmla="*/ 609 h 618"/>
                <a:gd name="T78" fmla="*/ 309 w 347"/>
                <a:gd name="T79" fmla="*/ 571 h 618"/>
                <a:gd name="T80" fmla="*/ 301 w 347"/>
                <a:gd name="T81" fmla="*/ 541 h 618"/>
                <a:gd name="T82" fmla="*/ 309 w 347"/>
                <a:gd name="T83" fmla="*/ 512 h 618"/>
                <a:gd name="T84" fmla="*/ 326 w 347"/>
                <a:gd name="T85" fmla="*/ 503 h 618"/>
                <a:gd name="T86" fmla="*/ 309 w 347"/>
                <a:gd name="T87" fmla="*/ 491 h 618"/>
                <a:gd name="T88" fmla="*/ 318 w 347"/>
                <a:gd name="T89" fmla="*/ 436 h 618"/>
                <a:gd name="T90" fmla="*/ 301 w 347"/>
                <a:gd name="T91" fmla="*/ 406 h 618"/>
                <a:gd name="T92" fmla="*/ 309 w 347"/>
                <a:gd name="T93" fmla="*/ 393 h 618"/>
                <a:gd name="T94" fmla="*/ 301 w 347"/>
                <a:gd name="T95" fmla="*/ 376 h 618"/>
                <a:gd name="T96" fmla="*/ 297 w 347"/>
                <a:gd name="T97" fmla="*/ 355 h 618"/>
                <a:gd name="T98" fmla="*/ 297 w 347"/>
                <a:gd name="T99" fmla="*/ 338 h 618"/>
                <a:gd name="T100" fmla="*/ 271 w 347"/>
                <a:gd name="T101" fmla="*/ 330 h 618"/>
                <a:gd name="T102" fmla="*/ 250 w 347"/>
                <a:gd name="T103" fmla="*/ 317 h 618"/>
                <a:gd name="T104" fmla="*/ 280 w 347"/>
                <a:gd name="T105" fmla="*/ 270 h 618"/>
                <a:gd name="T106" fmla="*/ 288 w 347"/>
                <a:gd name="T107" fmla="*/ 262 h 618"/>
                <a:gd name="T108" fmla="*/ 309 w 347"/>
                <a:gd name="T109" fmla="*/ 249 h 618"/>
                <a:gd name="T110" fmla="*/ 318 w 347"/>
                <a:gd name="T111" fmla="*/ 220 h 618"/>
                <a:gd name="T112" fmla="*/ 347 w 347"/>
                <a:gd name="T113" fmla="*/ 173 h 618"/>
                <a:gd name="T114" fmla="*/ 288 w 347"/>
                <a:gd name="T115" fmla="*/ 182 h 618"/>
                <a:gd name="T116" fmla="*/ 233 w 347"/>
                <a:gd name="T117" fmla="*/ 173 h 618"/>
                <a:gd name="T118" fmla="*/ 242 w 347"/>
                <a:gd name="T119" fmla="*/ 160 h 618"/>
                <a:gd name="T120" fmla="*/ 267 w 347"/>
                <a:gd name="T121" fmla="*/ 122 h 618"/>
                <a:gd name="T122" fmla="*/ 301 w 347"/>
                <a:gd name="T123" fmla="*/ 105 h 618"/>
                <a:gd name="T124" fmla="*/ 280 w 347"/>
                <a:gd name="T125" fmla="*/ 8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7" h="618">
                  <a:moveTo>
                    <a:pt x="259" y="114"/>
                  </a:moveTo>
                  <a:lnTo>
                    <a:pt x="225" y="114"/>
                  </a:lnTo>
                  <a:lnTo>
                    <a:pt x="220" y="122"/>
                  </a:lnTo>
                  <a:lnTo>
                    <a:pt x="191" y="122"/>
                  </a:lnTo>
                  <a:lnTo>
                    <a:pt x="182" y="114"/>
                  </a:lnTo>
                  <a:lnTo>
                    <a:pt x="174" y="114"/>
                  </a:lnTo>
                  <a:lnTo>
                    <a:pt x="174" y="76"/>
                  </a:lnTo>
                  <a:lnTo>
                    <a:pt x="182" y="67"/>
                  </a:lnTo>
                  <a:lnTo>
                    <a:pt x="182" y="0"/>
                  </a:lnTo>
                  <a:lnTo>
                    <a:pt x="174" y="0"/>
                  </a:lnTo>
                  <a:lnTo>
                    <a:pt x="165" y="8"/>
                  </a:lnTo>
                  <a:lnTo>
                    <a:pt x="161" y="8"/>
                  </a:lnTo>
                  <a:lnTo>
                    <a:pt x="144" y="21"/>
                  </a:lnTo>
                  <a:lnTo>
                    <a:pt x="136" y="21"/>
                  </a:lnTo>
                  <a:lnTo>
                    <a:pt x="127" y="29"/>
                  </a:lnTo>
                  <a:lnTo>
                    <a:pt x="115" y="29"/>
                  </a:lnTo>
                  <a:lnTo>
                    <a:pt x="115" y="38"/>
                  </a:lnTo>
                  <a:lnTo>
                    <a:pt x="106" y="46"/>
                  </a:lnTo>
                  <a:lnTo>
                    <a:pt x="98" y="46"/>
                  </a:lnTo>
                  <a:lnTo>
                    <a:pt x="77" y="67"/>
                  </a:lnTo>
                  <a:lnTo>
                    <a:pt x="77" y="76"/>
                  </a:lnTo>
                  <a:lnTo>
                    <a:pt x="68" y="80"/>
                  </a:lnTo>
                  <a:lnTo>
                    <a:pt x="68" y="105"/>
                  </a:lnTo>
                  <a:lnTo>
                    <a:pt x="77" y="114"/>
                  </a:lnTo>
                  <a:lnTo>
                    <a:pt x="77" y="122"/>
                  </a:lnTo>
                  <a:lnTo>
                    <a:pt x="85" y="127"/>
                  </a:lnTo>
                  <a:lnTo>
                    <a:pt x="85" y="143"/>
                  </a:lnTo>
                  <a:lnTo>
                    <a:pt x="93" y="152"/>
                  </a:lnTo>
                  <a:lnTo>
                    <a:pt x="93" y="165"/>
                  </a:lnTo>
                  <a:lnTo>
                    <a:pt x="98" y="173"/>
                  </a:lnTo>
                  <a:lnTo>
                    <a:pt x="98" y="182"/>
                  </a:lnTo>
                  <a:lnTo>
                    <a:pt x="106" y="186"/>
                  </a:lnTo>
                  <a:lnTo>
                    <a:pt x="106" y="220"/>
                  </a:lnTo>
                  <a:lnTo>
                    <a:pt x="93" y="220"/>
                  </a:lnTo>
                  <a:lnTo>
                    <a:pt x="85" y="224"/>
                  </a:lnTo>
                  <a:lnTo>
                    <a:pt x="68" y="224"/>
                  </a:lnTo>
                  <a:lnTo>
                    <a:pt x="60" y="232"/>
                  </a:lnTo>
                  <a:lnTo>
                    <a:pt x="47" y="232"/>
                  </a:lnTo>
                  <a:lnTo>
                    <a:pt x="30" y="249"/>
                  </a:lnTo>
                  <a:lnTo>
                    <a:pt x="30" y="258"/>
                  </a:lnTo>
                  <a:lnTo>
                    <a:pt x="38" y="262"/>
                  </a:lnTo>
                  <a:lnTo>
                    <a:pt x="38" y="309"/>
                  </a:lnTo>
                  <a:lnTo>
                    <a:pt x="0" y="309"/>
                  </a:lnTo>
                  <a:lnTo>
                    <a:pt x="0" y="347"/>
                  </a:lnTo>
                  <a:lnTo>
                    <a:pt x="30" y="347"/>
                  </a:lnTo>
                  <a:lnTo>
                    <a:pt x="38" y="355"/>
                  </a:lnTo>
                  <a:lnTo>
                    <a:pt x="38" y="385"/>
                  </a:lnTo>
                  <a:lnTo>
                    <a:pt x="47" y="393"/>
                  </a:lnTo>
                  <a:lnTo>
                    <a:pt x="47" y="414"/>
                  </a:lnTo>
                  <a:lnTo>
                    <a:pt x="55" y="423"/>
                  </a:lnTo>
                  <a:lnTo>
                    <a:pt x="60" y="423"/>
                  </a:lnTo>
                  <a:lnTo>
                    <a:pt x="68" y="414"/>
                  </a:lnTo>
                  <a:lnTo>
                    <a:pt x="98" y="444"/>
                  </a:lnTo>
                  <a:lnTo>
                    <a:pt x="98" y="457"/>
                  </a:lnTo>
                  <a:lnTo>
                    <a:pt x="77" y="482"/>
                  </a:lnTo>
                  <a:lnTo>
                    <a:pt x="77" y="512"/>
                  </a:lnTo>
                  <a:lnTo>
                    <a:pt x="68" y="520"/>
                  </a:lnTo>
                  <a:lnTo>
                    <a:pt x="68" y="529"/>
                  </a:lnTo>
                  <a:lnTo>
                    <a:pt x="60" y="533"/>
                  </a:lnTo>
                  <a:lnTo>
                    <a:pt x="60" y="541"/>
                  </a:lnTo>
                  <a:lnTo>
                    <a:pt x="68" y="550"/>
                  </a:lnTo>
                  <a:lnTo>
                    <a:pt x="85" y="550"/>
                  </a:lnTo>
                  <a:lnTo>
                    <a:pt x="98" y="533"/>
                  </a:lnTo>
                  <a:lnTo>
                    <a:pt x="115" y="533"/>
                  </a:lnTo>
                  <a:lnTo>
                    <a:pt x="127" y="520"/>
                  </a:lnTo>
                  <a:lnTo>
                    <a:pt x="144" y="520"/>
                  </a:lnTo>
                  <a:lnTo>
                    <a:pt x="144" y="541"/>
                  </a:lnTo>
                  <a:lnTo>
                    <a:pt x="153" y="550"/>
                  </a:lnTo>
                  <a:lnTo>
                    <a:pt x="182" y="550"/>
                  </a:lnTo>
                  <a:lnTo>
                    <a:pt x="182" y="571"/>
                  </a:lnTo>
                  <a:lnTo>
                    <a:pt x="204" y="596"/>
                  </a:lnTo>
                  <a:lnTo>
                    <a:pt x="204" y="609"/>
                  </a:lnTo>
                  <a:lnTo>
                    <a:pt x="212" y="618"/>
                  </a:lnTo>
                  <a:lnTo>
                    <a:pt x="220" y="609"/>
                  </a:lnTo>
                  <a:lnTo>
                    <a:pt x="225" y="609"/>
                  </a:lnTo>
                  <a:lnTo>
                    <a:pt x="233" y="601"/>
                  </a:lnTo>
                  <a:lnTo>
                    <a:pt x="242" y="601"/>
                  </a:lnTo>
                  <a:lnTo>
                    <a:pt x="250" y="609"/>
                  </a:lnTo>
                  <a:lnTo>
                    <a:pt x="309" y="609"/>
                  </a:lnTo>
                  <a:lnTo>
                    <a:pt x="309" y="571"/>
                  </a:lnTo>
                  <a:lnTo>
                    <a:pt x="301" y="567"/>
                  </a:lnTo>
                  <a:lnTo>
                    <a:pt x="301" y="541"/>
                  </a:lnTo>
                  <a:lnTo>
                    <a:pt x="309" y="533"/>
                  </a:lnTo>
                  <a:lnTo>
                    <a:pt x="309" y="512"/>
                  </a:lnTo>
                  <a:lnTo>
                    <a:pt x="318" y="503"/>
                  </a:lnTo>
                  <a:lnTo>
                    <a:pt x="326" y="503"/>
                  </a:lnTo>
                  <a:lnTo>
                    <a:pt x="326" y="491"/>
                  </a:lnTo>
                  <a:lnTo>
                    <a:pt x="309" y="491"/>
                  </a:lnTo>
                  <a:lnTo>
                    <a:pt x="309" y="436"/>
                  </a:lnTo>
                  <a:lnTo>
                    <a:pt x="318" y="436"/>
                  </a:lnTo>
                  <a:lnTo>
                    <a:pt x="326" y="431"/>
                  </a:lnTo>
                  <a:lnTo>
                    <a:pt x="301" y="406"/>
                  </a:lnTo>
                  <a:lnTo>
                    <a:pt x="309" y="397"/>
                  </a:lnTo>
                  <a:lnTo>
                    <a:pt x="309" y="393"/>
                  </a:lnTo>
                  <a:lnTo>
                    <a:pt x="301" y="385"/>
                  </a:lnTo>
                  <a:lnTo>
                    <a:pt x="301" y="376"/>
                  </a:lnTo>
                  <a:lnTo>
                    <a:pt x="297" y="368"/>
                  </a:lnTo>
                  <a:lnTo>
                    <a:pt x="297" y="355"/>
                  </a:lnTo>
                  <a:lnTo>
                    <a:pt x="301" y="347"/>
                  </a:lnTo>
                  <a:lnTo>
                    <a:pt x="297" y="338"/>
                  </a:lnTo>
                  <a:lnTo>
                    <a:pt x="280" y="338"/>
                  </a:lnTo>
                  <a:lnTo>
                    <a:pt x="271" y="330"/>
                  </a:lnTo>
                  <a:lnTo>
                    <a:pt x="267" y="330"/>
                  </a:lnTo>
                  <a:lnTo>
                    <a:pt x="250" y="317"/>
                  </a:lnTo>
                  <a:lnTo>
                    <a:pt x="250" y="300"/>
                  </a:lnTo>
                  <a:lnTo>
                    <a:pt x="280" y="270"/>
                  </a:lnTo>
                  <a:lnTo>
                    <a:pt x="288" y="270"/>
                  </a:lnTo>
                  <a:lnTo>
                    <a:pt x="288" y="262"/>
                  </a:lnTo>
                  <a:lnTo>
                    <a:pt x="301" y="249"/>
                  </a:lnTo>
                  <a:lnTo>
                    <a:pt x="309" y="249"/>
                  </a:lnTo>
                  <a:lnTo>
                    <a:pt x="318" y="241"/>
                  </a:lnTo>
                  <a:lnTo>
                    <a:pt x="318" y="220"/>
                  </a:lnTo>
                  <a:lnTo>
                    <a:pt x="347" y="186"/>
                  </a:lnTo>
                  <a:lnTo>
                    <a:pt x="347" y="173"/>
                  </a:lnTo>
                  <a:lnTo>
                    <a:pt x="297" y="173"/>
                  </a:lnTo>
                  <a:lnTo>
                    <a:pt x="288" y="182"/>
                  </a:lnTo>
                  <a:lnTo>
                    <a:pt x="242" y="182"/>
                  </a:lnTo>
                  <a:lnTo>
                    <a:pt x="233" y="173"/>
                  </a:lnTo>
                  <a:lnTo>
                    <a:pt x="242" y="165"/>
                  </a:lnTo>
                  <a:lnTo>
                    <a:pt x="242" y="160"/>
                  </a:lnTo>
                  <a:lnTo>
                    <a:pt x="267" y="135"/>
                  </a:lnTo>
                  <a:lnTo>
                    <a:pt x="267" y="122"/>
                  </a:lnTo>
                  <a:lnTo>
                    <a:pt x="288" y="122"/>
                  </a:lnTo>
                  <a:lnTo>
                    <a:pt x="301" y="105"/>
                  </a:lnTo>
                  <a:lnTo>
                    <a:pt x="288" y="88"/>
                  </a:lnTo>
                  <a:lnTo>
                    <a:pt x="280" y="88"/>
                  </a:lnTo>
                  <a:lnTo>
                    <a:pt x="259" y="114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EE3DA817-2B0D-4EB5-B59F-AF13FB6B5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" y="2913"/>
              <a:ext cx="481" cy="338"/>
            </a:xfrm>
            <a:custGeom>
              <a:avLst/>
              <a:gdLst>
                <a:gd name="T0" fmla="*/ 749 w 2133"/>
                <a:gd name="T1" fmla="*/ 914 h 1498"/>
                <a:gd name="T2" fmla="*/ 804 w 2133"/>
                <a:gd name="T3" fmla="*/ 999 h 1498"/>
                <a:gd name="T4" fmla="*/ 817 w 2133"/>
                <a:gd name="T5" fmla="*/ 1122 h 1498"/>
                <a:gd name="T6" fmla="*/ 728 w 2133"/>
                <a:gd name="T7" fmla="*/ 1227 h 1498"/>
                <a:gd name="T8" fmla="*/ 631 w 2133"/>
                <a:gd name="T9" fmla="*/ 1134 h 1498"/>
                <a:gd name="T10" fmla="*/ 576 w 2133"/>
                <a:gd name="T11" fmla="*/ 1096 h 1498"/>
                <a:gd name="T12" fmla="*/ 529 w 2133"/>
                <a:gd name="T13" fmla="*/ 961 h 1498"/>
                <a:gd name="T14" fmla="*/ 478 w 2133"/>
                <a:gd name="T15" fmla="*/ 842 h 1498"/>
                <a:gd name="T16" fmla="*/ 364 w 2133"/>
                <a:gd name="T17" fmla="*/ 787 h 1498"/>
                <a:gd name="T18" fmla="*/ 326 w 2133"/>
                <a:gd name="T19" fmla="*/ 736 h 1498"/>
                <a:gd name="T20" fmla="*/ 212 w 2133"/>
                <a:gd name="T21" fmla="*/ 741 h 1498"/>
                <a:gd name="T22" fmla="*/ 17 w 2133"/>
                <a:gd name="T23" fmla="*/ 736 h 1498"/>
                <a:gd name="T24" fmla="*/ 123 w 2133"/>
                <a:gd name="T25" fmla="*/ 842 h 1498"/>
                <a:gd name="T26" fmla="*/ 190 w 2133"/>
                <a:gd name="T27" fmla="*/ 978 h 1498"/>
                <a:gd name="T28" fmla="*/ 279 w 2133"/>
                <a:gd name="T29" fmla="*/ 990 h 1498"/>
                <a:gd name="T30" fmla="*/ 212 w 2133"/>
                <a:gd name="T31" fmla="*/ 1045 h 1498"/>
                <a:gd name="T32" fmla="*/ 228 w 2133"/>
                <a:gd name="T33" fmla="*/ 1096 h 1498"/>
                <a:gd name="T34" fmla="*/ 271 w 2133"/>
                <a:gd name="T35" fmla="*/ 1202 h 1498"/>
                <a:gd name="T36" fmla="*/ 410 w 2133"/>
                <a:gd name="T37" fmla="*/ 1270 h 1498"/>
                <a:gd name="T38" fmla="*/ 516 w 2133"/>
                <a:gd name="T39" fmla="*/ 1333 h 1498"/>
                <a:gd name="T40" fmla="*/ 614 w 2133"/>
                <a:gd name="T41" fmla="*/ 1342 h 1498"/>
                <a:gd name="T42" fmla="*/ 766 w 2133"/>
                <a:gd name="T43" fmla="*/ 1481 h 1498"/>
                <a:gd name="T44" fmla="*/ 901 w 2133"/>
                <a:gd name="T45" fmla="*/ 1439 h 1498"/>
                <a:gd name="T46" fmla="*/ 978 w 2133"/>
                <a:gd name="T47" fmla="*/ 1363 h 1498"/>
                <a:gd name="T48" fmla="*/ 952 w 2133"/>
                <a:gd name="T49" fmla="*/ 1198 h 1498"/>
                <a:gd name="T50" fmla="*/ 1054 w 2133"/>
                <a:gd name="T51" fmla="*/ 1134 h 1498"/>
                <a:gd name="T52" fmla="*/ 1134 w 2133"/>
                <a:gd name="T53" fmla="*/ 1037 h 1498"/>
                <a:gd name="T54" fmla="*/ 1257 w 2133"/>
                <a:gd name="T55" fmla="*/ 961 h 1498"/>
                <a:gd name="T56" fmla="*/ 1422 w 2133"/>
                <a:gd name="T57" fmla="*/ 969 h 1498"/>
                <a:gd name="T58" fmla="*/ 1515 w 2133"/>
                <a:gd name="T59" fmla="*/ 893 h 1498"/>
                <a:gd name="T60" fmla="*/ 1528 w 2133"/>
                <a:gd name="T61" fmla="*/ 796 h 1498"/>
                <a:gd name="T62" fmla="*/ 1363 w 2133"/>
                <a:gd name="T63" fmla="*/ 757 h 1498"/>
                <a:gd name="T64" fmla="*/ 1308 w 2133"/>
                <a:gd name="T65" fmla="*/ 669 h 1498"/>
                <a:gd name="T66" fmla="*/ 1316 w 2133"/>
                <a:gd name="T67" fmla="*/ 567 h 1498"/>
                <a:gd name="T68" fmla="*/ 1401 w 2133"/>
                <a:gd name="T69" fmla="*/ 529 h 1498"/>
                <a:gd name="T70" fmla="*/ 1486 w 2133"/>
                <a:gd name="T71" fmla="*/ 499 h 1498"/>
                <a:gd name="T72" fmla="*/ 1558 w 2133"/>
                <a:gd name="T73" fmla="*/ 563 h 1498"/>
                <a:gd name="T74" fmla="*/ 1680 w 2133"/>
                <a:gd name="T75" fmla="*/ 537 h 1498"/>
                <a:gd name="T76" fmla="*/ 1672 w 2133"/>
                <a:gd name="T77" fmla="*/ 449 h 1498"/>
                <a:gd name="T78" fmla="*/ 1778 w 2133"/>
                <a:gd name="T79" fmla="*/ 381 h 1498"/>
                <a:gd name="T80" fmla="*/ 1875 w 2133"/>
                <a:gd name="T81" fmla="*/ 364 h 1498"/>
                <a:gd name="T82" fmla="*/ 1922 w 2133"/>
                <a:gd name="T83" fmla="*/ 385 h 1498"/>
                <a:gd name="T84" fmla="*/ 1960 w 2133"/>
                <a:gd name="T85" fmla="*/ 440 h 1498"/>
                <a:gd name="T86" fmla="*/ 2027 w 2133"/>
                <a:gd name="T87" fmla="*/ 432 h 1498"/>
                <a:gd name="T88" fmla="*/ 2027 w 2133"/>
                <a:gd name="T89" fmla="*/ 326 h 1498"/>
                <a:gd name="T90" fmla="*/ 2125 w 2133"/>
                <a:gd name="T91" fmla="*/ 258 h 1498"/>
                <a:gd name="T92" fmla="*/ 2087 w 2133"/>
                <a:gd name="T93" fmla="*/ 123 h 1498"/>
                <a:gd name="T94" fmla="*/ 1960 w 2133"/>
                <a:gd name="T95" fmla="*/ 29 h 1498"/>
                <a:gd name="T96" fmla="*/ 1854 w 2133"/>
                <a:gd name="T97" fmla="*/ 123 h 1498"/>
                <a:gd name="T98" fmla="*/ 1710 w 2133"/>
                <a:gd name="T99" fmla="*/ 131 h 1498"/>
                <a:gd name="T100" fmla="*/ 1613 w 2133"/>
                <a:gd name="T101" fmla="*/ 68 h 1498"/>
                <a:gd name="T102" fmla="*/ 1519 w 2133"/>
                <a:gd name="T103" fmla="*/ 25 h 1498"/>
                <a:gd name="T104" fmla="*/ 1409 w 2133"/>
                <a:gd name="T105" fmla="*/ 38 h 1498"/>
                <a:gd name="T106" fmla="*/ 1240 w 2133"/>
                <a:gd name="T107" fmla="*/ 106 h 1498"/>
                <a:gd name="T108" fmla="*/ 1181 w 2133"/>
                <a:gd name="T109" fmla="*/ 203 h 1498"/>
                <a:gd name="T110" fmla="*/ 1092 w 2133"/>
                <a:gd name="T111" fmla="*/ 266 h 1498"/>
                <a:gd name="T112" fmla="*/ 1028 w 2133"/>
                <a:gd name="T113" fmla="*/ 432 h 1498"/>
                <a:gd name="T114" fmla="*/ 1007 w 2133"/>
                <a:gd name="T115" fmla="*/ 567 h 1498"/>
                <a:gd name="T116" fmla="*/ 940 w 2133"/>
                <a:gd name="T117" fmla="*/ 635 h 1498"/>
                <a:gd name="T118" fmla="*/ 872 w 2133"/>
                <a:gd name="T119" fmla="*/ 741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33" h="1498">
                  <a:moveTo>
                    <a:pt x="846" y="787"/>
                  </a:moveTo>
                  <a:lnTo>
                    <a:pt x="846" y="804"/>
                  </a:lnTo>
                  <a:lnTo>
                    <a:pt x="817" y="834"/>
                  </a:lnTo>
                  <a:lnTo>
                    <a:pt x="817" y="855"/>
                  </a:lnTo>
                  <a:lnTo>
                    <a:pt x="808" y="863"/>
                  </a:lnTo>
                  <a:lnTo>
                    <a:pt x="804" y="863"/>
                  </a:lnTo>
                  <a:lnTo>
                    <a:pt x="787" y="876"/>
                  </a:lnTo>
                  <a:lnTo>
                    <a:pt x="787" y="884"/>
                  </a:lnTo>
                  <a:lnTo>
                    <a:pt x="779" y="884"/>
                  </a:lnTo>
                  <a:lnTo>
                    <a:pt x="749" y="914"/>
                  </a:lnTo>
                  <a:lnTo>
                    <a:pt x="749" y="931"/>
                  </a:lnTo>
                  <a:lnTo>
                    <a:pt x="766" y="948"/>
                  </a:lnTo>
                  <a:lnTo>
                    <a:pt x="770" y="948"/>
                  </a:lnTo>
                  <a:lnTo>
                    <a:pt x="779" y="956"/>
                  </a:lnTo>
                  <a:lnTo>
                    <a:pt x="796" y="956"/>
                  </a:lnTo>
                  <a:lnTo>
                    <a:pt x="804" y="961"/>
                  </a:lnTo>
                  <a:lnTo>
                    <a:pt x="796" y="969"/>
                  </a:lnTo>
                  <a:lnTo>
                    <a:pt x="796" y="982"/>
                  </a:lnTo>
                  <a:lnTo>
                    <a:pt x="804" y="990"/>
                  </a:lnTo>
                  <a:lnTo>
                    <a:pt x="804" y="999"/>
                  </a:lnTo>
                  <a:lnTo>
                    <a:pt x="808" y="1007"/>
                  </a:lnTo>
                  <a:lnTo>
                    <a:pt x="808" y="1016"/>
                  </a:lnTo>
                  <a:lnTo>
                    <a:pt x="804" y="1020"/>
                  </a:lnTo>
                  <a:lnTo>
                    <a:pt x="825" y="1045"/>
                  </a:lnTo>
                  <a:lnTo>
                    <a:pt x="817" y="1054"/>
                  </a:lnTo>
                  <a:lnTo>
                    <a:pt x="808" y="1054"/>
                  </a:lnTo>
                  <a:lnTo>
                    <a:pt x="808" y="1105"/>
                  </a:lnTo>
                  <a:lnTo>
                    <a:pt x="825" y="1105"/>
                  </a:lnTo>
                  <a:lnTo>
                    <a:pt x="825" y="1122"/>
                  </a:lnTo>
                  <a:lnTo>
                    <a:pt x="817" y="1122"/>
                  </a:lnTo>
                  <a:lnTo>
                    <a:pt x="808" y="1130"/>
                  </a:lnTo>
                  <a:lnTo>
                    <a:pt x="808" y="1151"/>
                  </a:lnTo>
                  <a:lnTo>
                    <a:pt x="804" y="1160"/>
                  </a:lnTo>
                  <a:lnTo>
                    <a:pt x="804" y="1181"/>
                  </a:lnTo>
                  <a:lnTo>
                    <a:pt x="808" y="1189"/>
                  </a:lnTo>
                  <a:lnTo>
                    <a:pt x="808" y="1227"/>
                  </a:lnTo>
                  <a:lnTo>
                    <a:pt x="749" y="1227"/>
                  </a:lnTo>
                  <a:lnTo>
                    <a:pt x="741" y="1219"/>
                  </a:lnTo>
                  <a:lnTo>
                    <a:pt x="732" y="1219"/>
                  </a:lnTo>
                  <a:lnTo>
                    <a:pt x="728" y="1227"/>
                  </a:lnTo>
                  <a:lnTo>
                    <a:pt x="719" y="1227"/>
                  </a:lnTo>
                  <a:lnTo>
                    <a:pt x="711" y="1236"/>
                  </a:lnTo>
                  <a:lnTo>
                    <a:pt x="703" y="1227"/>
                  </a:lnTo>
                  <a:lnTo>
                    <a:pt x="703" y="1210"/>
                  </a:lnTo>
                  <a:lnTo>
                    <a:pt x="681" y="1189"/>
                  </a:lnTo>
                  <a:lnTo>
                    <a:pt x="681" y="1164"/>
                  </a:lnTo>
                  <a:lnTo>
                    <a:pt x="652" y="1164"/>
                  </a:lnTo>
                  <a:lnTo>
                    <a:pt x="643" y="1160"/>
                  </a:lnTo>
                  <a:lnTo>
                    <a:pt x="643" y="1134"/>
                  </a:lnTo>
                  <a:lnTo>
                    <a:pt x="631" y="1134"/>
                  </a:lnTo>
                  <a:lnTo>
                    <a:pt x="614" y="1151"/>
                  </a:lnTo>
                  <a:lnTo>
                    <a:pt x="597" y="1151"/>
                  </a:lnTo>
                  <a:lnTo>
                    <a:pt x="584" y="1164"/>
                  </a:lnTo>
                  <a:lnTo>
                    <a:pt x="567" y="1164"/>
                  </a:lnTo>
                  <a:lnTo>
                    <a:pt x="559" y="1160"/>
                  </a:lnTo>
                  <a:lnTo>
                    <a:pt x="559" y="1151"/>
                  </a:lnTo>
                  <a:lnTo>
                    <a:pt x="567" y="1143"/>
                  </a:lnTo>
                  <a:lnTo>
                    <a:pt x="567" y="1134"/>
                  </a:lnTo>
                  <a:lnTo>
                    <a:pt x="576" y="1130"/>
                  </a:lnTo>
                  <a:lnTo>
                    <a:pt x="576" y="1096"/>
                  </a:lnTo>
                  <a:lnTo>
                    <a:pt x="597" y="1075"/>
                  </a:lnTo>
                  <a:lnTo>
                    <a:pt x="597" y="1058"/>
                  </a:lnTo>
                  <a:lnTo>
                    <a:pt x="567" y="1028"/>
                  </a:lnTo>
                  <a:lnTo>
                    <a:pt x="559" y="1037"/>
                  </a:lnTo>
                  <a:lnTo>
                    <a:pt x="554" y="1037"/>
                  </a:lnTo>
                  <a:lnTo>
                    <a:pt x="546" y="1028"/>
                  </a:lnTo>
                  <a:lnTo>
                    <a:pt x="546" y="1007"/>
                  </a:lnTo>
                  <a:lnTo>
                    <a:pt x="537" y="999"/>
                  </a:lnTo>
                  <a:lnTo>
                    <a:pt x="537" y="969"/>
                  </a:lnTo>
                  <a:lnTo>
                    <a:pt x="529" y="961"/>
                  </a:lnTo>
                  <a:lnTo>
                    <a:pt x="499" y="961"/>
                  </a:lnTo>
                  <a:lnTo>
                    <a:pt x="499" y="923"/>
                  </a:lnTo>
                  <a:lnTo>
                    <a:pt x="537" y="923"/>
                  </a:lnTo>
                  <a:lnTo>
                    <a:pt x="537" y="876"/>
                  </a:lnTo>
                  <a:lnTo>
                    <a:pt x="529" y="872"/>
                  </a:lnTo>
                  <a:lnTo>
                    <a:pt x="508" y="872"/>
                  </a:lnTo>
                  <a:lnTo>
                    <a:pt x="508" y="863"/>
                  </a:lnTo>
                  <a:lnTo>
                    <a:pt x="499" y="855"/>
                  </a:lnTo>
                  <a:lnTo>
                    <a:pt x="499" y="842"/>
                  </a:lnTo>
                  <a:lnTo>
                    <a:pt x="478" y="842"/>
                  </a:lnTo>
                  <a:lnTo>
                    <a:pt x="470" y="834"/>
                  </a:lnTo>
                  <a:lnTo>
                    <a:pt x="461" y="834"/>
                  </a:lnTo>
                  <a:lnTo>
                    <a:pt x="453" y="825"/>
                  </a:lnTo>
                  <a:lnTo>
                    <a:pt x="440" y="825"/>
                  </a:lnTo>
                  <a:lnTo>
                    <a:pt x="423" y="808"/>
                  </a:lnTo>
                  <a:lnTo>
                    <a:pt x="394" y="808"/>
                  </a:lnTo>
                  <a:lnTo>
                    <a:pt x="385" y="804"/>
                  </a:lnTo>
                  <a:lnTo>
                    <a:pt x="372" y="804"/>
                  </a:lnTo>
                  <a:lnTo>
                    <a:pt x="364" y="796"/>
                  </a:lnTo>
                  <a:lnTo>
                    <a:pt x="364" y="787"/>
                  </a:lnTo>
                  <a:lnTo>
                    <a:pt x="355" y="779"/>
                  </a:lnTo>
                  <a:lnTo>
                    <a:pt x="347" y="779"/>
                  </a:lnTo>
                  <a:lnTo>
                    <a:pt x="347" y="774"/>
                  </a:lnTo>
                  <a:lnTo>
                    <a:pt x="355" y="766"/>
                  </a:lnTo>
                  <a:lnTo>
                    <a:pt x="355" y="749"/>
                  </a:lnTo>
                  <a:lnTo>
                    <a:pt x="347" y="741"/>
                  </a:lnTo>
                  <a:lnTo>
                    <a:pt x="347" y="736"/>
                  </a:lnTo>
                  <a:lnTo>
                    <a:pt x="343" y="728"/>
                  </a:lnTo>
                  <a:lnTo>
                    <a:pt x="334" y="736"/>
                  </a:lnTo>
                  <a:lnTo>
                    <a:pt x="326" y="736"/>
                  </a:lnTo>
                  <a:lnTo>
                    <a:pt x="309" y="749"/>
                  </a:lnTo>
                  <a:lnTo>
                    <a:pt x="305" y="749"/>
                  </a:lnTo>
                  <a:lnTo>
                    <a:pt x="296" y="757"/>
                  </a:lnTo>
                  <a:lnTo>
                    <a:pt x="271" y="757"/>
                  </a:lnTo>
                  <a:lnTo>
                    <a:pt x="267" y="749"/>
                  </a:lnTo>
                  <a:lnTo>
                    <a:pt x="258" y="749"/>
                  </a:lnTo>
                  <a:lnTo>
                    <a:pt x="250" y="757"/>
                  </a:lnTo>
                  <a:lnTo>
                    <a:pt x="220" y="757"/>
                  </a:lnTo>
                  <a:lnTo>
                    <a:pt x="220" y="749"/>
                  </a:lnTo>
                  <a:lnTo>
                    <a:pt x="212" y="741"/>
                  </a:lnTo>
                  <a:lnTo>
                    <a:pt x="199" y="741"/>
                  </a:lnTo>
                  <a:lnTo>
                    <a:pt x="190" y="749"/>
                  </a:lnTo>
                  <a:lnTo>
                    <a:pt x="182" y="749"/>
                  </a:lnTo>
                  <a:lnTo>
                    <a:pt x="173" y="757"/>
                  </a:lnTo>
                  <a:lnTo>
                    <a:pt x="93" y="757"/>
                  </a:lnTo>
                  <a:lnTo>
                    <a:pt x="85" y="749"/>
                  </a:lnTo>
                  <a:lnTo>
                    <a:pt x="38" y="749"/>
                  </a:lnTo>
                  <a:lnTo>
                    <a:pt x="30" y="741"/>
                  </a:lnTo>
                  <a:lnTo>
                    <a:pt x="25" y="741"/>
                  </a:lnTo>
                  <a:lnTo>
                    <a:pt x="17" y="736"/>
                  </a:lnTo>
                  <a:lnTo>
                    <a:pt x="8" y="736"/>
                  </a:lnTo>
                  <a:lnTo>
                    <a:pt x="8" y="749"/>
                  </a:lnTo>
                  <a:lnTo>
                    <a:pt x="0" y="757"/>
                  </a:lnTo>
                  <a:lnTo>
                    <a:pt x="0" y="779"/>
                  </a:lnTo>
                  <a:lnTo>
                    <a:pt x="8" y="787"/>
                  </a:lnTo>
                  <a:lnTo>
                    <a:pt x="46" y="787"/>
                  </a:lnTo>
                  <a:lnTo>
                    <a:pt x="55" y="796"/>
                  </a:lnTo>
                  <a:lnTo>
                    <a:pt x="85" y="796"/>
                  </a:lnTo>
                  <a:lnTo>
                    <a:pt x="123" y="834"/>
                  </a:lnTo>
                  <a:lnTo>
                    <a:pt x="123" y="842"/>
                  </a:lnTo>
                  <a:lnTo>
                    <a:pt x="131" y="846"/>
                  </a:lnTo>
                  <a:lnTo>
                    <a:pt x="144" y="846"/>
                  </a:lnTo>
                  <a:lnTo>
                    <a:pt x="144" y="956"/>
                  </a:lnTo>
                  <a:lnTo>
                    <a:pt x="135" y="961"/>
                  </a:lnTo>
                  <a:lnTo>
                    <a:pt x="135" y="982"/>
                  </a:lnTo>
                  <a:lnTo>
                    <a:pt x="144" y="990"/>
                  </a:lnTo>
                  <a:lnTo>
                    <a:pt x="152" y="982"/>
                  </a:lnTo>
                  <a:lnTo>
                    <a:pt x="161" y="982"/>
                  </a:lnTo>
                  <a:lnTo>
                    <a:pt x="165" y="978"/>
                  </a:lnTo>
                  <a:lnTo>
                    <a:pt x="190" y="978"/>
                  </a:lnTo>
                  <a:lnTo>
                    <a:pt x="203" y="961"/>
                  </a:lnTo>
                  <a:lnTo>
                    <a:pt x="203" y="956"/>
                  </a:lnTo>
                  <a:lnTo>
                    <a:pt x="212" y="948"/>
                  </a:lnTo>
                  <a:lnTo>
                    <a:pt x="220" y="948"/>
                  </a:lnTo>
                  <a:lnTo>
                    <a:pt x="228" y="940"/>
                  </a:lnTo>
                  <a:lnTo>
                    <a:pt x="250" y="940"/>
                  </a:lnTo>
                  <a:lnTo>
                    <a:pt x="250" y="956"/>
                  </a:lnTo>
                  <a:lnTo>
                    <a:pt x="258" y="961"/>
                  </a:lnTo>
                  <a:lnTo>
                    <a:pt x="258" y="969"/>
                  </a:lnTo>
                  <a:lnTo>
                    <a:pt x="279" y="990"/>
                  </a:lnTo>
                  <a:lnTo>
                    <a:pt x="279" y="999"/>
                  </a:lnTo>
                  <a:lnTo>
                    <a:pt x="271" y="1007"/>
                  </a:lnTo>
                  <a:lnTo>
                    <a:pt x="271" y="1016"/>
                  </a:lnTo>
                  <a:lnTo>
                    <a:pt x="267" y="1016"/>
                  </a:lnTo>
                  <a:lnTo>
                    <a:pt x="258" y="1020"/>
                  </a:lnTo>
                  <a:lnTo>
                    <a:pt x="258" y="1028"/>
                  </a:lnTo>
                  <a:lnTo>
                    <a:pt x="250" y="1037"/>
                  </a:lnTo>
                  <a:lnTo>
                    <a:pt x="237" y="1037"/>
                  </a:lnTo>
                  <a:lnTo>
                    <a:pt x="228" y="1045"/>
                  </a:lnTo>
                  <a:lnTo>
                    <a:pt x="212" y="1045"/>
                  </a:lnTo>
                  <a:lnTo>
                    <a:pt x="212" y="1054"/>
                  </a:lnTo>
                  <a:lnTo>
                    <a:pt x="220" y="1058"/>
                  </a:lnTo>
                  <a:lnTo>
                    <a:pt x="220" y="1075"/>
                  </a:lnTo>
                  <a:lnTo>
                    <a:pt x="212" y="1075"/>
                  </a:lnTo>
                  <a:lnTo>
                    <a:pt x="199" y="1088"/>
                  </a:lnTo>
                  <a:lnTo>
                    <a:pt x="182" y="1088"/>
                  </a:lnTo>
                  <a:lnTo>
                    <a:pt x="182" y="1096"/>
                  </a:lnTo>
                  <a:lnTo>
                    <a:pt x="190" y="1105"/>
                  </a:lnTo>
                  <a:lnTo>
                    <a:pt x="220" y="1105"/>
                  </a:lnTo>
                  <a:lnTo>
                    <a:pt x="228" y="1096"/>
                  </a:lnTo>
                  <a:lnTo>
                    <a:pt x="241" y="1096"/>
                  </a:lnTo>
                  <a:lnTo>
                    <a:pt x="250" y="1105"/>
                  </a:lnTo>
                  <a:lnTo>
                    <a:pt x="250" y="1130"/>
                  </a:lnTo>
                  <a:lnTo>
                    <a:pt x="258" y="1134"/>
                  </a:lnTo>
                  <a:lnTo>
                    <a:pt x="258" y="1143"/>
                  </a:lnTo>
                  <a:lnTo>
                    <a:pt x="250" y="1151"/>
                  </a:lnTo>
                  <a:lnTo>
                    <a:pt x="250" y="1172"/>
                  </a:lnTo>
                  <a:lnTo>
                    <a:pt x="241" y="1181"/>
                  </a:lnTo>
                  <a:lnTo>
                    <a:pt x="241" y="1202"/>
                  </a:lnTo>
                  <a:lnTo>
                    <a:pt x="271" y="1202"/>
                  </a:lnTo>
                  <a:lnTo>
                    <a:pt x="279" y="1198"/>
                  </a:lnTo>
                  <a:lnTo>
                    <a:pt x="288" y="1198"/>
                  </a:lnTo>
                  <a:lnTo>
                    <a:pt x="309" y="1172"/>
                  </a:lnTo>
                  <a:lnTo>
                    <a:pt x="394" y="1172"/>
                  </a:lnTo>
                  <a:lnTo>
                    <a:pt x="410" y="1189"/>
                  </a:lnTo>
                  <a:lnTo>
                    <a:pt x="410" y="1202"/>
                  </a:lnTo>
                  <a:lnTo>
                    <a:pt x="402" y="1210"/>
                  </a:lnTo>
                  <a:lnTo>
                    <a:pt x="402" y="1236"/>
                  </a:lnTo>
                  <a:lnTo>
                    <a:pt x="410" y="1240"/>
                  </a:lnTo>
                  <a:lnTo>
                    <a:pt x="410" y="1270"/>
                  </a:lnTo>
                  <a:lnTo>
                    <a:pt x="419" y="1270"/>
                  </a:lnTo>
                  <a:lnTo>
                    <a:pt x="423" y="1278"/>
                  </a:lnTo>
                  <a:lnTo>
                    <a:pt x="440" y="1278"/>
                  </a:lnTo>
                  <a:lnTo>
                    <a:pt x="440" y="1287"/>
                  </a:lnTo>
                  <a:lnTo>
                    <a:pt x="449" y="1295"/>
                  </a:lnTo>
                  <a:lnTo>
                    <a:pt x="453" y="1295"/>
                  </a:lnTo>
                  <a:lnTo>
                    <a:pt x="461" y="1304"/>
                  </a:lnTo>
                  <a:lnTo>
                    <a:pt x="470" y="1304"/>
                  </a:lnTo>
                  <a:lnTo>
                    <a:pt x="499" y="1333"/>
                  </a:lnTo>
                  <a:lnTo>
                    <a:pt x="516" y="1333"/>
                  </a:lnTo>
                  <a:lnTo>
                    <a:pt x="525" y="1325"/>
                  </a:lnTo>
                  <a:lnTo>
                    <a:pt x="554" y="1325"/>
                  </a:lnTo>
                  <a:lnTo>
                    <a:pt x="559" y="1316"/>
                  </a:lnTo>
                  <a:lnTo>
                    <a:pt x="567" y="1316"/>
                  </a:lnTo>
                  <a:lnTo>
                    <a:pt x="576" y="1308"/>
                  </a:lnTo>
                  <a:lnTo>
                    <a:pt x="584" y="1308"/>
                  </a:lnTo>
                  <a:lnTo>
                    <a:pt x="597" y="1325"/>
                  </a:lnTo>
                  <a:lnTo>
                    <a:pt x="597" y="1333"/>
                  </a:lnTo>
                  <a:lnTo>
                    <a:pt x="605" y="1342"/>
                  </a:lnTo>
                  <a:lnTo>
                    <a:pt x="614" y="1342"/>
                  </a:lnTo>
                  <a:lnTo>
                    <a:pt x="622" y="1346"/>
                  </a:lnTo>
                  <a:lnTo>
                    <a:pt x="622" y="1371"/>
                  </a:lnTo>
                  <a:lnTo>
                    <a:pt x="652" y="1401"/>
                  </a:lnTo>
                  <a:lnTo>
                    <a:pt x="652" y="1409"/>
                  </a:lnTo>
                  <a:lnTo>
                    <a:pt x="681" y="1409"/>
                  </a:lnTo>
                  <a:lnTo>
                    <a:pt x="690" y="1414"/>
                  </a:lnTo>
                  <a:lnTo>
                    <a:pt x="690" y="1490"/>
                  </a:lnTo>
                  <a:lnTo>
                    <a:pt x="728" y="1490"/>
                  </a:lnTo>
                  <a:lnTo>
                    <a:pt x="732" y="1481"/>
                  </a:lnTo>
                  <a:lnTo>
                    <a:pt x="766" y="1481"/>
                  </a:lnTo>
                  <a:lnTo>
                    <a:pt x="770" y="1490"/>
                  </a:lnTo>
                  <a:lnTo>
                    <a:pt x="863" y="1490"/>
                  </a:lnTo>
                  <a:lnTo>
                    <a:pt x="872" y="1498"/>
                  </a:lnTo>
                  <a:lnTo>
                    <a:pt x="876" y="1498"/>
                  </a:lnTo>
                  <a:lnTo>
                    <a:pt x="876" y="1481"/>
                  </a:lnTo>
                  <a:lnTo>
                    <a:pt x="885" y="1477"/>
                  </a:lnTo>
                  <a:lnTo>
                    <a:pt x="885" y="1460"/>
                  </a:lnTo>
                  <a:lnTo>
                    <a:pt x="893" y="1452"/>
                  </a:lnTo>
                  <a:lnTo>
                    <a:pt x="893" y="1447"/>
                  </a:lnTo>
                  <a:lnTo>
                    <a:pt x="901" y="1439"/>
                  </a:lnTo>
                  <a:lnTo>
                    <a:pt x="901" y="1422"/>
                  </a:lnTo>
                  <a:lnTo>
                    <a:pt x="910" y="1414"/>
                  </a:lnTo>
                  <a:lnTo>
                    <a:pt x="910" y="1409"/>
                  </a:lnTo>
                  <a:lnTo>
                    <a:pt x="918" y="1401"/>
                  </a:lnTo>
                  <a:lnTo>
                    <a:pt x="918" y="1384"/>
                  </a:lnTo>
                  <a:lnTo>
                    <a:pt x="931" y="1371"/>
                  </a:lnTo>
                  <a:lnTo>
                    <a:pt x="948" y="1371"/>
                  </a:lnTo>
                  <a:lnTo>
                    <a:pt x="961" y="1354"/>
                  </a:lnTo>
                  <a:lnTo>
                    <a:pt x="969" y="1354"/>
                  </a:lnTo>
                  <a:lnTo>
                    <a:pt x="978" y="1363"/>
                  </a:lnTo>
                  <a:lnTo>
                    <a:pt x="990" y="1346"/>
                  </a:lnTo>
                  <a:lnTo>
                    <a:pt x="990" y="1316"/>
                  </a:lnTo>
                  <a:lnTo>
                    <a:pt x="999" y="1308"/>
                  </a:lnTo>
                  <a:lnTo>
                    <a:pt x="999" y="1304"/>
                  </a:lnTo>
                  <a:lnTo>
                    <a:pt x="999" y="1257"/>
                  </a:lnTo>
                  <a:lnTo>
                    <a:pt x="990" y="1249"/>
                  </a:lnTo>
                  <a:lnTo>
                    <a:pt x="990" y="1240"/>
                  </a:lnTo>
                  <a:lnTo>
                    <a:pt x="978" y="1227"/>
                  </a:lnTo>
                  <a:lnTo>
                    <a:pt x="952" y="1227"/>
                  </a:lnTo>
                  <a:lnTo>
                    <a:pt x="952" y="1198"/>
                  </a:lnTo>
                  <a:lnTo>
                    <a:pt x="961" y="1189"/>
                  </a:lnTo>
                  <a:lnTo>
                    <a:pt x="961" y="1172"/>
                  </a:lnTo>
                  <a:lnTo>
                    <a:pt x="999" y="1134"/>
                  </a:lnTo>
                  <a:lnTo>
                    <a:pt x="1007" y="1134"/>
                  </a:lnTo>
                  <a:lnTo>
                    <a:pt x="1007" y="1130"/>
                  </a:lnTo>
                  <a:lnTo>
                    <a:pt x="1016" y="1122"/>
                  </a:lnTo>
                  <a:lnTo>
                    <a:pt x="1020" y="1122"/>
                  </a:lnTo>
                  <a:lnTo>
                    <a:pt x="1020" y="1130"/>
                  </a:lnTo>
                  <a:lnTo>
                    <a:pt x="1028" y="1134"/>
                  </a:lnTo>
                  <a:lnTo>
                    <a:pt x="1054" y="1134"/>
                  </a:lnTo>
                  <a:lnTo>
                    <a:pt x="1054" y="1130"/>
                  </a:lnTo>
                  <a:lnTo>
                    <a:pt x="1058" y="1122"/>
                  </a:lnTo>
                  <a:lnTo>
                    <a:pt x="1058" y="1113"/>
                  </a:lnTo>
                  <a:lnTo>
                    <a:pt x="1067" y="1105"/>
                  </a:lnTo>
                  <a:lnTo>
                    <a:pt x="1075" y="1105"/>
                  </a:lnTo>
                  <a:lnTo>
                    <a:pt x="1075" y="1096"/>
                  </a:lnTo>
                  <a:lnTo>
                    <a:pt x="1105" y="1066"/>
                  </a:lnTo>
                  <a:lnTo>
                    <a:pt x="1113" y="1066"/>
                  </a:lnTo>
                  <a:lnTo>
                    <a:pt x="1134" y="1045"/>
                  </a:lnTo>
                  <a:lnTo>
                    <a:pt x="1134" y="1037"/>
                  </a:lnTo>
                  <a:lnTo>
                    <a:pt x="1160" y="1016"/>
                  </a:lnTo>
                  <a:lnTo>
                    <a:pt x="1160" y="1007"/>
                  </a:lnTo>
                  <a:lnTo>
                    <a:pt x="1164" y="999"/>
                  </a:lnTo>
                  <a:lnTo>
                    <a:pt x="1164" y="990"/>
                  </a:lnTo>
                  <a:lnTo>
                    <a:pt x="1172" y="982"/>
                  </a:lnTo>
                  <a:lnTo>
                    <a:pt x="1172" y="978"/>
                  </a:lnTo>
                  <a:lnTo>
                    <a:pt x="1232" y="978"/>
                  </a:lnTo>
                  <a:lnTo>
                    <a:pt x="1240" y="969"/>
                  </a:lnTo>
                  <a:lnTo>
                    <a:pt x="1257" y="969"/>
                  </a:lnTo>
                  <a:lnTo>
                    <a:pt x="1257" y="961"/>
                  </a:lnTo>
                  <a:lnTo>
                    <a:pt x="1270" y="948"/>
                  </a:lnTo>
                  <a:lnTo>
                    <a:pt x="1295" y="948"/>
                  </a:lnTo>
                  <a:lnTo>
                    <a:pt x="1304" y="956"/>
                  </a:lnTo>
                  <a:lnTo>
                    <a:pt x="1308" y="956"/>
                  </a:lnTo>
                  <a:lnTo>
                    <a:pt x="1325" y="969"/>
                  </a:lnTo>
                  <a:lnTo>
                    <a:pt x="1346" y="969"/>
                  </a:lnTo>
                  <a:lnTo>
                    <a:pt x="1363" y="982"/>
                  </a:lnTo>
                  <a:lnTo>
                    <a:pt x="1401" y="982"/>
                  </a:lnTo>
                  <a:lnTo>
                    <a:pt x="1414" y="969"/>
                  </a:lnTo>
                  <a:lnTo>
                    <a:pt x="1422" y="969"/>
                  </a:lnTo>
                  <a:lnTo>
                    <a:pt x="1431" y="961"/>
                  </a:lnTo>
                  <a:lnTo>
                    <a:pt x="1439" y="961"/>
                  </a:lnTo>
                  <a:lnTo>
                    <a:pt x="1448" y="956"/>
                  </a:lnTo>
                  <a:lnTo>
                    <a:pt x="1452" y="956"/>
                  </a:lnTo>
                  <a:lnTo>
                    <a:pt x="1477" y="931"/>
                  </a:lnTo>
                  <a:lnTo>
                    <a:pt x="1477" y="923"/>
                  </a:lnTo>
                  <a:lnTo>
                    <a:pt x="1486" y="914"/>
                  </a:lnTo>
                  <a:lnTo>
                    <a:pt x="1486" y="910"/>
                  </a:lnTo>
                  <a:lnTo>
                    <a:pt x="1498" y="910"/>
                  </a:lnTo>
                  <a:lnTo>
                    <a:pt x="1515" y="893"/>
                  </a:lnTo>
                  <a:lnTo>
                    <a:pt x="1519" y="893"/>
                  </a:lnTo>
                  <a:lnTo>
                    <a:pt x="1519" y="884"/>
                  </a:lnTo>
                  <a:lnTo>
                    <a:pt x="1528" y="876"/>
                  </a:lnTo>
                  <a:lnTo>
                    <a:pt x="1528" y="872"/>
                  </a:lnTo>
                  <a:lnTo>
                    <a:pt x="1536" y="863"/>
                  </a:lnTo>
                  <a:lnTo>
                    <a:pt x="1536" y="846"/>
                  </a:lnTo>
                  <a:lnTo>
                    <a:pt x="1545" y="842"/>
                  </a:lnTo>
                  <a:lnTo>
                    <a:pt x="1536" y="834"/>
                  </a:lnTo>
                  <a:lnTo>
                    <a:pt x="1536" y="804"/>
                  </a:lnTo>
                  <a:lnTo>
                    <a:pt x="1528" y="796"/>
                  </a:lnTo>
                  <a:lnTo>
                    <a:pt x="1528" y="787"/>
                  </a:lnTo>
                  <a:lnTo>
                    <a:pt x="1498" y="787"/>
                  </a:lnTo>
                  <a:lnTo>
                    <a:pt x="1490" y="779"/>
                  </a:lnTo>
                  <a:lnTo>
                    <a:pt x="1460" y="779"/>
                  </a:lnTo>
                  <a:lnTo>
                    <a:pt x="1452" y="774"/>
                  </a:lnTo>
                  <a:lnTo>
                    <a:pt x="1431" y="774"/>
                  </a:lnTo>
                  <a:lnTo>
                    <a:pt x="1422" y="766"/>
                  </a:lnTo>
                  <a:lnTo>
                    <a:pt x="1376" y="766"/>
                  </a:lnTo>
                  <a:lnTo>
                    <a:pt x="1371" y="757"/>
                  </a:lnTo>
                  <a:lnTo>
                    <a:pt x="1363" y="757"/>
                  </a:lnTo>
                  <a:lnTo>
                    <a:pt x="1354" y="749"/>
                  </a:lnTo>
                  <a:lnTo>
                    <a:pt x="1346" y="749"/>
                  </a:lnTo>
                  <a:lnTo>
                    <a:pt x="1333" y="736"/>
                  </a:lnTo>
                  <a:lnTo>
                    <a:pt x="1333" y="728"/>
                  </a:lnTo>
                  <a:lnTo>
                    <a:pt x="1325" y="719"/>
                  </a:lnTo>
                  <a:lnTo>
                    <a:pt x="1325" y="698"/>
                  </a:lnTo>
                  <a:lnTo>
                    <a:pt x="1316" y="690"/>
                  </a:lnTo>
                  <a:lnTo>
                    <a:pt x="1316" y="681"/>
                  </a:lnTo>
                  <a:lnTo>
                    <a:pt x="1308" y="673"/>
                  </a:lnTo>
                  <a:lnTo>
                    <a:pt x="1308" y="669"/>
                  </a:lnTo>
                  <a:lnTo>
                    <a:pt x="1295" y="652"/>
                  </a:lnTo>
                  <a:lnTo>
                    <a:pt x="1295" y="643"/>
                  </a:lnTo>
                  <a:lnTo>
                    <a:pt x="1278" y="631"/>
                  </a:lnTo>
                  <a:lnTo>
                    <a:pt x="1278" y="622"/>
                  </a:lnTo>
                  <a:lnTo>
                    <a:pt x="1270" y="614"/>
                  </a:lnTo>
                  <a:lnTo>
                    <a:pt x="1270" y="592"/>
                  </a:lnTo>
                  <a:lnTo>
                    <a:pt x="1295" y="567"/>
                  </a:lnTo>
                  <a:lnTo>
                    <a:pt x="1304" y="567"/>
                  </a:lnTo>
                  <a:lnTo>
                    <a:pt x="1308" y="563"/>
                  </a:lnTo>
                  <a:lnTo>
                    <a:pt x="1316" y="567"/>
                  </a:lnTo>
                  <a:lnTo>
                    <a:pt x="1337" y="567"/>
                  </a:lnTo>
                  <a:lnTo>
                    <a:pt x="1337" y="554"/>
                  </a:lnTo>
                  <a:lnTo>
                    <a:pt x="1346" y="554"/>
                  </a:lnTo>
                  <a:lnTo>
                    <a:pt x="1354" y="546"/>
                  </a:lnTo>
                  <a:lnTo>
                    <a:pt x="1384" y="546"/>
                  </a:lnTo>
                  <a:lnTo>
                    <a:pt x="1392" y="537"/>
                  </a:lnTo>
                  <a:lnTo>
                    <a:pt x="1384" y="529"/>
                  </a:lnTo>
                  <a:lnTo>
                    <a:pt x="1384" y="525"/>
                  </a:lnTo>
                  <a:lnTo>
                    <a:pt x="1392" y="525"/>
                  </a:lnTo>
                  <a:lnTo>
                    <a:pt x="1401" y="529"/>
                  </a:lnTo>
                  <a:lnTo>
                    <a:pt x="1409" y="529"/>
                  </a:lnTo>
                  <a:lnTo>
                    <a:pt x="1414" y="537"/>
                  </a:lnTo>
                  <a:lnTo>
                    <a:pt x="1422" y="537"/>
                  </a:lnTo>
                  <a:lnTo>
                    <a:pt x="1439" y="554"/>
                  </a:lnTo>
                  <a:lnTo>
                    <a:pt x="1452" y="554"/>
                  </a:lnTo>
                  <a:lnTo>
                    <a:pt x="1452" y="537"/>
                  </a:lnTo>
                  <a:lnTo>
                    <a:pt x="1460" y="529"/>
                  </a:lnTo>
                  <a:lnTo>
                    <a:pt x="1460" y="508"/>
                  </a:lnTo>
                  <a:lnTo>
                    <a:pt x="1469" y="499"/>
                  </a:lnTo>
                  <a:lnTo>
                    <a:pt x="1486" y="499"/>
                  </a:lnTo>
                  <a:lnTo>
                    <a:pt x="1486" y="529"/>
                  </a:lnTo>
                  <a:lnTo>
                    <a:pt x="1490" y="537"/>
                  </a:lnTo>
                  <a:lnTo>
                    <a:pt x="1490" y="546"/>
                  </a:lnTo>
                  <a:lnTo>
                    <a:pt x="1498" y="554"/>
                  </a:lnTo>
                  <a:lnTo>
                    <a:pt x="1507" y="554"/>
                  </a:lnTo>
                  <a:lnTo>
                    <a:pt x="1515" y="563"/>
                  </a:lnTo>
                  <a:lnTo>
                    <a:pt x="1519" y="563"/>
                  </a:lnTo>
                  <a:lnTo>
                    <a:pt x="1528" y="567"/>
                  </a:lnTo>
                  <a:lnTo>
                    <a:pt x="1553" y="567"/>
                  </a:lnTo>
                  <a:lnTo>
                    <a:pt x="1558" y="563"/>
                  </a:lnTo>
                  <a:lnTo>
                    <a:pt x="1583" y="563"/>
                  </a:lnTo>
                  <a:lnTo>
                    <a:pt x="1591" y="554"/>
                  </a:lnTo>
                  <a:lnTo>
                    <a:pt x="1596" y="554"/>
                  </a:lnTo>
                  <a:lnTo>
                    <a:pt x="1604" y="563"/>
                  </a:lnTo>
                  <a:lnTo>
                    <a:pt x="1634" y="563"/>
                  </a:lnTo>
                  <a:lnTo>
                    <a:pt x="1642" y="554"/>
                  </a:lnTo>
                  <a:lnTo>
                    <a:pt x="1655" y="554"/>
                  </a:lnTo>
                  <a:lnTo>
                    <a:pt x="1663" y="546"/>
                  </a:lnTo>
                  <a:lnTo>
                    <a:pt x="1672" y="546"/>
                  </a:lnTo>
                  <a:lnTo>
                    <a:pt x="1680" y="537"/>
                  </a:lnTo>
                  <a:lnTo>
                    <a:pt x="1689" y="537"/>
                  </a:lnTo>
                  <a:lnTo>
                    <a:pt x="1697" y="529"/>
                  </a:lnTo>
                  <a:lnTo>
                    <a:pt x="1701" y="529"/>
                  </a:lnTo>
                  <a:lnTo>
                    <a:pt x="1701" y="525"/>
                  </a:lnTo>
                  <a:lnTo>
                    <a:pt x="1697" y="516"/>
                  </a:lnTo>
                  <a:lnTo>
                    <a:pt x="1697" y="508"/>
                  </a:lnTo>
                  <a:lnTo>
                    <a:pt x="1689" y="499"/>
                  </a:lnTo>
                  <a:lnTo>
                    <a:pt x="1680" y="499"/>
                  </a:lnTo>
                  <a:lnTo>
                    <a:pt x="1672" y="491"/>
                  </a:lnTo>
                  <a:lnTo>
                    <a:pt x="1672" y="449"/>
                  </a:lnTo>
                  <a:lnTo>
                    <a:pt x="1701" y="449"/>
                  </a:lnTo>
                  <a:lnTo>
                    <a:pt x="1710" y="440"/>
                  </a:lnTo>
                  <a:lnTo>
                    <a:pt x="1727" y="440"/>
                  </a:lnTo>
                  <a:lnTo>
                    <a:pt x="1731" y="432"/>
                  </a:lnTo>
                  <a:lnTo>
                    <a:pt x="1765" y="432"/>
                  </a:lnTo>
                  <a:lnTo>
                    <a:pt x="1769" y="423"/>
                  </a:lnTo>
                  <a:lnTo>
                    <a:pt x="1786" y="423"/>
                  </a:lnTo>
                  <a:lnTo>
                    <a:pt x="1786" y="393"/>
                  </a:lnTo>
                  <a:lnTo>
                    <a:pt x="1778" y="385"/>
                  </a:lnTo>
                  <a:lnTo>
                    <a:pt x="1778" y="381"/>
                  </a:lnTo>
                  <a:lnTo>
                    <a:pt x="1786" y="381"/>
                  </a:lnTo>
                  <a:lnTo>
                    <a:pt x="1795" y="385"/>
                  </a:lnTo>
                  <a:lnTo>
                    <a:pt x="1816" y="385"/>
                  </a:lnTo>
                  <a:lnTo>
                    <a:pt x="1816" y="381"/>
                  </a:lnTo>
                  <a:lnTo>
                    <a:pt x="1824" y="372"/>
                  </a:lnTo>
                  <a:lnTo>
                    <a:pt x="1841" y="372"/>
                  </a:lnTo>
                  <a:lnTo>
                    <a:pt x="1845" y="381"/>
                  </a:lnTo>
                  <a:lnTo>
                    <a:pt x="1871" y="381"/>
                  </a:lnTo>
                  <a:lnTo>
                    <a:pt x="1871" y="372"/>
                  </a:lnTo>
                  <a:lnTo>
                    <a:pt x="1875" y="364"/>
                  </a:lnTo>
                  <a:lnTo>
                    <a:pt x="1875" y="355"/>
                  </a:lnTo>
                  <a:lnTo>
                    <a:pt x="1883" y="347"/>
                  </a:lnTo>
                  <a:lnTo>
                    <a:pt x="1892" y="347"/>
                  </a:lnTo>
                  <a:lnTo>
                    <a:pt x="1909" y="364"/>
                  </a:lnTo>
                  <a:lnTo>
                    <a:pt x="1913" y="355"/>
                  </a:lnTo>
                  <a:lnTo>
                    <a:pt x="1922" y="355"/>
                  </a:lnTo>
                  <a:lnTo>
                    <a:pt x="1930" y="364"/>
                  </a:lnTo>
                  <a:lnTo>
                    <a:pt x="1930" y="372"/>
                  </a:lnTo>
                  <a:lnTo>
                    <a:pt x="1922" y="381"/>
                  </a:lnTo>
                  <a:lnTo>
                    <a:pt x="1922" y="385"/>
                  </a:lnTo>
                  <a:lnTo>
                    <a:pt x="1913" y="385"/>
                  </a:lnTo>
                  <a:lnTo>
                    <a:pt x="1909" y="393"/>
                  </a:lnTo>
                  <a:lnTo>
                    <a:pt x="1909" y="402"/>
                  </a:lnTo>
                  <a:lnTo>
                    <a:pt x="1900" y="410"/>
                  </a:lnTo>
                  <a:lnTo>
                    <a:pt x="1900" y="423"/>
                  </a:lnTo>
                  <a:lnTo>
                    <a:pt x="1909" y="423"/>
                  </a:lnTo>
                  <a:lnTo>
                    <a:pt x="1913" y="432"/>
                  </a:lnTo>
                  <a:lnTo>
                    <a:pt x="1939" y="432"/>
                  </a:lnTo>
                  <a:lnTo>
                    <a:pt x="1943" y="440"/>
                  </a:lnTo>
                  <a:lnTo>
                    <a:pt x="1960" y="440"/>
                  </a:lnTo>
                  <a:lnTo>
                    <a:pt x="1968" y="449"/>
                  </a:lnTo>
                  <a:lnTo>
                    <a:pt x="1977" y="449"/>
                  </a:lnTo>
                  <a:lnTo>
                    <a:pt x="1977" y="440"/>
                  </a:lnTo>
                  <a:lnTo>
                    <a:pt x="1981" y="432"/>
                  </a:lnTo>
                  <a:lnTo>
                    <a:pt x="1981" y="415"/>
                  </a:lnTo>
                  <a:lnTo>
                    <a:pt x="1998" y="415"/>
                  </a:lnTo>
                  <a:lnTo>
                    <a:pt x="2006" y="423"/>
                  </a:lnTo>
                  <a:lnTo>
                    <a:pt x="2015" y="423"/>
                  </a:lnTo>
                  <a:lnTo>
                    <a:pt x="2019" y="432"/>
                  </a:lnTo>
                  <a:lnTo>
                    <a:pt x="2027" y="432"/>
                  </a:lnTo>
                  <a:lnTo>
                    <a:pt x="2044" y="415"/>
                  </a:lnTo>
                  <a:lnTo>
                    <a:pt x="2044" y="410"/>
                  </a:lnTo>
                  <a:lnTo>
                    <a:pt x="2049" y="402"/>
                  </a:lnTo>
                  <a:lnTo>
                    <a:pt x="2049" y="385"/>
                  </a:lnTo>
                  <a:lnTo>
                    <a:pt x="2044" y="381"/>
                  </a:lnTo>
                  <a:lnTo>
                    <a:pt x="2044" y="372"/>
                  </a:lnTo>
                  <a:lnTo>
                    <a:pt x="2036" y="364"/>
                  </a:lnTo>
                  <a:lnTo>
                    <a:pt x="2036" y="355"/>
                  </a:lnTo>
                  <a:lnTo>
                    <a:pt x="2027" y="347"/>
                  </a:lnTo>
                  <a:lnTo>
                    <a:pt x="2027" y="326"/>
                  </a:lnTo>
                  <a:lnTo>
                    <a:pt x="2036" y="317"/>
                  </a:lnTo>
                  <a:lnTo>
                    <a:pt x="2036" y="309"/>
                  </a:lnTo>
                  <a:lnTo>
                    <a:pt x="2044" y="305"/>
                  </a:lnTo>
                  <a:lnTo>
                    <a:pt x="2044" y="275"/>
                  </a:lnTo>
                  <a:lnTo>
                    <a:pt x="2057" y="258"/>
                  </a:lnTo>
                  <a:lnTo>
                    <a:pt x="2065" y="258"/>
                  </a:lnTo>
                  <a:lnTo>
                    <a:pt x="2074" y="250"/>
                  </a:lnTo>
                  <a:lnTo>
                    <a:pt x="2095" y="250"/>
                  </a:lnTo>
                  <a:lnTo>
                    <a:pt x="2104" y="258"/>
                  </a:lnTo>
                  <a:lnTo>
                    <a:pt x="2125" y="258"/>
                  </a:lnTo>
                  <a:lnTo>
                    <a:pt x="2125" y="241"/>
                  </a:lnTo>
                  <a:lnTo>
                    <a:pt x="2133" y="237"/>
                  </a:lnTo>
                  <a:lnTo>
                    <a:pt x="2125" y="228"/>
                  </a:lnTo>
                  <a:lnTo>
                    <a:pt x="2125" y="190"/>
                  </a:lnTo>
                  <a:lnTo>
                    <a:pt x="2121" y="182"/>
                  </a:lnTo>
                  <a:lnTo>
                    <a:pt x="2121" y="173"/>
                  </a:lnTo>
                  <a:lnTo>
                    <a:pt x="2125" y="169"/>
                  </a:lnTo>
                  <a:lnTo>
                    <a:pt x="2095" y="135"/>
                  </a:lnTo>
                  <a:lnTo>
                    <a:pt x="2095" y="123"/>
                  </a:lnTo>
                  <a:lnTo>
                    <a:pt x="2087" y="123"/>
                  </a:lnTo>
                  <a:lnTo>
                    <a:pt x="2082" y="114"/>
                  </a:lnTo>
                  <a:lnTo>
                    <a:pt x="2082" y="106"/>
                  </a:lnTo>
                  <a:lnTo>
                    <a:pt x="2074" y="97"/>
                  </a:lnTo>
                  <a:lnTo>
                    <a:pt x="2057" y="97"/>
                  </a:lnTo>
                  <a:lnTo>
                    <a:pt x="2006" y="46"/>
                  </a:lnTo>
                  <a:lnTo>
                    <a:pt x="1998" y="46"/>
                  </a:lnTo>
                  <a:lnTo>
                    <a:pt x="1989" y="38"/>
                  </a:lnTo>
                  <a:lnTo>
                    <a:pt x="1977" y="38"/>
                  </a:lnTo>
                  <a:lnTo>
                    <a:pt x="1968" y="29"/>
                  </a:lnTo>
                  <a:lnTo>
                    <a:pt x="1960" y="29"/>
                  </a:lnTo>
                  <a:lnTo>
                    <a:pt x="1960" y="38"/>
                  </a:lnTo>
                  <a:lnTo>
                    <a:pt x="1943" y="55"/>
                  </a:lnTo>
                  <a:lnTo>
                    <a:pt x="1943" y="59"/>
                  </a:lnTo>
                  <a:lnTo>
                    <a:pt x="1939" y="59"/>
                  </a:lnTo>
                  <a:lnTo>
                    <a:pt x="1913" y="84"/>
                  </a:lnTo>
                  <a:lnTo>
                    <a:pt x="1913" y="97"/>
                  </a:lnTo>
                  <a:lnTo>
                    <a:pt x="1909" y="97"/>
                  </a:lnTo>
                  <a:lnTo>
                    <a:pt x="1875" y="131"/>
                  </a:lnTo>
                  <a:lnTo>
                    <a:pt x="1862" y="131"/>
                  </a:lnTo>
                  <a:lnTo>
                    <a:pt x="1854" y="123"/>
                  </a:lnTo>
                  <a:lnTo>
                    <a:pt x="1841" y="123"/>
                  </a:lnTo>
                  <a:lnTo>
                    <a:pt x="1841" y="144"/>
                  </a:lnTo>
                  <a:lnTo>
                    <a:pt x="1833" y="152"/>
                  </a:lnTo>
                  <a:lnTo>
                    <a:pt x="1816" y="152"/>
                  </a:lnTo>
                  <a:lnTo>
                    <a:pt x="1807" y="161"/>
                  </a:lnTo>
                  <a:lnTo>
                    <a:pt x="1731" y="161"/>
                  </a:lnTo>
                  <a:lnTo>
                    <a:pt x="1727" y="152"/>
                  </a:lnTo>
                  <a:lnTo>
                    <a:pt x="1718" y="152"/>
                  </a:lnTo>
                  <a:lnTo>
                    <a:pt x="1701" y="135"/>
                  </a:lnTo>
                  <a:lnTo>
                    <a:pt x="1710" y="131"/>
                  </a:lnTo>
                  <a:lnTo>
                    <a:pt x="1710" y="123"/>
                  </a:lnTo>
                  <a:lnTo>
                    <a:pt x="1701" y="114"/>
                  </a:lnTo>
                  <a:lnTo>
                    <a:pt x="1655" y="114"/>
                  </a:lnTo>
                  <a:lnTo>
                    <a:pt x="1651" y="106"/>
                  </a:lnTo>
                  <a:lnTo>
                    <a:pt x="1651" y="93"/>
                  </a:lnTo>
                  <a:lnTo>
                    <a:pt x="1634" y="93"/>
                  </a:lnTo>
                  <a:lnTo>
                    <a:pt x="1634" y="84"/>
                  </a:lnTo>
                  <a:lnTo>
                    <a:pt x="1625" y="76"/>
                  </a:lnTo>
                  <a:lnTo>
                    <a:pt x="1621" y="76"/>
                  </a:lnTo>
                  <a:lnTo>
                    <a:pt x="1613" y="68"/>
                  </a:lnTo>
                  <a:lnTo>
                    <a:pt x="1604" y="76"/>
                  </a:lnTo>
                  <a:lnTo>
                    <a:pt x="1591" y="76"/>
                  </a:lnTo>
                  <a:lnTo>
                    <a:pt x="1583" y="68"/>
                  </a:lnTo>
                  <a:lnTo>
                    <a:pt x="1553" y="68"/>
                  </a:lnTo>
                  <a:lnTo>
                    <a:pt x="1553" y="59"/>
                  </a:lnTo>
                  <a:lnTo>
                    <a:pt x="1545" y="55"/>
                  </a:lnTo>
                  <a:lnTo>
                    <a:pt x="1536" y="55"/>
                  </a:lnTo>
                  <a:lnTo>
                    <a:pt x="1528" y="46"/>
                  </a:lnTo>
                  <a:lnTo>
                    <a:pt x="1528" y="29"/>
                  </a:lnTo>
                  <a:lnTo>
                    <a:pt x="1519" y="25"/>
                  </a:lnTo>
                  <a:lnTo>
                    <a:pt x="1519" y="17"/>
                  </a:lnTo>
                  <a:lnTo>
                    <a:pt x="1507" y="0"/>
                  </a:lnTo>
                  <a:lnTo>
                    <a:pt x="1486" y="0"/>
                  </a:lnTo>
                  <a:lnTo>
                    <a:pt x="1477" y="8"/>
                  </a:lnTo>
                  <a:lnTo>
                    <a:pt x="1439" y="8"/>
                  </a:lnTo>
                  <a:lnTo>
                    <a:pt x="1431" y="17"/>
                  </a:lnTo>
                  <a:lnTo>
                    <a:pt x="1422" y="17"/>
                  </a:lnTo>
                  <a:lnTo>
                    <a:pt x="1414" y="25"/>
                  </a:lnTo>
                  <a:lnTo>
                    <a:pt x="1414" y="29"/>
                  </a:lnTo>
                  <a:lnTo>
                    <a:pt x="1409" y="38"/>
                  </a:lnTo>
                  <a:lnTo>
                    <a:pt x="1409" y="55"/>
                  </a:lnTo>
                  <a:lnTo>
                    <a:pt x="1384" y="55"/>
                  </a:lnTo>
                  <a:lnTo>
                    <a:pt x="1376" y="59"/>
                  </a:lnTo>
                  <a:lnTo>
                    <a:pt x="1363" y="59"/>
                  </a:lnTo>
                  <a:lnTo>
                    <a:pt x="1337" y="84"/>
                  </a:lnTo>
                  <a:lnTo>
                    <a:pt x="1325" y="84"/>
                  </a:lnTo>
                  <a:lnTo>
                    <a:pt x="1308" y="97"/>
                  </a:lnTo>
                  <a:lnTo>
                    <a:pt x="1257" y="97"/>
                  </a:lnTo>
                  <a:lnTo>
                    <a:pt x="1249" y="106"/>
                  </a:lnTo>
                  <a:lnTo>
                    <a:pt x="1240" y="106"/>
                  </a:lnTo>
                  <a:lnTo>
                    <a:pt x="1219" y="131"/>
                  </a:lnTo>
                  <a:lnTo>
                    <a:pt x="1219" y="144"/>
                  </a:lnTo>
                  <a:lnTo>
                    <a:pt x="1232" y="161"/>
                  </a:lnTo>
                  <a:lnTo>
                    <a:pt x="1227" y="169"/>
                  </a:lnTo>
                  <a:lnTo>
                    <a:pt x="1227" y="182"/>
                  </a:lnTo>
                  <a:lnTo>
                    <a:pt x="1219" y="190"/>
                  </a:lnTo>
                  <a:lnTo>
                    <a:pt x="1202" y="190"/>
                  </a:lnTo>
                  <a:lnTo>
                    <a:pt x="1198" y="199"/>
                  </a:lnTo>
                  <a:lnTo>
                    <a:pt x="1189" y="199"/>
                  </a:lnTo>
                  <a:lnTo>
                    <a:pt x="1181" y="203"/>
                  </a:lnTo>
                  <a:lnTo>
                    <a:pt x="1181" y="211"/>
                  </a:lnTo>
                  <a:lnTo>
                    <a:pt x="1164" y="228"/>
                  </a:lnTo>
                  <a:lnTo>
                    <a:pt x="1160" y="228"/>
                  </a:lnTo>
                  <a:lnTo>
                    <a:pt x="1151" y="237"/>
                  </a:lnTo>
                  <a:lnTo>
                    <a:pt x="1151" y="250"/>
                  </a:lnTo>
                  <a:lnTo>
                    <a:pt x="1126" y="250"/>
                  </a:lnTo>
                  <a:lnTo>
                    <a:pt x="1122" y="258"/>
                  </a:lnTo>
                  <a:lnTo>
                    <a:pt x="1105" y="258"/>
                  </a:lnTo>
                  <a:lnTo>
                    <a:pt x="1096" y="266"/>
                  </a:lnTo>
                  <a:lnTo>
                    <a:pt x="1092" y="266"/>
                  </a:lnTo>
                  <a:lnTo>
                    <a:pt x="1092" y="317"/>
                  </a:lnTo>
                  <a:lnTo>
                    <a:pt x="1083" y="326"/>
                  </a:lnTo>
                  <a:lnTo>
                    <a:pt x="1083" y="347"/>
                  </a:lnTo>
                  <a:lnTo>
                    <a:pt x="1075" y="355"/>
                  </a:lnTo>
                  <a:lnTo>
                    <a:pt x="1075" y="364"/>
                  </a:lnTo>
                  <a:lnTo>
                    <a:pt x="1054" y="385"/>
                  </a:lnTo>
                  <a:lnTo>
                    <a:pt x="1054" y="393"/>
                  </a:lnTo>
                  <a:lnTo>
                    <a:pt x="1037" y="410"/>
                  </a:lnTo>
                  <a:lnTo>
                    <a:pt x="1037" y="423"/>
                  </a:lnTo>
                  <a:lnTo>
                    <a:pt x="1028" y="432"/>
                  </a:lnTo>
                  <a:lnTo>
                    <a:pt x="1028" y="440"/>
                  </a:lnTo>
                  <a:lnTo>
                    <a:pt x="1020" y="449"/>
                  </a:lnTo>
                  <a:lnTo>
                    <a:pt x="1020" y="453"/>
                  </a:lnTo>
                  <a:lnTo>
                    <a:pt x="1016" y="461"/>
                  </a:lnTo>
                  <a:lnTo>
                    <a:pt x="1016" y="491"/>
                  </a:lnTo>
                  <a:lnTo>
                    <a:pt x="1020" y="499"/>
                  </a:lnTo>
                  <a:lnTo>
                    <a:pt x="1020" y="516"/>
                  </a:lnTo>
                  <a:lnTo>
                    <a:pt x="1028" y="525"/>
                  </a:lnTo>
                  <a:lnTo>
                    <a:pt x="1028" y="546"/>
                  </a:lnTo>
                  <a:lnTo>
                    <a:pt x="1007" y="567"/>
                  </a:lnTo>
                  <a:lnTo>
                    <a:pt x="999" y="567"/>
                  </a:lnTo>
                  <a:lnTo>
                    <a:pt x="990" y="575"/>
                  </a:lnTo>
                  <a:lnTo>
                    <a:pt x="982" y="575"/>
                  </a:lnTo>
                  <a:lnTo>
                    <a:pt x="978" y="584"/>
                  </a:lnTo>
                  <a:lnTo>
                    <a:pt x="969" y="584"/>
                  </a:lnTo>
                  <a:lnTo>
                    <a:pt x="952" y="597"/>
                  </a:lnTo>
                  <a:lnTo>
                    <a:pt x="952" y="614"/>
                  </a:lnTo>
                  <a:lnTo>
                    <a:pt x="948" y="622"/>
                  </a:lnTo>
                  <a:lnTo>
                    <a:pt x="948" y="631"/>
                  </a:lnTo>
                  <a:lnTo>
                    <a:pt x="940" y="635"/>
                  </a:lnTo>
                  <a:lnTo>
                    <a:pt x="940" y="643"/>
                  </a:lnTo>
                  <a:lnTo>
                    <a:pt x="931" y="652"/>
                  </a:lnTo>
                  <a:lnTo>
                    <a:pt x="923" y="652"/>
                  </a:lnTo>
                  <a:lnTo>
                    <a:pt x="901" y="673"/>
                  </a:lnTo>
                  <a:lnTo>
                    <a:pt x="901" y="681"/>
                  </a:lnTo>
                  <a:lnTo>
                    <a:pt x="893" y="690"/>
                  </a:lnTo>
                  <a:lnTo>
                    <a:pt x="893" y="711"/>
                  </a:lnTo>
                  <a:lnTo>
                    <a:pt x="876" y="728"/>
                  </a:lnTo>
                  <a:lnTo>
                    <a:pt x="876" y="736"/>
                  </a:lnTo>
                  <a:lnTo>
                    <a:pt x="872" y="741"/>
                  </a:lnTo>
                  <a:lnTo>
                    <a:pt x="872" y="749"/>
                  </a:lnTo>
                  <a:lnTo>
                    <a:pt x="863" y="757"/>
                  </a:lnTo>
                  <a:lnTo>
                    <a:pt x="863" y="774"/>
                  </a:lnTo>
                  <a:lnTo>
                    <a:pt x="846" y="787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id="{44953530-3243-4DE8-A066-EE2148DC1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6" y="3369"/>
              <a:ext cx="281" cy="214"/>
            </a:xfrm>
            <a:custGeom>
              <a:avLst/>
              <a:gdLst>
                <a:gd name="T0" fmla="*/ 1007 w 1248"/>
                <a:gd name="T1" fmla="*/ 21 h 952"/>
                <a:gd name="T2" fmla="*/ 977 w 1248"/>
                <a:gd name="T3" fmla="*/ 38 h 952"/>
                <a:gd name="T4" fmla="*/ 922 w 1248"/>
                <a:gd name="T5" fmla="*/ 76 h 952"/>
                <a:gd name="T6" fmla="*/ 855 w 1248"/>
                <a:gd name="T7" fmla="*/ 85 h 952"/>
                <a:gd name="T8" fmla="*/ 681 w 1248"/>
                <a:gd name="T9" fmla="*/ 135 h 952"/>
                <a:gd name="T10" fmla="*/ 605 w 1248"/>
                <a:gd name="T11" fmla="*/ 173 h 952"/>
                <a:gd name="T12" fmla="*/ 558 w 1248"/>
                <a:gd name="T13" fmla="*/ 165 h 952"/>
                <a:gd name="T14" fmla="*/ 529 w 1248"/>
                <a:gd name="T15" fmla="*/ 144 h 952"/>
                <a:gd name="T16" fmla="*/ 478 w 1248"/>
                <a:gd name="T17" fmla="*/ 135 h 952"/>
                <a:gd name="T18" fmla="*/ 448 w 1248"/>
                <a:gd name="T19" fmla="*/ 144 h 952"/>
                <a:gd name="T20" fmla="*/ 326 w 1248"/>
                <a:gd name="T21" fmla="*/ 190 h 952"/>
                <a:gd name="T22" fmla="*/ 220 w 1248"/>
                <a:gd name="T23" fmla="*/ 271 h 952"/>
                <a:gd name="T24" fmla="*/ 220 w 1248"/>
                <a:gd name="T25" fmla="*/ 334 h 952"/>
                <a:gd name="T26" fmla="*/ 152 w 1248"/>
                <a:gd name="T27" fmla="*/ 317 h 952"/>
                <a:gd name="T28" fmla="*/ 122 w 1248"/>
                <a:gd name="T29" fmla="*/ 296 h 952"/>
                <a:gd name="T30" fmla="*/ 59 w 1248"/>
                <a:gd name="T31" fmla="*/ 296 h 952"/>
                <a:gd name="T32" fmla="*/ 17 w 1248"/>
                <a:gd name="T33" fmla="*/ 279 h 952"/>
                <a:gd name="T34" fmla="*/ 29 w 1248"/>
                <a:gd name="T35" fmla="*/ 364 h 952"/>
                <a:gd name="T36" fmla="*/ 55 w 1248"/>
                <a:gd name="T37" fmla="*/ 470 h 952"/>
                <a:gd name="T38" fmla="*/ 84 w 1248"/>
                <a:gd name="T39" fmla="*/ 521 h 952"/>
                <a:gd name="T40" fmla="*/ 67 w 1248"/>
                <a:gd name="T41" fmla="*/ 559 h 952"/>
                <a:gd name="T42" fmla="*/ 122 w 1248"/>
                <a:gd name="T43" fmla="*/ 605 h 952"/>
                <a:gd name="T44" fmla="*/ 161 w 1248"/>
                <a:gd name="T45" fmla="*/ 656 h 952"/>
                <a:gd name="T46" fmla="*/ 152 w 1248"/>
                <a:gd name="T47" fmla="*/ 719 h 952"/>
                <a:gd name="T48" fmla="*/ 165 w 1248"/>
                <a:gd name="T49" fmla="*/ 762 h 952"/>
                <a:gd name="T50" fmla="*/ 135 w 1248"/>
                <a:gd name="T51" fmla="*/ 804 h 952"/>
                <a:gd name="T52" fmla="*/ 131 w 1248"/>
                <a:gd name="T53" fmla="*/ 846 h 952"/>
                <a:gd name="T54" fmla="*/ 135 w 1248"/>
                <a:gd name="T55" fmla="*/ 893 h 952"/>
                <a:gd name="T56" fmla="*/ 190 w 1248"/>
                <a:gd name="T57" fmla="*/ 914 h 952"/>
                <a:gd name="T58" fmla="*/ 317 w 1248"/>
                <a:gd name="T59" fmla="*/ 914 h 952"/>
                <a:gd name="T60" fmla="*/ 381 w 1248"/>
                <a:gd name="T61" fmla="*/ 885 h 952"/>
                <a:gd name="T62" fmla="*/ 431 w 1248"/>
                <a:gd name="T63" fmla="*/ 901 h 952"/>
                <a:gd name="T64" fmla="*/ 478 w 1248"/>
                <a:gd name="T65" fmla="*/ 923 h 952"/>
                <a:gd name="T66" fmla="*/ 537 w 1248"/>
                <a:gd name="T67" fmla="*/ 952 h 952"/>
                <a:gd name="T68" fmla="*/ 605 w 1248"/>
                <a:gd name="T69" fmla="*/ 935 h 952"/>
                <a:gd name="T70" fmla="*/ 664 w 1248"/>
                <a:gd name="T71" fmla="*/ 901 h 952"/>
                <a:gd name="T72" fmla="*/ 728 w 1248"/>
                <a:gd name="T73" fmla="*/ 863 h 952"/>
                <a:gd name="T74" fmla="*/ 787 w 1248"/>
                <a:gd name="T75" fmla="*/ 817 h 952"/>
                <a:gd name="T76" fmla="*/ 999 w 1248"/>
                <a:gd name="T77" fmla="*/ 804 h 952"/>
                <a:gd name="T78" fmla="*/ 1045 w 1248"/>
                <a:gd name="T79" fmla="*/ 711 h 952"/>
                <a:gd name="T80" fmla="*/ 1020 w 1248"/>
                <a:gd name="T81" fmla="*/ 597 h 952"/>
                <a:gd name="T82" fmla="*/ 1045 w 1248"/>
                <a:gd name="T83" fmla="*/ 537 h 952"/>
                <a:gd name="T84" fmla="*/ 1054 w 1248"/>
                <a:gd name="T85" fmla="*/ 499 h 952"/>
                <a:gd name="T86" fmla="*/ 1096 w 1248"/>
                <a:gd name="T87" fmla="*/ 444 h 952"/>
                <a:gd name="T88" fmla="*/ 1121 w 1248"/>
                <a:gd name="T89" fmla="*/ 377 h 952"/>
                <a:gd name="T90" fmla="*/ 1121 w 1248"/>
                <a:gd name="T91" fmla="*/ 258 h 952"/>
                <a:gd name="T92" fmla="*/ 1164 w 1248"/>
                <a:gd name="T93" fmla="*/ 212 h 952"/>
                <a:gd name="T94" fmla="*/ 1210 w 1248"/>
                <a:gd name="T95" fmla="*/ 195 h 952"/>
                <a:gd name="T96" fmla="*/ 1240 w 1248"/>
                <a:gd name="T97" fmla="*/ 144 h 952"/>
                <a:gd name="T98" fmla="*/ 1202 w 1248"/>
                <a:gd name="T99" fmla="*/ 89 h 952"/>
                <a:gd name="T100" fmla="*/ 1189 w 1248"/>
                <a:gd name="T101" fmla="*/ 46 h 952"/>
                <a:gd name="T102" fmla="*/ 1143 w 1248"/>
                <a:gd name="T103" fmla="*/ 0 h 952"/>
                <a:gd name="T104" fmla="*/ 1092 w 1248"/>
                <a:gd name="T105" fmla="*/ 17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8" h="952">
                  <a:moveTo>
                    <a:pt x="1066" y="21"/>
                  </a:moveTo>
                  <a:lnTo>
                    <a:pt x="1058" y="30"/>
                  </a:lnTo>
                  <a:lnTo>
                    <a:pt x="1045" y="30"/>
                  </a:lnTo>
                  <a:lnTo>
                    <a:pt x="1037" y="21"/>
                  </a:lnTo>
                  <a:lnTo>
                    <a:pt x="1007" y="21"/>
                  </a:lnTo>
                  <a:lnTo>
                    <a:pt x="999" y="17"/>
                  </a:lnTo>
                  <a:lnTo>
                    <a:pt x="990" y="17"/>
                  </a:lnTo>
                  <a:lnTo>
                    <a:pt x="986" y="21"/>
                  </a:lnTo>
                  <a:lnTo>
                    <a:pt x="986" y="30"/>
                  </a:lnTo>
                  <a:lnTo>
                    <a:pt x="977" y="38"/>
                  </a:lnTo>
                  <a:lnTo>
                    <a:pt x="977" y="51"/>
                  </a:lnTo>
                  <a:lnTo>
                    <a:pt x="969" y="59"/>
                  </a:lnTo>
                  <a:lnTo>
                    <a:pt x="939" y="59"/>
                  </a:lnTo>
                  <a:lnTo>
                    <a:pt x="939" y="76"/>
                  </a:lnTo>
                  <a:lnTo>
                    <a:pt x="922" y="76"/>
                  </a:lnTo>
                  <a:lnTo>
                    <a:pt x="914" y="85"/>
                  </a:lnTo>
                  <a:lnTo>
                    <a:pt x="910" y="85"/>
                  </a:lnTo>
                  <a:lnTo>
                    <a:pt x="901" y="89"/>
                  </a:lnTo>
                  <a:lnTo>
                    <a:pt x="863" y="89"/>
                  </a:lnTo>
                  <a:lnTo>
                    <a:pt x="855" y="85"/>
                  </a:lnTo>
                  <a:lnTo>
                    <a:pt x="732" y="85"/>
                  </a:lnTo>
                  <a:lnTo>
                    <a:pt x="732" y="127"/>
                  </a:lnTo>
                  <a:lnTo>
                    <a:pt x="728" y="127"/>
                  </a:lnTo>
                  <a:lnTo>
                    <a:pt x="719" y="135"/>
                  </a:lnTo>
                  <a:lnTo>
                    <a:pt x="681" y="135"/>
                  </a:lnTo>
                  <a:lnTo>
                    <a:pt x="673" y="144"/>
                  </a:lnTo>
                  <a:lnTo>
                    <a:pt x="643" y="144"/>
                  </a:lnTo>
                  <a:lnTo>
                    <a:pt x="626" y="156"/>
                  </a:lnTo>
                  <a:lnTo>
                    <a:pt x="622" y="156"/>
                  </a:lnTo>
                  <a:lnTo>
                    <a:pt x="605" y="173"/>
                  </a:lnTo>
                  <a:lnTo>
                    <a:pt x="605" y="190"/>
                  </a:lnTo>
                  <a:lnTo>
                    <a:pt x="597" y="195"/>
                  </a:lnTo>
                  <a:lnTo>
                    <a:pt x="592" y="190"/>
                  </a:lnTo>
                  <a:lnTo>
                    <a:pt x="584" y="190"/>
                  </a:lnTo>
                  <a:lnTo>
                    <a:pt x="558" y="165"/>
                  </a:lnTo>
                  <a:lnTo>
                    <a:pt x="554" y="165"/>
                  </a:lnTo>
                  <a:lnTo>
                    <a:pt x="546" y="156"/>
                  </a:lnTo>
                  <a:lnTo>
                    <a:pt x="537" y="156"/>
                  </a:lnTo>
                  <a:lnTo>
                    <a:pt x="529" y="152"/>
                  </a:lnTo>
                  <a:lnTo>
                    <a:pt x="529" y="144"/>
                  </a:lnTo>
                  <a:lnTo>
                    <a:pt x="525" y="144"/>
                  </a:lnTo>
                  <a:lnTo>
                    <a:pt x="516" y="135"/>
                  </a:lnTo>
                  <a:lnTo>
                    <a:pt x="499" y="152"/>
                  </a:lnTo>
                  <a:lnTo>
                    <a:pt x="491" y="152"/>
                  </a:lnTo>
                  <a:lnTo>
                    <a:pt x="478" y="135"/>
                  </a:lnTo>
                  <a:lnTo>
                    <a:pt x="470" y="135"/>
                  </a:lnTo>
                  <a:lnTo>
                    <a:pt x="461" y="127"/>
                  </a:lnTo>
                  <a:lnTo>
                    <a:pt x="453" y="127"/>
                  </a:lnTo>
                  <a:lnTo>
                    <a:pt x="448" y="135"/>
                  </a:lnTo>
                  <a:lnTo>
                    <a:pt x="448" y="144"/>
                  </a:lnTo>
                  <a:lnTo>
                    <a:pt x="423" y="144"/>
                  </a:lnTo>
                  <a:lnTo>
                    <a:pt x="393" y="173"/>
                  </a:lnTo>
                  <a:lnTo>
                    <a:pt x="355" y="173"/>
                  </a:lnTo>
                  <a:lnTo>
                    <a:pt x="343" y="190"/>
                  </a:lnTo>
                  <a:lnTo>
                    <a:pt x="326" y="190"/>
                  </a:lnTo>
                  <a:lnTo>
                    <a:pt x="288" y="228"/>
                  </a:lnTo>
                  <a:lnTo>
                    <a:pt x="258" y="228"/>
                  </a:lnTo>
                  <a:lnTo>
                    <a:pt x="228" y="258"/>
                  </a:lnTo>
                  <a:lnTo>
                    <a:pt x="228" y="262"/>
                  </a:lnTo>
                  <a:lnTo>
                    <a:pt x="220" y="271"/>
                  </a:lnTo>
                  <a:lnTo>
                    <a:pt x="220" y="279"/>
                  </a:lnTo>
                  <a:lnTo>
                    <a:pt x="211" y="288"/>
                  </a:lnTo>
                  <a:lnTo>
                    <a:pt x="211" y="309"/>
                  </a:lnTo>
                  <a:lnTo>
                    <a:pt x="220" y="317"/>
                  </a:lnTo>
                  <a:lnTo>
                    <a:pt x="220" y="334"/>
                  </a:lnTo>
                  <a:lnTo>
                    <a:pt x="211" y="339"/>
                  </a:lnTo>
                  <a:lnTo>
                    <a:pt x="199" y="339"/>
                  </a:lnTo>
                  <a:lnTo>
                    <a:pt x="190" y="334"/>
                  </a:lnTo>
                  <a:lnTo>
                    <a:pt x="152" y="334"/>
                  </a:lnTo>
                  <a:lnTo>
                    <a:pt x="152" y="317"/>
                  </a:lnTo>
                  <a:lnTo>
                    <a:pt x="144" y="309"/>
                  </a:lnTo>
                  <a:lnTo>
                    <a:pt x="135" y="317"/>
                  </a:lnTo>
                  <a:lnTo>
                    <a:pt x="131" y="309"/>
                  </a:lnTo>
                  <a:lnTo>
                    <a:pt x="131" y="300"/>
                  </a:lnTo>
                  <a:lnTo>
                    <a:pt x="122" y="296"/>
                  </a:lnTo>
                  <a:lnTo>
                    <a:pt x="114" y="296"/>
                  </a:lnTo>
                  <a:lnTo>
                    <a:pt x="106" y="288"/>
                  </a:lnTo>
                  <a:lnTo>
                    <a:pt x="106" y="279"/>
                  </a:lnTo>
                  <a:lnTo>
                    <a:pt x="76" y="279"/>
                  </a:lnTo>
                  <a:lnTo>
                    <a:pt x="59" y="296"/>
                  </a:lnTo>
                  <a:lnTo>
                    <a:pt x="55" y="296"/>
                  </a:lnTo>
                  <a:lnTo>
                    <a:pt x="38" y="279"/>
                  </a:lnTo>
                  <a:lnTo>
                    <a:pt x="38" y="271"/>
                  </a:lnTo>
                  <a:lnTo>
                    <a:pt x="25" y="271"/>
                  </a:lnTo>
                  <a:lnTo>
                    <a:pt x="17" y="279"/>
                  </a:lnTo>
                  <a:lnTo>
                    <a:pt x="17" y="300"/>
                  </a:lnTo>
                  <a:lnTo>
                    <a:pt x="8" y="300"/>
                  </a:lnTo>
                  <a:lnTo>
                    <a:pt x="0" y="309"/>
                  </a:lnTo>
                  <a:lnTo>
                    <a:pt x="0" y="334"/>
                  </a:lnTo>
                  <a:lnTo>
                    <a:pt x="29" y="364"/>
                  </a:lnTo>
                  <a:lnTo>
                    <a:pt x="29" y="368"/>
                  </a:lnTo>
                  <a:lnTo>
                    <a:pt x="59" y="402"/>
                  </a:lnTo>
                  <a:lnTo>
                    <a:pt x="59" y="423"/>
                  </a:lnTo>
                  <a:lnTo>
                    <a:pt x="55" y="432"/>
                  </a:lnTo>
                  <a:lnTo>
                    <a:pt x="55" y="470"/>
                  </a:lnTo>
                  <a:lnTo>
                    <a:pt x="76" y="491"/>
                  </a:lnTo>
                  <a:lnTo>
                    <a:pt x="93" y="491"/>
                  </a:lnTo>
                  <a:lnTo>
                    <a:pt x="97" y="499"/>
                  </a:lnTo>
                  <a:lnTo>
                    <a:pt x="97" y="508"/>
                  </a:lnTo>
                  <a:lnTo>
                    <a:pt x="84" y="521"/>
                  </a:lnTo>
                  <a:lnTo>
                    <a:pt x="59" y="521"/>
                  </a:lnTo>
                  <a:lnTo>
                    <a:pt x="55" y="529"/>
                  </a:lnTo>
                  <a:lnTo>
                    <a:pt x="55" y="537"/>
                  </a:lnTo>
                  <a:lnTo>
                    <a:pt x="67" y="550"/>
                  </a:lnTo>
                  <a:lnTo>
                    <a:pt x="67" y="559"/>
                  </a:lnTo>
                  <a:lnTo>
                    <a:pt x="76" y="567"/>
                  </a:lnTo>
                  <a:lnTo>
                    <a:pt x="76" y="576"/>
                  </a:lnTo>
                  <a:lnTo>
                    <a:pt x="97" y="597"/>
                  </a:lnTo>
                  <a:lnTo>
                    <a:pt x="114" y="597"/>
                  </a:lnTo>
                  <a:lnTo>
                    <a:pt x="122" y="605"/>
                  </a:lnTo>
                  <a:lnTo>
                    <a:pt x="131" y="605"/>
                  </a:lnTo>
                  <a:lnTo>
                    <a:pt x="135" y="614"/>
                  </a:lnTo>
                  <a:lnTo>
                    <a:pt x="152" y="614"/>
                  </a:lnTo>
                  <a:lnTo>
                    <a:pt x="161" y="622"/>
                  </a:lnTo>
                  <a:lnTo>
                    <a:pt x="161" y="656"/>
                  </a:lnTo>
                  <a:lnTo>
                    <a:pt x="152" y="664"/>
                  </a:lnTo>
                  <a:lnTo>
                    <a:pt x="152" y="694"/>
                  </a:lnTo>
                  <a:lnTo>
                    <a:pt x="144" y="703"/>
                  </a:lnTo>
                  <a:lnTo>
                    <a:pt x="144" y="711"/>
                  </a:lnTo>
                  <a:lnTo>
                    <a:pt x="152" y="719"/>
                  </a:lnTo>
                  <a:lnTo>
                    <a:pt x="152" y="732"/>
                  </a:lnTo>
                  <a:lnTo>
                    <a:pt x="161" y="741"/>
                  </a:lnTo>
                  <a:lnTo>
                    <a:pt x="161" y="749"/>
                  </a:lnTo>
                  <a:lnTo>
                    <a:pt x="165" y="758"/>
                  </a:lnTo>
                  <a:lnTo>
                    <a:pt x="165" y="762"/>
                  </a:lnTo>
                  <a:lnTo>
                    <a:pt x="161" y="770"/>
                  </a:lnTo>
                  <a:lnTo>
                    <a:pt x="161" y="779"/>
                  </a:lnTo>
                  <a:lnTo>
                    <a:pt x="152" y="779"/>
                  </a:lnTo>
                  <a:lnTo>
                    <a:pt x="135" y="796"/>
                  </a:lnTo>
                  <a:lnTo>
                    <a:pt x="135" y="804"/>
                  </a:lnTo>
                  <a:lnTo>
                    <a:pt x="144" y="808"/>
                  </a:lnTo>
                  <a:lnTo>
                    <a:pt x="144" y="825"/>
                  </a:lnTo>
                  <a:lnTo>
                    <a:pt x="122" y="825"/>
                  </a:lnTo>
                  <a:lnTo>
                    <a:pt x="122" y="838"/>
                  </a:lnTo>
                  <a:lnTo>
                    <a:pt x="131" y="846"/>
                  </a:lnTo>
                  <a:lnTo>
                    <a:pt x="131" y="855"/>
                  </a:lnTo>
                  <a:lnTo>
                    <a:pt x="122" y="863"/>
                  </a:lnTo>
                  <a:lnTo>
                    <a:pt x="122" y="885"/>
                  </a:lnTo>
                  <a:lnTo>
                    <a:pt x="131" y="893"/>
                  </a:lnTo>
                  <a:lnTo>
                    <a:pt x="135" y="893"/>
                  </a:lnTo>
                  <a:lnTo>
                    <a:pt x="144" y="901"/>
                  </a:lnTo>
                  <a:lnTo>
                    <a:pt x="161" y="901"/>
                  </a:lnTo>
                  <a:lnTo>
                    <a:pt x="165" y="910"/>
                  </a:lnTo>
                  <a:lnTo>
                    <a:pt x="182" y="910"/>
                  </a:lnTo>
                  <a:lnTo>
                    <a:pt x="190" y="914"/>
                  </a:lnTo>
                  <a:lnTo>
                    <a:pt x="199" y="914"/>
                  </a:lnTo>
                  <a:lnTo>
                    <a:pt x="203" y="923"/>
                  </a:lnTo>
                  <a:lnTo>
                    <a:pt x="271" y="923"/>
                  </a:lnTo>
                  <a:lnTo>
                    <a:pt x="279" y="914"/>
                  </a:lnTo>
                  <a:lnTo>
                    <a:pt x="317" y="914"/>
                  </a:lnTo>
                  <a:lnTo>
                    <a:pt x="317" y="885"/>
                  </a:lnTo>
                  <a:lnTo>
                    <a:pt x="326" y="885"/>
                  </a:lnTo>
                  <a:lnTo>
                    <a:pt x="334" y="893"/>
                  </a:lnTo>
                  <a:lnTo>
                    <a:pt x="343" y="885"/>
                  </a:lnTo>
                  <a:lnTo>
                    <a:pt x="381" y="885"/>
                  </a:lnTo>
                  <a:lnTo>
                    <a:pt x="385" y="876"/>
                  </a:lnTo>
                  <a:lnTo>
                    <a:pt x="402" y="893"/>
                  </a:lnTo>
                  <a:lnTo>
                    <a:pt x="410" y="893"/>
                  </a:lnTo>
                  <a:lnTo>
                    <a:pt x="419" y="901"/>
                  </a:lnTo>
                  <a:lnTo>
                    <a:pt x="431" y="901"/>
                  </a:lnTo>
                  <a:lnTo>
                    <a:pt x="440" y="910"/>
                  </a:lnTo>
                  <a:lnTo>
                    <a:pt x="440" y="914"/>
                  </a:lnTo>
                  <a:lnTo>
                    <a:pt x="461" y="914"/>
                  </a:lnTo>
                  <a:lnTo>
                    <a:pt x="470" y="923"/>
                  </a:lnTo>
                  <a:lnTo>
                    <a:pt x="478" y="923"/>
                  </a:lnTo>
                  <a:lnTo>
                    <a:pt x="486" y="931"/>
                  </a:lnTo>
                  <a:lnTo>
                    <a:pt x="499" y="931"/>
                  </a:lnTo>
                  <a:lnTo>
                    <a:pt x="516" y="944"/>
                  </a:lnTo>
                  <a:lnTo>
                    <a:pt x="529" y="944"/>
                  </a:lnTo>
                  <a:lnTo>
                    <a:pt x="537" y="952"/>
                  </a:lnTo>
                  <a:lnTo>
                    <a:pt x="546" y="952"/>
                  </a:lnTo>
                  <a:lnTo>
                    <a:pt x="554" y="944"/>
                  </a:lnTo>
                  <a:lnTo>
                    <a:pt x="567" y="944"/>
                  </a:lnTo>
                  <a:lnTo>
                    <a:pt x="575" y="935"/>
                  </a:lnTo>
                  <a:lnTo>
                    <a:pt x="605" y="935"/>
                  </a:lnTo>
                  <a:lnTo>
                    <a:pt x="613" y="931"/>
                  </a:lnTo>
                  <a:lnTo>
                    <a:pt x="626" y="931"/>
                  </a:lnTo>
                  <a:lnTo>
                    <a:pt x="635" y="923"/>
                  </a:lnTo>
                  <a:lnTo>
                    <a:pt x="643" y="923"/>
                  </a:lnTo>
                  <a:lnTo>
                    <a:pt x="664" y="901"/>
                  </a:lnTo>
                  <a:lnTo>
                    <a:pt x="673" y="901"/>
                  </a:lnTo>
                  <a:lnTo>
                    <a:pt x="690" y="885"/>
                  </a:lnTo>
                  <a:lnTo>
                    <a:pt x="698" y="885"/>
                  </a:lnTo>
                  <a:lnTo>
                    <a:pt x="719" y="863"/>
                  </a:lnTo>
                  <a:lnTo>
                    <a:pt x="728" y="863"/>
                  </a:lnTo>
                  <a:lnTo>
                    <a:pt x="749" y="838"/>
                  </a:lnTo>
                  <a:lnTo>
                    <a:pt x="757" y="838"/>
                  </a:lnTo>
                  <a:lnTo>
                    <a:pt x="770" y="825"/>
                  </a:lnTo>
                  <a:lnTo>
                    <a:pt x="779" y="825"/>
                  </a:lnTo>
                  <a:lnTo>
                    <a:pt x="787" y="817"/>
                  </a:lnTo>
                  <a:lnTo>
                    <a:pt x="825" y="817"/>
                  </a:lnTo>
                  <a:lnTo>
                    <a:pt x="834" y="808"/>
                  </a:lnTo>
                  <a:lnTo>
                    <a:pt x="893" y="808"/>
                  </a:lnTo>
                  <a:lnTo>
                    <a:pt x="901" y="804"/>
                  </a:lnTo>
                  <a:lnTo>
                    <a:pt x="999" y="804"/>
                  </a:lnTo>
                  <a:lnTo>
                    <a:pt x="1007" y="808"/>
                  </a:lnTo>
                  <a:lnTo>
                    <a:pt x="1054" y="808"/>
                  </a:lnTo>
                  <a:lnTo>
                    <a:pt x="1054" y="770"/>
                  </a:lnTo>
                  <a:lnTo>
                    <a:pt x="1045" y="762"/>
                  </a:lnTo>
                  <a:lnTo>
                    <a:pt x="1045" y="711"/>
                  </a:lnTo>
                  <a:lnTo>
                    <a:pt x="1037" y="703"/>
                  </a:lnTo>
                  <a:lnTo>
                    <a:pt x="1037" y="673"/>
                  </a:lnTo>
                  <a:lnTo>
                    <a:pt x="1028" y="664"/>
                  </a:lnTo>
                  <a:lnTo>
                    <a:pt x="1028" y="605"/>
                  </a:lnTo>
                  <a:lnTo>
                    <a:pt x="1020" y="597"/>
                  </a:lnTo>
                  <a:lnTo>
                    <a:pt x="1020" y="559"/>
                  </a:lnTo>
                  <a:lnTo>
                    <a:pt x="1037" y="559"/>
                  </a:lnTo>
                  <a:lnTo>
                    <a:pt x="1037" y="550"/>
                  </a:lnTo>
                  <a:lnTo>
                    <a:pt x="1045" y="546"/>
                  </a:lnTo>
                  <a:lnTo>
                    <a:pt x="1045" y="537"/>
                  </a:lnTo>
                  <a:lnTo>
                    <a:pt x="1054" y="529"/>
                  </a:lnTo>
                  <a:lnTo>
                    <a:pt x="1054" y="521"/>
                  </a:lnTo>
                  <a:lnTo>
                    <a:pt x="1058" y="516"/>
                  </a:lnTo>
                  <a:lnTo>
                    <a:pt x="1054" y="508"/>
                  </a:lnTo>
                  <a:lnTo>
                    <a:pt x="1054" y="499"/>
                  </a:lnTo>
                  <a:lnTo>
                    <a:pt x="1058" y="491"/>
                  </a:lnTo>
                  <a:lnTo>
                    <a:pt x="1058" y="478"/>
                  </a:lnTo>
                  <a:lnTo>
                    <a:pt x="1066" y="470"/>
                  </a:lnTo>
                  <a:lnTo>
                    <a:pt x="1075" y="470"/>
                  </a:lnTo>
                  <a:lnTo>
                    <a:pt x="1096" y="444"/>
                  </a:lnTo>
                  <a:lnTo>
                    <a:pt x="1096" y="440"/>
                  </a:lnTo>
                  <a:lnTo>
                    <a:pt x="1104" y="432"/>
                  </a:lnTo>
                  <a:lnTo>
                    <a:pt x="1104" y="423"/>
                  </a:lnTo>
                  <a:lnTo>
                    <a:pt x="1121" y="410"/>
                  </a:lnTo>
                  <a:lnTo>
                    <a:pt x="1121" y="377"/>
                  </a:lnTo>
                  <a:lnTo>
                    <a:pt x="1113" y="368"/>
                  </a:lnTo>
                  <a:lnTo>
                    <a:pt x="1113" y="296"/>
                  </a:lnTo>
                  <a:lnTo>
                    <a:pt x="1104" y="288"/>
                  </a:lnTo>
                  <a:lnTo>
                    <a:pt x="1121" y="271"/>
                  </a:lnTo>
                  <a:lnTo>
                    <a:pt x="1121" y="258"/>
                  </a:lnTo>
                  <a:lnTo>
                    <a:pt x="1143" y="233"/>
                  </a:lnTo>
                  <a:lnTo>
                    <a:pt x="1143" y="228"/>
                  </a:lnTo>
                  <a:lnTo>
                    <a:pt x="1151" y="220"/>
                  </a:lnTo>
                  <a:lnTo>
                    <a:pt x="1159" y="220"/>
                  </a:lnTo>
                  <a:lnTo>
                    <a:pt x="1164" y="212"/>
                  </a:lnTo>
                  <a:lnTo>
                    <a:pt x="1181" y="212"/>
                  </a:lnTo>
                  <a:lnTo>
                    <a:pt x="1189" y="203"/>
                  </a:lnTo>
                  <a:lnTo>
                    <a:pt x="1198" y="203"/>
                  </a:lnTo>
                  <a:lnTo>
                    <a:pt x="1202" y="195"/>
                  </a:lnTo>
                  <a:lnTo>
                    <a:pt x="1210" y="195"/>
                  </a:lnTo>
                  <a:lnTo>
                    <a:pt x="1219" y="190"/>
                  </a:lnTo>
                  <a:lnTo>
                    <a:pt x="1227" y="190"/>
                  </a:lnTo>
                  <a:lnTo>
                    <a:pt x="1231" y="182"/>
                  </a:lnTo>
                  <a:lnTo>
                    <a:pt x="1240" y="182"/>
                  </a:lnTo>
                  <a:lnTo>
                    <a:pt x="1240" y="144"/>
                  </a:lnTo>
                  <a:lnTo>
                    <a:pt x="1248" y="135"/>
                  </a:lnTo>
                  <a:lnTo>
                    <a:pt x="1248" y="123"/>
                  </a:lnTo>
                  <a:lnTo>
                    <a:pt x="1227" y="97"/>
                  </a:lnTo>
                  <a:lnTo>
                    <a:pt x="1210" y="97"/>
                  </a:lnTo>
                  <a:lnTo>
                    <a:pt x="1202" y="89"/>
                  </a:lnTo>
                  <a:lnTo>
                    <a:pt x="1181" y="89"/>
                  </a:lnTo>
                  <a:lnTo>
                    <a:pt x="1181" y="85"/>
                  </a:lnTo>
                  <a:lnTo>
                    <a:pt x="1202" y="59"/>
                  </a:lnTo>
                  <a:lnTo>
                    <a:pt x="1202" y="46"/>
                  </a:lnTo>
                  <a:lnTo>
                    <a:pt x="1189" y="46"/>
                  </a:lnTo>
                  <a:lnTo>
                    <a:pt x="1181" y="38"/>
                  </a:lnTo>
                  <a:lnTo>
                    <a:pt x="1172" y="38"/>
                  </a:lnTo>
                  <a:lnTo>
                    <a:pt x="1151" y="17"/>
                  </a:lnTo>
                  <a:lnTo>
                    <a:pt x="1151" y="8"/>
                  </a:lnTo>
                  <a:lnTo>
                    <a:pt x="1143" y="0"/>
                  </a:lnTo>
                  <a:lnTo>
                    <a:pt x="1121" y="0"/>
                  </a:lnTo>
                  <a:lnTo>
                    <a:pt x="1113" y="8"/>
                  </a:lnTo>
                  <a:lnTo>
                    <a:pt x="1104" y="8"/>
                  </a:lnTo>
                  <a:lnTo>
                    <a:pt x="1096" y="17"/>
                  </a:lnTo>
                  <a:lnTo>
                    <a:pt x="1092" y="17"/>
                  </a:lnTo>
                  <a:lnTo>
                    <a:pt x="1083" y="21"/>
                  </a:lnTo>
                  <a:lnTo>
                    <a:pt x="1066" y="2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8C0C953B-DED5-4E4D-8079-2222795F8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3" y="1765"/>
              <a:ext cx="413" cy="360"/>
            </a:xfrm>
            <a:custGeom>
              <a:avLst/>
              <a:gdLst>
                <a:gd name="T0" fmla="*/ 787 w 1832"/>
                <a:gd name="T1" fmla="*/ 190 h 1596"/>
                <a:gd name="T2" fmla="*/ 719 w 1832"/>
                <a:gd name="T3" fmla="*/ 271 h 1596"/>
                <a:gd name="T4" fmla="*/ 605 w 1832"/>
                <a:gd name="T5" fmla="*/ 288 h 1596"/>
                <a:gd name="T6" fmla="*/ 448 w 1832"/>
                <a:gd name="T7" fmla="*/ 266 h 1596"/>
                <a:gd name="T8" fmla="*/ 385 w 1832"/>
                <a:gd name="T9" fmla="*/ 271 h 1596"/>
                <a:gd name="T10" fmla="*/ 317 w 1832"/>
                <a:gd name="T11" fmla="*/ 309 h 1596"/>
                <a:gd name="T12" fmla="*/ 258 w 1832"/>
                <a:gd name="T13" fmla="*/ 410 h 1596"/>
                <a:gd name="T14" fmla="*/ 317 w 1832"/>
                <a:gd name="T15" fmla="*/ 546 h 1596"/>
                <a:gd name="T16" fmla="*/ 270 w 1832"/>
                <a:gd name="T17" fmla="*/ 546 h 1596"/>
                <a:gd name="T18" fmla="*/ 173 w 1832"/>
                <a:gd name="T19" fmla="*/ 567 h 1596"/>
                <a:gd name="T20" fmla="*/ 29 w 1832"/>
                <a:gd name="T21" fmla="*/ 588 h 1596"/>
                <a:gd name="T22" fmla="*/ 21 w 1832"/>
                <a:gd name="T23" fmla="*/ 656 h 1596"/>
                <a:gd name="T24" fmla="*/ 88 w 1832"/>
                <a:gd name="T25" fmla="*/ 796 h 1596"/>
                <a:gd name="T26" fmla="*/ 67 w 1832"/>
                <a:gd name="T27" fmla="*/ 884 h 1596"/>
                <a:gd name="T28" fmla="*/ 88 w 1832"/>
                <a:gd name="T29" fmla="*/ 1007 h 1596"/>
                <a:gd name="T30" fmla="*/ 173 w 1832"/>
                <a:gd name="T31" fmla="*/ 1083 h 1596"/>
                <a:gd name="T32" fmla="*/ 190 w 1832"/>
                <a:gd name="T33" fmla="*/ 1164 h 1596"/>
                <a:gd name="T34" fmla="*/ 190 w 1832"/>
                <a:gd name="T35" fmla="*/ 1257 h 1596"/>
                <a:gd name="T36" fmla="*/ 203 w 1832"/>
                <a:gd name="T37" fmla="*/ 1337 h 1596"/>
                <a:gd name="T38" fmla="*/ 372 w 1832"/>
                <a:gd name="T39" fmla="*/ 1392 h 1596"/>
                <a:gd name="T40" fmla="*/ 469 w 1832"/>
                <a:gd name="T41" fmla="*/ 1422 h 1596"/>
                <a:gd name="T42" fmla="*/ 584 w 1832"/>
                <a:gd name="T43" fmla="*/ 1452 h 1596"/>
                <a:gd name="T44" fmla="*/ 745 w 1832"/>
                <a:gd name="T45" fmla="*/ 1490 h 1596"/>
                <a:gd name="T46" fmla="*/ 816 w 1832"/>
                <a:gd name="T47" fmla="*/ 1528 h 1596"/>
                <a:gd name="T48" fmla="*/ 918 w 1832"/>
                <a:gd name="T49" fmla="*/ 1557 h 1596"/>
                <a:gd name="T50" fmla="*/ 1028 w 1832"/>
                <a:gd name="T51" fmla="*/ 1583 h 1596"/>
                <a:gd name="T52" fmla="*/ 1075 w 1832"/>
                <a:gd name="T53" fmla="*/ 1549 h 1596"/>
                <a:gd name="T54" fmla="*/ 1151 w 1832"/>
                <a:gd name="T55" fmla="*/ 1528 h 1596"/>
                <a:gd name="T56" fmla="*/ 1189 w 1832"/>
                <a:gd name="T57" fmla="*/ 1460 h 1596"/>
                <a:gd name="T58" fmla="*/ 1265 w 1832"/>
                <a:gd name="T59" fmla="*/ 1439 h 1596"/>
                <a:gd name="T60" fmla="*/ 1341 w 1832"/>
                <a:gd name="T61" fmla="*/ 1443 h 1596"/>
                <a:gd name="T62" fmla="*/ 1422 w 1832"/>
                <a:gd name="T63" fmla="*/ 1481 h 1596"/>
                <a:gd name="T64" fmla="*/ 1566 w 1832"/>
                <a:gd name="T65" fmla="*/ 1443 h 1596"/>
                <a:gd name="T66" fmla="*/ 1714 w 1832"/>
                <a:gd name="T67" fmla="*/ 1409 h 1596"/>
                <a:gd name="T68" fmla="*/ 1824 w 1832"/>
                <a:gd name="T69" fmla="*/ 1375 h 1596"/>
                <a:gd name="T70" fmla="*/ 1832 w 1832"/>
                <a:gd name="T71" fmla="*/ 1278 h 1596"/>
                <a:gd name="T72" fmla="*/ 1667 w 1832"/>
                <a:gd name="T73" fmla="*/ 1181 h 1596"/>
                <a:gd name="T74" fmla="*/ 1591 w 1832"/>
                <a:gd name="T75" fmla="*/ 1066 h 1596"/>
                <a:gd name="T76" fmla="*/ 1498 w 1832"/>
                <a:gd name="T77" fmla="*/ 1113 h 1596"/>
                <a:gd name="T78" fmla="*/ 1460 w 1832"/>
                <a:gd name="T79" fmla="*/ 1037 h 1596"/>
                <a:gd name="T80" fmla="*/ 1485 w 1832"/>
                <a:gd name="T81" fmla="*/ 923 h 1596"/>
                <a:gd name="T82" fmla="*/ 1418 w 1832"/>
                <a:gd name="T83" fmla="*/ 855 h 1596"/>
                <a:gd name="T84" fmla="*/ 1312 w 1832"/>
                <a:gd name="T85" fmla="*/ 749 h 1596"/>
                <a:gd name="T86" fmla="*/ 1295 w 1832"/>
                <a:gd name="T87" fmla="*/ 643 h 1596"/>
                <a:gd name="T88" fmla="*/ 1341 w 1832"/>
                <a:gd name="T89" fmla="*/ 614 h 1596"/>
                <a:gd name="T90" fmla="*/ 1477 w 1832"/>
                <a:gd name="T91" fmla="*/ 537 h 1596"/>
                <a:gd name="T92" fmla="*/ 1536 w 1832"/>
                <a:gd name="T93" fmla="*/ 597 h 1596"/>
                <a:gd name="T94" fmla="*/ 1536 w 1832"/>
                <a:gd name="T95" fmla="*/ 470 h 1596"/>
                <a:gd name="T96" fmla="*/ 1468 w 1832"/>
                <a:gd name="T97" fmla="*/ 410 h 1596"/>
                <a:gd name="T98" fmla="*/ 1409 w 1832"/>
                <a:gd name="T99" fmla="*/ 372 h 1596"/>
                <a:gd name="T100" fmla="*/ 1316 w 1832"/>
                <a:gd name="T101" fmla="*/ 317 h 1596"/>
                <a:gd name="T102" fmla="*/ 1286 w 1832"/>
                <a:gd name="T103" fmla="*/ 211 h 1596"/>
                <a:gd name="T104" fmla="*/ 1181 w 1832"/>
                <a:gd name="T105" fmla="*/ 106 h 1596"/>
                <a:gd name="T106" fmla="*/ 1130 w 1832"/>
                <a:gd name="T107" fmla="*/ 0 h 1596"/>
                <a:gd name="T108" fmla="*/ 999 w 1832"/>
                <a:gd name="T109" fmla="*/ 38 h 1596"/>
                <a:gd name="T110" fmla="*/ 901 w 1832"/>
                <a:gd name="T111" fmla="*/ 76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32" h="1596">
                  <a:moveTo>
                    <a:pt x="825" y="67"/>
                  </a:moveTo>
                  <a:lnTo>
                    <a:pt x="825" y="76"/>
                  </a:lnTo>
                  <a:lnTo>
                    <a:pt x="808" y="89"/>
                  </a:lnTo>
                  <a:lnTo>
                    <a:pt x="808" y="114"/>
                  </a:lnTo>
                  <a:lnTo>
                    <a:pt x="787" y="135"/>
                  </a:lnTo>
                  <a:lnTo>
                    <a:pt x="787" y="144"/>
                  </a:lnTo>
                  <a:lnTo>
                    <a:pt x="778" y="152"/>
                  </a:lnTo>
                  <a:lnTo>
                    <a:pt x="778" y="182"/>
                  </a:lnTo>
                  <a:lnTo>
                    <a:pt x="787" y="190"/>
                  </a:lnTo>
                  <a:lnTo>
                    <a:pt x="787" y="220"/>
                  </a:lnTo>
                  <a:lnTo>
                    <a:pt x="778" y="228"/>
                  </a:lnTo>
                  <a:lnTo>
                    <a:pt x="778" y="233"/>
                  </a:lnTo>
                  <a:lnTo>
                    <a:pt x="770" y="233"/>
                  </a:lnTo>
                  <a:lnTo>
                    <a:pt x="766" y="241"/>
                  </a:lnTo>
                  <a:lnTo>
                    <a:pt x="757" y="241"/>
                  </a:lnTo>
                  <a:lnTo>
                    <a:pt x="749" y="249"/>
                  </a:lnTo>
                  <a:lnTo>
                    <a:pt x="745" y="249"/>
                  </a:lnTo>
                  <a:lnTo>
                    <a:pt x="719" y="271"/>
                  </a:lnTo>
                  <a:lnTo>
                    <a:pt x="711" y="271"/>
                  </a:lnTo>
                  <a:lnTo>
                    <a:pt x="690" y="296"/>
                  </a:lnTo>
                  <a:lnTo>
                    <a:pt x="681" y="296"/>
                  </a:lnTo>
                  <a:lnTo>
                    <a:pt x="673" y="300"/>
                  </a:lnTo>
                  <a:lnTo>
                    <a:pt x="643" y="300"/>
                  </a:lnTo>
                  <a:lnTo>
                    <a:pt x="634" y="296"/>
                  </a:lnTo>
                  <a:lnTo>
                    <a:pt x="626" y="296"/>
                  </a:lnTo>
                  <a:lnTo>
                    <a:pt x="622" y="288"/>
                  </a:lnTo>
                  <a:lnTo>
                    <a:pt x="605" y="288"/>
                  </a:lnTo>
                  <a:lnTo>
                    <a:pt x="596" y="279"/>
                  </a:lnTo>
                  <a:lnTo>
                    <a:pt x="520" y="279"/>
                  </a:lnTo>
                  <a:lnTo>
                    <a:pt x="507" y="296"/>
                  </a:lnTo>
                  <a:lnTo>
                    <a:pt x="499" y="296"/>
                  </a:lnTo>
                  <a:lnTo>
                    <a:pt x="491" y="288"/>
                  </a:lnTo>
                  <a:lnTo>
                    <a:pt x="482" y="288"/>
                  </a:lnTo>
                  <a:lnTo>
                    <a:pt x="469" y="271"/>
                  </a:lnTo>
                  <a:lnTo>
                    <a:pt x="448" y="271"/>
                  </a:lnTo>
                  <a:lnTo>
                    <a:pt x="448" y="266"/>
                  </a:lnTo>
                  <a:lnTo>
                    <a:pt x="440" y="258"/>
                  </a:lnTo>
                  <a:lnTo>
                    <a:pt x="431" y="258"/>
                  </a:lnTo>
                  <a:lnTo>
                    <a:pt x="423" y="249"/>
                  </a:lnTo>
                  <a:lnTo>
                    <a:pt x="414" y="249"/>
                  </a:lnTo>
                  <a:lnTo>
                    <a:pt x="414" y="258"/>
                  </a:lnTo>
                  <a:lnTo>
                    <a:pt x="410" y="266"/>
                  </a:lnTo>
                  <a:lnTo>
                    <a:pt x="402" y="266"/>
                  </a:lnTo>
                  <a:lnTo>
                    <a:pt x="393" y="271"/>
                  </a:lnTo>
                  <a:lnTo>
                    <a:pt x="385" y="271"/>
                  </a:lnTo>
                  <a:lnTo>
                    <a:pt x="376" y="279"/>
                  </a:lnTo>
                  <a:lnTo>
                    <a:pt x="372" y="279"/>
                  </a:lnTo>
                  <a:lnTo>
                    <a:pt x="364" y="288"/>
                  </a:lnTo>
                  <a:lnTo>
                    <a:pt x="355" y="288"/>
                  </a:lnTo>
                  <a:lnTo>
                    <a:pt x="347" y="296"/>
                  </a:lnTo>
                  <a:lnTo>
                    <a:pt x="338" y="296"/>
                  </a:lnTo>
                  <a:lnTo>
                    <a:pt x="334" y="300"/>
                  </a:lnTo>
                  <a:lnTo>
                    <a:pt x="325" y="300"/>
                  </a:lnTo>
                  <a:lnTo>
                    <a:pt x="317" y="309"/>
                  </a:lnTo>
                  <a:lnTo>
                    <a:pt x="309" y="309"/>
                  </a:lnTo>
                  <a:lnTo>
                    <a:pt x="300" y="317"/>
                  </a:lnTo>
                  <a:lnTo>
                    <a:pt x="296" y="317"/>
                  </a:lnTo>
                  <a:lnTo>
                    <a:pt x="287" y="326"/>
                  </a:lnTo>
                  <a:lnTo>
                    <a:pt x="287" y="343"/>
                  </a:lnTo>
                  <a:lnTo>
                    <a:pt x="279" y="343"/>
                  </a:lnTo>
                  <a:lnTo>
                    <a:pt x="266" y="355"/>
                  </a:lnTo>
                  <a:lnTo>
                    <a:pt x="258" y="355"/>
                  </a:lnTo>
                  <a:lnTo>
                    <a:pt x="258" y="410"/>
                  </a:lnTo>
                  <a:lnTo>
                    <a:pt x="266" y="415"/>
                  </a:lnTo>
                  <a:lnTo>
                    <a:pt x="266" y="431"/>
                  </a:lnTo>
                  <a:lnTo>
                    <a:pt x="270" y="431"/>
                  </a:lnTo>
                  <a:lnTo>
                    <a:pt x="279" y="440"/>
                  </a:lnTo>
                  <a:lnTo>
                    <a:pt x="287" y="440"/>
                  </a:lnTo>
                  <a:lnTo>
                    <a:pt x="287" y="461"/>
                  </a:lnTo>
                  <a:lnTo>
                    <a:pt x="296" y="470"/>
                  </a:lnTo>
                  <a:lnTo>
                    <a:pt x="296" y="520"/>
                  </a:lnTo>
                  <a:lnTo>
                    <a:pt x="317" y="546"/>
                  </a:lnTo>
                  <a:lnTo>
                    <a:pt x="317" y="584"/>
                  </a:lnTo>
                  <a:lnTo>
                    <a:pt x="334" y="597"/>
                  </a:lnTo>
                  <a:lnTo>
                    <a:pt x="325" y="605"/>
                  </a:lnTo>
                  <a:lnTo>
                    <a:pt x="300" y="605"/>
                  </a:lnTo>
                  <a:lnTo>
                    <a:pt x="287" y="588"/>
                  </a:lnTo>
                  <a:lnTo>
                    <a:pt x="287" y="575"/>
                  </a:lnTo>
                  <a:lnTo>
                    <a:pt x="296" y="567"/>
                  </a:lnTo>
                  <a:lnTo>
                    <a:pt x="296" y="546"/>
                  </a:lnTo>
                  <a:lnTo>
                    <a:pt x="270" y="546"/>
                  </a:lnTo>
                  <a:lnTo>
                    <a:pt x="266" y="554"/>
                  </a:lnTo>
                  <a:lnTo>
                    <a:pt x="249" y="554"/>
                  </a:lnTo>
                  <a:lnTo>
                    <a:pt x="249" y="567"/>
                  </a:lnTo>
                  <a:lnTo>
                    <a:pt x="241" y="567"/>
                  </a:lnTo>
                  <a:lnTo>
                    <a:pt x="232" y="558"/>
                  </a:lnTo>
                  <a:lnTo>
                    <a:pt x="211" y="558"/>
                  </a:lnTo>
                  <a:lnTo>
                    <a:pt x="203" y="554"/>
                  </a:lnTo>
                  <a:lnTo>
                    <a:pt x="173" y="554"/>
                  </a:lnTo>
                  <a:lnTo>
                    <a:pt x="173" y="567"/>
                  </a:lnTo>
                  <a:lnTo>
                    <a:pt x="156" y="584"/>
                  </a:lnTo>
                  <a:lnTo>
                    <a:pt x="156" y="588"/>
                  </a:lnTo>
                  <a:lnTo>
                    <a:pt x="122" y="588"/>
                  </a:lnTo>
                  <a:lnTo>
                    <a:pt x="97" y="614"/>
                  </a:lnTo>
                  <a:lnTo>
                    <a:pt x="76" y="614"/>
                  </a:lnTo>
                  <a:lnTo>
                    <a:pt x="67" y="605"/>
                  </a:lnTo>
                  <a:lnTo>
                    <a:pt x="59" y="605"/>
                  </a:lnTo>
                  <a:lnTo>
                    <a:pt x="46" y="588"/>
                  </a:lnTo>
                  <a:lnTo>
                    <a:pt x="29" y="588"/>
                  </a:lnTo>
                  <a:lnTo>
                    <a:pt x="29" y="605"/>
                  </a:lnTo>
                  <a:lnTo>
                    <a:pt x="17" y="622"/>
                  </a:lnTo>
                  <a:lnTo>
                    <a:pt x="8" y="622"/>
                  </a:lnTo>
                  <a:lnTo>
                    <a:pt x="0" y="626"/>
                  </a:lnTo>
                  <a:lnTo>
                    <a:pt x="0" y="635"/>
                  </a:lnTo>
                  <a:lnTo>
                    <a:pt x="8" y="643"/>
                  </a:lnTo>
                  <a:lnTo>
                    <a:pt x="17" y="643"/>
                  </a:lnTo>
                  <a:lnTo>
                    <a:pt x="17" y="652"/>
                  </a:lnTo>
                  <a:lnTo>
                    <a:pt x="21" y="656"/>
                  </a:lnTo>
                  <a:lnTo>
                    <a:pt x="21" y="673"/>
                  </a:lnTo>
                  <a:lnTo>
                    <a:pt x="29" y="681"/>
                  </a:lnTo>
                  <a:lnTo>
                    <a:pt x="29" y="690"/>
                  </a:lnTo>
                  <a:lnTo>
                    <a:pt x="38" y="694"/>
                  </a:lnTo>
                  <a:lnTo>
                    <a:pt x="38" y="702"/>
                  </a:lnTo>
                  <a:lnTo>
                    <a:pt x="67" y="736"/>
                  </a:lnTo>
                  <a:lnTo>
                    <a:pt x="67" y="740"/>
                  </a:lnTo>
                  <a:lnTo>
                    <a:pt x="88" y="762"/>
                  </a:lnTo>
                  <a:lnTo>
                    <a:pt x="88" y="796"/>
                  </a:lnTo>
                  <a:lnTo>
                    <a:pt x="105" y="796"/>
                  </a:lnTo>
                  <a:lnTo>
                    <a:pt x="105" y="808"/>
                  </a:lnTo>
                  <a:lnTo>
                    <a:pt x="88" y="825"/>
                  </a:lnTo>
                  <a:lnTo>
                    <a:pt x="88" y="834"/>
                  </a:lnTo>
                  <a:lnTo>
                    <a:pt x="84" y="842"/>
                  </a:lnTo>
                  <a:lnTo>
                    <a:pt x="84" y="863"/>
                  </a:lnTo>
                  <a:lnTo>
                    <a:pt x="76" y="872"/>
                  </a:lnTo>
                  <a:lnTo>
                    <a:pt x="76" y="876"/>
                  </a:lnTo>
                  <a:lnTo>
                    <a:pt x="67" y="884"/>
                  </a:lnTo>
                  <a:lnTo>
                    <a:pt x="67" y="901"/>
                  </a:lnTo>
                  <a:lnTo>
                    <a:pt x="84" y="914"/>
                  </a:lnTo>
                  <a:lnTo>
                    <a:pt x="97" y="914"/>
                  </a:lnTo>
                  <a:lnTo>
                    <a:pt x="97" y="931"/>
                  </a:lnTo>
                  <a:lnTo>
                    <a:pt x="88" y="939"/>
                  </a:lnTo>
                  <a:lnTo>
                    <a:pt x="88" y="961"/>
                  </a:lnTo>
                  <a:lnTo>
                    <a:pt x="84" y="969"/>
                  </a:lnTo>
                  <a:lnTo>
                    <a:pt x="84" y="999"/>
                  </a:lnTo>
                  <a:lnTo>
                    <a:pt x="88" y="1007"/>
                  </a:lnTo>
                  <a:lnTo>
                    <a:pt x="97" y="1007"/>
                  </a:lnTo>
                  <a:lnTo>
                    <a:pt x="105" y="1016"/>
                  </a:lnTo>
                  <a:lnTo>
                    <a:pt x="105" y="1028"/>
                  </a:lnTo>
                  <a:lnTo>
                    <a:pt x="127" y="1049"/>
                  </a:lnTo>
                  <a:lnTo>
                    <a:pt x="127" y="1058"/>
                  </a:lnTo>
                  <a:lnTo>
                    <a:pt x="143" y="1075"/>
                  </a:lnTo>
                  <a:lnTo>
                    <a:pt x="152" y="1075"/>
                  </a:lnTo>
                  <a:lnTo>
                    <a:pt x="156" y="1083"/>
                  </a:lnTo>
                  <a:lnTo>
                    <a:pt x="173" y="1083"/>
                  </a:lnTo>
                  <a:lnTo>
                    <a:pt x="182" y="1088"/>
                  </a:lnTo>
                  <a:lnTo>
                    <a:pt x="182" y="1096"/>
                  </a:lnTo>
                  <a:lnTo>
                    <a:pt x="190" y="1105"/>
                  </a:lnTo>
                  <a:lnTo>
                    <a:pt x="190" y="1113"/>
                  </a:lnTo>
                  <a:lnTo>
                    <a:pt x="194" y="1113"/>
                  </a:lnTo>
                  <a:lnTo>
                    <a:pt x="203" y="1121"/>
                  </a:lnTo>
                  <a:lnTo>
                    <a:pt x="203" y="1126"/>
                  </a:lnTo>
                  <a:lnTo>
                    <a:pt x="190" y="1143"/>
                  </a:lnTo>
                  <a:lnTo>
                    <a:pt x="190" y="1164"/>
                  </a:lnTo>
                  <a:lnTo>
                    <a:pt x="194" y="1172"/>
                  </a:lnTo>
                  <a:lnTo>
                    <a:pt x="203" y="1172"/>
                  </a:lnTo>
                  <a:lnTo>
                    <a:pt x="211" y="1181"/>
                  </a:lnTo>
                  <a:lnTo>
                    <a:pt x="220" y="1181"/>
                  </a:lnTo>
                  <a:lnTo>
                    <a:pt x="220" y="1193"/>
                  </a:lnTo>
                  <a:lnTo>
                    <a:pt x="232" y="1193"/>
                  </a:lnTo>
                  <a:lnTo>
                    <a:pt x="232" y="1202"/>
                  </a:lnTo>
                  <a:lnTo>
                    <a:pt x="190" y="1248"/>
                  </a:lnTo>
                  <a:lnTo>
                    <a:pt x="190" y="1257"/>
                  </a:lnTo>
                  <a:lnTo>
                    <a:pt x="182" y="1257"/>
                  </a:lnTo>
                  <a:lnTo>
                    <a:pt x="165" y="1270"/>
                  </a:lnTo>
                  <a:lnTo>
                    <a:pt x="165" y="1287"/>
                  </a:lnTo>
                  <a:lnTo>
                    <a:pt x="173" y="1295"/>
                  </a:lnTo>
                  <a:lnTo>
                    <a:pt x="173" y="1308"/>
                  </a:lnTo>
                  <a:lnTo>
                    <a:pt x="182" y="1316"/>
                  </a:lnTo>
                  <a:lnTo>
                    <a:pt x="182" y="1333"/>
                  </a:lnTo>
                  <a:lnTo>
                    <a:pt x="190" y="1337"/>
                  </a:lnTo>
                  <a:lnTo>
                    <a:pt x="203" y="1337"/>
                  </a:lnTo>
                  <a:lnTo>
                    <a:pt x="211" y="1333"/>
                  </a:lnTo>
                  <a:lnTo>
                    <a:pt x="241" y="1333"/>
                  </a:lnTo>
                  <a:lnTo>
                    <a:pt x="258" y="1346"/>
                  </a:lnTo>
                  <a:lnTo>
                    <a:pt x="258" y="1409"/>
                  </a:lnTo>
                  <a:lnTo>
                    <a:pt x="270" y="1409"/>
                  </a:lnTo>
                  <a:lnTo>
                    <a:pt x="279" y="1401"/>
                  </a:lnTo>
                  <a:lnTo>
                    <a:pt x="325" y="1401"/>
                  </a:lnTo>
                  <a:lnTo>
                    <a:pt x="334" y="1392"/>
                  </a:lnTo>
                  <a:lnTo>
                    <a:pt x="372" y="1392"/>
                  </a:lnTo>
                  <a:lnTo>
                    <a:pt x="376" y="1384"/>
                  </a:lnTo>
                  <a:lnTo>
                    <a:pt x="393" y="1384"/>
                  </a:lnTo>
                  <a:lnTo>
                    <a:pt x="402" y="1375"/>
                  </a:lnTo>
                  <a:lnTo>
                    <a:pt x="448" y="1375"/>
                  </a:lnTo>
                  <a:lnTo>
                    <a:pt x="448" y="1384"/>
                  </a:lnTo>
                  <a:lnTo>
                    <a:pt x="452" y="1392"/>
                  </a:lnTo>
                  <a:lnTo>
                    <a:pt x="461" y="1392"/>
                  </a:lnTo>
                  <a:lnTo>
                    <a:pt x="461" y="1414"/>
                  </a:lnTo>
                  <a:lnTo>
                    <a:pt x="469" y="1422"/>
                  </a:lnTo>
                  <a:lnTo>
                    <a:pt x="478" y="1422"/>
                  </a:lnTo>
                  <a:lnTo>
                    <a:pt x="482" y="1430"/>
                  </a:lnTo>
                  <a:lnTo>
                    <a:pt x="499" y="1430"/>
                  </a:lnTo>
                  <a:lnTo>
                    <a:pt x="507" y="1439"/>
                  </a:lnTo>
                  <a:lnTo>
                    <a:pt x="520" y="1439"/>
                  </a:lnTo>
                  <a:lnTo>
                    <a:pt x="529" y="1443"/>
                  </a:lnTo>
                  <a:lnTo>
                    <a:pt x="554" y="1443"/>
                  </a:lnTo>
                  <a:lnTo>
                    <a:pt x="558" y="1452"/>
                  </a:lnTo>
                  <a:lnTo>
                    <a:pt x="584" y="1452"/>
                  </a:lnTo>
                  <a:lnTo>
                    <a:pt x="588" y="1460"/>
                  </a:lnTo>
                  <a:lnTo>
                    <a:pt x="613" y="1460"/>
                  </a:lnTo>
                  <a:lnTo>
                    <a:pt x="622" y="1469"/>
                  </a:lnTo>
                  <a:lnTo>
                    <a:pt x="681" y="1469"/>
                  </a:lnTo>
                  <a:lnTo>
                    <a:pt x="690" y="1477"/>
                  </a:lnTo>
                  <a:lnTo>
                    <a:pt x="702" y="1477"/>
                  </a:lnTo>
                  <a:lnTo>
                    <a:pt x="711" y="1481"/>
                  </a:lnTo>
                  <a:lnTo>
                    <a:pt x="736" y="1481"/>
                  </a:lnTo>
                  <a:lnTo>
                    <a:pt x="745" y="1490"/>
                  </a:lnTo>
                  <a:lnTo>
                    <a:pt x="749" y="1481"/>
                  </a:lnTo>
                  <a:lnTo>
                    <a:pt x="757" y="1481"/>
                  </a:lnTo>
                  <a:lnTo>
                    <a:pt x="766" y="1490"/>
                  </a:lnTo>
                  <a:lnTo>
                    <a:pt x="770" y="1490"/>
                  </a:lnTo>
                  <a:lnTo>
                    <a:pt x="778" y="1498"/>
                  </a:lnTo>
                  <a:lnTo>
                    <a:pt x="787" y="1498"/>
                  </a:lnTo>
                  <a:lnTo>
                    <a:pt x="808" y="1519"/>
                  </a:lnTo>
                  <a:lnTo>
                    <a:pt x="816" y="1519"/>
                  </a:lnTo>
                  <a:lnTo>
                    <a:pt x="816" y="1528"/>
                  </a:lnTo>
                  <a:lnTo>
                    <a:pt x="808" y="1536"/>
                  </a:lnTo>
                  <a:lnTo>
                    <a:pt x="816" y="1545"/>
                  </a:lnTo>
                  <a:lnTo>
                    <a:pt x="804" y="1557"/>
                  </a:lnTo>
                  <a:lnTo>
                    <a:pt x="825" y="1583"/>
                  </a:lnTo>
                  <a:lnTo>
                    <a:pt x="833" y="1583"/>
                  </a:lnTo>
                  <a:lnTo>
                    <a:pt x="842" y="1574"/>
                  </a:lnTo>
                  <a:lnTo>
                    <a:pt x="863" y="1574"/>
                  </a:lnTo>
                  <a:lnTo>
                    <a:pt x="876" y="1557"/>
                  </a:lnTo>
                  <a:lnTo>
                    <a:pt x="918" y="1557"/>
                  </a:lnTo>
                  <a:lnTo>
                    <a:pt x="918" y="1566"/>
                  </a:lnTo>
                  <a:lnTo>
                    <a:pt x="922" y="1574"/>
                  </a:lnTo>
                  <a:lnTo>
                    <a:pt x="931" y="1574"/>
                  </a:lnTo>
                  <a:lnTo>
                    <a:pt x="939" y="1583"/>
                  </a:lnTo>
                  <a:lnTo>
                    <a:pt x="977" y="1583"/>
                  </a:lnTo>
                  <a:lnTo>
                    <a:pt x="986" y="1574"/>
                  </a:lnTo>
                  <a:lnTo>
                    <a:pt x="999" y="1574"/>
                  </a:lnTo>
                  <a:lnTo>
                    <a:pt x="1007" y="1583"/>
                  </a:lnTo>
                  <a:lnTo>
                    <a:pt x="1028" y="1583"/>
                  </a:lnTo>
                  <a:lnTo>
                    <a:pt x="1037" y="1587"/>
                  </a:lnTo>
                  <a:lnTo>
                    <a:pt x="1054" y="1587"/>
                  </a:lnTo>
                  <a:lnTo>
                    <a:pt x="1058" y="1596"/>
                  </a:lnTo>
                  <a:lnTo>
                    <a:pt x="1066" y="1596"/>
                  </a:lnTo>
                  <a:lnTo>
                    <a:pt x="1075" y="1587"/>
                  </a:lnTo>
                  <a:lnTo>
                    <a:pt x="1083" y="1587"/>
                  </a:lnTo>
                  <a:lnTo>
                    <a:pt x="1083" y="1583"/>
                  </a:lnTo>
                  <a:lnTo>
                    <a:pt x="1075" y="1574"/>
                  </a:lnTo>
                  <a:lnTo>
                    <a:pt x="1075" y="1549"/>
                  </a:lnTo>
                  <a:lnTo>
                    <a:pt x="1066" y="1545"/>
                  </a:lnTo>
                  <a:lnTo>
                    <a:pt x="1066" y="1536"/>
                  </a:lnTo>
                  <a:lnTo>
                    <a:pt x="1075" y="1536"/>
                  </a:lnTo>
                  <a:lnTo>
                    <a:pt x="1083" y="1528"/>
                  </a:lnTo>
                  <a:lnTo>
                    <a:pt x="1092" y="1528"/>
                  </a:lnTo>
                  <a:lnTo>
                    <a:pt x="1096" y="1519"/>
                  </a:lnTo>
                  <a:lnTo>
                    <a:pt x="1104" y="1519"/>
                  </a:lnTo>
                  <a:lnTo>
                    <a:pt x="1113" y="1528"/>
                  </a:lnTo>
                  <a:lnTo>
                    <a:pt x="1151" y="1528"/>
                  </a:lnTo>
                  <a:lnTo>
                    <a:pt x="1151" y="1519"/>
                  </a:lnTo>
                  <a:lnTo>
                    <a:pt x="1159" y="1515"/>
                  </a:lnTo>
                  <a:lnTo>
                    <a:pt x="1159" y="1507"/>
                  </a:lnTo>
                  <a:lnTo>
                    <a:pt x="1168" y="1498"/>
                  </a:lnTo>
                  <a:lnTo>
                    <a:pt x="1168" y="1490"/>
                  </a:lnTo>
                  <a:lnTo>
                    <a:pt x="1172" y="1481"/>
                  </a:lnTo>
                  <a:lnTo>
                    <a:pt x="1172" y="1469"/>
                  </a:lnTo>
                  <a:lnTo>
                    <a:pt x="1181" y="1460"/>
                  </a:lnTo>
                  <a:lnTo>
                    <a:pt x="1189" y="1460"/>
                  </a:lnTo>
                  <a:lnTo>
                    <a:pt x="1197" y="1469"/>
                  </a:lnTo>
                  <a:lnTo>
                    <a:pt x="1210" y="1452"/>
                  </a:lnTo>
                  <a:lnTo>
                    <a:pt x="1219" y="1452"/>
                  </a:lnTo>
                  <a:lnTo>
                    <a:pt x="1227" y="1443"/>
                  </a:lnTo>
                  <a:lnTo>
                    <a:pt x="1227" y="1439"/>
                  </a:lnTo>
                  <a:lnTo>
                    <a:pt x="1236" y="1439"/>
                  </a:lnTo>
                  <a:lnTo>
                    <a:pt x="1240" y="1443"/>
                  </a:lnTo>
                  <a:lnTo>
                    <a:pt x="1265" y="1443"/>
                  </a:lnTo>
                  <a:lnTo>
                    <a:pt x="1265" y="1439"/>
                  </a:lnTo>
                  <a:lnTo>
                    <a:pt x="1274" y="1430"/>
                  </a:lnTo>
                  <a:lnTo>
                    <a:pt x="1286" y="1430"/>
                  </a:lnTo>
                  <a:lnTo>
                    <a:pt x="1295" y="1422"/>
                  </a:lnTo>
                  <a:lnTo>
                    <a:pt x="1303" y="1422"/>
                  </a:lnTo>
                  <a:lnTo>
                    <a:pt x="1312" y="1414"/>
                  </a:lnTo>
                  <a:lnTo>
                    <a:pt x="1316" y="1414"/>
                  </a:lnTo>
                  <a:lnTo>
                    <a:pt x="1333" y="1430"/>
                  </a:lnTo>
                  <a:lnTo>
                    <a:pt x="1333" y="1439"/>
                  </a:lnTo>
                  <a:lnTo>
                    <a:pt x="1341" y="1443"/>
                  </a:lnTo>
                  <a:lnTo>
                    <a:pt x="1350" y="1443"/>
                  </a:lnTo>
                  <a:lnTo>
                    <a:pt x="1363" y="1460"/>
                  </a:lnTo>
                  <a:lnTo>
                    <a:pt x="1371" y="1460"/>
                  </a:lnTo>
                  <a:lnTo>
                    <a:pt x="1379" y="1469"/>
                  </a:lnTo>
                  <a:lnTo>
                    <a:pt x="1384" y="1469"/>
                  </a:lnTo>
                  <a:lnTo>
                    <a:pt x="1392" y="1477"/>
                  </a:lnTo>
                  <a:lnTo>
                    <a:pt x="1409" y="1477"/>
                  </a:lnTo>
                  <a:lnTo>
                    <a:pt x="1418" y="1481"/>
                  </a:lnTo>
                  <a:lnTo>
                    <a:pt x="1422" y="1481"/>
                  </a:lnTo>
                  <a:lnTo>
                    <a:pt x="1430" y="1490"/>
                  </a:lnTo>
                  <a:lnTo>
                    <a:pt x="1430" y="1498"/>
                  </a:lnTo>
                  <a:lnTo>
                    <a:pt x="1439" y="1507"/>
                  </a:lnTo>
                  <a:lnTo>
                    <a:pt x="1456" y="1507"/>
                  </a:lnTo>
                  <a:lnTo>
                    <a:pt x="1477" y="1481"/>
                  </a:lnTo>
                  <a:lnTo>
                    <a:pt x="1485" y="1481"/>
                  </a:lnTo>
                  <a:lnTo>
                    <a:pt x="1485" y="1477"/>
                  </a:lnTo>
                  <a:lnTo>
                    <a:pt x="1515" y="1443"/>
                  </a:lnTo>
                  <a:lnTo>
                    <a:pt x="1566" y="1443"/>
                  </a:lnTo>
                  <a:lnTo>
                    <a:pt x="1583" y="1430"/>
                  </a:lnTo>
                  <a:lnTo>
                    <a:pt x="1600" y="1430"/>
                  </a:lnTo>
                  <a:lnTo>
                    <a:pt x="1604" y="1422"/>
                  </a:lnTo>
                  <a:lnTo>
                    <a:pt x="1659" y="1422"/>
                  </a:lnTo>
                  <a:lnTo>
                    <a:pt x="1667" y="1430"/>
                  </a:lnTo>
                  <a:lnTo>
                    <a:pt x="1680" y="1430"/>
                  </a:lnTo>
                  <a:lnTo>
                    <a:pt x="1688" y="1422"/>
                  </a:lnTo>
                  <a:lnTo>
                    <a:pt x="1697" y="1422"/>
                  </a:lnTo>
                  <a:lnTo>
                    <a:pt x="1714" y="1409"/>
                  </a:lnTo>
                  <a:lnTo>
                    <a:pt x="1718" y="1409"/>
                  </a:lnTo>
                  <a:lnTo>
                    <a:pt x="1727" y="1401"/>
                  </a:lnTo>
                  <a:lnTo>
                    <a:pt x="1735" y="1401"/>
                  </a:lnTo>
                  <a:lnTo>
                    <a:pt x="1748" y="1384"/>
                  </a:lnTo>
                  <a:lnTo>
                    <a:pt x="1765" y="1384"/>
                  </a:lnTo>
                  <a:lnTo>
                    <a:pt x="1782" y="1371"/>
                  </a:lnTo>
                  <a:lnTo>
                    <a:pt x="1786" y="1371"/>
                  </a:lnTo>
                  <a:lnTo>
                    <a:pt x="1794" y="1375"/>
                  </a:lnTo>
                  <a:lnTo>
                    <a:pt x="1824" y="1375"/>
                  </a:lnTo>
                  <a:lnTo>
                    <a:pt x="1824" y="1371"/>
                  </a:lnTo>
                  <a:lnTo>
                    <a:pt x="1820" y="1363"/>
                  </a:lnTo>
                  <a:lnTo>
                    <a:pt x="1820" y="1346"/>
                  </a:lnTo>
                  <a:lnTo>
                    <a:pt x="1811" y="1337"/>
                  </a:lnTo>
                  <a:lnTo>
                    <a:pt x="1811" y="1333"/>
                  </a:lnTo>
                  <a:lnTo>
                    <a:pt x="1820" y="1325"/>
                  </a:lnTo>
                  <a:lnTo>
                    <a:pt x="1824" y="1325"/>
                  </a:lnTo>
                  <a:lnTo>
                    <a:pt x="1824" y="1287"/>
                  </a:lnTo>
                  <a:lnTo>
                    <a:pt x="1832" y="1278"/>
                  </a:lnTo>
                  <a:lnTo>
                    <a:pt x="1832" y="1270"/>
                  </a:lnTo>
                  <a:lnTo>
                    <a:pt x="1773" y="1270"/>
                  </a:lnTo>
                  <a:lnTo>
                    <a:pt x="1756" y="1257"/>
                  </a:lnTo>
                  <a:lnTo>
                    <a:pt x="1748" y="1257"/>
                  </a:lnTo>
                  <a:lnTo>
                    <a:pt x="1735" y="1240"/>
                  </a:lnTo>
                  <a:lnTo>
                    <a:pt x="1727" y="1240"/>
                  </a:lnTo>
                  <a:lnTo>
                    <a:pt x="1680" y="1193"/>
                  </a:lnTo>
                  <a:lnTo>
                    <a:pt x="1680" y="1181"/>
                  </a:lnTo>
                  <a:lnTo>
                    <a:pt x="1667" y="1181"/>
                  </a:lnTo>
                  <a:lnTo>
                    <a:pt x="1642" y="1155"/>
                  </a:lnTo>
                  <a:lnTo>
                    <a:pt x="1667" y="1134"/>
                  </a:lnTo>
                  <a:lnTo>
                    <a:pt x="1650" y="1121"/>
                  </a:lnTo>
                  <a:lnTo>
                    <a:pt x="1638" y="1121"/>
                  </a:lnTo>
                  <a:lnTo>
                    <a:pt x="1629" y="1113"/>
                  </a:lnTo>
                  <a:lnTo>
                    <a:pt x="1612" y="1113"/>
                  </a:lnTo>
                  <a:lnTo>
                    <a:pt x="1604" y="1105"/>
                  </a:lnTo>
                  <a:lnTo>
                    <a:pt x="1604" y="1083"/>
                  </a:lnTo>
                  <a:lnTo>
                    <a:pt x="1591" y="1066"/>
                  </a:lnTo>
                  <a:lnTo>
                    <a:pt x="1574" y="1083"/>
                  </a:lnTo>
                  <a:lnTo>
                    <a:pt x="1574" y="1088"/>
                  </a:lnTo>
                  <a:lnTo>
                    <a:pt x="1561" y="1088"/>
                  </a:lnTo>
                  <a:lnTo>
                    <a:pt x="1553" y="1096"/>
                  </a:lnTo>
                  <a:lnTo>
                    <a:pt x="1545" y="1096"/>
                  </a:lnTo>
                  <a:lnTo>
                    <a:pt x="1536" y="1105"/>
                  </a:lnTo>
                  <a:lnTo>
                    <a:pt x="1532" y="1105"/>
                  </a:lnTo>
                  <a:lnTo>
                    <a:pt x="1523" y="1113"/>
                  </a:lnTo>
                  <a:lnTo>
                    <a:pt x="1498" y="1113"/>
                  </a:lnTo>
                  <a:lnTo>
                    <a:pt x="1485" y="1096"/>
                  </a:lnTo>
                  <a:lnTo>
                    <a:pt x="1477" y="1096"/>
                  </a:lnTo>
                  <a:lnTo>
                    <a:pt x="1477" y="1088"/>
                  </a:lnTo>
                  <a:lnTo>
                    <a:pt x="1468" y="1083"/>
                  </a:lnTo>
                  <a:lnTo>
                    <a:pt x="1468" y="1066"/>
                  </a:lnTo>
                  <a:lnTo>
                    <a:pt x="1460" y="1058"/>
                  </a:lnTo>
                  <a:lnTo>
                    <a:pt x="1460" y="1049"/>
                  </a:lnTo>
                  <a:lnTo>
                    <a:pt x="1456" y="1045"/>
                  </a:lnTo>
                  <a:lnTo>
                    <a:pt x="1460" y="1037"/>
                  </a:lnTo>
                  <a:lnTo>
                    <a:pt x="1468" y="1037"/>
                  </a:lnTo>
                  <a:lnTo>
                    <a:pt x="1477" y="1028"/>
                  </a:lnTo>
                  <a:lnTo>
                    <a:pt x="1477" y="999"/>
                  </a:lnTo>
                  <a:lnTo>
                    <a:pt x="1485" y="990"/>
                  </a:lnTo>
                  <a:lnTo>
                    <a:pt x="1477" y="982"/>
                  </a:lnTo>
                  <a:lnTo>
                    <a:pt x="1477" y="961"/>
                  </a:lnTo>
                  <a:lnTo>
                    <a:pt x="1490" y="944"/>
                  </a:lnTo>
                  <a:lnTo>
                    <a:pt x="1490" y="931"/>
                  </a:lnTo>
                  <a:lnTo>
                    <a:pt x="1485" y="923"/>
                  </a:lnTo>
                  <a:lnTo>
                    <a:pt x="1485" y="914"/>
                  </a:lnTo>
                  <a:lnTo>
                    <a:pt x="1477" y="910"/>
                  </a:lnTo>
                  <a:lnTo>
                    <a:pt x="1477" y="901"/>
                  </a:lnTo>
                  <a:lnTo>
                    <a:pt x="1468" y="893"/>
                  </a:lnTo>
                  <a:lnTo>
                    <a:pt x="1468" y="876"/>
                  </a:lnTo>
                  <a:lnTo>
                    <a:pt x="1460" y="876"/>
                  </a:lnTo>
                  <a:lnTo>
                    <a:pt x="1456" y="872"/>
                  </a:lnTo>
                  <a:lnTo>
                    <a:pt x="1430" y="872"/>
                  </a:lnTo>
                  <a:lnTo>
                    <a:pt x="1418" y="855"/>
                  </a:lnTo>
                  <a:lnTo>
                    <a:pt x="1409" y="855"/>
                  </a:lnTo>
                  <a:lnTo>
                    <a:pt x="1401" y="846"/>
                  </a:lnTo>
                  <a:lnTo>
                    <a:pt x="1401" y="842"/>
                  </a:lnTo>
                  <a:lnTo>
                    <a:pt x="1341" y="779"/>
                  </a:lnTo>
                  <a:lnTo>
                    <a:pt x="1341" y="770"/>
                  </a:lnTo>
                  <a:lnTo>
                    <a:pt x="1333" y="770"/>
                  </a:lnTo>
                  <a:lnTo>
                    <a:pt x="1324" y="762"/>
                  </a:lnTo>
                  <a:lnTo>
                    <a:pt x="1324" y="749"/>
                  </a:lnTo>
                  <a:lnTo>
                    <a:pt x="1312" y="749"/>
                  </a:lnTo>
                  <a:lnTo>
                    <a:pt x="1312" y="740"/>
                  </a:lnTo>
                  <a:lnTo>
                    <a:pt x="1303" y="736"/>
                  </a:lnTo>
                  <a:lnTo>
                    <a:pt x="1303" y="728"/>
                  </a:lnTo>
                  <a:lnTo>
                    <a:pt x="1312" y="719"/>
                  </a:lnTo>
                  <a:lnTo>
                    <a:pt x="1312" y="694"/>
                  </a:lnTo>
                  <a:lnTo>
                    <a:pt x="1303" y="690"/>
                  </a:lnTo>
                  <a:lnTo>
                    <a:pt x="1312" y="681"/>
                  </a:lnTo>
                  <a:lnTo>
                    <a:pt x="1312" y="656"/>
                  </a:lnTo>
                  <a:lnTo>
                    <a:pt x="1295" y="643"/>
                  </a:lnTo>
                  <a:lnTo>
                    <a:pt x="1286" y="643"/>
                  </a:lnTo>
                  <a:lnTo>
                    <a:pt x="1286" y="635"/>
                  </a:lnTo>
                  <a:lnTo>
                    <a:pt x="1278" y="626"/>
                  </a:lnTo>
                  <a:lnTo>
                    <a:pt x="1278" y="614"/>
                  </a:lnTo>
                  <a:lnTo>
                    <a:pt x="1295" y="597"/>
                  </a:lnTo>
                  <a:lnTo>
                    <a:pt x="1312" y="597"/>
                  </a:lnTo>
                  <a:lnTo>
                    <a:pt x="1312" y="605"/>
                  </a:lnTo>
                  <a:lnTo>
                    <a:pt x="1316" y="614"/>
                  </a:lnTo>
                  <a:lnTo>
                    <a:pt x="1341" y="614"/>
                  </a:lnTo>
                  <a:lnTo>
                    <a:pt x="1363" y="588"/>
                  </a:lnTo>
                  <a:lnTo>
                    <a:pt x="1371" y="597"/>
                  </a:lnTo>
                  <a:lnTo>
                    <a:pt x="1392" y="597"/>
                  </a:lnTo>
                  <a:lnTo>
                    <a:pt x="1409" y="584"/>
                  </a:lnTo>
                  <a:lnTo>
                    <a:pt x="1409" y="575"/>
                  </a:lnTo>
                  <a:lnTo>
                    <a:pt x="1422" y="558"/>
                  </a:lnTo>
                  <a:lnTo>
                    <a:pt x="1430" y="558"/>
                  </a:lnTo>
                  <a:lnTo>
                    <a:pt x="1456" y="537"/>
                  </a:lnTo>
                  <a:lnTo>
                    <a:pt x="1477" y="537"/>
                  </a:lnTo>
                  <a:lnTo>
                    <a:pt x="1485" y="546"/>
                  </a:lnTo>
                  <a:lnTo>
                    <a:pt x="1490" y="546"/>
                  </a:lnTo>
                  <a:lnTo>
                    <a:pt x="1498" y="554"/>
                  </a:lnTo>
                  <a:lnTo>
                    <a:pt x="1498" y="558"/>
                  </a:lnTo>
                  <a:lnTo>
                    <a:pt x="1515" y="575"/>
                  </a:lnTo>
                  <a:lnTo>
                    <a:pt x="1515" y="584"/>
                  </a:lnTo>
                  <a:lnTo>
                    <a:pt x="1523" y="588"/>
                  </a:lnTo>
                  <a:lnTo>
                    <a:pt x="1523" y="597"/>
                  </a:lnTo>
                  <a:lnTo>
                    <a:pt x="1536" y="597"/>
                  </a:lnTo>
                  <a:lnTo>
                    <a:pt x="1545" y="588"/>
                  </a:lnTo>
                  <a:lnTo>
                    <a:pt x="1536" y="584"/>
                  </a:lnTo>
                  <a:lnTo>
                    <a:pt x="1536" y="567"/>
                  </a:lnTo>
                  <a:lnTo>
                    <a:pt x="1545" y="558"/>
                  </a:lnTo>
                  <a:lnTo>
                    <a:pt x="1545" y="546"/>
                  </a:lnTo>
                  <a:lnTo>
                    <a:pt x="1532" y="529"/>
                  </a:lnTo>
                  <a:lnTo>
                    <a:pt x="1532" y="508"/>
                  </a:lnTo>
                  <a:lnTo>
                    <a:pt x="1536" y="499"/>
                  </a:lnTo>
                  <a:lnTo>
                    <a:pt x="1536" y="470"/>
                  </a:lnTo>
                  <a:lnTo>
                    <a:pt x="1545" y="461"/>
                  </a:lnTo>
                  <a:lnTo>
                    <a:pt x="1545" y="453"/>
                  </a:lnTo>
                  <a:lnTo>
                    <a:pt x="1523" y="431"/>
                  </a:lnTo>
                  <a:lnTo>
                    <a:pt x="1506" y="448"/>
                  </a:lnTo>
                  <a:lnTo>
                    <a:pt x="1490" y="448"/>
                  </a:lnTo>
                  <a:lnTo>
                    <a:pt x="1490" y="440"/>
                  </a:lnTo>
                  <a:lnTo>
                    <a:pt x="1485" y="431"/>
                  </a:lnTo>
                  <a:lnTo>
                    <a:pt x="1485" y="410"/>
                  </a:lnTo>
                  <a:lnTo>
                    <a:pt x="1468" y="410"/>
                  </a:lnTo>
                  <a:lnTo>
                    <a:pt x="1460" y="402"/>
                  </a:lnTo>
                  <a:lnTo>
                    <a:pt x="1460" y="393"/>
                  </a:lnTo>
                  <a:lnTo>
                    <a:pt x="1456" y="385"/>
                  </a:lnTo>
                  <a:lnTo>
                    <a:pt x="1447" y="385"/>
                  </a:lnTo>
                  <a:lnTo>
                    <a:pt x="1439" y="376"/>
                  </a:lnTo>
                  <a:lnTo>
                    <a:pt x="1430" y="376"/>
                  </a:lnTo>
                  <a:lnTo>
                    <a:pt x="1418" y="393"/>
                  </a:lnTo>
                  <a:lnTo>
                    <a:pt x="1409" y="385"/>
                  </a:lnTo>
                  <a:lnTo>
                    <a:pt x="1409" y="372"/>
                  </a:lnTo>
                  <a:lnTo>
                    <a:pt x="1401" y="364"/>
                  </a:lnTo>
                  <a:lnTo>
                    <a:pt x="1401" y="355"/>
                  </a:lnTo>
                  <a:lnTo>
                    <a:pt x="1379" y="355"/>
                  </a:lnTo>
                  <a:lnTo>
                    <a:pt x="1371" y="347"/>
                  </a:lnTo>
                  <a:lnTo>
                    <a:pt x="1354" y="347"/>
                  </a:lnTo>
                  <a:lnTo>
                    <a:pt x="1350" y="343"/>
                  </a:lnTo>
                  <a:lnTo>
                    <a:pt x="1350" y="334"/>
                  </a:lnTo>
                  <a:lnTo>
                    <a:pt x="1333" y="317"/>
                  </a:lnTo>
                  <a:lnTo>
                    <a:pt x="1316" y="317"/>
                  </a:lnTo>
                  <a:lnTo>
                    <a:pt x="1303" y="300"/>
                  </a:lnTo>
                  <a:lnTo>
                    <a:pt x="1303" y="296"/>
                  </a:lnTo>
                  <a:lnTo>
                    <a:pt x="1278" y="271"/>
                  </a:lnTo>
                  <a:lnTo>
                    <a:pt x="1274" y="271"/>
                  </a:lnTo>
                  <a:lnTo>
                    <a:pt x="1265" y="266"/>
                  </a:lnTo>
                  <a:lnTo>
                    <a:pt x="1265" y="220"/>
                  </a:lnTo>
                  <a:lnTo>
                    <a:pt x="1274" y="220"/>
                  </a:lnTo>
                  <a:lnTo>
                    <a:pt x="1278" y="211"/>
                  </a:lnTo>
                  <a:lnTo>
                    <a:pt x="1286" y="211"/>
                  </a:lnTo>
                  <a:lnTo>
                    <a:pt x="1295" y="203"/>
                  </a:lnTo>
                  <a:lnTo>
                    <a:pt x="1295" y="194"/>
                  </a:lnTo>
                  <a:lnTo>
                    <a:pt x="1303" y="190"/>
                  </a:lnTo>
                  <a:lnTo>
                    <a:pt x="1303" y="135"/>
                  </a:lnTo>
                  <a:lnTo>
                    <a:pt x="1227" y="135"/>
                  </a:lnTo>
                  <a:lnTo>
                    <a:pt x="1219" y="127"/>
                  </a:lnTo>
                  <a:lnTo>
                    <a:pt x="1189" y="127"/>
                  </a:lnTo>
                  <a:lnTo>
                    <a:pt x="1189" y="114"/>
                  </a:lnTo>
                  <a:lnTo>
                    <a:pt x="1181" y="106"/>
                  </a:lnTo>
                  <a:lnTo>
                    <a:pt x="1181" y="97"/>
                  </a:lnTo>
                  <a:lnTo>
                    <a:pt x="1159" y="76"/>
                  </a:lnTo>
                  <a:lnTo>
                    <a:pt x="1159" y="67"/>
                  </a:lnTo>
                  <a:lnTo>
                    <a:pt x="1142" y="67"/>
                  </a:lnTo>
                  <a:lnTo>
                    <a:pt x="1142" y="55"/>
                  </a:lnTo>
                  <a:lnTo>
                    <a:pt x="1134" y="46"/>
                  </a:lnTo>
                  <a:lnTo>
                    <a:pt x="1134" y="21"/>
                  </a:lnTo>
                  <a:lnTo>
                    <a:pt x="1130" y="17"/>
                  </a:lnTo>
                  <a:lnTo>
                    <a:pt x="1130" y="0"/>
                  </a:lnTo>
                  <a:lnTo>
                    <a:pt x="1104" y="0"/>
                  </a:lnTo>
                  <a:lnTo>
                    <a:pt x="1096" y="8"/>
                  </a:lnTo>
                  <a:lnTo>
                    <a:pt x="1092" y="8"/>
                  </a:lnTo>
                  <a:lnTo>
                    <a:pt x="1083" y="17"/>
                  </a:lnTo>
                  <a:lnTo>
                    <a:pt x="1045" y="17"/>
                  </a:lnTo>
                  <a:lnTo>
                    <a:pt x="1028" y="29"/>
                  </a:lnTo>
                  <a:lnTo>
                    <a:pt x="1024" y="29"/>
                  </a:lnTo>
                  <a:lnTo>
                    <a:pt x="1015" y="38"/>
                  </a:lnTo>
                  <a:lnTo>
                    <a:pt x="999" y="38"/>
                  </a:lnTo>
                  <a:lnTo>
                    <a:pt x="990" y="46"/>
                  </a:lnTo>
                  <a:lnTo>
                    <a:pt x="977" y="46"/>
                  </a:lnTo>
                  <a:lnTo>
                    <a:pt x="969" y="55"/>
                  </a:lnTo>
                  <a:lnTo>
                    <a:pt x="952" y="55"/>
                  </a:lnTo>
                  <a:lnTo>
                    <a:pt x="948" y="59"/>
                  </a:lnTo>
                  <a:lnTo>
                    <a:pt x="931" y="59"/>
                  </a:lnTo>
                  <a:lnTo>
                    <a:pt x="922" y="67"/>
                  </a:lnTo>
                  <a:lnTo>
                    <a:pt x="910" y="67"/>
                  </a:lnTo>
                  <a:lnTo>
                    <a:pt x="901" y="76"/>
                  </a:lnTo>
                  <a:lnTo>
                    <a:pt x="893" y="76"/>
                  </a:lnTo>
                  <a:lnTo>
                    <a:pt x="884" y="84"/>
                  </a:lnTo>
                  <a:lnTo>
                    <a:pt x="876" y="84"/>
                  </a:lnTo>
                  <a:lnTo>
                    <a:pt x="872" y="76"/>
                  </a:lnTo>
                  <a:lnTo>
                    <a:pt x="855" y="76"/>
                  </a:lnTo>
                  <a:lnTo>
                    <a:pt x="846" y="84"/>
                  </a:lnTo>
                  <a:lnTo>
                    <a:pt x="833" y="67"/>
                  </a:lnTo>
                  <a:lnTo>
                    <a:pt x="825" y="67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7" name="Freeform 53">
              <a:extLst>
                <a:ext uri="{FF2B5EF4-FFF2-40B4-BE49-F238E27FC236}">
                  <a16:creationId xmlns:a16="http://schemas.microsoft.com/office/drawing/2014/main" id="{F1E70076-93F7-4842-9C5D-FDCCCB8ED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" y="2314"/>
              <a:ext cx="308" cy="346"/>
            </a:xfrm>
            <a:custGeom>
              <a:avLst/>
              <a:gdLst>
                <a:gd name="T0" fmla="*/ 1346 w 1367"/>
                <a:gd name="T1" fmla="*/ 778 h 1532"/>
                <a:gd name="T2" fmla="*/ 1367 w 1367"/>
                <a:gd name="T3" fmla="*/ 846 h 1532"/>
                <a:gd name="T4" fmla="*/ 1325 w 1367"/>
                <a:gd name="T5" fmla="*/ 893 h 1532"/>
                <a:gd name="T6" fmla="*/ 1210 w 1367"/>
                <a:gd name="T7" fmla="*/ 884 h 1532"/>
                <a:gd name="T8" fmla="*/ 1172 w 1367"/>
                <a:gd name="T9" fmla="*/ 897 h 1532"/>
                <a:gd name="T10" fmla="*/ 1079 w 1367"/>
                <a:gd name="T11" fmla="*/ 965 h 1532"/>
                <a:gd name="T12" fmla="*/ 1113 w 1367"/>
                <a:gd name="T13" fmla="*/ 1066 h 1532"/>
                <a:gd name="T14" fmla="*/ 1050 w 1367"/>
                <a:gd name="T15" fmla="*/ 1096 h 1532"/>
                <a:gd name="T16" fmla="*/ 999 w 1367"/>
                <a:gd name="T17" fmla="*/ 1117 h 1532"/>
                <a:gd name="T18" fmla="*/ 944 w 1367"/>
                <a:gd name="T19" fmla="*/ 1147 h 1532"/>
                <a:gd name="T20" fmla="*/ 893 w 1367"/>
                <a:gd name="T21" fmla="*/ 1172 h 1532"/>
                <a:gd name="T22" fmla="*/ 834 w 1367"/>
                <a:gd name="T23" fmla="*/ 1202 h 1532"/>
                <a:gd name="T24" fmla="*/ 779 w 1367"/>
                <a:gd name="T25" fmla="*/ 1223 h 1532"/>
                <a:gd name="T26" fmla="*/ 762 w 1367"/>
                <a:gd name="T27" fmla="*/ 1303 h 1532"/>
                <a:gd name="T28" fmla="*/ 796 w 1367"/>
                <a:gd name="T29" fmla="*/ 1350 h 1532"/>
                <a:gd name="T30" fmla="*/ 762 w 1367"/>
                <a:gd name="T31" fmla="*/ 1388 h 1532"/>
                <a:gd name="T32" fmla="*/ 690 w 1367"/>
                <a:gd name="T33" fmla="*/ 1502 h 1532"/>
                <a:gd name="T34" fmla="*/ 614 w 1367"/>
                <a:gd name="T35" fmla="*/ 1519 h 1532"/>
                <a:gd name="T36" fmla="*/ 550 w 1367"/>
                <a:gd name="T37" fmla="*/ 1494 h 1532"/>
                <a:gd name="T38" fmla="*/ 478 w 1367"/>
                <a:gd name="T39" fmla="*/ 1511 h 1532"/>
                <a:gd name="T40" fmla="*/ 440 w 1367"/>
                <a:gd name="T41" fmla="*/ 1396 h 1532"/>
                <a:gd name="T42" fmla="*/ 440 w 1367"/>
                <a:gd name="T43" fmla="*/ 1299 h 1532"/>
                <a:gd name="T44" fmla="*/ 347 w 1367"/>
                <a:gd name="T45" fmla="*/ 1193 h 1532"/>
                <a:gd name="T46" fmla="*/ 233 w 1367"/>
                <a:gd name="T47" fmla="*/ 1109 h 1532"/>
                <a:gd name="T48" fmla="*/ 46 w 1367"/>
                <a:gd name="T49" fmla="*/ 1096 h 1532"/>
                <a:gd name="T50" fmla="*/ 55 w 1367"/>
                <a:gd name="T51" fmla="*/ 1003 h 1532"/>
                <a:gd name="T52" fmla="*/ 55 w 1367"/>
                <a:gd name="T53" fmla="*/ 960 h 1532"/>
                <a:gd name="T54" fmla="*/ 46 w 1367"/>
                <a:gd name="T55" fmla="*/ 867 h 1532"/>
                <a:gd name="T56" fmla="*/ 135 w 1367"/>
                <a:gd name="T57" fmla="*/ 778 h 1532"/>
                <a:gd name="T58" fmla="*/ 131 w 1367"/>
                <a:gd name="T59" fmla="*/ 656 h 1532"/>
                <a:gd name="T60" fmla="*/ 165 w 1367"/>
                <a:gd name="T61" fmla="*/ 605 h 1532"/>
                <a:gd name="T62" fmla="*/ 266 w 1367"/>
                <a:gd name="T63" fmla="*/ 541 h 1532"/>
                <a:gd name="T64" fmla="*/ 334 w 1367"/>
                <a:gd name="T65" fmla="*/ 541 h 1532"/>
                <a:gd name="T66" fmla="*/ 415 w 1367"/>
                <a:gd name="T67" fmla="*/ 588 h 1532"/>
                <a:gd name="T68" fmla="*/ 406 w 1367"/>
                <a:gd name="T69" fmla="*/ 635 h 1532"/>
                <a:gd name="T70" fmla="*/ 444 w 1367"/>
                <a:gd name="T71" fmla="*/ 656 h 1532"/>
                <a:gd name="T72" fmla="*/ 491 w 1367"/>
                <a:gd name="T73" fmla="*/ 613 h 1532"/>
                <a:gd name="T74" fmla="*/ 482 w 1367"/>
                <a:gd name="T75" fmla="*/ 550 h 1532"/>
                <a:gd name="T76" fmla="*/ 470 w 1367"/>
                <a:gd name="T77" fmla="*/ 508 h 1532"/>
                <a:gd name="T78" fmla="*/ 508 w 1367"/>
                <a:gd name="T79" fmla="*/ 423 h 1532"/>
                <a:gd name="T80" fmla="*/ 512 w 1367"/>
                <a:gd name="T81" fmla="*/ 309 h 1532"/>
                <a:gd name="T82" fmla="*/ 550 w 1367"/>
                <a:gd name="T83" fmla="*/ 241 h 1532"/>
                <a:gd name="T84" fmla="*/ 520 w 1367"/>
                <a:gd name="T85" fmla="*/ 160 h 1532"/>
                <a:gd name="T86" fmla="*/ 559 w 1367"/>
                <a:gd name="T87" fmla="*/ 76 h 1532"/>
                <a:gd name="T88" fmla="*/ 652 w 1367"/>
                <a:gd name="T89" fmla="*/ 55 h 1532"/>
                <a:gd name="T90" fmla="*/ 711 w 1367"/>
                <a:gd name="T91" fmla="*/ 67 h 1532"/>
                <a:gd name="T92" fmla="*/ 779 w 1367"/>
                <a:gd name="T93" fmla="*/ 67 h 1532"/>
                <a:gd name="T94" fmla="*/ 944 w 1367"/>
                <a:gd name="T95" fmla="*/ 59 h 1532"/>
                <a:gd name="T96" fmla="*/ 1007 w 1367"/>
                <a:gd name="T97" fmla="*/ 8 h 1532"/>
                <a:gd name="T98" fmla="*/ 1075 w 1367"/>
                <a:gd name="T99" fmla="*/ 0 h 1532"/>
                <a:gd name="T100" fmla="*/ 1181 w 1367"/>
                <a:gd name="T101" fmla="*/ 76 h 1532"/>
                <a:gd name="T102" fmla="*/ 1232 w 1367"/>
                <a:gd name="T103" fmla="*/ 186 h 1532"/>
                <a:gd name="T104" fmla="*/ 1240 w 1367"/>
                <a:gd name="T105" fmla="*/ 292 h 1532"/>
                <a:gd name="T106" fmla="*/ 1181 w 1367"/>
                <a:gd name="T107" fmla="*/ 393 h 1532"/>
                <a:gd name="T108" fmla="*/ 1291 w 1367"/>
                <a:gd name="T109" fmla="*/ 436 h 1532"/>
                <a:gd name="T110" fmla="*/ 1325 w 1367"/>
                <a:gd name="T111" fmla="*/ 512 h 1532"/>
                <a:gd name="T112" fmla="*/ 1359 w 1367"/>
                <a:gd name="T113" fmla="*/ 580 h 1532"/>
                <a:gd name="T114" fmla="*/ 1329 w 1367"/>
                <a:gd name="T115" fmla="*/ 656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67" h="1532">
                  <a:moveTo>
                    <a:pt x="1325" y="681"/>
                  </a:moveTo>
                  <a:lnTo>
                    <a:pt x="1325" y="694"/>
                  </a:lnTo>
                  <a:lnTo>
                    <a:pt x="1329" y="702"/>
                  </a:lnTo>
                  <a:lnTo>
                    <a:pt x="1329" y="745"/>
                  </a:lnTo>
                  <a:lnTo>
                    <a:pt x="1337" y="753"/>
                  </a:lnTo>
                  <a:lnTo>
                    <a:pt x="1337" y="770"/>
                  </a:lnTo>
                  <a:lnTo>
                    <a:pt x="1346" y="778"/>
                  </a:lnTo>
                  <a:lnTo>
                    <a:pt x="1346" y="787"/>
                  </a:lnTo>
                  <a:lnTo>
                    <a:pt x="1354" y="791"/>
                  </a:lnTo>
                  <a:lnTo>
                    <a:pt x="1354" y="800"/>
                  </a:lnTo>
                  <a:lnTo>
                    <a:pt x="1359" y="808"/>
                  </a:lnTo>
                  <a:lnTo>
                    <a:pt x="1359" y="821"/>
                  </a:lnTo>
                  <a:lnTo>
                    <a:pt x="1367" y="829"/>
                  </a:lnTo>
                  <a:lnTo>
                    <a:pt x="1367" y="846"/>
                  </a:lnTo>
                  <a:lnTo>
                    <a:pt x="1359" y="850"/>
                  </a:lnTo>
                  <a:lnTo>
                    <a:pt x="1354" y="850"/>
                  </a:lnTo>
                  <a:lnTo>
                    <a:pt x="1346" y="859"/>
                  </a:lnTo>
                  <a:lnTo>
                    <a:pt x="1337" y="859"/>
                  </a:lnTo>
                  <a:lnTo>
                    <a:pt x="1337" y="867"/>
                  </a:lnTo>
                  <a:lnTo>
                    <a:pt x="1325" y="884"/>
                  </a:lnTo>
                  <a:lnTo>
                    <a:pt x="1325" y="893"/>
                  </a:lnTo>
                  <a:lnTo>
                    <a:pt x="1299" y="893"/>
                  </a:lnTo>
                  <a:lnTo>
                    <a:pt x="1291" y="884"/>
                  </a:lnTo>
                  <a:lnTo>
                    <a:pt x="1278" y="884"/>
                  </a:lnTo>
                  <a:lnTo>
                    <a:pt x="1270" y="876"/>
                  </a:lnTo>
                  <a:lnTo>
                    <a:pt x="1248" y="876"/>
                  </a:lnTo>
                  <a:lnTo>
                    <a:pt x="1240" y="884"/>
                  </a:lnTo>
                  <a:lnTo>
                    <a:pt x="1210" y="884"/>
                  </a:lnTo>
                  <a:lnTo>
                    <a:pt x="1210" y="893"/>
                  </a:lnTo>
                  <a:lnTo>
                    <a:pt x="1202" y="897"/>
                  </a:lnTo>
                  <a:lnTo>
                    <a:pt x="1193" y="897"/>
                  </a:lnTo>
                  <a:lnTo>
                    <a:pt x="1193" y="884"/>
                  </a:lnTo>
                  <a:lnTo>
                    <a:pt x="1181" y="884"/>
                  </a:lnTo>
                  <a:lnTo>
                    <a:pt x="1172" y="893"/>
                  </a:lnTo>
                  <a:lnTo>
                    <a:pt x="1172" y="897"/>
                  </a:lnTo>
                  <a:lnTo>
                    <a:pt x="1147" y="897"/>
                  </a:lnTo>
                  <a:lnTo>
                    <a:pt x="1147" y="914"/>
                  </a:lnTo>
                  <a:lnTo>
                    <a:pt x="1134" y="927"/>
                  </a:lnTo>
                  <a:lnTo>
                    <a:pt x="1126" y="927"/>
                  </a:lnTo>
                  <a:lnTo>
                    <a:pt x="1117" y="935"/>
                  </a:lnTo>
                  <a:lnTo>
                    <a:pt x="1113" y="935"/>
                  </a:lnTo>
                  <a:lnTo>
                    <a:pt x="1079" y="965"/>
                  </a:lnTo>
                  <a:lnTo>
                    <a:pt x="1155" y="1041"/>
                  </a:lnTo>
                  <a:lnTo>
                    <a:pt x="1147" y="1049"/>
                  </a:lnTo>
                  <a:lnTo>
                    <a:pt x="1143" y="1049"/>
                  </a:lnTo>
                  <a:lnTo>
                    <a:pt x="1134" y="1058"/>
                  </a:lnTo>
                  <a:lnTo>
                    <a:pt x="1126" y="1058"/>
                  </a:lnTo>
                  <a:lnTo>
                    <a:pt x="1117" y="1066"/>
                  </a:lnTo>
                  <a:lnTo>
                    <a:pt x="1113" y="1066"/>
                  </a:lnTo>
                  <a:lnTo>
                    <a:pt x="1105" y="1071"/>
                  </a:lnTo>
                  <a:lnTo>
                    <a:pt x="1088" y="1071"/>
                  </a:lnTo>
                  <a:lnTo>
                    <a:pt x="1079" y="1079"/>
                  </a:lnTo>
                  <a:lnTo>
                    <a:pt x="1075" y="1079"/>
                  </a:lnTo>
                  <a:lnTo>
                    <a:pt x="1066" y="1087"/>
                  </a:lnTo>
                  <a:lnTo>
                    <a:pt x="1058" y="1087"/>
                  </a:lnTo>
                  <a:lnTo>
                    <a:pt x="1050" y="1096"/>
                  </a:lnTo>
                  <a:lnTo>
                    <a:pt x="1041" y="1096"/>
                  </a:lnTo>
                  <a:lnTo>
                    <a:pt x="1037" y="1100"/>
                  </a:lnTo>
                  <a:lnTo>
                    <a:pt x="1028" y="1100"/>
                  </a:lnTo>
                  <a:lnTo>
                    <a:pt x="1020" y="1109"/>
                  </a:lnTo>
                  <a:lnTo>
                    <a:pt x="1011" y="1109"/>
                  </a:lnTo>
                  <a:lnTo>
                    <a:pt x="1007" y="1117"/>
                  </a:lnTo>
                  <a:lnTo>
                    <a:pt x="999" y="1117"/>
                  </a:lnTo>
                  <a:lnTo>
                    <a:pt x="990" y="1126"/>
                  </a:lnTo>
                  <a:lnTo>
                    <a:pt x="982" y="1126"/>
                  </a:lnTo>
                  <a:lnTo>
                    <a:pt x="973" y="1134"/>
                  </a:lnTo>
                  <a:lnTo>
                    <a:pt x="969" y="1134"/>
                  </a:lnTo>
                  <a:lnTo>
                    <a:pt x="961" y="1138"/>
                  </a:lnTo>
                  <a:lnTo>
                    <a:pt x="952" y="1138"/>
                  </a:lnTo>
                  <a:lnTo>
                    <a:pt x="944" y="1147"/>
                  </a:lnTo>
                  <a:lnTo>
                    <a:pt x="939" y="1147"/>
                  </a:lnTo>
                  <a:lnTo>
                    <a:pt x="931" y="1155"/>
                  </a:lnTo>
                  <a:lnTo>
                    <a:pt x="923" y="1155"/>
                  </a:lnTo>
                  <a:lnTo>
                    <a:pt x="914" y="1164"/>
                  </a:lnTo>
                  <a:lnTo>
                    <a:pt x="906" y="1164"/>
                  </a:lnTo>
                  <a:lnTo>
                    <a:pt x="897" y="1172"/>
                  </a:lnTo>
                  <a:lnTo>
                    <a:pt x="893" y="1172"/>
                  </a:lnTo>
                  <a:lnTo>
                    <a:pt x="884" y="1176"/>
                  </a:lnTo>
                  <a:lnTo>
                    <a:pt x="876" y="1176"/>
                  </a:lnTo>
                  <a:lnTo>
                    <a:pt x="868" y="1185"/>
                  </a:lnTo>
                  <a:lnTo>
                    <a:pt x="863" y="1185"/>
                  </a:lnTo>
                  <a:lnTo>
                    <a:pt x="855" y="1193"/>
                  </a:lnTo>
                  <a:lnTo>
                    <a:pt x="838" y="1193"/>
                  </a:lnTo>
                  <a:lnTo>
                    <a:pt x="834" y="1202"/>
                  </a:lnTo>
                  <a:lnTo>
                    <a:pt x="825" y="1202"/>
                  </a:lnTo>
                  <a:lnTo>
                    <a:pt x="817" y="1206"/>
                  </a:lnTo>
                  <a:lnTo>
                    <a:pt x="808" y="1206"/>
                  </a:lnTo>
                  <a:lnTo>
                    <a:pt x="800" y="1214"/>
                  </a:lnTo>
                  <a:lnTo>
                    <a:pt x="796" y="1214"/>
                  </a:lnTo>
                  <a:lnTo>
                    <a:pt x="787" y="1223"/>
                  </a:lnTo>
                  <a:lnTo>
                    <a:pt x="779" y="1223"/>
                  </a:lnTo>
                  <a:lnTo>
                    <a:pt x="770" y="1231"/>
                  </a:lnTo>
                  <a:lnTo>
                    <a:pt x="770" y="1240"/>
                  </a:lnTo>
                  <a:lnTo>
                    <a:pt x="779" y="1244"/>
                  </a:lnTo>
                  <a:lnTo>
                    <a:pt x="779" y="1253"/>
                  </a:lnTo>
                  <a:lnTo>
                    <a:pt x="757" y="1274"/>
                  </a:lnTo>
                  <a:lnTo>
                    <a:pt x="757" y="1299"/>
                  </a:lnTo>
                  <a:lnTo>
                    <a:pt x="762" y="1303"/>
                  </a:lnTo>
                  <a:lnTo>
                    <a:pt x="762" y="1312"/>
                  </a:lnTo>
                  <a:lnTo>
                    <a:pt x="757" y="1320"/>
                  </a:lnTo>
                  <a:lnTo>
                    <a:pt x="757" y="1346"/>
                  </a:lnTo>
                  <a:lnTo>
                    <a:pt x="770" y="1358"/>
                  </a:lnTo>
                  <a:lnTo>
                    <a:pt x="779" y="1358"/>
                  </a:lnTo>
                  <a:lnTo>
                    <a:pt x="787" y="1350"/>
                  </a:lnTo>
                  <a:lnTo>
                    <a:pt x="796" y="1350"/>
                  </a:lnTo>
                  <a:lnTo>
                    <a:pt x="800" y="1346"/>
                  </a:lnTo>
                  <a:lnTo>
                    <a:pt x="808" y="1346"/>
                  </a:lnTo>
                  <a:lnTo>
                    <a:pt x="808" y="1350"/>
                  </a:lnTo>
                  <a:lnTo>
                    <a:pt x="800" y="1358"/>
                  </a:lnTo>
                  <a:lnTo>
                    <a:pt x="787" y="1375"/>
                  </a:lnTo>
                  <a:lnTo>
                    <a:pt x="779" y="1375"/>
                  </a:lnTo>
                  <a:lnTo>
                    <a:pt x="762" y="1388"/>
                  </a:lnTo>
                  <a:lnTo>
                    <a:pt x="757" y="1388"/>
                  </a:lnTo>
                  <a:lnTo>
                    <a:pt x="749" y="1396"/>
                  </a:lnTo>
                  <a:lnTo>
                    <a:pt x="681" y="1396"/>
                  </a:lnTo>
                  <a:lnTo>
                    <a:pt x="681" y="1464"/>
                  </a:lnTo>
                  <a:lnTo>
                    <a:pt x="694" y="1481"/>
                  </a:lnTo>
                  <a:lnTo>
                    <a:pt x="694" y="1502"/>
                  </a:lnTo>
                  <a:lnTo>
                    <a:pt x="690" y="1502"/>
                  </a:lnTo>
                  <a:lnTo>
                    <a:pt x="681" y="1494"/>
                  </a:lnTo>
                  <a:lnTo>
                    <a:pt x="664" y="1494"/>
                  </a:lnTo>
                  <a:lnTo>
                    <a:pt x="656" y="1485"/>
                  </a:lnTo>
                  <a:lnTo>
                    <a:pt x="652" y="1494"/>
                  </a:lnTo>
                  <a:lnTo>
                    <a:pt x="643" y="1494"/>
                  </a:lnTo>
                  <a:lnTo>
                    <a:pt x="618" y="1519"/>
                  </a:lnTo>
                  <a:lnTo>
                    <a:pt x="614" y="1519"/>
                  </a:lnTo>
                  <a:lnTo>
                    <a:pt x="597" y="1532"/>
                  </a:lnTo>
                  <a:lnTo>
                    <a:pt x="588" y="1532"/>
                  </a:lnTo>
                  <a:lnTo>
                    <a:pt x="584" y="1523"/>
                  </a:lnTo>
                  <a:lnTo>
                    <a:pt x="559" y="1523"/>
                  </a:lnTo>
                  <a:lnTo>
                    <a:pt x="559" y="1511"/>
                  </a:lnTo>
                  <a:lnTo>
                    <a:pt x="550" y="1502"/>
                  </a:lnTo>
                  <a:lnTo>
                    <a:pt x="550" y="1494"/>
                  </a:lnTo>
                  <a:lnTo>
                    <a:pt x="529" y="1473"/>
                  </a:lnTo>
                  <a:lnTo>
                    <a:pt x="520" y="1481"/>
                  </a:lnTo>
                  <a:lnTo>
                    <a:pt x="520" y="1485"/>
                  </a:lnTo>
                  <a:lnTo>
                    <a:pt x="512" y="1485"/>
                  </a:lnTo>
                  <a:lnTo>
                    <a:pt x="508" y="1494"/>
                  </a:lnTo>
                  <a:lnTo>
                    <a:pt x="491" y="1494"/>
                  </a:lnTo>
                  <a:lnTo>
                    <a:pt x="478" y="1511"/>
                  </a:lnTo>
                  <a:lnTo>
                    <a:pt x="470" y="1511"/>
                  </a:lnTo>
                  <a:lnTo>
                    <a:pt x="453" y="1494"/>
                  </a:lnTo>
                  <a:lnTo>
                    <a:pt x="453" y="1473"/>
                  </a:lnTo>
                  <a:lnTo>
                    <a:pt x="444" y="1464"/>
                  </a:lnTo>
                  <a:lnTo>
                    <a:pt x="444" y="1451"/>
                  </a:lnTo>
                  <a:lnTo>
                    <a:pt x="440" y="1443"/>
                  </a:lnTo>
                  <a:lnTo>
                    <a:pt x="440" y="1396"/>
                  </a:lnTo>
                  <a:lnTo>
                    <a:pt x="423" y="1380"/>
                  </a:lnTo>
                  <a:lnTo>
                    <a:pt x="402" y="1380"/>
                  </a:lnTo>
                  <a:lnTo>
                    <a:pt x="402" y="1358"/>
                  </a:lnTo>
                  <a:lnTo>
                    <a:pt x="406" y="1350"/>
                  </a:lnTo>
                  <a:lnTo>
                    <a:pt x="406" y="1346"/>
                  </a:lnTo>
                  <a:lnTo>
                    <a:pt x="444" y="1303"/>
                  </a:lnTo>
                  <a:lnTo>
                    <a:pt x="440" y="1299"/>
                  </a:lnTo>
                  <a:lnTo>
                    <a:pt x="440" y="1291"/>
                  </a:lnTo>
                  <a:lnTo>
                    <a:pt x="406" y="1261"/>
                  </a:lnTo>
                  <a:lnTo>
                    <a:pt x="406" y="1253"/>
                  </a:lnTo>
                  <a:lnTo>
                    <a:pt x="372" y="1214"/>
                  </a:lnTo>
                  <a:lnTo>
                    <a:pt x="372" y="1206"/>
                  </a:lnTo>
                  <a:lnTo>
                    <a:pt x="355" y="1193"/>
                  </a:lnTo>
                  <a:lnTo>
                    <a:pt x="347" y="1193"/>
                  </a:lnTo>
                  <a:lnTo>
                    <a:pt x="326" y="1172"/>
                  </a:lnTo>
                  <a:lnTo>
                    <a:pt x="326" y="1164"/>
                  </a:lnTo>
                  <a:lnTo>
                    <a:pt x="296" y="1134"/>
                  </a:lnTo>
                  <a:lnTo>
                    <a:pt x="288" y="1134"/>
                  </a:lnTo>
                  <a:lnTo>
                    <a:pt x="271" y="1117"/>
                  </a:lnTo>
                  <a:lnTo>
                    <a:pt x="241" y="1117"/>
                  </a:lnTo>
                  <a:lnTo>
                    <a:pt x="233" y="1109"/>
                  </a:lnTo>
                  <a:lnTo>
                    <a:pt x="161" y="1109"/>
                  </a:lnTo>
                  <a:lnTo>
                    <a:pt x="152" y="1117"/>
                  </a:lnTo>
                  <a:lnTo>
                    <a:pt x="114" y="1117"/>
                  </a:lnTo>
                  <a:lnTo>
                    <a:pt x="106" y="1126"/>
                  </a:lnTo>
                  <a:lnTo>
                    <a:pt x="68" y="1126"/>
                  </a:lnTo>
                  <a:lnTo>
                    <a:pt x="46" y="1100"/>
                  </a:lnTo>
                  <a:lnTo>
                    <a:pt x="46" y="1096"/>
                  </a:lnTo>
                  <a:lnTo>
                    <a:pt x="0" y="1049"/>
                  </a:lnTo>
                  <a:lnTo>
                    <a:pt x="8" y="1041"/>
                  </a:lnTo>
                  <a:lnTo>
                    <a:pt x="8" y="1032"/>
                  </a:lnTo>
                  <a:lnTo>
                    <a:pt x="17" y="1028"/>
                  </a:lnTo>
                  <a:lnTo>
                    <a:pt x="38" y="1028"/>
                  </a:lnTo>
                  <a:lnTo>
                    <a:pt x="55" y="1011"/>
                  </a:lnTo>
                  <a:lnTo>
                    <a:pt x="55" y="1003"/>
                  </a:lnTo>
                  <a:lnTo>
                    <a:pt x="59" y="994"/>
                  </a:lnTo>
                  <a:lnTo>
                    <a:pt x="59" y="990"/>
                  </a:lnTo>
                  <a:lnTo>
                    <a:pt x="55" y="982"/>
                  </a:lnTo>
                  <a:lnTo>
                    <a:pt x="46" y="982"/>
                  </a:lnTo>
                  <a:lnTo>
                    <a:pt x="46" y="973"/>
                  </a:lnTo>
                  <a:lnTo>
                    <a:pt x="55" y="965"/>
                  </a:lnTo>
                  <a:lnTo>
                    <a:pt x="55" y="960"/>
                  </a:lnTo>
                  <a:lnTo>
                    <a:pt x="76" y="960"/>
                  </a:lnTo>
                  <a:lnTo>
                    <a:pt x="76" y="935"/>
                  </a:lnTo>
                  <a:lnTo>
                    <a:pt x="84" y="927"/>
                  </a:lnTo>
                  <a:lnTo>
                    <a:pt x="59" y="905"/>
                  </a:lnTo>
                  <a:lnTo>
                    <a:pt x="55" y="905"/>
                  </a:lnTo>
                  <a:lnTo>
                    <a:pt x="55" y="867"/>
                  </a:lnTo>
                  <a:lnTo>
                    <a:pt x="46" y="867"/>
                  </a:lnTo>
                  <a:lnTo>
                    <a:pt x="38" y="859"/>
                  </a:lnTo>
                  <a:lnTo>
                    <a:pt x="38" y="850"/>
                  </a:lnTo>
                  <a:lnTo>
                    <a:pt x="46" y="846"/>
                  </a:lnTo>
                  <a:lnTo>
                    <a:pt x="131" y="846"/>
                  </a:lnTo>
                  <a:lnTo>
                    <a:pt x="131" y="800"/>
                  </a:lnTo>
                  <a:lnTo>
                    <a:pt x="135" y="791"/>
                  </a:lnTo>
                  <a:lnTo>
                    <a:pt x="135" y="778"/>
                  </a:lnTo>
                  <a:lnTo>
                    <a:pt x="123" y="762"/>
                  </a:lnTo>
                  <a:lnTo>
                    <a:pt x="123" y="745"/>
                  </a:lnTo>
                  <a:lnTo>
                    <a:pt x="114" y="740"/>
                  </a:lnTo>
                  <a:lnTo>
                    <a:pt x="114" y="694"/>
                  </a:lnTo>
                  <a:lnTo>
                    <a:pt x="123" y="685"/>
                  </a:lnTo>
                  <a:lnTo>
                    <a:pt x="123" y="664"/>
                  </a:lnTo>
                  <a:lnTo>
                    <a:pt x="131" y="656"/>
                  </a:lnTo>
                  <a:lnTo>
                    <a:pt x="123" y="647"/>
                  </a:lnTo>
                  <a:lnTo>
                    <a:pt x="123" y="635"/>
                  </a:lnTo>
                  <a:lnTo>
                    <a:pt x="131" y="626"/>
                  </a:lnTo>
                  <a:lnTo>
                    <a:pt x="131" y="613"/>
                  </a:lnTo>
                  <a:lnTo>
                    <a:pt x="135" y="613"/>
                  </a:lnTo>
                  <a:lnTo>
                    <a:pt x="144" y="605"/>
                  </a:lnTo>
                  <a:lnTo>
                    <a:pt x="165" y="605"/>
                  </a:lnTo>
                  <a:lnTo>
                    <a:pt x="173" y="596"/>
                  </a:lnTo>
                  <a:lnTo>
                    <a:pt x="182" y="596"/>
                  </a:lnTo>
                  <a:lnTo>
                    <a:pt x="199" y="580"/>
                  </a:lnTo>
                  <a:lnTo>
                    <a:pt x="203" y="580"/>
                  </a:lnTo>
                  <a:lnTo>
                    <a:pt x="258" y="529"/>
                  </a:lnTo>
                  <a:lnTo>
                    <a:pt x="266" y="537"/>
                  </a:lnTo>
                  <a:lnTo>
                    <a:pt x="266" y="541"/>
                  </a:lnTo>
                  <a:lnTo>
                    <a:pt x="271" y="550"/>
                  </a:lnTo>
                  <a:lnTo>
                    <a:pt x="271" y="558"/>
                  </a:lnTo>
                  <a:lnTo>
                    <a:pt x="296" y="558"/>
                  </a:lnTo>
                  <a:lnTo>
                    <a:pt x="300" y="550"/>
                  </a:lnTo>
                  <a:lnTo>
                    <a:pt x="300" y="537"/>
                  </a:lnTo>
                  <a:lnTo>
                    <a:pt x="326" y="537"/>
                  </a:lnTo>
                  <a:lnTo>
                    <a:pt x="334" y="541"/>
                  </a:lnTo>
                  <a:lnTo>
                    <a:pt x="334" y="550"/>
                  </a:lnTo>
                  <a:lnTo>
                    <a:pt x="338" y="558"/>
                  </a:lnTo>
                  <a:lnTo>
                    <a:pt x="381" y="558"/>
                  </a:lnTo>
                  <a:lnTo>
                    <a:pt x="381" y="575"/>
                  </a:lnTo>
                  <a:lnTo>
                    <a:pt x="385" y="580"/>
                  </a:lnTo>
                  <a:lnTo>
                    <a:pt x="406" y="580"/>
                  </a:lnTo>
                  <a:lnTo>
                    <a:pt x="415" y="588"/>
                  </a:lnTo>
                  <a:lnTo>
                    <a:pt x="423" y="588"/>
                  </a:lnTo>
                  <a:lnTo>
                    <a:pt x="440" y="605"/>
                  </a:lnTo>
                  <a:lnTo>
                    <a:pt x="440" y="618"/>
                  </a:lnTo>
                  <a:lnTo>
                    <a:pt x="432" y="626"/>
                  </a:lnTo>
                  <a:lnTo>
                    <a:pt x="432" y="643"/>
                  </a:lnTo>
                  <a:lnTo>
                    <a:pt x="415" y="643"/>
                  </a:lnTo>
                  <a:lnTo>
                    <a:pt x="406" y="635"/>
                  </a:lnTo>
                  <a:lnTo>
                    <a:pt x="385" y="635"/>
                  </a:lnTo>
                  <a:lnTo>
                    <a:pt x="385" y="647"/>
                  </a:lnTo>
                  <a:lnTo>
                    <a:pt x="393" y="656"/>
                  </a:lnTo>
                  <a:lnTo>
                    <a:pt x="393" y="664"/>
                  </a:lnTo>
                  <a:lnTo>
                    <a:pt x="423" y="664"/>
                  </a:lnTo>
                  <a:lnTo>
                    <a:pt x="432" y="656"/>
                  </a:lnTo>
                  <a:lnTo>
                    <a:pt x="444" y="656"/>
                  </a:lnTo>
                  <a:lnTo>
                    <a:pt x="453" y="647"/>
                  </a:lnTo>
                  <a:lnTo>
                    <a:pt x="470" y="647"/>
                  </a:lnTo>
                  <a:lnTo>
                    <a:pt x="478" y="643"/>
                  </a:lnTo>
                  <a:lnTo>
                    <a:pt x="499" y="643"/>
                  </a:lnTo>
                  <a:lnTo>
                    <a:pt x="508" y="635"/>
                  </a:lnTo>
                  <a:lnTo>
                    <a:pt x="508" y="626"/>
                  </a:lnTo>
                  <a:lnTo>
                    <a:pt x="491" y="613"/>
                  </a:lnTo>
                  <a:lnTo>
                    <a:pt x="508" y="596"/>
                  </a:lnTo>
                  <a:lnTo>
                    <a:pt x="499" y="588"/>
                  </a:lnTo>
                  <a:lnTo>
                    <a:pt x="499" y="575"/>
                  </a:lnTo>
                  <a:lnTo>
                    <a:pt x="499" y="567"/>
                  </a:lnTo>
                  <a:lnTo>
                    <a:pt x="491" y="558"/>
                  </a:lnTo>
                  <a:lnTo>
                    <a:pt x="482" y="558"/>
                  </a:lnTo>
                  <a:lnTo>
                    <a:pt x="482" y="550"/>
                  </a:lnTo>
                  <a:lnTo>
                    <a:pt x="499" y="537"/>
                  </a:lnTo>
                  <a:lnTo>
                    <a:pt x="499" y="520"/>
                  </a:lnTo>
                  <a:lnTo>
                    <a:pt x="508" y="512"/>
                  </a:lnTo>
                  <a:lnTo>
                    <a:pt x="482" y="491"/>
                  </a:lnTo>
                  <a:lnTo>
                    <a:pt x="478" y="499"/>
                  </a:lnTo>
                  <a:lnTo>
                    <a:pt x="478" y="508"/>
                  </a:lnTo>
                  <a:lnTo>
                    <a:pt x="470" y="508"/>
                  </a:lnTo>
                  <a:lnTo>
                    <a:pt x="453" y="520"/>
                  </a:lnTo>
                  <a:lnTo>
                    <a:pt x="432" y="499"/>
                  </a:lnTo>
                  <a:lnTo>
                    <a:pt x="470" y="461"/>
                  </a:lnTo>
                  <a:lnTo>
                    <a:pt x="478" y="461"/>
                  </a:lnTo>
                  <a:lnTo>
                    <a:pt x="482" y="453"/>
                  </a:lnTo>
                  <a:lnTo>
                    <a:pt x="482" y="444"/>
                  </a:lnTo>
                  <a:lnTo>
                    <a:pt x="508" y="423"/>
                  </a:lnTo>
                  <a:lnTo>
                    <a:pt x="512" y="423"/>
                  </a:lnTo>
                  <a:lnTo>
                    <a:pt x="529" y="406"/>
                  </a:lnTo>
                  <a:lnTo>
                    <a:pt x="529" y="376"/>
                  </a:lnTo>
                  <a:lnTo>
                    <a:pt x="508" y="355"/>
                  </a:lnTo>
                  <a:lnTo>
                    <a:pt x="499" y="355"/>
                  </a:lnTo>
                  <a:lnTo>
                    <a:pt x="499" y="326"/>
                  </a:lnTo>
                  <a:lnTo>
                    <a:pt x="512" y="309"/>
                  </a:lnTo>
                  <a:lnTo>
                    <a:pt x="537" y="309"/>
                  </a:lnTo>
                  <a:lnTo>
                    <a:pt x="546" y="317"/>
                  </a:lnTo>
                  <a:lnTo>
                    <a:pt x="559" y="317"/>
                  </a:lnTo>
                  <a:lnTo>
                    <a:pt x="559" y="279"/>
                  </a:lnTo>
                  <a:lnTo>
                    <a:pt x="567" y="271"/>
                  </a:lnTo>
                  <a:lnTo>
                    <a:pt x="567" y="258"/>
                  </a:lnTo>
                  <a:lnTo>
                    <a:pt x="550" y="241"/>
                  </a:lnTo>
                  <a:lnTo>
                    <a:pt x="550" y="228"/>
                  </a:lnTo>
                  <a:lnTo>
                    <a:pt x="537" y="211"/>
                  </a:lnTo>
                  <a:lnTo>
                    <a:pt x="537" y="203"/>
                  </a:lnTo>
                  <a:lnTo>
                    <a:pt x="529" y="194"/>
                  </a:lnTo>
                  <a:lnTo>
                    <a:pt x="529" y="182"/>
                  </a:lnTo>
                  <a:lnTo>
                    <a:pt x="520" y="173"/>
                  </a:lnTo>
                  <a:lnTo>
                    <a:pt x="520" y="160"/>
                  </a:lnTo>
                  <a:lnTo>
                    <a:pt x="529" y="152"/>
                  </a:lnTo>
                  <a:lnTo>
                    <a:pt x="529" y="127"/>
                  </a:lnTo>
                  <a:lnTo>
                    <a:pt x="537" y="122"/>
                  </a:lnTo>
                  <a:lnTo>
                    <a:pt x="537" y="105"/>
                  </a:lnTo>
                  <a:lnTo>
                    <a:pt x="550" y="89"/>
                  </a:lnTo>
                  <a:lnTo>
                    <a:pt x="550" y="84"/>
                  </a:lnTo>
                  <a:lnTo>
                    <a:pt x="559" y="76"/>
                  </a:lnTo>
                  <a:lnTo>
                    <a:pt x="588" y="76"/>
                  </a:lnTo>
                  <a:lnTo>
                    <a:pt x="597" y="84"/>
                  </a:lnTo>
                  <a:lnTo>
                    <a:pt x="614" y="84"/>
                  </a:lnTo>
                  <a:lnTo>
                    <a:pt x="618" y="76"/>
                  </a:lnTo>
                  <a:lnTo>
                    <a:pt x="643" y="76"/>
                  </a:lnTo>
                  <a:lnTo>
                    <a:pt x="643" y="55"/>
                  </a:lnTo>
                  <a:lnTo>
                    <a:pt x="652" y="55"/>
                  </a:lnTo>
                  <a:lnTo>
                    <a:pt x="656" y="59"/>
                  </a:lnTo>
                  <a:lnTo>
                    <a:pt x="664" y="59"/>
                  </a:lnTo>
                  <a:lnTo>
                    <a:pt x="673" y="55"/>
                  </a:lnTo>
                  <a:lnTo>
                    <a:pt x="681" y="55"/>
                  </a:lnTo>
                  <a:lnTo>
                    <a:pt x="690" y="59"/>
                  </a:lnTo>
                  <a:lnTo>
                    <a:pt x="702" y="59"/>
                  </a:lnTo>
                  <a:lnTo>
                    <a:pt x="711" y="67"/>
                  </a:lnTo>
                  <a:lnTo>
                    <a:pt x="719" y="67"/>
                  </a:lnTo>
                  <a:lnTo>
                    <a:pt x="732" y="84"/>
                  </a:lnTo>
                  <a:lnTo>
                    <a:pt x="749" y="84"/>
                  </a:lnTo>
                  <a:lnTo>
                    <a:pt x="757" y="76"/>
                  </a:lnTo>
                  <a:lnTo>
                    <a:pt x="762" y="76"/>
                  </a:lnTo>
                  <a:lnTo>
                    <a:pt x="770" y="67"/>
                  </a:lnTo>
                  <a:lnTo>
                    <a:pt x="779" y="67"/>
                  </a:lnTo>
                  <a:lnTo>
                    <a:pt x="796" y="55"/>
                  </a:lnTo>
                  <a:lnTo>
                    <a:pt x="808" y="55"/>
                  </a:lnTo>
                  <a:lnTo>
                    <a:pt x="825" y="67"/>
                  </a:lnTo>
                  <a:lnTo>
                    <a:pt x="838" y="67"/>
                  </a:lnTo>
                  <a:lnTo>
                    <a:pt x="846" y="76"/>
                  </a:lnTo>
                  <a:lnTo>
                    <a:pt x="931" y="76"/>
                  </a:lnTo>
                  <a:lnTo>
                    <a:pt x="944" y="59"/>
                  </a:lnTo>
                  <a:lnTo>
                    <a:pt x="952" y="59"/>
                  </a:lnTo>
                  <a:lnTo>
                    <a:pt x="969" y="46"/>
                  </a:lnTo>
                  <a:lnTo>
                    <a:pt x="973" y="46"/>
                  </a:lnTo>
                  <a:lnTo>
                    <a:pt x="973" y="29"/>
                  </a:lnTo>
                  <a:lnTo>
                    <a:pt x="982" y="21"/>
                  </a:lnTo>
                  <a:lnTo>
                    <a:pt x="990" y="21"/>
                  </a:lnTo>
                  <a:lnTo>
                    <a:pt x="1007" y="8"/>
                  </a:lnTo>
                  <a:lnTo>
                    <a:pt x="1020" y="8"/>
                  </a:lnTo>
                  <a:lnTo>
                    <a:pt x="1028" y="0"/>
                  </a:lnTo>
                  <a:lnTo>
                    <a:pt x="1037" y="0"/>
                  </a:lnTo>
                  <a:lnTo>
                    <a:pt x="1041" y="8"/>
                  </a:lnTo>
                  <a:lnTo>
                    <a:pt x="1058" y="8"/>
                  </a:lnTo>
                  <a:lnTo>
                    <a:pt x="1066" y="0"/>
                  </a:lnTo>
                  <a:lnTo>
                    <a:pt x="1075" y="0"/>
                  </a:lnTo>
                  <a:lnTo>
                    <a:pt x="1079" y="8"/>
                  </a:lnTo>
                  <a:lnTo>
                    <a:pt x="1105" y="8"/>
                  </a:lnTo>
                  <a:lnTo>
                    <a:pt x="1113" y="17"/>
                  </a:lnTo>
                  <a:lnTo>
                    <a:pt x="1143" y="17"/>
                  </a:lnTo>
                  <a:lnTo>
                    <a:pt x="1164" y="38"/>
                  </a:lnTo>
                  <a:lnTo>
                    <a:pt x="1164" y="59"/>
                  </a:lnTo>
                  <a:lnTo>
                    <a:pt x="1181" y="76"/>
                  </a:lnTo>
                  <a:lnTo>
                    <a:pt x="1181" y="89"/>
                  </a:lnTo>
                  <a:lnTo>
                    <a:pt x="1193" y="105"/>
                  </a:lnTo>
                  <a:lnTo>
                    <a:pt x="1193" y="127"/>
                  </a:lnTo>
                  <a:lnTo>
                    <a:pt x="1202" y="135"/>
                  </a:lnTo>
                  <a:lnTo>
                    <a:pt x="1202" y="152"/>
                  </a:lnTo>
                  <a:lnTo>
                    <a:pt x="1232" y="182"/>
                  </a:lnTo>
                  <a:lnTo>
                    <a:pt x="1232" y="186"/>
                  </a:lnTo>
                  <a:lnTo>
                    <a:pt x="1240" y="194"/>
                  </a:lnTo>
                  <a:lnTo>
                    <a:pt x="1240" y="203"/>
                  </a:lnTo>
                  <a:lnTo>
                    <a:pt x="1253" y="220"/>
                  </a:lnTo>
                  <a:lnTo>
                    <a:pt x="1253" y="258"/>
                  </a:lnTo>
                  <a:lnTo>
                    <a:pt x="1248" y="262"/>
                  </a:lnTo>
                  <a:lnTo>
                    <a:pt x="1248" y="287"/>
                  </a:lnTo>
                  <a:lnTo>
                    <a:pt x="1240" y="292"/>
                  </a:lnTo>
                  <a:lnTo>
                    <a:pt x="1240" y="309"/>
                  </a:lnTo>
                  <a:lnTo>
                    <a:pt x="1232" y="317"/>
                  </a:lnTo>
                  <a:lnTo>
                    <a:pt x="1232" y="334"/>
                  </a:lnTo>
                  <a:lnTo>
                    <a:pt x="1193" y="368"/>
                  </a:lnTo>
                  <a:lnTo>
                    <a:pt x="1185" y="368"/>
                  </a:lnTo>
                  <a:lnTo>
                    <a:pt x="1181" y="376"/>
                  </a:lnTo>
                  <a:lnTo>
                    <a:pt x="1181" y="393"/>
                  </a:lnTo>
                  <a:lnTo>
                    <a:pt x="1193" y="393"/>
                  </a:lnTo>
                  <a:lnTo>
                    <a:pt x="1223" y="423"/>
                  </a:lnTo>
                  <a:lnTo>
                    <a:pt x="1261" y="423"/>
                  </a:lnTo>
                  <a:lnTo>
                    <a:pt x="1270" y="431"/>
                  </a:lnTo>
                  <a:lnTo>
                    <a:pt x="1278" y="431"/>
                  </a:lnTo>
                  <a:lnTo>
                    <a:pt x="1287" y="436"/>
                  </a:lnTo>
                  <a:lnTo>
                    <a:pt x="1291" y="436"/>
                  </a:lnTo>
                  <a:lnTo>
                    <a:pt x="1299" y="444"/>
                  </a:lnTo>
                  <a:lnTo>
                    <a:pt x="1308" y="444"/>
                  </a:lnTo>
                  <a:lnTo>
                    <a:pt x="1316" y="453"/>
                  </a:lnTo>
                  <a:lnTo>
                    <a:pt x="1329" y="453"/>
                  </a:lnTo>
                  <a:lnTo>
                    <a:pt x="1329" y="491"/>
                  </a:lnTo>
                  <a:lnTo>
                    <a:pt x="1325" y="499"/>
                  </a:lnTo>
                  <a:lnTo>
                    <a:pt x="1325" y="512"/>
                  </a:lnTo>
                  <a:lnTo>
                    <a:pt x="1316" y="520"/>
                  </a:lnTo>
                  <a:lnTo>
                    <a:pt x="1316" y="537"/>
                  </a:lnTo>
                  <a:lnTo>
                    <a:pt x="1325" y="541"/>
                  </a:lnTo>
                  <a:lnTo>
                    <a:pt x="1325" y="550"/>
                  </a:lnTo>
                  <a:lnTo>
                    <a:pt x="1346" y="575"/>
                  </a:lnTo>
                  <a:lnTo>
                    <a:pt x="1354" y="575"/>
                  </a:lnTo>
                  <a:lnTo>
                    <a:pt x="1359" y="580"/>
                  </a:lnTo>
                  <a:lnTo>
                    <a:pt x="1354" y="588"/>
                  </a:lnTo>
                  <a:lnTo>
                    <a:pt x="1354" y="596"/>
                  </a:lnTo>
                  <a:lnTo>
                    <a:pt x="1346" y="605"/>
                  </a:lnTo>
                  <a:lnTo>
                    <a:pt x="1346" y="626"/>
                  </a:lnTo>
                  <a:lnTo>
                    <a:pt x="1337" y="635"/>
                  </a:lnTo>
                  <a:lnTo>
                    <a:pt x="1337" y="656"/>
                  </a:lnTo>
                  <a:lnTo>
                    <a:pt x="1329" y="656"/>
                  </a:lnTo>
                  <a:lnTo>
                    <a:pt x="1325" y="664"/>
                  </a:lnTo>
                  <a:lnTo>
                    <a:pt x="1325" y="68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F1FFCB97-4950-4475-8D4F-1B82A710C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5" y="3397"/>
              <a:ext cx="231" cy="326"/>
            </a:xfrm>
            <a:custGeom>
              <a:avLst/>
              <a:gdLst>
                <a:gd name="T0" fmla="*/ 195 w 1024"/>
                <a:gd name="T1" fmla="*/ 893 h 1443"/>
                <a:gd name="T2" fmla="*/ 212 w 1024"/>
                <a:gd name="T3" fmla="*/ 952 h 1443"/>
                <a:gd name="T4" fmla="*/ 271 w 1024"/>
                <a:gd name="T5" fmla="*/ 965 h 1443"/>
                <a:gd name="T6" fmla="*/ 309 w 1024"/>
                <a:gd name="T7" fmla="*/ 990 h 1443"/>
                <a:gd name="T8" fmla="*/ 356 w 1024"/>
                <a:gd name="T9" fmla="*/ 1007 h 1443"/>
                <a:gd name="T10" fmla="*/ 423 w 1024"/>
                <a:gd name="T11" fmla="*/ 1079 h 1443"/>
                <a:gd name="T12" fmla="*/ 462 w 1024"/>
                <a:gd name="T13" fmla="*/ 1012 h 1443"/>
                <a:gd name="T14" fmla="*/ 618 w 1024"/>
                <a:gd name="T15" fmla="*/ 1105 h 1443"/>
                <a:gd name="T16" fmla="*/ 665 w 1024"/>
                <a:gd name="T17" fmla="*/ 1143 h 1443"/>
                <a:gd name="T18" fmla="*/ 978 w 1024"/>
                <a:gd name="T19" fmla="*/ 1443 h 1443"/>
                <a:gd name="T20" fmla="*/ 1003 w 1024"/>
                <a:gd name="T21" fmla="*/ 1397 h 1443"/>
                <a:gd name="T22" fmla="*/ 1003 w 1024"/>
                <a:gd name="T23" fmla="*/ 1329 h 1443"/>
                <a:gd name="T24" fmla="*/ 1016 w 1024"/>
                <a:gd name="T25" fmla="*/ 1287 h 1443"/>
                <a:gd name="T26" fmla="*/ 1003 w 1024"/>
                <a:gd name="T27" fmla="*/ 1223 h 1443"/>
                <a:gd name="T28" fmla="*/ 965 w 1024"/>
                <a:gd name="T29" fmla="*/ 1181 h 1443"/>
                <a:gd name="T30" fmla="*/ 948 w 1024"/>
                <a:gd name="T31" fmla="*/ 1143 h 1443"/>
                <a:gd name="T32" fmla="*/ 906 w 1024"/>
                <a:gd name="T33" fmla="*/ 1071 h 1443"/>
                <a:gd name="T34" fmla="*/ 872 w 1024"/>
                <a:gd name="T35" fmla="*/ 1020 h 1443"/>
                <a:gd name="T36" fmla="*/ 792 w 1024"/>
                <a:gd name="T37" fmla="*/ 952 h 1443"/>
                <a:gd name="T38" fmla="*/ 762 w 1024"/>
                <a:gd name="T39" fmla="*/ 931 h 1443"/>
                <a:gd name="T40" fmla="*/ 724 w 1024"/>
                <a:gd name="T41" fmla="*/ 906 h 1443"/>
                <a:gd name="T42" fmla="*/ 673 w 1024"/>
                <a:gd name="T43" fmla="*/ 931 h 1443"/>
                <a:gd name="T44" fmla="*/ 627 w 1024"/>
                <a:gd name="T45" fmla="*/ 893 h 1443"/>
                <a:gd name="T46" fmla="*/ 589 w 1024"/>
                <a:gd name="T47" fmla="*/ 846 h 1443"/>
                <a:gd name="T48" fmla="*/ 521 w 1024"/>
                <a:gd name="T49" fmla="*/ 749 h 1443"/>
                <a:gd name="T50" fmla="*/ 491 w 1024"/>
                <a:gd name="T51" fmla="*/ 694 h 1443"/>
                <a:gd name="T52" fmla="*/ 474 w 1024"/>
                <a:gd name="T53" fmla="*/ 643 h 1443"/>
                <a:gd name="T54" fmla="*/ 462 w 1024"/>
                <a:gd name="T55" fmla="*/ 567 h 1443"/>
                <a:gd name="T56" fmla="*/ 466 w 1024"/>
                <a:gd name="T57" fmla="*/ 520 h 1443"/>
                <a:gd name="T58" fmla="*/ 542 w 1024"/>
                <a:gd name="T59" fmla="*/ 491 h 1443"/>
                <a:gd name="T60" fmla="*/ 610 w 1024"/>
                <a:gd name="T61" fmla="*/ 478 h 1443"/>
                <a:gd name="T62" fmla="*/ 639 w 1024"/>
                <a:gd name="T63" fmla="*/ 432 h 1443"/>
                <a:gd name="T64" fmla="*/ 673 w 1024"/>
                <a:gd name="T65" fmla="*/ 347 h 1443"/>
                <a:gd name="T66" fmla="*/ 707 w 1024"/>
                <a:gd name="T67" fmla="*/ 288 h 1443"/>
                <a:gd name="T68" fmla="*/ 618 w 1024"/>
                <a:gd name="T69" fmla="*/ 258 h 1443"/>
                <a:gd name="T70" fmla="*/ 576 w 1024"/>
                <a:gd name="T71" fmla="*/ 241 h 1443"/>
                <a:gd name="T72" fmla="*/ 533 w 1024"/>
                <a:gd name="T73" fmla="*/ 199 h 1443"/>
                <a:gd name="T74" fmla="*/ 512 w 1024"/>
                <a:gd name="T75" fmla="*/ 114 h 1443"/>
                <a:gd name="T76" fmla="*/ 512 w 1024"/>
                <a:gd name="T77" fmla="*/ 25 h 1443"/>
                <a:gd name="T78" fmla="*/ 453 w 1024"/>
                <a:gd name="T79" fmla="*/ 17 h 1443"/>
                <a:gd name="T80" fmla="*/ 423 w 1024"/>
                <a:gd name="T81" fmla="*/ 85 h 1443"/>
                <a:gd name="T82" fmla="*/ 339 w 1024"/>
                <a:gd name="T83" fmla="*/ 182 h 1443"/>
                <a:gd name="T84" fmla="*/ 360 w 1024"/>
                <a:gd name="T85" fmla="*/ 212 h 1443"/>
                <a:gd name="T86" fmla="*/ 339 w 1024"/>
                <a:gd name="T87" fmla="*/ 250 h 1443"/>
                <a:gd name="T88" fmla="*/ 318 w 1024"/>
                <a:gd name="T89" fmla="*/ 296 h 1443"/>
                <a:gd name="T90" fmla="*/ 288 w 1024"/>
                <a:gd name="T91" fmla="*/ 364 h 1443"/>
                <a:gd name="T92" fmla="*/ 263 w 1024"/>
                <a:gd name="T93" fmla="*/ 444 h 1443"/>
                <a:gd name="T94" fmla="*/ 241 w 1024"/>
                <a:gd name="T95" fmla="*/ 499 h 1443"/>
                <a:gd name="T96" fmla="*/ 195 w 1024"/>
                <a:gd name="T97" fmla="*/ 576 h 1443"/>
                <a:gd name="T98" fmla="*/ 186 w 1024"/>
                <a:gd name="T99" fmla="*/ 588 h 1443"/>
                <a:gd name="T100" fmla="*/ 174 w 1024"/>
                <a:gd name="T101" fmla="*/ 567 h 1443"/>
                <a:gd name="T102" fmla="*/ 136 w 1024"/>
                <a:gd name="T103" fmla="*/ 584 h 1443"/>
                <a:gd name="T104" fmla="*/ 30 w 1024"/>
                <a:gd name="T105" fmla="*/ 567 h 1443"/>
                <a:gd name="T106" fmla="*/ 21 w 1024"/>
                <a:gd name="T107" fmla="*/ 626 h 1443"/>
                <a:gd name="T108" fmla="*/ 47 w 1024"/>
                <a:gd name="T109" fmla="*/ 673 h 1443"/>
                <a:gd name="T110" fmla="*/ 76 w 1024"/>
                <a:gd name="T111" fmla="*/ 664 h 1443"/>
                <a:gd name="T112" fmla="*/ 127 w 1024"/>
                <a:gd name="T113" fmla="*/ 703 h 1443"/>
                <a:gd name="T114" fmla="*/ 153 w 1024"/>
                <a:gd name="T115" fmla="*/ 664 h 1443"/>
                <a:gd name="T116" fmla="*/ 174 w 1024"/>
                <a:gd name="T117" fmla="*/ 652 h 1443"/>
                <a:gd name="T118" fmla="*/ 203 w 1024"/>
                <a:gd name="T119" fmla="*/ 749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24" h="1443">
                  <a:moveTo>
                    <a:pt x="195" y="770"/>
                  </a:moveTo>
                  <a:lnTo>
                    <a:pt x="195" y="825"/>
                  </a:lnTo>
                  <a:lnTo>
                    <a:pt x="203" y="834"/>
                  </a:lnTo>
                  <a:lnTo>
                    <a:pt x="203" y="885"/>
                  </a:lnTo>
                  <a:lnTo>
                    <a:pt x="195" y="893"/>
                  </a:lnTo>
                  <a:lnTo>
                    <a:pt x="195" y="906"/>
                  </a:lnTo>
                  <a:lnTo>
                    <a:pt x="186" y="914"/>
                  </a:lnTo>
                  <a:lnTo>
                    <a:pt x="186" y="935"/>
                  </a:lnTo>
                  <a:lnTo>
                    <a:pt x="195" y="935"/>
                  </a:lnTo>
                  <a:lnTo>
                    <a:pt x="212" y="952"/>
                  </a:lnTo>
                  <a:lnTo>
                    <a:pt x="220" y="952"/>
                  </a:lnTo>
                  <a:lnTo>
                    <a:pt x="224" y="961"/>
                  </a:lnTo>
                  <a:lnTo>
                    <a:pt x="233" y="961"/>
                  </a:lnTo>
                  <a:lnTo>
                    <a:pt x="241" y="965"/>
                  </a:lnTo>
                  <a:lnTo>
                    <a:pt x="271" y="965"/>
                  </a:lnTo>
                  <a:lnTo>
                    <a:pt x="280" y="973"/>
                  </a:lnTo>
                  <a:lnTo>
                    <a:pt x="288" y="973"/>
                  </a:lnTo>
                  <a:lnTo>
                    <a:pt x="296" y="982"/>
                  </a:lnTo>
                  <a:lnTo>
                    <a:pt x="301" y="982"/>
                  </a:lnTo>
                  <a:lnTo>
                    <a:pt x="309" y="990"/>
                  </a:lnTo>
                  <a:lnTo>
                    <a:pt x="309" y="999"/>
                  </a:lnTo>
                  <a:lnTo>
                    <a:pt x="326" y="1012"/>
                  </a:lnTo>
                  <a:lnTo>
                    <a:pt x="339" y="1012"/>
                  </a:lnTo>
                  <a:lnTo>
                    <a:pt x="347" y="1007"/>
                  </a:lnTo>
                  <a:lnTo>
                    <a:pt x="356" y="1007"/>
                  </a:lnTo>
                  <a:lnTo>
                    <a:pt x="385" y="1037"/>
                  </a:lnTo>
                  <a:lnTo>
                    <a:pt x="385" y="1067"/>
                  </a:lnTo>
                  <a:lnTo>
                    <a:pt x="394" y="1071"/>
                  </a:lnTo>
                  <a:lnTo>
                    <a:pt x="415" y="1071"/>
                  </a:lnTo>
                  <a:lnTo>
                    <a:pt x="423" y="1079"/>
                  </a:lnTo>
                  <a:lnTo>
                    <a:pt x="462" y="1079"/>
                  </a:lnTo>
                  <a:lnTo>
                    <a:pt x="466" y="1071"/>
                  </a:lnTo>
                  <a:lnTo>
                    <a:pt x="466" y="1058"/>
                  </a:lnTo>
                  <a:lnTo>
                    <a:pt x="462" y="1050"/>
                  </a:lnTo>
                  <a:lnTo>
                    <a:pt x="462" y="1012"/>
                  </a:lnTo>
                  <a:lnTo>
                    <a:pt x="474" y="1012"/>
                  </a:lnTo>
                  <a:lnTo>
                    <a:pt x="483" y="1007"/>
                  </a:lnTo>
                  <a:lnTo>
                    <a:pt x="483" y="973"/>
                  </a:lnTo>
                  <a:lnTo>
                    <a:pt x="491" y="973"/>
                  </a:lnTo>
                  <a:lnTo>
                    <a:pt x="618" y="1105"/>
                  </a:lnTo>
                  <a:lnTo>
                    <a:pt x="627" y="1105"/>
                  </a:lnTo>
                  <a:lnTo>
                    <a:pt x="648" y="1126"/>
                  </a:lnTo>
                  <a:lnTo>
                    <a:pt x="648" y="1134"/>
                  </a:lnTo>
                  <a:lnTo>
                    <a:pt x="656" y="1143"/>
                  </a:lnTo>
                  <a:lnTo>
                    <a:pt x="665" y="1143"/>
                  </a:lnTo>
                  <a:lnTo>
                    <a:pt x="813" y="1291"/>
                  </a:lnTo>
                  <a:lnTo>
                    <a:pt x="821" y="1291"/>
                  </a:lnTo>
                  <a:lnTo>
                    <a:pt x="957" y="1426"/>
                  </a:lnTo>
                  <a:lnTo>
                    <a:pt x="965" y="1426"/>
                  </a:lnTo>
                  <a:lnTo>
                    <a:pt x="978" y="1443"/>
                  </a:lnTo>
                  <a:lnTo>
                    <a:pt x="986" y="1443"/>
                  </a:lnTo>
                  <a:lnTo>
                    <a:pt x="995" y="1435"/>
                  </a:lnTo>
                  <a:lnTo>
                    <a:pt x="995" y="1426"/>
                  </a:lnTo>
                  <a:lnTo>
                    <a:pt x="1003" y="1422"/>
                  </a:lnTo>
                  <a:lnTo>
                    <a:pt x="1003" y="1397"/>
                  </a:lnTo>
                  <a:lnTo>
                    <a:pt x="1012" y="1392"/>
                  </a:lnTo>
                  <a:lnTo>
                    <a:pt x="1012" y="1346"/>
                  </a:lnTo>
                  <a:lnTo>
                    <a:pt x="1003" y="1346"/>
                  </a:lnTo>
                  <a:lnTo>
                    <a:pt x="995" y="1337"/>
                  </a:lnTo>
                  <a:lnTo>
                    <a:pt x="1003" y="1329"/>
                  </a:lnTo>
                  <a:lnTo>
                    <a:pt x="1016" y="1329"/>
                  </a:lnTo>
                  <a:lnTo>
                    <a:pt x="1016" y="1316"/>
                  </a:lnTo>
                  <a:lnTo>
                    <a:pt x="1024" y="1308"/>
                  </a:lnTo>
                  <a:lnTo>
                    <a:pt x="1024" y="1291"/>
                  </a:lnTo>
                  <a:lnTo>
                    <a:pt x="1016" y="1287"/>
                  </a:lnTo>
                  <a:lnTo>
                    <a:pt x="1016" y="1270"/>
                  </a:lnTo>
                  <a:lnTo>
                    <a:pt x="1012" y="1261"/>
                  </a:lnTo>
                  <a:lnTo>
                    <a:pt x="1012" y="1249"/>
                  </a:lnTo>
                  <a:lnTo>
                    <a:pt x="1003" y="1240"/>
                  </a:lnTo>
                  <a:lnTo>
                    <a:pt x="1003" y="1223"/>
                  </a:lnTo>
                  <a:lnTo>
                    <a:pt x="1012" y="1215"/>
                  </a:lnTo>
                  <a:lnTo>
                    <a:pt x="1012" y="1172"/>
                  </a:lnTo>
                  <a:lnTo>
                    <a:pt x="986" y="1172"/>
                  </a:lnTo>
                  <a:lnTo>
                    <a:pt x="978" y="1181"/>
                  </a:lnTo>
                  <a:lnTo>
                    <a:pt x="965" y="1181"/>
                  </a:lnTo>
                  <a:lnTo>
                    <a:pt x="965" y="1172"/>
                  </a:lnTo>
                  <a:lnTo>
                    <a:pt x="957" y="1164"/>
                  </a:lnTo>
                  <a:lnTo>
                    <a:pt x="957" y="1155"/>
                  </a:lnTo>
                  <a:lnTo>
                    <a:pt x="948" y="1147"/>
                  </a:lnTo>
                  <a:lnTo>
                    <a:pt x="948" y="1143"/>
                  </a:lnTo>
                  <a:lnTo>
                    <a:pt x="944" y="1134"/>
                  </a:lnTo>
                  <a:lnTo>
                    <a:pt x="936" y="1134"/>
                  </a:lnTo>
                  <a:lnTo>
                    <a:pt x="910" y="1109"/>
                  </a:lnTo>
                  <a:lnTo>
                    <a:pt x="906" y="1109"/>
                  </a:lnTo>
                  <a:lnTo>
                    <a:pt x="906" y="1071"/>
                  </a:lnTo>
                  <a:lnTo>
                    <a:pt x="897" y="1067"/>
                  </a:lnTo>
                  <a:lnTo>
                    <a:pt x="897" y="1050"/>
                  </a:lnTo>
                  <a:lnTo>
                    <a:pt x="889" y="1041"/>
                  </a:lnTo>
                  <a:lnTo>
                    <a:pt x="889" y="1037"/>
                  </a:lnTo>
                  <a:lnTo>
                    <a:pt x="872" y="1020"/>
                  </a:lnTo>
                  <a:lnTo>
                    <a:pt x="872" y="973"/>
                  </a:lnTo>
                  <a:lnTo>
                    <a:pt x="813" y="973"/>
                  </a:lnTo>
                  <a:lnTo>
                    <a:pt x="809" y="965"/>
                  </a:lnTo>
                  <a:lnTo>
                    <a:pt x="809" y="952"/>
                  </a:lnTo>
                  <a:lnTo>
                    <a:pt x="792" y="952"/>
                  </a:lnTo>
                  <a:lnTo>
                    <a:pt x="783" y="944"/>
                  </a:lnTo>
                  <a:lnTo>
                    <a:pt x="783" y="935"/>
                  </a:lnTo>
                  <a:lnTo>
                    <a:pt x="775" y="935"/>
                  </a:lnTo>
                  <a:lnTo>
                    <a:pt x="771" y="931"/>
                  </a:lnTo>
                  <a:lnTo>
                    <a:pt x="762" y="931"/>
                  </a:lnTo>
                  <a:lnTo>
                    <a:pt x="754" y="923"/>
                  </a:lnTo>
                  <a:lnTo>
                    <a:pt x="741" y="923"/>
                  </a:lnTo>
                  <a:lnTo>
                    <a:pt x="732" y="931"/>
                  </a:lnTo>
                  <a:lnTo>
                    <a:pt x="724" y="923"/>
                  </a:lnTo>
                  <a:lnTo>
                    <a:pt x="724" y="906"/>
                  </a:lnTo>
                  <a:lnTo>
                    <a:pt x="707" y="906"/>
                  </a:lnTo>
                  <a:lnTo>
                    <a:pt x="707" y="935"/>
                  </a:lnTo>
                  <a:lnTo>
                    <a:pt x="694" y="935"/>
                  </a:lnTo>
                  <a:lnTo>
                    <a:pt x="686" y="931"/>
                  </a:lnTo>
                  <a:lnTo>
                    <a:pt x="673" y="931"/>
                  </a:lnTo>
                  <a:lnTo>
                    <a:pt x="665" y="923"/>
                  </a:lnTo>
                  <a:lnTo>
                    <a:pt x="665" y="914"/>
                  </a:lnTo>
                  <a:lnTo>
                    <a:pt x="648" y="901"/>
                  </a:lnTo>
                  <a:lnTo>
                    <a:pt x="635" y="901"/>
                  </a:lnTo>
                  <a:lnTo>
                    <a:pt x="627" y="893"/>
                  </a:lnTo>
                  <a:lnTo>
                    <a:pt x="601" y="893"/>
                  </a:lnTo>
                  <a:lnTo>
                    <a:pt x="597" y="885"/>
                  </a:lnTo>
                  <a:lnTo>
                    <a:pt x="597" y="868"/>
                  </a:lnTo>
                  <a:lnTo>
                    <a:pt x="589" y="859"/>
                  </a:lnTo>
                  <a:lnTo>
                    <a:pt x="589" y="846"/>
                  </a:lnTo>
                  <a:lnTo>
                    <a:pt x="580" y="838"/>
                  </a:lnTo>
                  <a:lnTo>
                    <a:pt x="580" y="796"/>
                  </a:lnTo>
                  <a:lnTo>
                    <a:pt x="542" y="753"/>
                  </a:lnTo>
                  <a:lnTo>
                    <a:pt x="529" y="753"/>
                  </a:lnTo>
                  <a:lnTo>
                    <a:pt x="521" y="749"/>
                  </a:lnTo>
                  <a:lnTo>
                    <a:pt x="504" y="749"/>
                  </a:lnTo>
                  <a:lnTo>
                    <a:pt x="504" y="741"/>
                  </a:lnTo>
                  <a:lnTo>
                    <a:pt x="495" y="732"/>
                  </a:lnTo>
                  <a:lnTo>
                    <a:pt x="495" y="703"/>
                  </a:lnTo>
                  <a:lnTo>
                    <a:pt x="491" y="694"/>
                  </a:lnTo>
                  <a:lnTo>
                    <a:pt x="491" y="681"/>
                  </a:lnTo>
                  <a:lnTo>
                    <a:pt x="483" y="673"/>
                  </a:lnTo>
                  <a:lnTo>
                    <a:pt x="462" y="673"/>
                  </a:lnTo>
                  <a:lnTo>
                    <a:pt x="462" y="643"/>
                  </a:lnTo>
                  <a:lnTo>
                    <a:pt x="474" y="643"/>
                  </a:lnTo>
                  <a:lnTo>
                    <a:pt x="474" y="618"/>
                  </a:lnTo>
                  <a:lnTo>
                    <a:pt x="466" y="618"/>
                  </a:lnTo>
                  <a:lnTo>
                    <a:pt x="445" y="597"/>
                  </a:lnTo>
                  <a:lnTo>
                    <a:pt x="462" y="584"/>
                  </a:lnTo>
                  <a:lnTo>
                    <a:pt x="462" y="567"/>
                  </a:lnTo>
                  <a:lnTo>
                    <a:pt x="453" y="559"/>
                  </a:lnTo>
                  <a:lnTo>
                    <a:pt x="453" y="546"/>
                  </a:lnTo>
                  <a:lnTo>
                    <a:pt x="462" y="546"/>
                  </a:lnTo>
                  <a:lnTo>
                    <a:pt x="466" y="537"/>
                  </a:lnTo>
                  <a:lnTo>
                    <a:pt x="466" y="520"/>
                  </a:lnTo>
                  <a:lnTo>
                    <a:pt x="474" y="512"/>
                  </a:lnTo>
                  <a:lnTo>
                    <a:pt x="474" y="508"/>
                  </a:lnTo>
                  <a:lnTo>
                    <a:pt x="491" y="508"/>
                  </a:lnTo>
                  <a:lnTo>
                    <a:pt x="491" y="491"/>
                  </a:lnTo>
                  <a:lnTo>
                    <a:pt x="542" y="491"/>
                  </a:lnTo>
                  <a:lnTo>
                    <a:pt x="550" y="499"/>
                  </a:lnTo>
                  <a:lnTo>
                    <a:pt x="576" y="499"/>
                  </a:lnTo>
                  <a:lnTo>
                    <a:pt x="576" y="491"/>
                  </a:lnTo>
                  <a:lnTo>
                    <a:pt x="589" y="478"/>
                  </a:lnTo>
                  <a:lnTo>
                    <a:pt x="610" y="478"/>
                  </a:lnTo>
                  <a:lnTo>
                    <a:pt x="618" y="470"/>
                  </a:lnTo>
                  <a:lnTo>
                    <a:pt x="610" y="461"/>
                  </a:lnTo>
                  <a:lnTo>
                    <a:pt x="610" y="453"/>
                  </a:lnTo>
                  <a:lnTo>
                    <a:pt x="639" y="453"/>
                  </a:lnTo>
                  <a:lnTo>
                    <a:pt x="639" y="432"/>
                  </a:lnTo>
                  <a:lnTo>
                    <a:pt x="648" y="423"/>
                  </a:lnTo>
                  <a:lnTo>
                    <a:pt x="648" y="381"/>
                  </a:lnTo>
                  <a:lnTo>
                    <a:pt x="656" y="372"/>
                  </a:lnTo>
                  <a:lnTo>
                    <a:pt x="673" y="372"/>
                  </a:lnTo>
                  <a:lnTo>
                    <a:pt x="673" y="347"/>
                  </a:lnTo>
                  <a:lnTo>
                    <a:pt x="677" y="338"/>
                  </a:lnTo>
                  <a:lnTo>
                    <a:pt x="677" y="309"/>
                  </a:lnTo>
                  <a:lnTo>
                    <a:pt x="686" y="300"/>
                  </a:lnTo>
                  <a:lnTo>
                    <a:pt x="707" y="300"/>
                  </a:lnTo>
                  <a:lnTo>
                    <a:pt x="707" y="288"/>
                  </a:lnTo>
                  <a:lnTo>
                    <a:pt x="694" y="275"/>
                  </a:lnTo>
                  <a:lnTo>
                    <a:pt x="648" y="275"/>
                  </a:lnTo>
                  <a:lnTo>
                    <a:pt x="639" y="267"/>
                  </a:lnTo>
                  <a:lnTo>
                    <a:pt x="627" y="267"/>
                  </a:lnTo>
                  <a:lnTo>
                    <a:pt x="618" y="258"/>
                  </a:lnTo>
                  <a:lnTo>
                    <a:pt x="610" y="258"/>
                  </a:lnTo>
                  <a:lnTo>
                    <a:pt x="601" y="250"/>
                  </a:lnTo>
                  <a:lnTo>
                    <a:pt x="589" y="250"/>
                  </a:lnTo>
                  <a:lnTo>
                    <a:pt x="580" y="241"/>
                  </a:lnTo>
                  <a:lnTo>
                    <a:pt x="576" y="241"/>
                  </a:lnTo>
                  <a:lnTo>
                    <a:pt x="567" y="233"/>
                  </a:lnTo>
                  <a:lnTo>
                    <a:pt x="550" y="233"/>
                  </a:lnTo>
                  <a:lnTo>
                    <a:pt x="542" y="228"/>
                  </a:lnTo>
                  <a:lnTo>
                    <a:pt x="533" y="228"/>
                  </a:lnTo>
                  <a:lnTo>
                    <a:pt x="533" y="199"/>
                  </a:lnTo>
                  <a:lnTo>
                    <a:pt x="529" y="190"/>
                  </a:lnTo>
                  <a:lnTo>
                    <a:pt x="529" y="152"/>
                  </a:lnTo>
                  <a:lnTo>
                    <a:pt x="521" y="144"/>
                  </a:lnTo>
                  <a:lnTo>
                    <a:pt x="521" y="123"/>
                  </a:lnTo>
                  <a:lnTo>
                    <a:pt x="512" y="114"/>
                  </a:lnTo>
                  <a:lnTo>
                    <a:pt x="512" y="59"/>
                  </a:lnTo>
                  <a:lnTo>
                    <a:pt x="521" y="55"/>
                  </a:lnTo>
                  <a:lnTo>
                    <a:pt x="521" y="38"/>
                  </a:lnTo>
                  <a:lnTo>
                    <a:pt x="512" y="29"/>
                  </a:lnTo>
                  <a:lnTo>
                    <a:pt x="512" y="25"/>
                  </a:lnTo>
                  <a:lnTo>
                    <a:pt x="504" y="17"/>
                  </a:lnTo>
                  <a:lnTo>
                    <a:pt x="504" y="0"/>
                  </a:lnTo>
                  <a:lnTo>
                    <a:pt x="491" y="0"/>
                  </a:lnTo>
                  <a:lnTo>
                    <a:pt x="474" y="17"/>
                  </a:lnTo>
                  <a:lnTo>
                    <a:pt x="453" y="17"/>
                  </a:lnTo>
                  <a:lnTo>
                    <a:pt x="436" y="29"/>
                  </a:lnTo>
                  <a:lnTo>
                    <a:pt x="436" y="59"/>
                  </a:lnTo>
                  <a:lnTo>
                    <a:pt x="432" y="59"/>
                  </a:lnTo>
                  <a:lnTo>
                    <a:pt x="423" y="68"/>
                  </a:lnTo>
                  <a:lnTo>
                    <a:pt x="423" y="85"/>
                  </a:lnTo>
                  <a:lnTo>
                    <a:pt x="415" y="93"/>
                  </a:lnTo>
                  <a:lnTo>
                    <a:pt x="415" y="97"/>
                  </a:lnTo>
                  <a:lnTo>
                    <a:pt x="385" y="127"/>
                  </a:lnTo>
                  <a:lnTo>
                    <a:pt x="385" y="135"/>
                  </a:lnTo>
                  <a:lnTo>
                    <a:pt x="339" y="182"/>
                  </a:lnTo>
                  <a:lnTo>
                    <a:pt x="339" y="190"/>
                  </a:lnTo>
                  <a:lnTo>
                    <a:pt x="347" y="199"/>
                  </a:lnTo>
                  <a:lnTo>
                    <a:pt x="356" y="199"/>
                  </a:lnTo>
                  <a:lnTo>
                    <a:pt x="360" y="203"/>
                  </a:lnTo>
                  <a:lnTo>
                    <a:pt x="360" y="212"/>
                  </a:lnTo>
                  <a:lnTo>
                    <a:pt x="356" y="220"/>
                  </a:lnTo>
                  <a:lnTo>
                    <a:pt x="356" y="228"/>
                  </a:lnTo>
                  <a:lnTo>
                    <a:pt x="347" y="233"/>
                  </a:lnTo>
                  <a:lnTo>
                    <a:pt x="347" y="241"/>
                  </a:lnTo>
                  <a:lnTo>
                    <a:pt x="339" y="250"/>
                  </a:lnTo>
                  <a:lnTo>
                    <a:pt x="339" y="258"/>
                  </a:lnTo>
                  <a:lnTo>
                    <a:pt x="330" y="267"/>
                  </a:lnTo>
                  <a:lnTo>
                    <a:pt x="330" y="275"/>
                  </a:lnTo>
                  <a:lnTo>
                    <a:pt x="318" y="288"/>
                  </a:lnTo>
                  <a:lnTo>
                    <a:pt x="318" y="296"/>
                  </a:lnTo>
                  <a:lnTo>
                    <a:pt x="309" y="300"/>
                  </a:lnTo>
                  <a:lnTo>
                    <a:pt x="301" y="300"/>
                  </a:lnTo>
                  <a:lnTo>
                    <a:pt x="301" y="334"/>
                  </a:lnTo>
                  <a:lnTo>
                    <a:pt x="288" y="347"/>
                  </a:lnTo>
                  <a:lnTo>
                    <a:pt x="288" y="364"/>
                  </a:lnTo>
                  <a:lnTo>
                    <a:pt x="280" y="372"/>
                  </a:lnTo>
                  <a:lnTo>
                    <a:pt x="280" y="394"/>
                  </a:lnTo>
                  <a:lnTo>
                    <a:pt x="271" y="402"/>
                  </a:lnTo>
                  <a:lnTo>
                    <a:pt x="271" y="440"/>
                  </a:lnTo>
                  <a:lnTo>
                    <a:pt x="263" y="444"/>
                  </a:lnTo>
                  <a:lnTo>
                    <a:pt x="263" y="453"/>
                  </a:lnTo>
                  <a:lnTo>
                    <a:pt x="258" y="461"/>
                  </a:lnTo>
                  <a:lnTo>
                    <a:pt x="258" y="478"/>
                  </a:lnTo>
                  <a:lnTo>
                    <a:pt x="241" y="491"/>
                  </a:lnTo>
                  <a:lnTo>
                    <a:pt x="241" y="499"/>
                  </a:lnTo>
                  <a:lnTo>
                    <a:pt x="224" y="512"/>
                  </a:lnTo>
                  <a:lnTo>
                    <a:pt x="224" y="520"/>
                  </a:lnTo>
                  <a:lnTo>
                    <a:pt x="203" y="546"/>
                  </a:lnTo>
                  <a:lnTo>
                    <a:pt x="203" y="567"/>
                  </a:lnTo>
                  <a:lnTo>
                    <a:pt x="195" y="576"/>
                  </a:lnTo>
                  <a:lnTo>
                    <a:pt x="195" y="588"/>
                  </a:lnTo>
                  <a:lnTo>
                    <a:pt x="195" y="614"/>
                  </a:lnTo>
                  <a:lnTo>
                    <a:pt x="182" y="614"/>
                  </a:lnTo>
                  <a:lnTo>
                    <a:pt x="182" y="597"/>
                  </a:lnTo>
                  <a:lnTo>
                    <a:pt x="186" y="588"/>
                  </a:lnTo>
                  <a:lnTo>
                    <a:pt x="191" y="588"/>
                  </a:lnTo>
                  <a:lnTo>
                    <a:pt x="191" y="584"/>
                  </a:lnTo>
                  <a:lnTo>
                    <a:pt x="186" y="576"/>
                  </a:lnTo>
                  <a:lnTo>
                    <a:pt x="182" y="576"/>
                  </a:lnTo>
                  <a:lnTo>
                    <a:pt x="174" y="567"/>
                  </a:lnTo>
                  <a:lnTo>
                    <a:pt x="165" y="567"/>
                  </a:lnTo>
                  <a:lnTo>
                    <a:pt x="161" y="576"/>
                  </a:lnTo>
                  <a:lnTo>
                    <a:pt x="153" y="576"/>
                  </a:lnTo>
                  <a:lnTo>
                    <a:pt x="144" y="584"/>
                  </a:lnTo>
                  <a:lnTo>
                    <a:pt x="136" y="584"/>
                  </a:lnTo>
                  <a:lnTo>
                    <a:pt x="127" y="588"/>
                  </a:lnTo>
                  <a:lnTo>
                    <a:pt x="76" y="588"/>
                  </a:lnTo>
                  <a:lnTo>
                    <a:pt x="68" y="584"/>
                  </a:lnTo>
                  <a:lnTo>
                    <a:pt x="47" y="584"/>
                  </a:lnTo>
                  <a:lnTo>
                    <a:pt x="30" y="567"/>
                  </a:lnTo>
                  <a:lnTo>
                    <a:pt x="30" y="559"/>
                  </a:lnTo>
                  <a:lnTo>
                    <a:pt x="21" y="559"/>
                  </a:lnTo>
                  <a:lnTo>
                    <a:pt x="0" y="584"/>
                  </a:lnTo>
                  <a:lnTo>
                    <a:pt x="21" y="605"/>
                  </a:lnTo>
                  <a:lnTo>
                    <a:pt x="21" y="626"/>
                  </a:lnTo>
                  <a:lnTo>
                    <a:pt x="17" y="635"/>
                  </a:lnTo>
                  <a:lnTo>
                    <a:pt x="30" y="652"/>
                  </a:lnTo>
                  <a:lnTo>
                    <a:pt x="30" y="664"/>
                  </a:lnTo>
                  <a:lnTo>
                    <a:pt x="38" y="664"/>
                  </a:lnTo>
                  <a:lnTo>
                    <a:pt x="47" y="673"/>
                  </a:lnTo>
                  <a:lnTo>
                    <a:pt x="59" y="673"/>
                  </a:lnTo>
                  <a:lnTo>
                    <a:pt x="59" y="664"/>
                  </a:lnTo>
                  <a:lnTo>
                    <a:pt x="68" y="656"/>
                  </a:lnTo>
                  <a:lnTo>
                    <a:pt x="76" y="656"/>
                  </a:lnTo>
                  <a:lnTo>
                    <a:pt x="76" y="664"/>
                  </a:lnTo>
                  <a:lnTo>
                    <a:pt x="81" y="673"/>
                  </a:lnTo>
                  <a:lnTo>
                    <a:pt x="76" y="681"/>
                  </a:lnTo>
                  <a:lnTo>
                    <a:pt x="106" y="711"/>
                  </a:lnTo>
                  <a:lnTo>
                    <a:pt x="119" y="711"/>
                  </a:lnTo>
                  <a:lnTo>
                    <a:pt x="127" y="703"/>
                  </a:lnTo>
                  <a:lnTo>
                    <a:pt x="153" y="703"/>
                  </a:lnTo>
                  <a:lnTo>
                    <a:pt x="161" y="694"/>
                  </a:lnTo>
                  <a:lnTo>
                    <a:pt x="161" y="690"/>
                  </a:lnTo>
                  <a:lnTo>
                    <a:pt x="153" y="681"/>
                  </a:lnTo>
                  <a:lnTo>
                    <a:pt x="153" y="664"/>
                  </a:lnTo>
                  <a:lnTo>
                    <a:pt x="144" y="656"/>
                  </a:lnTo>
                  <a:lnTo>
                    <a:pt x="144" y="635"/>
                  </a:lnTo>
                  <a:lnTo>
                    <a:pt x="153" y="635"/>
                  </a:lnTo>
                  <a:lnTo>
                    <a:pt x="165" y="652"/>
                  </a:lnTo>
                  <a:lnTo>
                    <a:pt x="174" y="652"/>
                  </a:lnTo>
                  <a:lnTo>
                    <a:pt x="174" y="664"/>
                  </a:lnTo>
                  <a:lnTo>
                    <a:pt x="182" y="673"/>
                  </a:lnTo>
                  <a:lnTo>
                    <a:pt x="182" y="703"/>
                  </a:lnTo>
                  <a:lnTo>
                    <a:pt x="203" y="728"/>
                  </a:lnTo>
                  <a:lnTo>
                    <a:pt x="203" y="749"/>
                  </a:lnTo>
                  <a:lnTo>
                    <a:pt x="195" y="753"/>
                  </a:lnTo>
                  <a:lnTo>
                    <a:pt x="195" y="770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72B33C9F-0EE1-4B34-A5C4-467CDCE996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7" y="3479"/>
              <a:ext cx="97" cy="114"/>
            </a:xfrm>
            <a:custGeom>
              <a:avLst/>
              <a:gdLst>
                <a:gd name="T0" fmla="*/ 373 w 432"/>
                <a:gd name="T1" fmla="*/ 495 h 504"/>
                <a:gd name="T2" fmla="*/ 356 w 432"/>
                <a:gd name="T3" fmla="*/ 495 h 504"/>
                <a:gd name="T4" fmla="*/ 318 w 432"/>
                <a:gd name="T5" fmla="*/ 487 h 504"/>
                <a:gd name="T6" fmla="*/ 297 w 432"/>
                <a:gd name="T7" fmla="*/ 482 h 504"/>
                <a:gd name="T8" fmla="*/ 242 w 432"/>
                <a:gd name="T9" fmla="*/ 474 h 504"/>
                <a:gd name="T10" fmla="*/ 237 w 432"/>
                <a:gd name="T11" fmla="*/ 457 h 504"/>
                <a:gd name="T12" fmla="*/ 229 w 432"/>
                <a:gd name="T13" fmla="*/ 444 h 504"/>
                <a:gd name="T14" fmla="*/ 204 w 432"/>
                <a:gd name="T15" fmla="*/ 453 h 504"/>
                <a:gd name="T16" fmla="*/ 161 w 432"/>
                <a:gd name="T17" fmla="*/ 427 h 504"/>
                <a:gd name="T18" fmla="*/ 144 w 432"/>
                <a:gd name="T19" fmla="*/ 423 h 504"/>
                <a:gd name="T20" fmla="*/ 106 w 432"/>
                <a:gd name="T21" fmla="*/ 415 h 504"/>
                <a:gd name="T22" fmla="*/ 98 w 432"/>
                <a:gd name="T23" fmla="*/ 398 h 504"/>
                <a:gd name="T24" fmla="*/ 94 w 432"/>
                <a:gd name="T25" fmla="*/ 377 h 504"/>
                <a:gd name="T26" fmla="*/ 77 w 432"/>
                <a:gd name="T27" fmla="*/ 368 h 504"/>
                <a:gd name="T28" fmla="*/ 60 w 432"/>
                <a:gd name="T29" fmla="*/ 309 h 504"/>
                <a:gd name="T30" fmla="*/ 85 w 432"/>
                <a:gd name="T31" fmla="*/ 271 h 504"/>
                <a:gd name="T32" fmla="*/ 94 w 432"/>
                <a:gd name="T33" fmla="*/ 250 h 504"/>
                <a:gd name="T34" fmla="*/ 85 w 432"/>
                <a:gd name="T35" fmla="*/ 220 h 504"/>
                <a:gd name="T36" fmla="*/ 68 w 432"/>
                <a:gd name="T37" fmla="*/ 195 h 504"/>
                <a:gd name="T38" fmla="*/ 30 w 432"/>
                <a:gd name="T39" fmla="*/ 182 h 504"/>
                <a:gd name="T40" fmla="*/ 17 w 432"/>
                <a:gd name="T41" fmla="*/ 144 h 504"/>
                <a:gd name="T42" fmla="*/ 9 w 432"/>
                <a:gd name="T43" fmla="*/ 127 h 504"/>
                <a:gd name="T44" fmla="*/ 0 w 432"/>
                <a:gd name="T45" fmla="*/ 106 h 504"/>
                <a:gd name="T46" fmla="*/ 30 w 432"/>
                <a:gd name="T47" fmla="*/ 85 h 504"/>
                <a:gd name="T48" fmla="*/ 39 w 432"/>
                <a:gd name="T49" fmla="*/ 68 h 504"/>
                <a:gd name="T50" fmla="*/ 77 w 432"/>
                <a:gd name="T51" fmla="*/ 17 h 504"/>
                <a:gd name="T52" fmla="*/ 85 w 432"/>
                <a:gd name="T53" fmla="*/ 8 h 504"/>
                <a:gd name="T54" fmla="*/ 132 w 432"/>
                <a:gd name="T55" fmla="*/ 38 h 504"/>
                <a:gd name="T56" fmla="*/ 144 w 432"/>
                <a:gd name="T57" fmla="*/ 59 h 504"/>
                <a:gd name="T58" fmla="*/ 165 w 432"/>
                <a:gd name="T59" fmla="*/ 76 h 504"/>
                <a:gd name="T60" fmla="*/ 161 w 432"/>
                <a:gd name="T61" fmla="*/ 89 h 504"/>
                <a:gd name="T62" fmla="*/ 115 w 432"/>
                <a:gd name="T63" fmla="*/ 118 h 504"/>
                <a:gd name="T64" fmla="*/ 106 w 432"/>
                <a:gd name="T65" fmla="*/ 127 h 504"/>
                <a:gd name="T66" fmla="*/ 94 w 432"/>
                <a:gd name="T67" fmla="*/ 148 h 504"/>
                <a:gd name="T68" fmla="*/ 115 w 432"/>
                <a:gd name="T69" fmla="*/ 156 h 504"/>
                <a:gd name="T70" fmla="*/ 153 w 432"/>
                <a:gd name="T71" fmla="*/ 148 h 504"/>
                <a:gd name="T72" fmla="*/ 144 w 432"/>
                <a:gd name="T73" fmla="*/ 165 h 504"/>
                <a:gd name="T74" fmla="*/ 153 w 432"/>
                <a:gd name="T75" fmla="*/ 190 h 504"/>
                <a:gd name="T76" fmla="*/ 161 w 432"/>
                <a:gd name="T77" fmla="*/ 195 h 504"/>
                <a:gd name="T78" fmla="*/ 199 w 432"/>
                <a:gd name="T79" fmla="*/ 203 h 504"/>
                <a:gd name="T80" fmla="*/ 237 w 432"/>
                <a:gd name="T81" fmla="*/ 195 h 504"/>
                <a:gd name="T82" fmla="*/ 297 w 432"/>
                <a:gd name="T83" fmla="*/ 203 h 504"/>
                <a:gd name="T84" fmla="*/ 309 w 432"/>
                <a:gd name="T85" fmla="*/ 224 h 504"/>
                <a:gd name="T86" fmla="*/ 309 w 432"/>
                <a:gd name="T87" fmla="*/ 241 h 504"/>
                <a:gd name="T88" fmla="*/ 335 w 432"/>
                <a:gd name="T89" fmla="*/ 254 h 504"/>
                <a:gd name="T90" fmla="*/ 326 w 432"/>
                <a:gd name="T91" fmla="*/ 271 h 504"/>
                <a:gd name="T92" fmla="*/ 335 w 432"/>
                <a:gd name="T93" fmla="*/ 292 h 504"/>
                <a:gd name="T94" fmla="*/ 348 w 432"/>
                <a:gd name="T95" fmla="*/ 300 h 504"/>
                <a:gd name="T96" fmla="*/ 318 w 432"/>
                <a:gd name="T97" fmla="*/ 347 h 504"/>
                <a:gd name="T98" fmla="*/ 335 w 432"/>
                <a:gd name="T99" fmla="*/ 355 h 504"/>
                <a:gd name="T100" fmla="*/ 348 w 432"/>
                <a:gd name="T101" fmla="*/ 377 h 504"/>
                <a:gd name="T102" fmla="*/ 381 w 432"/>
                <a:gd name="T103" fmla="*/ 398 h 504"/>
                <a:gd name="T104" fmla="*/ 386 w 432"/>
                <a:gd name="T105" fmla="*/ 406 h 504"/>
                <a:gd name="T106" fmla="*/ 415 w 432"/>
                <a:gd name="T107" fmla="*/ 427 h 504"/>
                <a:gd name="T108" fmla="*/ 432 w 432"/>
                <a:gd name="T109" fmla="*/ 465 h 504"/>
                <a:gd name="T110" fmla="*/ 403 w 432"/>
                <a:gd name="T111" fmla="*/ 474 h 504"/>
                <a:gd name="T112" fmla="*/ 381 w 432"/>
                <a:gd name="T113" fmla="*/ 482 h 504"/>
                <a:gd name="T114" fmla="*/ 381 w 432"/>
                <a:gd name="T115" fmla="*/ 495 h 504"/>
                <a:gd name="T116" fmla="*/ 381 w 432"/>
                <a:gd name="T117" fmla="*/ 495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32" h="504">
                  <a:moveTo>
                    <a:pt x="381" y="495"/>
                  </a:moveTo>
                  <a:lnTo>
                    <a:pt x="373" y="495"/>
                  </a:lnTo>
                  <a:lnTo>
                    <a:pt x="364" y="504"/>
                  </a:lnTo>
                  <a:lnTo>
                    <a:pt x="356" y="495"/>
                  </a:lnTo>
                  <a:lnTo>
                    <a:pt x="348" y="487"/>
                  </a:lnTo>
                  <a:lnTo>
                    <a:pt x="318" y="487"/>
                  </a:lnTo>
                  <a:lnTo>
                    <a:pt x="309" y="495"/>
                  </a:lnTo>
                  <a:lnTo>
                    <a:pt x="297" y="482"/>
                  </a:lnTo>
                  <a:lnTo>
                    <a:pt x="250" y="482"/>
                  </a:lnTo>
                  <a:lnTo>
                    <a:pt x="242" y="474"/>
                  </a:lnTo>
                  <a:lnTo>
                    <a:pt x="242" y="465"/>
                  </a:lnTo>
                  <a:lnTo>
                    <a:pt x="237" y="457"/>
                  </a:lnTo>
                  <a:lnTo>
                    <a:pt x="237" y="453"/>
                  </a:lnTo>
                  <a:lnTo>
                    <a:pt x="229" y="444"/>
                  </a:lnTo>
                  <a:lnTo>
                    <a:pt x="212" y="444"/>
                  </a:lnTo>
                  <a:lnTo>
                    <a:pt x="204" y="453"/>
                  </a:lnTo>
                  <a:lnTo>
                    <a:pt x="182" y="453"/>
                  </a:lnTo>
                  <a:lnTo>
                    <a:pt x="161" y="427"/>
                  </a:lnTo>
                  <a:lnTo>
                    <a:pt x="153" y="427"/>
                  </a:lnTo>
                  <a:lnTo>
                    <a:pt x="144" y="423"/>
                  </a:lnTo>
                  <a:lnTo>
                    <a:pt x="115" y="423"/>
                  </a:lnTo>
                  <a:lnTo>
                    <a:pt x="106" y="415"/>
                  </a:lnTo>
                  <a:lnTo>
                    <a:pt x="106" y="406"/>
                  </a:lnTo>
                  <a:lnTo>
                    <a:pt x="98" y="398"/>
                  </a:lnTo>
                  <a:lnTo>
                    <a:pt x="98" y="385"/>
                  </a:lnTo>
                  <a:lnTo>
                    <a:pt x="94" y="377"/>
                  </a:lnTo>
                  <a:lnTo>
                    <a:pt x="85" y="377"/>
                  </a:lnTo>
                  <a:lnTo>
                    <a:pt x="77" y="368"/>
                  </a:lnTo>
                  <a:lnTo>
                    <a:pt x="77" y="322"/>
                  </a:lnTo>
                  <a:lnTo>
                    <a:pt x="60" y="309"/>
                  </a:lnTo>
                  <a:lnTo>
                    <a:pt x="60" y="292"/>
                  </a:lnTo>
                  <a:lnTo>
                    <a:pt x="85" y="271"/>
                  </a:lnTo>
                  <a:lnTo>
                    <a:pt x="94" y="271"/>
                  </a:lnTo>
                  <a:lnTo>
                    <a:pt x="94" y="250"/>
                  </a:lnTo>
                  <a:lnTo>
                    <a:pt x="85" y="241"/>
                  </a:lnTo>
                  <a:lnTo>
                    <a:pt x="85" y="220"/>
                  </a:lnTo>
                  <a:lnTo>
                    <a:pt x="68" y="203"/>
                  </a:lnTo>
                  <a:lnTo>
                    <a:pt x="68" y="195"/>
                  </a:lnTo>
                  <a:lnTo>
                    <a:pt x="55" y="182"/>
                  </a:lnTo>
                  <a:lnTo>
                    <a:pt x="30" y="182"/>
                  </a:lnTo>
                  <a:lnTo>
                    <a:pt x="17" y="165"/>
                  </a:lnTo>
                  <a:lnTo>
                    <a:pt x="17" y="144"/>
                  </a:lnTo>
                  <a:lnTo>
                    <a:pt x="9" y="135"/>
                  </a:lnTo>
                  <a:lnTo>
                    <a:pt x="9" y="127"/>
                  </a:lnTo>
                  <a:lnTo>
                    <a:pt x="0" y="118"/>
                  </a:lnTo>
                  <a:lnTo>
                    <a:pt x="0" y="106"/>
                  </a:lnTo>
                  <a:lnTo>
                    <a:pt x="22" y="85"/>
                  </a:lnTo>
                  <a:lnTo>
                    <a:pt x="30" y="85"/>
                  </a:lnTo>
                  <a:lnTo>
                    <a:pt x="30" y="76"/>
                  </a:lnTo>
                  <a:lnTo>
                    <a:pt x="39" y="68"/>
                  </a:lnTo>
                  <a:lnTo>
                    <a:pt x="39" y="55"/>
                  </a:lnTo>
                  <a:lnTo>
                    <a:pt x="77" y="17"/>
                  </a:lnTo>
                  <a:lnTo>
                    <a:pt x="85" y="17"/>
                  </a:lnTo>
                  <a:lnTo>
                    <a:pt x="85" y="8"/>
                  </a:lnTo>
                  <a:lnTo>
                    <a:pt x="94" y="0"/>
                  </a:lnTo>
                  <a:lnTo>
                    <a:pt x="132" y="38"/>
                  </a:lnTo>
                  <a:lnTo>
                    <a:pt x="132" y="46"/>
                  </a:lnTo>
                  <a:lnTo>
                    <a:pt x="144" y="59"/>
                  </a:lnTo>
                  <a:lnTo>
                    <a:pt x="153" y="59"/>
                  </a:lnTo>
                  <a:lnTo>
                    <a:pt x="165" y="76"/>
                  </a:lnTo>
                  <a:lnTo>
                    <a:pt x="165" y="85"/>
                  </a:lnTo>
                  <a:lnTo>
                    <a:pt x="161" y="89"/>
                  </a:lnTo>
                  <a:lnTo>
                    <a:pt x="144" y="89"/>
                  </a:lnTo>
                  <a:lnTo>
                    <a:pt x="115" y="118"/>
                  </a:lnTo>
                  <a:lnTo>
                    <a:pt x="115" y="127"/>
                  </a:lnTo>
                  <a:lnTo>
                    <a:pt x="106" y="127"/>
                  </a:lnTo>
                  <a:lnTo>
                    <a:pt x="94" y="144"/>
                  </a:lnTo>
                  <a:lnTo>
                    <a:pt x="94" y="148"/>
                  </a:lnTo>
                  <a:lnTo>
                    <a:pt x="98" y="156"/>
                  </a:lnTo>
                  <a:lnTo>
                    <a:pt x="115" y="156"/>
                  </a:lnTo>
                  <a:lnTo>
                    <a:pt x="123" y="148"/>
                  </a:lnTo>
                  <a:lnTo>
                    <a:pt x="153" y="148"/>
                  </a:lnTo>
                  <a:lnTo>
                    <a:pt x="153" y="156"/>
                  </a:lnTo>
                  <a:lnTo>
                    <a:pt x="144" y="165"/>
                  </a:lnTo>
                  <a:lnTo>
                    <a:pt x="144" y="182"/>
                  </a:lnTo>
                  <a:lnTo>
                    <a:pt x="153" y="190"/>
                  </a:lnTo>
                  <a:lnTo>
                    <a:pt x="153" y="195"/>
                  </a:lnTo>
                  <a:lnTo>
                    <a:pt x="161" y="195"/>
                  </a:lnTo>
                  <a:lnTo>
                    <a:pt x="165" y="203"/>
                  </a:lnTo>
                  <a:lnTo>
                    <a:pt x="199" y="203"/>
                  </a:lnTo>
                  <a:lnTo>
                    <a:pt x="204" y="195"/>
                  </a:lnTo>
                  <a:lnTo>
                    <a:pt x="237" y="195"/>
                  </a:lnTo>
                  <a:lnTo>
                    <a:pt x="242" y="203"/>
                  </a:lnTo>
                  <a:lnTo>
                    <a:pt x="297" y="203"/>
                  </a:lnTo>
                  <a:lnTo>
                    <a:pt x="309" y="220"/>
                  </a:lnTo>
                  <a:lnTo>
                    <a:pt x="309" y="224"/>
                  </a:lnTo>
                  <a:lnTo>
                    <a:pt x="305" y="233"/>
                  </a:lnTo>
                  <a:lnTo>
                    <a:pt x="309" y="241"/>
                  </a:lnTo>
                  <a:lnTo>
                    <a:pt x="318" y="241"/>
                  </a:lnTo>
                  <a:lnTo>
                    <a:pt x="335" y="254"/>
                  </a:lnTo>
                  <a:lnTo>
                    <a:pt x="326" y="262"/>
                  </a:lnTo>
                  <a:lnTo>
                    <a:pt x="326" y="271"/>
                  </a:lnTo>
                  <a:lnTo>
                    <a:pt x="326" y="288"/>
                  </a:lnTo>
                  <a:lnTo>
                    <a:pt x="335" y="292"/>
                  </a:lnTo>
                  <a:lnTo>
                    <a:pt x="343" y="292"/>
                  </a:lnTo>
                  <a:lnTo>
                    <a:pt x="348" y="300"/>
                  </a:lnTo>
                  <a:lnTo>
                    <a:pt x="318" y="330"/>
                  </a:lnTo>
                  <a:lnTo>
                    <a:pt x="318" y="347"/>
                  </a:lnTo>
                  <a:lnTo>
                    <a:pt x="326" y="347"/>
                  </a:lnTo>
                  <a:lnTo>
                    <a:pt x="335" y="355"/>
                  </a:lnTo>
                  <a:lnTo>
                    <a:pt x="335" y="360"/>
                  </a:lnTo>
                  <a:lnTo>
                    <a:pt x="348" y="377"/>
                  </a:lnTo>
                  <a:lnTo>
                    <a:pt x="356" y="377"/>
                  </a:lnTo>
                  <a:lnTo>
                    <a:pt x="381" y="398"/>
                  </a:lnTo>
                  <a:lnTo>
                    <a:pt x="381" y="406"/>
                  </a:lnTo>
                  <a:lnTo>
                    <a:pt x="386" y="406"/>
                  </a:lnTo>
                  <a:lnTo>
                    <a:pt x="411" y="427"/>
                  </a:lnTo>
                  <a:lnTo>
                    <a:pt x="415" y="427"/>
                  </a:lnTo>
                  <a:lnTo>
                    <a:pt x="432" y="444"/>
                  </a:lnTo>
                  <a:lnTo>
                    <a:pt x="432" y="465"/>
                  </a:lnTo>
                  <a:lnTo>
                    <a:pt x="411" y="465"/>
                  </a:lnTo>
                  <a:lnTo>
                    <a:pt x="403" y="474"/>
                  </a:lnTo>
                  <a:lnTo>
                    <a:pt x="386" y="474"/>
                  </a:lnTo>
                  <a:lnTo>
                    <a:pt x="381" y="482"/>
                  </a:lnTo>
                  <a:lnTo>
                    <a:pt x="381" y="495"/>
                  </a:lnTo>
                  <a:close/>
                  <a:moveTo>
                    <a:pt x="381" y="495"/>
                  </a:moveTo>
                  <a:lnTo>
                    <a:pt x="381" y="487"/>
                  </a:lnTo>
                  <a:lnTo>
                    <a:pt x="381" y="495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7A4E72D2-4F2D-4ACE-8362-853122FB2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4" y="2041"/>
              <a:ext cx="373" cy="330"/>
            </a:xfrm>
            <a:custGeom>
              <a:avLst/>
              <a:gdLst>
                <a:gd name="T0" fmla="*/ 774 w 1651"/>
                <a:gd name="T1" fmla="*/ 385 h 1465"/>
                <a:gd name="T2" fmla="*/ 804 w 1651"/>
                <a:gd name="T3" fmla="*/ 461 h 1465"/>
                <a:gd name="T4" fmla="*/ 719 w 1651"/>
                <a:gd name="T5" fmla="*/ 529 h 1465"/>
                <a:gd name="T6" fmla="*/ 613 w 1651"/>
                <a:gd name="T7" fmla="*/ 529 h 1465"/>
                <a:gd name="T8" fmla="*/ 613 w 1651"/>
                <a:gd name="T9" fmla="*/ 635 h 1465"/>
                <a:gd name="T10" fmla="*/ 681 w 1651"/>
                <a:gd name="T11" fmla="*/ 762 h 1465"/>
                <a:gd name="T12" fmla="*/ 613 w 1651"/>
                <a:gd name="T13" fmla="*/ 817 h 1465"/>
                <a:gd name="T14" fmla="*/ 546 w 1651"/>
                <a:gd name="T15" fmla="*/ 868 h 1465"/>
                <a:gd name="T16" fmla="*/ 516 w 1651"/>
                <a:gd name="T17" fmla="*/ 935 h 1465"/>
                <a:gd name="T18" fmla="*/ 431 w 1651"/>
                <a:gd name="T19" fmla="*/ 952 h 1465"/>
                <a:gd name="T20" fmla="*/ 364 w 1651"/>
                <a:gd name="T21" fmla="*/ 923 h 1465"/>
                <a:gd name="T22" fmla="*/ 296 w 1651"/>
                <a:gd name="T23" fmla="*/ 974 h 1465"/>
                <a:gd name="T24" fmla="*/ 347 w 1651"/>
                <a:gd name="T25" fmla="*/ 1033 h 1465"/>
                <a:gd name="T26" fmla="*/ 334 w 1651"/>
                <a:gd name="T27" fmla="*/ 1101 h 1465"/>
                <a:gd name="T28" fmla="*/ 266 w 1651"/>
                <a:gd name="T29" fmla="*/ 1134 h 1465"/>
                <a:gd name="T30" fmla="*/ 194 w 1651"/>
                <a:gd name="T31" fmla="*/ 1147 h 1465"/>
                <a:gd name="T32" fmla="*/ 106 w 1651"/>
                <a:gd name="T33" fmla="*/ 1126 h 1465"/>
                <a:gd name="T34" fmla="*/ 46 w 1651"/>
                <a:gd name="T35" fmla="*/ 1139 h 1465"/>
                <a:gd name="T36" fmla="*/ 8 w 1651"/>
                <a:gd name="T37" fmla="*/ 1194 h 1465"/>
                <a:gd name="T38" fmla="*/ 29 w 1651"/>
                <a:gd name="T39" fmla="*/ 1274 h 1465"/>
                <a:gd name="T40" fmla="*/ 67 w 1651"/>
                <a:gd name="T41" fmla="*/ 1350 h 1465"/>
                <a:gd name="T42" fmla="*/ 152 w 1651"/>
                <a:gd name="T43" fmla="*/ 1321 h 1465"/>
                <a:gd name="T44" fmla="*/ 288 w 1651"/>
                <a:gd name="T45" fmla="*/ 1300 h 1465"/>
                <a:gd name="T46" fmla="*/ 372 w 1651"/>
                <a:gd name="T47" fmla="*/ 1308 h 1465"/>
                <a:gd name="T48" fmla="*/ 491 w 1651"/>
                <a:gd name="T49" fmla="*/ 1283 h 1465"/>
                <a:gd name="T50" fmla="*/ 554 w 1651"/>
                <a:gd name="T51" fmla="*/ 1329 h 1465"/>
                <a:gd name="T52" fmla="*/ 622 w 1651"/>
                <a:gd name="T53" fmla="*/ 1376 h 1465"/>
                <a:gd name="T54" fmla="*/ 652 w 1651"/>
                <a:gd name="T55" fmla="*/ 1465 h 1465"/>
                <a:gd name="T56" fmla="*/ 728 w 1651"/>
                <a:gd name="T57" fmla="*/ 1414 h 1465"/>
                <a:gd name="T58" fmla="*/ 787 w 1651"/>
                <a:gd name="T59" fmla="*/ 1388 h 1465"/>
                <a:gd name="T60" fmla="*/ 893 w 1651"/>
                <a:gd name="T61" fmla="*/ 1350 h 1465"/>
                <a:gd name="T62" fmla="*/ 999 w 1651"/>
                <a:gd name="T63" fmla="*/ 1329 h 1465"/>
                <a:gd name="T64" fmla="*/ 1083 w 1651"/>
                <a:gd name="T65" fmla="*/ 1418 h 1465"/>
                <a:gd name="T66" fmla="*/ 1172 w 1651"/>
                <a:gd name="T67" fmla="*/ 1367 h 1465"/>
                <a:gd name="T68" fmla="*/ 1227 w 1651"/>
                <a:gd name="T69" fmla="*/ 1338 h 1465"/>
                <a:gd name="T70" fmla="*/ 1248 w 1651"/>
                <a:gd name="T71" fmla="*/ 1253 h 1465"/>
                <a:gd name="T72" fmla="*/ 1257 w 1651"/>
                <a:gd name="T73" fmla="*/ 1101 h 1465"/>
                <a:gd name="T74" fmla="*/ 1151 w 1651"/>
                <a:gd name="T75" fmla="*/ 1050 h 1465"/>
                <a:gd name="T76" fmla="*/ 1104 w 1651"/>
                <a:gd name="T77" fmla="*/ 965 h 1465"/>
                <a:gd name="T78" fmla="*/ 1130 w 1651"/>
                <a:gd name="T79" fmla="*/ 914 h 1465"/>
                <a:gd name="T80" fmla="*/ 1189 w 1651"/>
                <a:gd name="T81" fmla="*/ 792 h 1465"/>
                <a:gd name="T82" fmla="*/ 1227 w 1651"/>
                <a:gd name="T83" fmla="*/ 724 h 1465"/>
                <a:gd name="T84" fmla="*/ 1265 w 1651"/>
                <a:gd name="T85" fmla="*/ 656 h 1465"/>
                <a:gd name="T86" fmla="*/ 1333 w 1651"/>
                <a:gd name="T87" fmla="*/ 648 h 1465"/>
                <a:gd name="T88" fmla="*/ 1485 w 1651"/>
                <a:gd name="T89" fmla="*/ 614 h 1465"/>
                <a:gd name="T90" fmla="*/ 1583 w 1651"/>
                <a:gd name="T91" fmla="*/ 538 h 1465"/>
                <a:gd name="T92" fmla="*/ 1524 w 1651"/>
                <a:gd name="T93" fmla="*/ 483 h 1465"/>
                <a:gd name="T94" fmla="*/ 1532 w 1651"/>
                <a:gd name="T95" fmla="*/ 368 h 1465"/>
                <a:gd name="T96" fmla="*/ 1574 w 1651"/>
                <a:gd name="T97" fmla="*/ 309 h 1465"/>
                <a:gd name="T98" fmla="*/ 1642 w 1651"/>
                <a:gd name="T99" fmla="*/ 271 h 1465"/>
                <a:gd name="T100" fmla="*/ 1629 w 1651"/>
                <a:gd name="T101" fmla="*/ 174 h 1465"/>
                <a:gd name="T102" fmla="*/ 1629 w 1651"/>
                <a:gd name="T103" fmla="*/ 76 h 1465"/>
                <a:gd name="T104" fmla="*/ 1430 w 1651"/>
                <a:gd name="T105" fmla="*/ 8 h 1465"/>
                <a:gd name="T106" fmla="*/ 1363 w 1651"/>
                <a:gd name="T107" fmla="*/ 38 h 1465"/>
                <a:gd name="T108" fmla="*/ 1303 w 1651"/>
                <a:gd name="T109" fmla="*/ 89 h 1465"/>
                <a:gd name="T110" fmla="*/ 1248 w 1651"/>
                <a:gd name="T111" fmla="*/ 59 h 1465"/>
                <a:gd name="T112" fmla="*/ 1168 w 1651"/>
                <a:gd name="T113" fmla="*/ 55 h 1465"/>
                <a:gd name="T114" fmla="*/ 1151 w 1651"/>
                <a:gd name="T115" fmla="*/ 0 h 1465"/>
                <a:gd name="T116" fmla="*/ 1020 w 1651"/>
                <a:gd name="T117" fmla="*/ 38 h 1465"/>
                <a:gd name="T118" fmla="*/ 910 w 1651"/>
                <a:gd name="T119" fmla="*/ 38 h 1465"/>
                <a:gd name="T120" fmla="*/ 872 w 1651"/>
                <a:gd name="T121" fmla="*/ 191 h 1465"/>
                <a:gd name="T122" fmla="*/ 834 w 1651"/>
                <a:gd name="T123" fmla="*/ 233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51" h="1465">
                  <a:moveTo>
                    <a:pt x="749" y="271"/>
                  </a:moveTo>
                  <a:lnTo>
                    <a:pt x="749" y="347"/>
                  </a:lnTo>
                  <a:lnTo>
                    <a:pt x="757" y="347"/>
                  </a:lnTo>
                  <a:lnTo>
                    <a:pt x="766" y="356"/>
                  </a:lnTo>
                  <a:lnTo>
                    <a:pt x="766" y="364"/>
                  </a:lnTo>
                  <a:lnTo>
                    <a:pt x="774" y="368"/>
                  </a:lnTo>
                  <a:lnTo>
                    <a:pt x="774" y="385"/>
                  </a:lnTo>
                  <a:lnTo>
                    <a:pt x="779" y="394"/>
                  </a:lnTo>
                  <a:lnTo>
                    <a:pt x="779" y="402"/>
                  </a:lnTo>
                  <a:lnTo>
                    <a:pt x="787" y="406"/>
                  </a:lnTo>
                  <a:lnTo>
                    <a:pt x="787" y="423"/>
                  </a:lnTo>
                  <a:lnTo>
                    <a:pt x="795" y="432"/>
                  </a:lnTo>
                  <a:lnTo>
                    <a:pt x="795" y="453"/>
                  </a:lnTo>
                  <a:lnTo>
                    <a:pt x="804" y="461"/>
                  </a:lnTo>
                  <a:lnTo>
                    <a:pt x="804" y="521"/>
                  </a:lnTo>
                  <a:lnTo>
                    <a:pt x="787" y="521"/>
                  </a:lnTo>
                  <a:lnTo>
                    <a:pt x="779" y="529"/>
                  </a:lnTo>
                  <a:lnTo>
                    <a:pt x="774" y="521"/>
                  </a:lnTo>
                  <a:lnTo>
                    <a:pt x="766" y="521"/>
                  </a:lnTo>
                  <a:lnTo>
                    <a:pt x="757" y="529"/>
                  </a:lnTo>
                  <a:lnTo>
                    <a:pt x="719" y="529"/>
                  </a:lnTo>
                  <a:lnTo>
                    <a:pt x="711" y="521"/>
                  </a:lnTo>
                  <a:lnTo>
                    <a:pt x="652" y="521"/>
                  </a:lnTo>
                  <a:lnTo>
                    <a:pt x="643" y="512"/>
                  </a:lnTo>
                  <a:lnTo>
                    <a:pt x="635" y="512"/>
                  </a:lnTo>
                  <a:lnTo>
                    <a:pt x="630" y="521"/>
                  </a:lnTo>
                  <a:lnTo>
                    <a:pt x="630" y="529"/>
                  </a:lnTo>
                  <a:lnTo>
                    <a:pt x="613" y="529"/>
                  </a:lnTo>
                  <a:lnTo>
                    <a:pt x="605" y="538"/>
                  </a:lnTo>
                  <a:lnTo>
                    <a:pt x="605" y="567"/>
                  </a:lnTo>
                  <a:lnTo>
                    <a:pt x="597" y="576"/>
                  </a:lnTo>
                  <a:lnTo>
                    <a:pt x="597" y="588"/>
                  </a:lnTo>
                  <a:lnTo>
                    <a:pt x="592" y="597"/>
                  </a:lnTo>
                  <a:lnTo>
                    <a:pt x="592" y="635"/>
                  </a:lnTo>
                  <a:lnTo>
                    <a:pt x="613" y="635"/>
                  </a:lnTo>
                  <a:lnTo>
                    <a:pt x="664" y="686"/>
                  </a:lnTo>
                  <a:lnTo>
                    <a:pt x="673" y="686"/>
                  </a:lnTo>
                  <a:lnTo>
                    <a:pt x="719" y="732"/>
                  </a:lnTo>
                  <a:lnTo>
                    <a:pt x="711" y="741"/>
                  </a:lnTo>
                  <a:lnTo>
                    <a:pt x="711" y="749"/>
                  </a:lnTo>
                  <a:lnTo>
                    <a:pt x="698" y="749"/>
                  </a:lnTo>
                  <a:lnTo>
                    <a:pt x="681" y="762"/>
                  </a:lnTo>
                  <a:lnTo>
                    <a:pt x="664" y="762"/>
                  </a:lnTo>
                  <a:lnTo>
                    <a:pt x="660" y="770"/>
                  </a:lnTo>
                  <a:lnTo>
                    <a:pt x="643" y="770"/>
                  </a:lnTo>
                  <a:lnTo>
                    <a:pt x="643" y="779"/>
                  </a:lnTo>
                  <a:lnTo>
                    <a:pt x="635" y="783"/>
                  </a:lnTo>
                  <a:lnTo>
                    <a:pt x="635" y="792"/>
                  </a:lnTo>
                  <a:lnTo>
                    <a:pt x="613" y="817"/>
                  </a:lnTo>
                  <a:lnTo>
                    <a:pt x="613" y="821"/>
                  </a:lnTo>
                  <a:lnTo>
                    <a:pt x="605" y="830"/>
                  </a:lnTo>
                  <a:lnTo>
                    <a:pt x="605" y="838"/>
                  </a:lnTo>
                  <a:lnTo>
                    <a:pt x="584" y="838"/>
                  </a:lnTo>
                  <a:lnTo>
                    <a:pt x="567" y="855"/>
                  </a:lnTo>
                  <a:lnTo>
                    <a:pt x="558" y="855"/>
                  </a:lnTo>
                  <a:lnTo>
                    <a:pt x="546" y="868"/>
                  </a:lnTo>
                  <a:lnTo>
                    <a:pt x="546" y="876"/>
                  </a:lnTo>
                  <a:lnTo>
                    <a:pt x="537" y="885"/>
                  </a:lnTo>
                  <a:lnTo>
                    <a:pt x="537" y="889"/>
                  </a:lnTo>
                  <a:lnTo>
                    <a:pt x="520" y="906"/>
                  </a:lnTo>
                  <a:lnTo>
                    <a:pt x="520" y="914"/>
                  </a:lnTo>
                  <a:lnTo>
                    <a:pt x="516" y="923"/>
                  </a:lnTo>
                  <a:lnTo>
                    <a:pt x="516" y="935"/>
                  </a:lnTo>
                  <a:lnTo>
                    <a:pt x="499" y="952"/>
                  </a:lnTo>
                  <a:lnTo>
                    <a:pt x="491" y="952"/>
                  </a:lnTo>
                  <a:lnTo>
                    <a:pt x="486" y="961"/>
                  </a:lnTo>
                  <a:lnTo>
                    <a:pt x="478" y="961"/>
                  </a:lnTo>
                  <a:lnTo>
                    <a:pt x="470" y="965"/>
                  </a:lnTo>
                  <a:lnTo>
                    <a:pt x="448" y="965"/>
                  </a:lnTo>
                  <a:lnTo>
                    <a:pt x="431" y="952"/>
                  </a:lnTo>
                  <a:lnTo>
                    <a:pt x="431" y="944"/>
                  </a:lnTo>
                  <a:lnTo>
                    <a:pt x="448" y="927"/>
                  </a:lnTo>
                  <a:lnTo>
                    <a:pt x="448" y="906"/>
                  </a:lnTo>
                  <a:lnTo>
                    <a:pt x="415" y="876"/>
                  </a:lnTo>
                  <a:lnTo>
                    <a:pt x="376" y="914"/>
                  </a:lnTo>
                  <a:lnTo>
                    <a:pt x="372" y="914"/>
                  </a:lnTo>
                  <a:lnTo>
                    <a:pt x="364" y="923"/>
                  </a:lnTo>
                  <a:lnTo>
                    <a:pt x="355" y="923"/>
                  </a:lnTo>
                  <a:lnTo>
                    <a:pt x="326" y="952"/>
                  </a:lnTo>
                  <a:lnTo>
                    <a:pt x="317" y="952"/>
                  </a:lnTo>
                  <a:lnTo>
                    <a:pt x="309" y="961"/>
                  </a:lnTo>
                  <a:lnTo>
                    <a:pt x="304" y="961"/>
                  </a:lnTo>
                  <a:lnTo>
                    <a:pt x="296" y="965"/>
                  </a:lnTo>
                  <a:lnTo>
                    <a:pt x="296" y="974"/>
                  </a:lnTo>
                  <a:lnTo>
                    <a:pt x="304" y="982"/>
                  </a:lnTo>
                  <a:lnTo>
                    <a:pt x="304" y="991"/>
                  </a:lnTo>
                  <a:lnTo>
                    <a:pt x="309" y="995"/>
                  </a:lnTo>
                  <a:lnTo>
                    <a:pt x="309" y="1003"/>
                  </a:lnTo>
                  <a:lnTo>
                    <a:pt x="326" y="1020"/>
                  </a:lnTo>
                  <a:lnTo>
                    <a:pt x="334" y="1020"/>
                  </a:lnTo>
                  <a:lnTo>
                    <a:pt x="347" y="1033"/>
                  </a:lnTo>
                  <a:lnTo>
                    <a:pt x="347" y="1041"/>
                  </a:lnTo>
                  <a:lnTo>
                    <a:pt x="355" y="1050"/>
                  </a:lnTo>
                  <a:lnTo>
                    <a:pt x="347" y="1058"/>
                  </a:lnTo>
                  <a:lnTo>
                    <a:pt x="343" y="1058"/>
                  </a:lnTo>
                  <a:lnTo>
                    <a:pt x="343" y="1088"/>
                  </a:lnTo>
                  <a:lnTo>
                    <a:pt x="334" y="1096"/>
                  </a:lnTo>
                  <a:lnTo>
                    <a:pt x="334" y="1101"/>
                  </a:lnTo>
                  <a:lnTo>
                    <a:pt x="317" y="1117"/>
                  </a:lnTo>
                  <a:lnTo>
                    <a:pt x="317" y="1126"/>
                  </a:lnTo>
                  <a:lnTo>
                    <a:pt x="309" y="1126"/>
                  </a:lnTo>
                  <a:lnTo>
                    <a:pt x="304" y="1134"/>
                  </a:lnTo>
                  <a:lnTo>
                    <a:pt x="279" y="1134"/>
                  </a:lnTo>
                  <a:lnTo>
                    <a:pt x="271" y="1126"/>
                  </a:lnTo>
                  <a:lnTo>
                    <a:pt x="266" y="1134"/>
                  </a:lnTo>
                  <a:lnTo>
                    <a:pt x="258" y="1134"/>
                  </a:lnTo>
                  <a:lnTo>
                    <a:pt x="249" y="1139"/>
                  </a:lnTo>
                  <a:lnTo>
                    <a:pt x="249" y="1147"/>
                  </a:lnTo>
                  <a:lnTo>
                    <a:pt x="237" y="1147"/>
                  </a:lnTo>
                  <a:lnTo>
                    <a:pt x="228" y="1156"/>
                  </a:lnTo>
                  <a:lnTo>
                    <a:pt x="194" y="1156"/>
                  </a:lnTo>
                  <a:lnTo>
                    <a:pt x="194" y="1147"/>
                  </a:lnTo>
                  <a:lnTo>
                    <a:pt x="190" y="1139"/>
                  </a:lnTo>
                  <a:lnTo>
                    <a:pt x="182" y="1139"/>
                  </a:lnTo>
                  <a:lnTo>
                    <a:pt x="182" y="1134"/>
                  </a:lnTo>
                  <a:lnTo>
                    <a:pt x="165" y="1117"/>
                  </a:lnTo>
                  <a:lnTo>
                    <a:pt x="122" y="1117"/>
                  </a:lnTo>
                  <a:lnTo>
                    <a:pt x="114" y="1126"/>
                  </a:lnTo>
                  <a:lnTo>
                    <a:pt x="106" y="1126"/>
                  </a:lnTo>
                  <a:lnTo>
                    <a:pt x="97" y="1134"/>
                  </a:lnTo>
                  <a:lnTo>
                    <a:pt x="89" y="1134"/>
                  </a:lnTo>
                  <a:lnTo>
                    <a:pt x="84" y="1139"/>
                  </a:lnTo>
                  <a:lnTo>
                    <a:pt x="76" y="1134"/>
                  </a:lnTo>
                  <a:lnTo>
                    <a:pt x="59" y="1134"/>
                  </a:lnTo>
                  <a:lnTo>
                    <a:pt x="55" y="1139"/>
                  </a:lnTo>
                  <a:lnTo>
                    <a:pt x="46" y="1139"/>
                  </a:lnTo>
                  <a:lnTo>
                    <a:pt x="38" y="1147"/>
                  </a:lnTo>
                  <a:lnTo>
                    <a:pt x="38" y="1164"/>
                  </a:lnTo>
                  <a:lnTo>
                    <a:pt x="29" y="1173"/>
                  </a:lnTo>
                  <a:lnTo>
                    <a:pt x="29" y="1177"/>
                  </a:lnTo>
                  <a:lnTo>
                    <a:pt x="0" y="1177"/>
                  </a:lnTo>
                  <a:lnTo>
                    <a:pt x="0" y="1185"/>
                  </a:lnTo>
                  <a:lnTo>
                    <a:pt x="8" y="1194"/>
                  </a:lnTo>
                  <a:lnTo>
                    <a:pt x="8" y="1202"/>
                  </a:lnTo>
                  <a:lnTo>
                    <a:pt x="17" y="1206"/>
                  </a:lnTo>
                  <a:lnTo>
                    <a:pt x="17" y="1215"/>
                  </a:lnTo>
                  <a:lnTo>
                    <a:pt x="21" y="1223"/>
                  </a:lnTo>
                  <a:lnTo>
                    <a:pt x="21" y="1236"/>
                  </a:lnTo>
                  <a:lnTo>
                    <a:pt x="29" y="1244"/>
                  </a:lnTo>
                  <a:lnTo>
                    <a:pt x="29" y="1274"/>
                  </a:lnTo>
                  <a:lnTo>
                    <a:pt x="38" y="1283"/>
                  </a:lnTo>
                  <a:lnTo>
                    <a:pt x="38" y="1300"/>
                  </a:lnTo>
                  <a:lnTo>
                    <a:pt x="46" y="1308"/>
                  </a:lnTo>
                  <a:lnTo>
                    <a:pt x="46" y="1338"/>
                  </a:lnTo>
                  <a:lnTo>
                    <a:pt x="55" y="1342"/>
                  </a:lnTo>
                  <a:lnTo>
                    <a:pt x="55" y="1350"/>
                  </a:lnTo>
                  <a:lnTo>
                    <a:pt x="67" y="1350"/>
                  </a:lnTo>
                  <a:lnTo>
                    <a:pt x="76" y="1342"/>
                  </a:lnTo>
                  <a:lnTo>
                    <a:pt x="89" y="1342"/>
                  </a:lnTo>
                  <a:lnTo>
                    <a:pt x="97" y="1338"/>
                  </a:lnTo>
                  <a:lnTo>
                    <a:pt x="122" y="1338"/>
                  </a:lnTo>
                  <a:lnTo>
                    <a:pt x="127" y="1329"/>
                  </a:lnTo>
                  <a:lnTo>
                    <a:pt x="144" y="1329"/>
                  </a:lnTo>
                  <a:lnTo>
                    <a:pt x="152" y="1321"/>
                  </a:lnTo>
                  <a:lnTo>
                    <a:pt x="165" y="1321"/>
                  </a:lnTo>
                  <a:lnTo>
                    <a:pt x="173" y="1316"/>
                  </a:lnTo>
                  <a:lnTo>
                    <a:pt x="203" y="1316"/>
                  </a:lnTo>
                  <a:lnTo>
                    <a:pt x="211" y="1308"/>
                  </a:lnTo>
                  <a:lnTo>
                    <a:pt x="241" y="1308"/>
                  </a:lnTo>
                  <a:lnTo>
                    <a:pt x="249" y="1300"/>
                  </a:lnTo>
                  <a:lnTo>
                    <a:pt x="288" y="1300"/>
                  </a:lnTo>
                  <a:lnTo>
                    <a:pt x="296" y="1291"/>
                  </a:lnTo>
                  <a:lnTo>
                    <a:pt x="317" y="1291"/>
                  </a:lnTo>
                  <a:lnTo>
                    <a:pt x="317" y="1300"/>
                  </a:lnTo>
                  <a:lnTo>
                    <a:pt x="326" y="1308"/>
                  </a:lnTo>
                  <a:lnTo>
                    <a:pt x="326" y="1316"/>
                  </a:lnTo>
                  <a:lnTo>
                    <a:pt x="364" y="1316"/>
                  </a:lnTo>
                  <a:lnTo>
                    <a:pt x="372" y="1308"/>
                  </a:lnTo>
                  <a:lnTo>
                    <a:pt x="385" y="1308"/>
                  </a:lnTo>
                  <a:lnTo>
                    <a:pt x="393" y="1300"/>
                  </a:lnTo>
                  <a:lnTo>
                    <a:pt x="415" y="1300"/>
                  </a:lnTo>
                  <a:lnTo>
                    <a:pt x="423" y="1291"/>
                  </a:lnTo>
                  <a:lnTo>
                    <a:pt x="440" y="1291"/>
                  </a:lnTo>
                  <a:lnTo>
                    <a:pt x="448" y="1283"/>
                  </a:lnTo>
                  <a:lnTo>
                    <a:pt x="491" y="1283"/>
                  </a:lnTo>
                  <a:lnTo>
                    <a:pt x="499" y="1274"/>
                  </a:lnTo>
                  <a:lnTo>
                    <a:pt x="520" y="1274"/>
                  </a:lnTo>
                  <a:lnTo>
                    <a:pt x="529" y="1270"/>
                  </a:lnTo>
                  <a:lnTo>
                    <a:pt x="546" y="1270"/>
                  </a:lnTo>
                  <a:lnTo>
                    <a:pt x="546" y="1291"/>
                  </a:lnTo>
                  <a:lnTo>
                    <a:pt x="554" y="1300"/>
                  </a:lnTo>
                  <a:lnTo>
                    <a:pt x="554" y="1329"/>
                  </a:lnTo>
                  <a:lnTo>
                    <a:pt x="558" y="1338"/>
                  </a:lnTo>
                  <a:lnTo>
                    <a:pt x="558" y="1367"/>
                  </a:lnTo>
                  <a:lnTo>
                    <a:pt x="567" y="1376"/>
                  </a:lnTo>
                  <a:lnTo>
                    <a:pt x="575" y="1376"/>
                  </a:lnTo>
                  <a:lnTo>
                    <a:pt x="584" y="1367"/>
                  </a:lnTo>
                  <a:lnTo>
                    <a:pt x="622" y="1367"/>
                  </a:lnTo>
                  <a:lnTo>
                    <a:pt x="622" y="1376"/>
                  </a:lnTo>
                  <a:lnTo>
                    <a:pt x="630" y="1380"/>
                  </a:lnTo>
                  <a:lnTo>
                    <a:pt x="630" y="1405"/>
                  </a:lnTo>
                  <a:lnTo>
                    <a:pt x="635" y="1414"/>
                  </a:lnTo>
                  <a:lnTo>
                    <a:pt x="635" y="1435"/>
                  </a:lnTo>
                  <a:lnTo>
                    <a:pt x="643" y="1443"/>
                  </a:lnTo>
                  <a:lnTo>
                    <a:pt x="643" y="1456"/>
                  </a:lnTo>
                  <a:lnTo>
                    <a:pt x="652" y="1465"/>
                  </a:lnTo>
                  <a:lnTo>
                    <a:pt x="664" y="1465"/>
                  </a:lnTo>
                  <a:lnTo>
                    <a:pt x="681" y="1448"/>
                  </a:lnTo>
                  <a:lnTo>
                    <a:pt x="690" y="1448"/>
                  </a:lnTo>
                  <a:lnTo>
                    <a:pt x="702" y="1435"/>
                  </a:lnTo>
                  <a:lnTo>
                    <a:pt x="711" y="1435"/>
                  </a:lnTo>
                  <a:lnTo>
                    <a:pt x="711" y="1426"/>
                  </a:lnTo>
                  <a:lnTo>
                    <a:pt x="728" y="1414"/>
                  </a:lnTo>
                  <a:lnTo>
                    <a:pt x="736" y="1414"/>
                  </a:lnTo>
                  <a:lnTo>
                    <a:pt x="740" y="1405"/>
                  </a:lnTo>
                  <a:lnTo>
                    <a:pt x="757" y="1405"/>
                  </a:lnTo>
                  <a:lnTo>
                    <a:pt x="766" y="1397"/>
                  </a:lnTo>
                  <a:lnTo>
                    <a:pt x="774" y="1397"/>
                  </a:lnTo>
                  <a:lnTo>
                    <a:pt x="779" y="1388"/>
                  </a:lnTo>
                  <a:lnTo>
                    <a:pt x="787" y="1388"/>
                  </a:lnTo>
                  <a:lnTo>
                    <a:pt x="804" y="1376"/>
                  </a:lnTo>
                  <a:lnTo>
                    <a:pt x="808" y="1376"/>
                  </a:lnTo>
                  <a:lnTo>
                    <a:pt x="817" y="1367"/>
                  </a:lnTo>
                  <a:lnTo>
                    <a:pt x="834" y="1367"/>
                  </a:lnTo>
                  <a:lnTo>
                    <a:pt x="842" y="1359"/>
                  </a:lnTo>
                  <a:lnTo>
                    <a:pt x="884" y="1359"/>
                  </a:lnTo>
                  <a:lnTo>
                    <a:pt x="893" y="1350"/>
                  </a:lnTo>
                  <a:lnTo>
                    <a:pt x="901" y="1350"/>
                  </a:lnTo>
                  <a:lnTo>
                    <a:pt x="910" y="1342"/>
                  </a:lnTo>
                  <a:lnTo>
                    <a:pt x="939" y="1342"/>
                  </a:lnTo>
                  <a:lnTo>
                    <a:pt x="948" y="1338"/>
                  </a:lnTo>
                  <a:lnTo>
                    <a:pt x="969" y="1338"/>
                  </a:lnTo>
                  <a:lnTo>
                    <a:pt x="977" y="1329"/>
                  </a:lnTo>
                  <a:lnTo>
                    <a:pt x="999" y="1329"/>
                  </a:lnTo>
                  <a:lnTo>
                    <a:pt x="1028" y="1359"/>
                  </a:lnTo>
                  <a:lnTo>
                    <a:pt x="1028" y="1367"/>
                  </a:lnTo>
                  <a:lnTo>
                    <a:pt x="1037" y="1376"/>
                  </a:lnTo>
                  <a:lnTo>
                    <a:pt x="1037" y="1380"/>
                  </a:lnTo>
                  <a:lnTo>
                    <a:pt x="1054" y="1397"/>
                  </a:lnTo>
                  <a:lnTo>
                    <a:pt x="1062" y="1397"/>
                  </a:lnTo>
                  <a:lnTo>
                    <a:pt x="1083" y="1418"/>
                  </a:lnTo>
                  <a:lnTo>
                    <a:pt x="1121" y="1418"/>
                  </a:lnTo>
                  <a:lnTo>
                    <a:pt x="1130" y="1414"/>
                  </a:lnTo>
                  <a:lnTo>
                    <a:pt x="1143" y="1414"/>
                  </a:lnTo>
                  <a:lnTo>
                    <a:pt x="1143" y="1405"/>
                  </a:lnTo>
                  <a:lnTo>
                    <a:pt x="1168" y="1380"/>
                  </a:lnTo>
                  <a:lnTo>
                    <a:pt x="1168" y="1376"/>
                  </a:lnTo>
                  <a:lnTo>
                    <a:pt x="1172" y="1367"/>
                  </a:lnTo>
                  <a:lnTo>
                    <a:pt x="1189" y="1367"/>
                  </a:lnTo>
                  <a:lnTo>
                    <a:pt x="1198" y="1359"/>
                  </a:lnTo>
                  <a:lnTo>
                    <a:pt x="1202" y="1359"/>
                  </a:lnTo>
                  <a:lnTo>
                    <a:pt x="1210" y="1350"/>
                  </a:lnTo>
                  <a:lnTo>
                    <a:pt x="1219" y="1350"/>
                  </a:lnTo>
                  <a:lnTo>
                    <a:pt x="1219" y="1342"/>
                  </a:lnTo>
                  <a:lnTo>
                    <a:pt x="1227" y="1338"/>
                  </a:lnTo>
                  <a:lnTo>
                    <a:pt x="1227" y="1329"/>
                  </a:lnTo>
                  <a:lnTo>
                    <a:pt x="1227" y="1321"/>
                  </a:lnTo>
                  <a:lnTo>
                    <a:pt x="1236" y="1316"/>
                  </a:lnTo>
                  <a:lnTo>
                    <a:pt x="1236" y="1274"/>
                  </a:lnTo>
                  <a:lnTo>
                    <a:pt x="1244" y="1270"/>
                  </a:lnTo>
                  <a:lnTo>
                    <a:pt x="1244" y="1261"/>
                  </a:lnTo>
                  <a:lnTo>
                    <a:pt x="1248" y="1253"/>
                  </a:lnTo>
                  <a:lnTo>
                    <a:pt x="1248" y="1232"/>
                  </a:lnTo>
                  <a:lnTo>
                    <a:pt x="1244" y="1223"/>
                  </a:lnTo>
                  <a:lnTo>
                    <a:pt x="1244" y="1156"/>
                  </a:lnTo>
                  <a:lnTo>
                    <a:pt x="1248" y="1147"/>
                  </a:lnTo>
                  <a:lnTo>
                    <a:pt x="1248" y="1139"/>
                  </a:lnTo>
                  <a:lnTo>
                    <a:pt x="1257" y="1134"/>
                  </a:lnTo>
                  <a:lnTo>
                    <a:pt x="1257" y="1101"/>
                  </a:lnTo>
                  <a:lnTo>
                    <a:pt x="1227" y="1071"/>
                  </a:lnTo>
                  <a:lnTo>
                    <a:pt x="1210" y="1071"/>
                  </a:lnTo>
                  <a:lnTo>
                    <a:pt x="1202" y="1067"/>
                  </a:lnTo>
                  <a:lnTo>
                    <a:pt x="1189" y="1067"/>
                  </a:lnTo>
                  <a:lnTo>
                    <a:pt x="1181" y="1058"/>
                  </a:lnTo>
                  <a:lnTo>
                    <a:pt x="1159" y="1058"/>
                  </a:lnTo>
                  <a:lnTo>
                    <a:pt x="1151" y="1050"/>
                  </a:lnTo>
                  <a:lnTo>
                    <a:pt x="1143" y="1050"/>
                  </a:lnTo>
                  <a:lnTo>
                    <a:pt x="1130" y="1033"/>
                  </a:lnTo>
                  <a:lnTo>
                    <a:pt x="1121" y="1033"/>
                  </a:lnTo>
                  <a:lnTo>
                    <a:pt x="1104" y="1020"/>
                  </a:lnTo>
                  <a:lnTo>
                    <a:pt x="1096" y="1020"/>
                  </a:lnTo>
                  <a:lnTo>
                    <a:pt x="1096" y="974"/>
                  </a:lnTo>
                  <a:lnTo>
                    <a:pt x="1104" y="965"/>
                  </a:lnTo>
                  <a:lnTo>
                    <a:pt x="1104" y="961"/>
                  </a:lnTo>
                  <a:lnTo>
                    <a:pt x="1113" y="952"/>
                  </a:lnTo>
                  <a:lnTo>
                    <a:pt x="1113" y="944"/>
                  </a:lnTo>
                  <a:lnTo>
                    <a:pt x="1121" y="935"/>
                  </a:lnTo>
                  <a:lnTo>
                    <a:pt x="1121" y="927"/>
                  </a:lnTo>
                  <a:lnTo>
                    <a:pt x="1130" y="923"/>
                  </a:lnTo>
                  <a:lnTo>
                    <a:pt x="1130" y="914"/>
                  </a:lnTo>
                  <a:lnTo>
                    <a:pt x="1134" y="906"/>
                  </a:lnTo>
                  <a:lnTo>
                    <a:pt x="1134" y="847"/>
                  </a:lnTo>
                  <a:lnTo>
                    <a:pt x="1143" y="838"/>
                  </a:lnTo>
                  <a:lnTo>
                    <a:pt x="1143" y="800"/>
                  </a:lnTo>
                  <a:lnTo>
                    <a:pt x="1172" y="800"/>
                  </a:lnTo>
                  <a:lnTo>
                    <a:pt x="1181" y="792"/>
                  </a:lnTo>
                  <a:lnTo>
                    <a:pt x="1189" y="792"/>
                  </a:lnTo>
                  <a:lnTo>
                    <a:pt x="1189" y="783"/>
                  </a:lnTo>
                  <a:lnTo>
                    <a:pt x="1198" y="779"/>
                  </a:lnTo>
                  <a:lnTo>
                    <a:pt x="1198" y="762"/>
                  </a:lnTo>
                  <a:lnTo>
                    <a:pt x="1202" y="753"/>
                  </a:lnTo>
                  <a:lnTo>
                    <a:pt x="1202" y="741"/>
                  </a:lnTo>
                  <a:lnTo>
                    <a:pt x="1219" y="724"/>
                  </a:lnTo>
                  <a:lnTo>
                    <a:pt x="1227" y="724"/>
                  </a:lnTo>
                  <a:lnTo>
                    <a:pt x="1227" y="720"/>
                  </a:lnTo>
                  <a:lnTo>
                    <a:pt x="1236" y="711"/>
                  </a:lnTo>
                  <a:lnTo>
                    <a:pt x="1236" y="694"/>
                  </a:lnTo>
                  <a:lnTo>
                    <a:pt x="1248" y="677"/>
                  </a:lnTo>
                  <a:lnTo>
                    <a:pt x="1248" y="665"/>
                  </a:lnTo>
                  <a:lnTo>
                    <a:pt x="1257" y="656"/>
                  </a:lnTo>
                  <a:lnTo>
                    <a:pt x="1265" y="656"/>
                  </a:lnTo>
                  <a:lnTo>
                    <a:pt x="1270" y="648"/>
                  </a:lnTo>
                  <a:lnTo>
                    <a:pt x="1278" y="648"/>
                  </a:lnTo>
                  <a:lnTo>
                    <a:pt x="1286" y="643"/>
                  </a:lnTo>
                  <a:lnTo>
                    <a:pt x="1295" y="643"/>
                  </a:lnTo>
                  <a:lnTo>
                    <a:pt x="1303" y="635"/>
                  </a:lnTo>
                  <a:lnTo>
                    <a:pt x="1316" y="635"/>
                  </a:lnTo>
                  <a:lnTo>
                    <a:pt x="1333" y="648"/>
                  </a:lnTo>
                  <a:lnTo>
                    <a:pt x="1392" y="648"/>
                  </a:lnTo>
                  <a:lnTo>
                    <a:pt x="1409" y="635"/>
                  </a:lnTo>
                  <a:lnTo>
                    <a:pt x="1418" y="635"/>
                  </a:lnTo>
                  <a:lnTo>
                    <a:pt x="1430" y="618"/>
                  </a:lnTo>
                  <a:lnTo>
                    <a:pt x="1456" y="618"/>
                  </a:lnTo>
                  <a:lnTo>
                    <a:pt x="1460" y="614"/>
                  </a:lnTo>
                  <a:lnTo>
                    <a:pt x="1485" y="614"/>
                  </a:lnTo>
                  <a:lnTo>
                    <a:pt x="1490" y="605"/>
                  </a:lnTo>
                  <a:lnTo>
                    <a:pt x="1498" y="605"/>
                  </a:lnTo>
                  <a:lnTo>
                    <a:pt x="1515" y="588"/>
                  </a:lnTo>
                  <a:lnTo>
                    <a:pt x="1524" y="588"/>
                  </a:lnTo>
                  <a:lnTo>
                    <a:pt x="1536" y="576"/>
                  </a:lnTo>
                  <a:lnTo>
                    <a:pt x="1545" y="576"/>
                  </a:lnTo>
                  <a:lnTo>
                    <a:pt x="1583" y="538"/>
                  </a:lnTo>
                  <a:lnTo>
                    <a:pt x="1583" y="529"/>
                  </a:lnTo>
                  <a:lnTo>
                    <a:pt x="1566" y="512"/>
                  </a:lnTo>
                  <a:lnTo>
                    <a:pt x="1557" y="512"/>
                  </a:lnTo>
                  <a:lnTo>
                    <a:pt x="1545" y="500"/>
                  </a:lnTo>
                  <a:lnTo>
                    <a:pt x="1532" y="500"/>
                  </a:lnTo>
                  <a:lnTo>
                    <a:pt x="1532" y="491"/>
                  </a:lnTo>
                  <a:lnTo>
                    <a:pt x="1524" y="483"/>
                  </a:lnTo>
                  <a:lnTo>
                    <a:pt x="1524" y="474"/>
                  </a:lnTo>
                  <a:lnTo>
                    <a:pt x="1485" y="436"/>
                  </a:lnTo>
                  <a:lnTo>
                    <a:pt x="1498" y="423"/>
                  </a:lnTo>
                  <a:lnTo>
                    <a:pt x="1498" y="415"/>
                  </a:lnTo>
                  <a:lnTo>
                    <a:pt x="1524" y="394"/>
                  </a:lnTo>
                  <a:lnTo>
                    <a:pt x="1524" y="377"/>
                  </a:lnTo>
                  <a:lnTo>
                    <a:pt x="1532" y="368"/>
                  </a:lnTo>
                  <a:lnTo>
                    <a:pt x="1532" y="301"/>
                  </a:lnTo>
                  <a:lnTo>
                    <a:pt x="1536" y="301"/>
                  </a:lnTo>
                  <a:lnTo>
                    <a:pt x="1545" y="309"/>
                  </a:lnTo>
                  <a:lnTo>
                    <a:pt x="1553" y="309"/>
                  </a:lnTo>
                  <a:lnTo>
                    <a:pt x="1557" y="301"/>
                  </a:lnTo>
                  <a:lnTo>
                    <a:pt x="1566" y="301"/>
                  </a:lnTo>
                  <a:lnTo>
                    <a:pt x="1574" y="309"/>
                  </a:lnTo>
                  <a:lnTo>
                    <a:pt x="1591" y="309"/>
                  </a:lnTo>
                  <a:lnTo>
                    <a:pt x="1595" y="301"/>
                  </a:lnTo>
                  <a:lnTo>
                    <a:pt x="1612" y="301"/>
                  </a:lnTo>
                  <a:lnTo>
                    <a:pt x="1629" y="288"/>
                  </a:lnTo>
                  <a:lnTo>
                    <a:pt x="1638" y="288"/>
                  </a:lnTo>
                  <a:lnTo>
                    <a:pt x="1642" y="279"/>
                  </a:lnTo>
                  <a:lnTo>
                    <a:pt x="1642" y="271"/>
                  </a:lnTo>
                  <a:lnTo>
                    <a:pt x="1651" y="262"/>
                  </a:lnTo>
                  <a:lnTo>
                    <a:pt x="1651" y="250"/>
                  </a:lnTo>
                  <a:lnTo>
                    <a:pt x="1638" y="233"/>
                  </a:lnTo>
                  <a:lnTo>
                    <a:pt x="1638" y="220"/>
                  </a:lnTo>
                  <a:lnTo>
                    <a:pt x="1642" y="212"/>
                  </a:lnTo>
                  <a:lnTo>
                    <a:pt x="1642" y="174"/>
                  </a:lnTo>
                  <a:lnTo>
                    <a:pt x="1629" y="174"/>
                  </a:lnTo>
                  <a:lnTo>
                    <a:pt x="1629" y="135"/>
                  </a:lnTo>
                  <a:lnTo>
                    <a:pt x="1638" y="127"/>
                  </a:lnTo>
                  <a:lnTo>
                    <a:pt x="1638" y="114"/>
                  </a:lnTo>
                  <a:lnTo>
                    <a:pt x="1642" y="106"/>
                  </a:lnTo>
                  <a:lnTo>
                    <a:pt x="1642" y="85"/>
                  </a:lnTo>
                  <a:lnTo>
                    <a:pt x="1638" y="76"/>
                  </a:lnTo>
                  <a:lnTo>
                    <a:pt x="1629" y="76"/>
                  </a:lnTo>
                  <a:lnTo>
                    <a:pt x="1583" y="30"/>
                  </a:lnTo>
                  <a:lnTo>
                    <a:pt x="1553" y="30"/>
                  </a:lnTo>
                  <a:lnTo>
                    <a:pt x="1545" y="21"/>
                  </a:lnTo>
                  <a:lnTo>
                    <a:pt x="1507" y="21"/>
                  </a:lnTo>
                  <a:lnTo>
                    <a:pt x="1498" y="17"/>
                  </a:lnTo>
                  <a:lnTo>
                    <a:pt x="1439" y="17"/>
                  </a:lnTo>
                  <a:lnTo>
                    <a:pt x="1430" y="8"/>
                  </a:lnTo>
                  <a:lnTo>
                    <a:pt x="1422" y="8"/>
                  </a:lnTo>
                  <a:lnTo>
                    <a:pt x="1418" y="0"/>
                  </a:lnTo>
                  <a:lnTo>
                    <a:pt x="1392" y="0"/>
                  </a:lnTo>
                  <a:lnTo>
                    <a:pt x="1384" y="8"/>
                  </a:lnTo>
                  <a:lnTo>
                    <a:pt x="1371" y="8"/>
                  </a:lnTo>
                  <a:lnTo>
                    <a:pt x="1371" y="30"/>
                  </a:lnTo>
                  <a:lnTo>
                    <a:pt x="1363" y="38"/>
                  </a:lnTo>
                  <a:lnTo>
                    <a:pt x="1363" y="55"/>
                  </a:lnTo>
                  <a:lnTo>
                    <a:pt x="1354" y="59"/>
                  </a:lnTo>
                  <a:lnTo>
                    <a:pt x="1354" y="68"/>
                  </a:lnTo>
                  <a:lnTo>
                    <a:pt x="1350" y="76"/>
                  </a:lnTo>
                  <a:lnTo>
                    <a:pt x="1350" y="97"/>
                  </a:lnTo>
                  <a:lnTo>
                    <a:pt x="1312" y="97"/>
                  </a:lnTo>
                  <a:lnTo>
                    <a:pt x="1303" y="89"/>
                  </a:lnTo>
                  <a:lnTo>
                    <a:pt x="1295" y="89"/>
                  </a:lnTo>
                  <a:lnTo>
                    <a:pt x="1286" y="85"/>
                  </a:lnTo>
                  <a:lnTo>
                    <a:pt x="1286" y="76"/>
                  </a:lnTo>
                  <a:lnTo>
                    <a:pt x="1278" y="76"/>
                  </a:lnTo>
                  <a:lnTo>
                    <a:pt x="1270" y="68"/>
                  </a:lnTo>
                  <a:lnTo>
                    <a:pt x="1257" y="68"/>
                  </a:lnTo>
                  <a:lnTo>
                    <a:pt x="1248" y="59"/>
                  </a:lnTo>
                  <a:lnTo>
                    <a:pt x="1227" y="59"/>
                  </a:lnTo>
                  <a:lnTo>
                    <a:pt x="1219" y="55"/>
                  </a:lnTo>
                  <a:lnTo>
                    <a:pt x="1202" y="55"/>
                  </a:lnTo>
                  <a:lnTo>
                    <a:pt x="1198" y="47"/>
                  </a:lnTo>
                  <a:lnTo>
                    <a:pt x="1189" y="47"/>
                  </a:lnTo>
                  <a:lnTo>
                    <a:pt x="1181" y="55"/>
                  </a:lnTo>
                  <a:lnTo>
                    <a:pt x="1168" y="55"/>
                  </a:lnTo>
                  <a:lnTo>
                    <a:pt x="1159" y="59"/>
                  </a:lnTo>
                  <a:lnTo>
                    <a:pt x="1151" y="55"/>
                  </a:lnTo>
                  <a:lnTo>
                    <a:pt x="1151" y="38"/>
                  </a:lnTo>
                  <a:lnTo>
                    <a:pt x="1143" y="30"/>
                  </a:lnTo>
                  <a:lnTo>
                    <a:pt x="1143" y="21"/>
                  </a:lnTo>
                  <a:lnTo>
                    <a:pt x="1151" y="17"/>
                  </a:lnTo>
                  <a:lnTo>
                    <a:pt x="1151" y="0"/>
                  </a:lnTo>
                  <a:lnTo>
                    <a:pt x="1121" y="0"/>
                  </a:lnTo>
                  <a:lnTo>
                    <a:pt x="1121" y="17"/>
                  </a:lnTo>
                  <a:lnTo>
                    <a:pt x="1083" y="17"/>
                  </a:lnTo>
                  <a:lnTo>
                    <a:pt x="1075" y="8"/>
                  </a:lnTo>
                  <a:lnTo>
                    <a:pt x="1066" y="8"/>
                  </a:lnTo>
                  <a:lnTo>
                    <a:pt x="1037" y="38"/>
                  </a:lnTo>
                  <a:lnTo>
                    <a:pt x="1020" y="38"/>
                  </a:lnTo>
                  <a:lnTo>
                    <a:pt x="1016" y="30"/>
                  </a:lnTo>
                  <a:lnTo>
                    <a:pt x="977" y="30"/>
                  </a:lnTo>
                  <a:lnTo>
                    <a:pt x="969" y="21"/>
                  </a:lnTo>
                  <a:lnTo>
                    <a:pt x="956" y="21"/>
                  </a:lnTo>
                  <a:lnTo>
                    <a:pt x="948" y="30"/>
                  </a:lnTo>
                  <a:lnTo>
                    <a:pt x="914" y="30"/>
                  </a:lnTo>
                  <a:lnTo>
                    <a:pt x="910" y="38"/>
                  </a:lnTo>
                  <a:lnTo>
                    <a:pt x="910" y="89"/>
                  </a:lnTo>
                  <a:lnTo>
                    <a:pt x="901" y="97"/>
                  </a:lnTo>
                  <a:lnTo>
                    <a:pt x="901" y="123"/>
                  </a:lnTo>
                  <a:lnTo>
                    <a:pt x="884" y="135"/>
                  </a:lnTo>
                  <a:lnTo>
                    <a:pt x="884" y="152"/>
                  </a:lnTo>
                  <a:lnTo>
                    <a:pt x="872" y="165"/>
                  </a:lnTo>
                  <a:lnTo>
                    <a:pt x="872" y="191"/>
                  </a:lnTo>
                  <a:lnTo>
                    <a:pt x="863" y="195"/>
                  </a:lnTo>
                  <a:lnTo>
                    <a:pt x="863" y="203"/>
                  </a:lnTo>
                  <a:lnTo>
                    <a:pt x="855" y="212"/>
                  </a:lnTo>
                  <a:lnTo>
                    <a:pt x="855" y="220"/>
                  </a:lnTo>
                  <a:lnTo>
                    <a:pt x="846" y="224"/>
                  </a:lnTo>
                  <a:lnTo>
                    <a:pt x="842" y="224"/>
                  </a:lnTo>
                  <a:lnTo>
                    <a:pt x="834" y="233"/>
                  </a:lnTo>
                  <a:lnTo>
                    <a:pt x="834" y="250"/>
                  </a:lnTo>
                  <a:lnTo>
                    <a:pt x="817" y="262"/>
                  </a:lnTo>
                  <a:lnTo>
                    <a:pt x="817" y="271"/>
                  </a:lnTo>
                  <a:lnTo>
                    <a:pt x="749" y="27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336F2F43-82D3-492C-81B4-38FC53701A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89" y="2911"/>
              <a:ext cx="295" cy="280"/>
            </a:xfrm>
            <a:custGeom>
              <a:avLst/>
              <a:gdLst>
                <a:gd name="T0" fmla="*/ 440 w 1308"/>
                <a:gd name="T1" fmla="*/ 1215 h 1245"/>
                <a:gd name="T2" fmla="*/ 334 w 1308"/>
                <a:gd name="T3" fmla="*/ 1245 h 1245"/>
                <a:gd name="T4" fmla="*/ 296 w 1308"/>
                <a:gd name="T5" fmla="*/ 1185 h 1245"/>
                <a:gd name="T6" fmla="*/ 220 w 1308"/>
                <a:gd name="T7" fmla="*/ 1168 h 1245"/>
                <a:gd name="T8" fmla="*/ 144 w 1308"/>
                <a:gd name="T9" fmla="*/ 1126 h 1245"/>
                <a:gd name="T10" fmla="*/ 76 w 1308"/>
                <a:gd name="T11" fmla="*/ 1079 h 1245"/>
                <a:gd name="T12" fmla="*/ 161 w 1308"/>
                <a:gd name="T13" fmla="*/ 1033 h 1245"/>
                <a:gd name="T14" fmla="*/ 173 w 1308"/>
                <a:gd name="T15" fmla="*/ 936 h 1245"/>
                <a:gd name="T16" fmla="*/ 144 w 1308"/>
                <a:gd name="T17" fmla="*/ 957 h 1245"/>
                <a:gd name="T18" fmla="*/ 76 w 1308"/>
                <a:gd name="T19" fmla="*/ 995 h 1245"/>
                <a:gd name="T20" fmla="*/ 8 w 1308"/>
                <a:gd name="T21" fmla="*/ 1003 h 1245"/>
                <a:gd name="T22" fmla="*/ 85 w 1308"/>
                <a:gd name="T23" fmla="*/ 944 h 1245"/>
                <a:gd name="T24" fmla="*/ 85 w 1308"/>
                <a:gd name="T25" fmla="*/ 897 h 1245"/>
                <a:gd name="T26" fmla="*/ 76 w 1308"/>
                <a:gd name="T27" fmla="*/ 821 h 1245"/>
                <a:gd name="T28" fmla="*/ 144 w 1308"/>
                <a:gd name="T29" fmla="*/ 859 h 1245"/>
                <a:gd name="T30" fmla="*/ 161 w 1308"/>
                <a:gd name="T31" fmla="*/ 809 h 1245"/>
                <a:gd name="T32" fmla="*/ 169 w 1308"/>
                <a:gd name="T33" fmla="*/ 745 h 1245"/>
                <a:gd name="T34" fmla="*/ 190 w 1308"/>
                <a:gd name="T35" fmla="*/ 694 h 1245"/>
                <a:gd name="T36" fmla="*/ 135 w 1308"/>
                <a:gd name="T37" fmla="*/ 665 h 1245"/>
                <a:gd name="T38" fmla="*/ 93 w 1308"/>
                <a:gd name="T39" fmla="*/ 627 h 1245"/>
                <a:gd name="T40" fmla="*/ 46 w 1308"/>
                <a:gd name="T41" fmla="*/ 605 h 1245"/>
                <a:gd name="T42" fmla="*/ 30 w 1308"/>
                <a:gd name="T43" fmla="*/ 538 h 1245"/>
                <a:gd name="T44" fmla="*/ 59 w 1308"/>
                <a:gd name="T45" fmla="*/ 491 h 1245"/>
                <a:gd name="T46" fmla="*/ 220 w 1308"/>
                <a:gd name="T47" fmla="*/ 512 h 1245"/>
                <a:gd name="T48" fmla="*/ 237 w 1308"/>
                <a:gd name="T49" fmla="*/ 453 h 1245"/>
                <a:gd name="T50" fmla="*/ 317 w 1308"/>
                <a:gd name="T51" fmla="*/ 445 h 1245"/>
                <a:gd name="T52" fmla="*/ 355 w 1308"/>
                <a:gd name="T53" fmla="*/ 364 h 1245"/>
                <a:gd name="T54" fmla="*/ 288 w 1308"/>
                <a:gd name="T55" fmla="*/ 279 h 1245"/>
                <a:gd name="T56" fmla="*/ 241 w 1308"/>
                <a:gd name="T57" fmla="*/ 212 h 1245"/>
                <a:gd name="T58" fmla="*/ 309 w 1308"/>
                <a:gd name="T59" fmla="*/ 165 h 1245"/>
                <a:gd name="T60" fmla="*/ 381 w 1308"/>
                <a:gd name="T61" fmla="*/ 136 h 1245"/>
                <a:gd name="T62" fmla="*/ 415 w 1308"/>
                <a:gd name="T63" fmla="*/ 89 h 1245"/>
                <a:gd name="T64" fmla="*/ 415 w 1308"/>
                <a:gd name="T65" fmla="*/ 38 h 1245"/>
                <a:gd name="T66" fmla="*/ 470 w 1308"/>
                <a:gd name="T67" fmla="*/ 9 h 1245"/>
                <a:gd name="T68" fmla="*/ 567 w 1308"/>
                <a:gd name="T69" fmla="*/ 47 h 1245"/>
                <a:gd name="T70" fmla="*/ 660 w 1308"/>
                <a:gd name="T71" fmla="*/ 85 h 1245"/>
                <a:gd name="T72" fmla="*/ 774 w 1308"/>
                <a:gd name="T73" fmla="*/ 106 h 1245"/>
                <a:gd name="T74" fmla="*/ 863 w 1308"/>
                <a:gd name="T75" fmla="*/ 76 h 1245"/>
                <a:gd name="T76" fmla="*/ 961 w 1308"/>
                <a:gd name="T77" fmla="*/ 136 h 1245"/>
                <a:gd name="T78" fmla="*/ 1054 w 1308"/>
                <a:gd name="T79" fmla="*/ 161 h 1245"/>
                <a:gd name="T80" fmla="*/ 1126 w 1308"/>
                <a:gd name="T81" fmla="*/ 203 h 1245"/>
                <a:gd name="T82" fmla="*/ 1249 w 1308"/>
                <a:gd name="T83" fmla="*/ 301 h 1245"/>
                <a:gd name="T84" fmla="*/ 1265 w 1308"/>
                <a:gd name="T85" fmla="*/ 377 h 1245"/>
                <a:gd name="T86" fmla="*/ 1219 w 1308"/>
                <a:gd name="T87" fmla="*/ 423 h 1245"/>
                <a:gd name="T88" fmla="*/ 1172 w 1308"/>
                <a:gd name="T89" fmla="*/ 483 h 1245"/>
                <a:gd name="T90" fmla="*/ 1164 w 1308"/>
                <a:gd name="T91" fmla="*/ 559 h 1245"/>
                <a:gd name="T92" fmla="*/ 1270 w 1308"/>
                <a:gd name="T93" fmla="*/ 707 h 1245"/>
                <a:gd name="T94" fmla="*/ 1270 w 1308"/>
                <a:gd name="T95" fmla="*/ 809 h 1245"/>
                <a:gd name="T96" fmla="*/ 1172 w 1308"/>
                <a:gd name="T97" fmla="*/ 906 h 1245"/>
                <a:gd name="T98" fmla="*/ 1105 w 1308"/>
                <a:gd name="T99" fmla="*/ 974 h 1245"/>
                <a:gd name="T100" fmla="*/ 1020 w 1308"/>
                <a:gd name="T101" fmla="*/ 965 h 1245"/>
                <a:gd name="T102" fmla="*/ 940 w 1308"/>
                <a:gd name="T103" fmla="*/ 995 h 1245"/>
                <a:gd name="T104" fmla="*/ 842 w 1308"/>
                <a:gd name="T105" fmla="*/ 995 h 1245"/>
                <a:gd name="T106" fmla="*/ 796 w 1308"/>
                <a:gd name="T107" fmla="*/ 923 h 1245"/>
                <a:gd name="T108" fmla="*/ 732 w 1308"/>
                <a:gd name="T109" fmla="*/ 876 h 1245"/>
                <a:gd name="T110" fmla="*/ 694 w 1308"/>
                <a:gd name="T111" fmla="*/ 936 h 1245"/>
                <a:gd name="T112" fmla="*/ 652 w 1308"/>
                <a:gd name="T113" fmla="*/ 974 h 1245"/>
                <a:gd name="T114" fmla="*/ 690 w 1308"/>
                <a:gd name="T115" fmla="*/ 1033 h 1245"/>
                <a:gd name="T116" fmla="*/ 635 w 1308"/>
                <a:gd name="T117" fmla="*/ 1079 h 1245"/>
                <a:gd name="T118" fmla="*/ 554 w 1308"/>
                <a:gd name="T119" fmla="*/ 1126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08" h="1245">
                  <a:moveTo>
                    <a:pt x="529" y="1130"/>
                  </a:moveTo>
                  <a:lnTo>
                    <a:pt x="521" y="1139"/>
                  </a:lnTo>
                  <a:lnTo>
                    <a:pt x="516" y="1139"/>
                  </a:lnTo>
                  <a:lnTo>
                    <a:pt x="499" y="1156"/>
                  </a:lnTo>
                  <a:lnTo>
                    <a:pt x="491" y="1156"/>
                  </a:lnTo>
                  <a:lnTo>
                    <a:pt x="440" y="1206"/>
                  </a:lnTo>
                  <a:lnTo>
                    <a:pt x="440" y="1215"/>
                  </a:lnTo>
                  <a:lnTo>
                    <a:pt x="432" y="1215"/>
                  </a:lnTo>
                  <a:lnTo>
                    <a:pt x="415" y="1228"/>
                  </a:lnTo>
                  <a:lnTo>
                    <a:pt x="415" y="1236"/>
                  </a:lnTo>
                  <a:lnTo>
                    <a:pt x="394" y="1236"/>
                  </a:lnTo>
                  <a:lnTo>
                    <a:pt x="364" y="1236"/>
                  </a:lnTo>
                  <a:lnTo>
                    <a:pt x="355" y="1245"/>
                  </a:lnTo>
                  <a:lnTo>
                    <a:pt x="334" y="1245"/>
                  </a:lnTo>
                  <a:lnTo>
                    <a:pt x="334" y="1215"/>
                  </a:lnTo>
                  <a:lnTo>
                    <a:pt x="326" y="1215"/>
                  </a:lnTo>
                  <a:lnTo>
                    <a:pt x="317" y="1206"/>
                  </a:lnTo>
                  <a:lnTo>
                    <a:pt x="309" y="1206"/>
                  </a:lnTo>
                  <a:lnTo>
                    <a:pt x="305" y="1198"/>
                  </a:lnTo>
                  <a:lnTo>
                    <a:pt x="296" y="1198"/>
                  </a:lnTo>
                  <a:lnTo>
                    <a:pt x="296" y="1185"/>
                  </a:lnTo>
                  <a:lnTo>
                    <a:pt x="288" y="1177"/>
                  </a:lnTo>
                  <a:lnTo>
                    <a:pt x="258" y="1177"/>
                  </a:lnTo>
                  <a:lnTo>
                    <a:pt x="250" y="1185"/>
                  </a:lnTo>
                  <a:lnTo>
                    <a:pt x="237" y="1185"/>
                  </a:lnTo>
                  <a:lnTo>
                    <a:pt x="228" y="1177"/>
                  </a:lnTo>
                  <a:lnTo>
                    <a:pt x="220" y="1177"/>
                  </a:lnTo>
                  <a:lnTo>
                    <a:pt x="220" y="1168"/>
                  </a:lnTo>
                  <a:lnTo>
                    <a:pt x="199" y="1147"/>
                  </a:lnTo>
                  <a:lnTo>
                    <a:pt x="190" y="1147"/>
                  </a:lnTo>
                  <a:lnTo>
                    <a:pt x="182" y="1139"/>
                  </a:lnTo>
                  <a:lnTo>
                    <a:pt x="169" y="1139"/>
                  </a:lnTo>
                  <a:lnTo>
                    <a:pt x="161" y="1147"/>
                  </a:lnTo>
                  <a:lnTo>
                    <a:pt x="144" y="1130"/>
                  </a:lnTo>
                  <a:lnTo>
                    <a:pt x="144" y="1126"/>
                  </a:lnTo>
                  <a:lnTo>
                    <a:pt x="135" y="1118"/>
                  </a:lnTo>
                  <a:lnTo>
                    <a:pt x="135" y="1109"/>
                  </a:lnTo>
                  <a:lnTo>
                    <a:pt x="131" y="1109"/>
                  </a:lnTo>
                  <a:lnTo>
                    <a:pt x="123" y="1101"/>
                  </a:lnTo>
                  <a:lnTo>
                    <a:pt x="59" y="1101"/>
                  </a:lnTo>
                  <a:lnTo>
                    <a:pt x="59" y="1092"/>
                  </a:lnTo>
                  <a:lnTo>
                    <a:pt x="76" y="1079"/>
                  </a:lnTo>
                  <a:lnTo>
                    <a:pt x="76" y="1071"/>
                  </a:lnTo>
                  <a:lnTo>
                    <a:pt x="97" y="1050"/>
                  </a:lnTo>
                  <a:lnTo>
                    <a:pt x="106" y="1050"/>
                  </a:lnTo>
                  <a:lnTo>
                    <a:pt x="114" y="1041"/>
                  </a:lnTo>
                  <a:lnTo>
                    <a:pt x="123" y="1041"/>
                  </a:lnTo>
                  <a:lnTo>
                    <a:pt x="131" y="1033"/>
                  </a:lnTo>
                  <a:lnTo>
                    <a:pt x="161" y="1033"/>
                  </a:lnTo>
                  <a:lnTo>
                    <a:pt x="161" y="1029"/>
                  </a:lnTo>
                  <a:lnTo>
                    <a:pt x="169" y="1020"/>
                  </a:lnTo>
                  <a:lnTo>
                    <a:pt x="169" y="995"/>
                  </a:lnTo>
                  <a:lnTo>
                    <a:pt x="173" y="986"/>
                  </a:lnTo>
                  <a:lnTo>
                    <a:pt x="173" y="953"/>
                  </a:lnTo>
                  <a:lnTo>
                    <a:pt x="182" y="944"/>
                  </a:lnTo>
                  <a:lnTo>
                    <a:pt x="173" y="936"/>
                  </a:lnTo>
                  <a:lnTo>
                    <a:pt x="173" y="927"/>
                  </a:lnTo>
                  <a:lnTo>
                    <a:pt x="169" y="927"/>
                  </a:lnTo>
                  <a:lnTo>
                    <a:pt x="161" y="923"/>
                  </a:lnTo>
                  <a:lnTo>
                    <a:pt x="135" y="923"/>
                  </a:lnTo>
                  <a:lnTo>
                    <a:pt x="135" y="936"/>
                  </a:lnTo>
                  <a:lnTo>
                    <a:pt x="144" y="944"/>
                  </a:lnTo>
                  <a:lnTo>
                    <a:pt x="144" y="957"/>
                  </a:lnTo>
                  <a:lnTo>
                    <a:pt x="131" y="974"/>
                  </a:lnTo>
                  <a:lnTo>
                    <a:pt x="114" y="974"/>
                  </a:lnTo>
                  <a:lnTo>
                    <a:pt x="106" y="982"/>
                  </a:lnTo>
                  <a:lnTo>
                    <a:pt x="93" y="982"/>
                  </a:lnTo>
                  <a:lnTo>
                    <a:pt x="85" y="986"/>
                  </a:lnTo>
                  <a:lnTo>
                    <a:pt x="85" y="995"/>
                  </a:lnTo>
                  <a:lnTo>
                    <a:pt x="76" y="995"/>
                  </a:lnTo>
                  <a:lnTo>
                    <a:pt x="68" y="1003"/>
                  </a:lnTo>
                  <a:lnTo>
                    <a:pt x="68" y="1041"/>
                  </a:lnTo>
                  <a:lnTo>
                    <a:pt x="59" y="1050"/>
                  </a:lnTo>
                  <a:lnTo>
                    <a:pt x="30" y="1050"/>
                  </a:lnTo>
                  <a:lnTo>
                    <a:pt x="17" y="1033"/>
                  </a:lnTo>
                  <a:lnTo>
                    <a:pt x="17" y="1012"/>
                  </a:lnTo>
                  <a:lnTo>
                    <a:pt x="8" y="1003"/>
                  </a:lnTo>
                  <a:lnTo>
                    <a:pt x="8" y="995"/>
                  </a:lnTo>
                  <a:lnTo>
                    <a:pt x="0" y="986"/>
                  </a:lnTo>
                  <a:lnTo>
                    <a:pt x="0" y="957"/>
                  </a:lnTo>
                  <a:lnTo>
                    <a:pt x="8" y="953"/>
                  </a:lnTo>
                  <a:lnTo>
                    <a:pt x="17" y="953"/>
                  </a:lnTo>
                  <a:lnTo>
                    <a:pt x="25" y="944"/>
                  </a:lnTo>
                  <a:lnTo>
                    <a:pt x="85" y="944"/>
                  </a:lnTo>
                  <a:lnTo>
                    <a:pt x="93" y="936"/>
                  </a:lnTo>
                  <a:lnTo>
                    <a:pt x="97" y="936"/>
                  </a:lnTo>
                  <a:lnTo>
                    <a:pt x="97" y="927"/>
                  </a:lnTo>
                  <a:lnTo>
                    <a:pt x="114" y="914"/>
                  </a:lnTo>
                  <a:lnTo>
                    <a:pt x="114" y="906"/>
                  </a:lnTo>
                  <a:lnTo>
                    <a:pt x="93" y="906"/>
                  </a:lnTo>
                  <a:lnTo>
                    <a:pt x="85" y="897"/>
                  </a:lnTo>
                  <a:lnTo>
                    <a:pt x="68" y="897"/>
                  </a:lnTo>
                  <a:lnTo>
                    <a:pt x="46" y="876"/>
                  </a:lnTo>
                  <a:lnTo>
                    <a:pt x="46" y="838"/>
                  </a:lnTo>
                  <a:lnTo>
                    <a:pt x="55" y="830"/>
                  </a:lnTo>
                  <a:lnTo>
                    <a:pt x="59" y="830"/>
                  </a:lnTo>
                  <a:lnTo>
                    <a:pt x="68" y="821"/>
                  </a:lnTo>
                  <a:lnTo>
                    <a:pt x="76" y="821"/>
                  </a:lnTo>
                  <a:lnTo>
                    <a:pt x="93" y="838"/>
                  </a:lnTo>
                  <a:lnTo>
                    <a:pt x="93" y="847"/>
                  </a:lnTo>
                  <a:lnTo>
                    <a:pt x="114" y="847"/>
                  </a:lnTo>
                  <a:lnTo>
                    <a:pt x="123" y="851"/>
                  </a:lnTo>
                  <a:lnTo>
                    <a:pt x="131" y="851"/>
                  </a:lnTo>
                  <a:lnTo>
                    <a:pt x="135" y="859"/>
                  </a:lnTo>
                  <a:lnTo>
                    <a:pt x="144" y="859"/>
                  </a:lnTo>
                  <a:lnTo>
                    <a:pt x="152" y="851"/>
                  </a:lnTo>
                  <a:lnTo>
                    <a:pt x="161" y="851"/>
                  </a:lnTo>
                  <a:lnTo>
                    <a:pt x="161" y="847"/>
                  </a:lnTo>
                  <a:lnTo>
                    <a:pt x="152" y="838"/>
                  </a:lnTo>
                  <a:lnTo>
                    <a:pt x="152" y="821"/>
                  </a:lnTo>
                  <a:lnTo>
                    <a:pt x="161" y="813"/>
                  </a:lnTo>
                  <a:lnTo>
                    <a:pt x="161" y="809"/>
                  </a:lnTo>
                  <a:lnTo>
                    <a:pt x="152" y="800"/>
                  </a:lnTo>
                  <a:lnTo>
                    <a:pt x="152" y="792"/>
                  </a:lnTo>
                  <a:lnTo>
                    <a:pt x="144" y="787"/>
                  </a:lnTo>
                  <a:lnTo>
                    <a:pt x="152" y="779"/>
                  </a:lnTo>
                  <a:lnTo>
                    <a:pt x="152" y="770"/>
                  </a:lnTo>
                  <a:lnTo>
                    <a:pt x="169" y="754"/>
                  </a:lnTo>
                  <a:lnTo>
                    <a:pt x="169" y="745"/>
                  </a:lnTo>
                  <a:lnTo>
                    <a:pt x="182" y="732"/>
                  </a:lnTo>
                  <a:lnTo>
                    <a:pt x="182" y="724"/>
                  </a:lnTo>
                  <a:lnTo>
                    <a:pt x="199" y="707"/>
                  </a:lnTo>
                  <a:lnTo>
                    <a:pt x="203" y="707"/>
                  </a:lnTo>
                  <a:lnTo>
                    <a:pt x="203" y="703"/>
                  </a:lnTo>
                  <a:lnTo>
                    <a:pt x="199" y="694"/>
                  </a:lnTo>
                  <a:lnTo>
                    <a:pt x="190" y="694"/>
                  </a:lnTo>
                  <a:lnTo>
                    <a:pt x="182" y="686"/>
                  </a:lnTo>
                  <a:lnTo>
                    <a:pt x="173" y="686"/>
                  </a:lnTo>
                  <a:lnTo>
                    <a:pt x="169" y="682"/>
                  </a:lnTo>
                  <a:lnTo>
                    <a:pt x="161" y="682"/>
                  </a:lnTo>
                  <a:lnTo>
                    <a:pt x="161" y="673"/>
                  </a:lnTo>
                  <a:lnTo>
                    <a:pt x="152" y="665"/>
                  </a:lnTo>
                  <a:lnTo>
                    <a:pt x="135" y="665"/>
                  </a:lnTo>
                  <a:lnTo>
                    <a:pt x="135" y="644"/>
                  </a:lnTo>
                  <a:lnTo>
                    <a:pt x="131" y="635"/>
                  </a:lnTo>
                  <a:lnTo>
                    <a:pt x="123" y="635"/>
                  </a:lnTo>
                  <a:lnTo>
                    <a:pt x="114" y="644"/>
                  </a:lnTo>
                  <a:lnTo>
                    <a:pt x="106" y="635"/>
                  </a:lnTo>
                  <a:lnTo>
                    <a:pt x="97" y="635"/>
                  </a:lnTo>
                  <a:lnTo>
                    <a:pt x="93" y="627"/>
                  </a:lnTo>
                  <a:lnTo>
                    <a:pt x="93" y="618"/>
                  </a:lnTo>
                  <a:lnTo>
                    <a:pt x="85" y="618"/>
                  </a:lnTo>
                  <a:lnTo>
                    <a:pt x="76" y="627"/>
                  </a:lnTo>
                  <a:lnTo>
                    <a:pt x="68" y="618"/>
                  </a:lnTo>
                  <a:lnTo>
                    <a:pt x="68" y="610"/>
                  </a:lnTo>
                  <a:lnTo>
                    <a:pt x="59" y="605"/>
                  </a:lnTo>
                  <a:lnTo>
                    <a:pt x="46" y="605"/>
                  </a:lnTo>
                  <a:lnTo>
                    <a:pt x="46" y="597"/>
                  </a:lnTo>
                  <a:lnTo>
                    <a:pt x="30" y="580"/>
                  </a:lnTo>
                  <a:lnTo>
                    <a:pt x="30" y="576"/>
                  </a:lnTo>
                  <a:lnTo>
                    <a:pt x="25" y="567"/>
                  </a:lnTo>
                  <a:lnTo>
                    <a:pt x="25" y="559"/>
                  </a:lnTo>
                  <a:lnTo>
                    <a:pt x="30" y="550"/>
                  </a:lnTo>
                  <a:lnTo>
                    <a:pt x="30" y="538"/>
                  </a:lnTo>
                  <a:lnTo>
                    <a:pt x="25" y="529"/>
                  </a:lnTo>
                  <a:lnTo>
                    <a:pt x="25" y="521"/>
                  </a:lnTo>
                  <a:lnTo>
                    <a:pt x="30" y="521"/>
                  </a:lnTo>
                  <a:lnTo>
                    <a:pt x="38" y="529"/>
                  </a:lnTo>
                  <a:lnTo>
                    <a:pt x="46" y="529"/>
                  </a:lnTo>
                  <a:lnTo>
                    <a:pt x="46" y="504"/>
                  </a:lnTo>
                  <a:lnTo>
                    <a:pt x="59" y="491"/>
                  </a:lnTo>
                  <a:lnTo>
                    <a:pt x="135" y="491"/>
                  </a:lnTo>
                  <a:lnTo>
                    <a:pt x="144" y="500"/>
                  </a:lnTo>
                  <a:lnTo>
                    <a:pt x="182" y="500"/>
                  </a:lnTo>
                  <a:lnTo>
                    <a:pt x="190" y="504"/>
                  </a:lnTo>
                  <a:lnTo>
                    <a:pt x="203" y="504"/>
                  </a:lnTo>
                  <a:lnTo>
                    <a:pt x="212" y="512"/>
                  </a:lnTo>
                  <a:lnTo>
                    <a:pt x="220" y="512"/>
                  </a:lnTo>
                  <a:lnTo>
                    <a:pt x="228" y="521"/>
                  </a:lnTo>
                  <a:lnTo>
                    <a:pt x="258" y="521"/>
                  </a:lnTo>
                  <a:lnTo>
                    <a:pt x="267" y="512"/>
                  </a:lnTo>
                  <a:lnTo>
                    <a:pt x="267" y="504"/>
                  </a:lnTo>
                  <a:lnTo>
                    <a:pt x="250" y="491"/>
                  </a:lnTo>
                  <a:lnTo>
                    <a:pt x="237" y="491"/>
                  </a:lnTo>
                  <a:lnTo>
                    <a:pt x="237" y="453"/>
                  </a:lnTo>
                  <a:lnTo>
                    <a:pt x="250" y="436"/>
                  </a:lnTo>
                  <a:lnTo>
                    <a:pt x="267" y="436"/>
                  </a:lnTo>
                  <a:lnTo>
                    <a:pt x="275" y="445"/>
                  </a:lnTo>
                  <a:lnTo>
                    <a:pt x="296" y="445"/>
                  </a:lnTo>
                  <a:lnTo>
                    <a:pt x="305" y="436"/>
                  </a:lnTo>
                  <a:lnTo>
                    <a:pt x="309" y="436"/>
                  </a:lnTo>
                  <a:lnTo>
                    <a:pt x="317" y="445"/>
                  </a:lnTo>
                  <a:lnTo>
                    <a:pt x="326" y="436"/>
                  </a:lnTo>
                  <a:lnTo>
                    <a:pt x="334" y="432"/>
                  </a:lnTo>
                  <a:lnTo>
                    <a:pt x="343" y="423"/>
                  </a:lnTo>
                  <a:lnTo>
                    <a:pt x="343" y="415"/>
                  </a:lnTo>
                  <a:lnTo>
                    <a:pt x="364" y="394"/>
                  </a:lnTo>
                  <a:lnTo>
                    <a:pt x="364" y="368"/>
                  </a:lnTo>
                  <a:lnTo>
                    <a:pt x="355" y="364"/>
                  </a:lnTo>
                  <a:lnTo>
                    <a:pt x="355" y="356"/>
                  </a:lnTo>
                  <a:lnTo>
                    <a:pt x="326" y="326"/>
                  </a:lnTo>
                  <a:lnTo>
                    <a:pt x="326" y="318"/>
                  </a:lnTo>
                  <a:lnTo>
                    <a:pt x="305" y="296"/>
                  </a:lnTo>
                  <a:lnTo>
                    <a:pt x="296" y="296"/>
                  </a:lnTo>
                  <a:lnTo>
                    <a:pt x="288" y="288"/>
                  </a:lnTo>
                  <a:lnTo>
                    <a:pt x="288" y="279"/>
                  </a:lnTo>
                  <a:lnTo>
                    <a:pt x="275" y="263"/>
                  </a:lnTo>
                  <a:lnTo>
                    <a:pt x="275" y="250"/>
                  </a:lnTo>
                  <a:lnTo>
                    <a:pt x="267" y="241"/>
                  </a:lnTo>
                  <a:lnTo>
                    <a:pt x="267" y="229"/>
                  </a:lnTo>
                  <a:lnTo>
                    <a:pt x="258" y="220"/>
                  </a:lnTo>
                  <a:lnTo>
                    <a:pt x="250" y="220"/>
                  </a:lnTo>
                  <a:lnTo>
                    <a:pt x="241" y="212"/>
                  </a:lnTo>
                  <a:lnTo>
                    <a:pt x="241" y="174"/>
                  </a:lnTo>
                  <a:lnTo>
                    <a:pt x="250" y="165"/>
                  </a:lnTo>
                  <a:lnTo>
                    <a:pt x="267" y="165"/>
                  </a:lnTo>
                  <a:lnTo>
                    <a:pt x="275" y="161"/>
                  </a:lnTo>
                  <a:lnTo>
                    <a:pt x="288" y="161"/>
                  </a:lnTo>
                  <a:lnTo>
                    <a:pt x="296" y="165"/>
                  </a:lnTo>
                  <a:lnTo>
                    <a:pt x="309" y="165"/>
                  </a:lnTo>
                  <a:lnTo>
                    <a:pt x="317" y="161"/>
                  </a:lnTo>
                  <a:lnTo>
                    <a:pt x="334" y="161"/>
                  </a:lnTo>
                  <a:lnTo>
                    <a:pt x="343" y="153"/>
                  </a:lnTo>
                  <a:lnTo>
                    <a:pt x="355" y="153"/>
                  </a:lnTo>
                  <a:lnTo>
                    <a:pt x="364" y="144"/>
                  </a:lnTo>
                  <a:lnTo>
                    <a:pt x="372" y="144"/>
                  </a:lnTo>
                  <a:lnTo>
                    <a:pt x="381" y="136"/>
                  </a:lnTo>
                  <a:lnTo>
                    <a:pt x="402" y="136"/>
                  </a:lnTo>
                  <a:lnTo>
                    <a:pt x="410" y="127"/>
                  </a:lnTo>
                  <a:lnTo>
                    <a:pt x="415" y="127"/>
                  </a:lnTo>
                  <a:lnTo>
                    <a:pt x="423" y="123"/>
                  </a:lnTo>
                  <a:lnTo>
                    <a:pt x="423" y="106"/>
                  </a:lnTo>
                  <a:lnTo>
                    <a:pt x="415" y="97"/>
                  </a:lnTo>
                  <a:lnTo>
                    <a:pt x="415" y="89"/>
                  </a:lnTo>
                  <a:lnTo>
                    <a:pt x="410" y="85"/>
                  </a:lnTo>
                  <a:lnTo>
                    <a:pt x="410" y="76"/>
                  </a:lnTo>
                  <a:lnTo>
                    <a:pt x="394" y="59"/>
                  </a:lnTo>
                  <a:lnTo>
                    <a:pt x="394" y="47"/>
                  </a:lnTo>
                  <a:lnTo>
                    <a:pt x="402" y="47"/>
                  </a:lnTo>
                  <a:lnTo>
                    <a:pt x="410" y="38"/>
                  </a:lnTo>
                  <a:lnTo>
                    <a:pt x="415" y="38"/>
                  </a:lnTo>
                  <a:lnTo>
                    <a:pt x="423" y="30"/>
                  </a:lnTo>
                  <a:lnTo>
                    <a:pt x="432" y="30"/>
                  </a:lnTo>
                  <a:lnTo>
                    <a:pt x="440" y="21"/>
                  </a:lnTo>
                  <a:lnTo>
                    <a:pt x="449" y="21"/>
                  </a:lnTo>
                  <a:lnTo>
                    <a:pt x="453" y="17"/>
                  </a:lnTo>
                  <a:lnTo>
                    <a:pt x="461" y="17"/>
                  </a:lnTo>
                  <a:lnTo>
                    <a:pt x="470" y="9"/>
                  </a:lnTo>
                  <a:lnTo>
                    <a:pt x="478" y="9"/>
                  </a:lnTo>
                  <a:lnTo>
                    <a:pt x="487" y="0"/>
                  </a:lnTo>
                  <a:lnTo>
                    <a:pt x="491" y="0"/>
                  </a:lnTo>
                  <a:lnTo>
                    <a:pt x="499" y="9"/>
                  </a:lnTo>
                  <a:lnTo>
                    <a:pt x="516" y="9"/>
                  </a:lnTo>
                  <a:lnTo>
                    <a:pt x="554" y="47"/>
                  </a:lnTo>
                  <a:lnTo>
                    <a:pt x="567" y="47"/>
                  </a:lnTo>
                  <a:lnTo>
                    <a:pt x="576" y="55"/>
                  </a:lnTo>
                  <a:lnTo>
                    <a:pt x="584" y="55"/>
                  </a:lnTo>
                  <a:lnTo>
                    <a:pt x="588" y="59"/>
                  </a:lnTo>
                  <a:lnTo>
                    <a:pt x="635" y="59"/>
                  </a:lnTo>
                  <a:lnTo>
                    <a:pt x="635" y="76"/>
                  </a:lnTo>
                  <a:lnTo>
                    <a:pt x="660" y="76"/>
                  </a:lnTo>
                  <a:lnTo>
                    <a:pt x="660" y="85"/>
                  </a:lnTo>
                  <a:lnTo>
                    <a:pt x="669" y="89"/>
                  </a:lnTo>
                  <a:lnTo>
                    <a:pt x="669" y="106"/>
                  </a:lnTo>
                  <a:lnTo>
                    <a:pt x="732" y="106"/>
                  </a:lnTo>
                  <a:lnTo>
                    <a:pt x="741" y="97"/>
                  </a:lnTo>
                  <a:lnTo>
                    <a:pt x="758" y="97"/>
                  </a:lnTo>
                  <a:lnTo>
                    <a:pt x="766" y="106"/>
                  </a:lnTo>
                  <a:lnTo>
                    <a:pt x="774" y="106"/>
                  </a:lnTo>
                  <a:lnTo>
                    <a:pt x="779" y="97"/>
                  </a:lnTo>
                  <a:lnTo>
                    <a:pt x="800" y="97"/>
                  </a:lnTo>
                  <a:lnTo>
                    <a:pt x="808" y="89"/>
                  </a:lnTo>
                  <a:lnTo>
                    <a:pt x="842" y="89"/>
                  </a:lnTo>
                  <a:lnTo>
                    <a:pt x="846" y="85"/>
                  </a:lnTo>
                  <a:lnTo>
                    <a:pt x="855" y="85"/>
                  </a:lnTo>
                  <a:lnTo>
                    <a:pt x="863" y="76"/>
                  </a:lnTo>
                  <a:lnTo>
                    <a:pt x="872" y="76"/>
                  </a:lnTo>
                  <a:lnTo>
                    <a:pt x="876" y="68"/>
                  </a:lnTo>
                  <a:lnTo>
                    <a:pt x="901" y="89"/>
                  </a:lnTo>
                  <a:lnTo>
                    <a:pt x="906" y="89"/>
                  </a:lnTo>
                  <a:lnTo>
                    <a:pt x="923" y="106"/>
                  </a:lnTo>
                  <a:lnTo>
                    <a:pt x="931" y="106"/>
                  </a:lnTo>
                  <a:lnTo>
                    <a:pt x="961" y="136"/>
                  </a:lnTo>
                  <a:lnTo>
                    <a:pt x="978" y="136"/>
                  </a:lnTo>
                  <a:lnTo>
                    <a:pt x="982" y="144"/>
                  </a:lnTo>
                  <a:lnTo>
                    <a:pt x="999" y="144"/>
                  </a:lnTo>
                  <a:lnTo>
                    <a:pt x="1007" y="153"/>
                  </a:lnTo>
                  <a:lnTo>
                    <a:pt x="1012" y="153"/>
                  </a:lnTo>
                  <a:lnTo>
                    <a:pt x="1020" y="161"/>
                  </a:lnTo>
                  <a:lnTo>
                    <a:pt x="1054" y="161"/>
                  </a:lnTo>
                  <a:lnTo>
                    <a:pt x="1058" y="165"/>
                  </a:lnTo>
                  <a:lnTo>
                    <a:pt x="1067" y="165"/>
                  </a:lnTo>
                  <a:lnTo>
                    <a:pt x="1075" y="174"/>
                  </a:lnTo>
                  <a:lnTo>
                    <a:pt x="1083" y="174"/>
                  </a:lnTo>
                  <a:lnTo>
                    <a:pt x="1105" y="195"/>
                  </a:lnTo>
                  <a:lnTo>
                    <a:pt x="1122" y="195"/>
                  </a:lnTo>
                  <a:lnTo>
                    <a:pt x="1126" y="203"/>
                  </a:lnTo>
                  <a:lnTo>
                    <a:pt x="1143" y="203"/>
                  </a:lnTo>
                  <a:lnTo>
                    <a:pt x="1143" y="263"/>
                  </a:lnTo>
                  <a:lnTo>
                    <a:pt x="1181" y="301"/>
                  </a:lnTo>
                  <a:lnTo>
                    <a:pt x="1189" y="301"/>
                  </a:lnTo>
                  <a:lnTo>
                    <a:pt x="1194" y="309"/>
                  </a:lnTo>
                  <a:lnTo>
                    <a:pt x="1240" y="309"/>
                  </a:lnTo>
                  <a:lnTo>
                    <a:pt x="1249" y="301"/>
                  </a:lnTo>
                  <a:lnTo>
                    <a:pt x="1308" y="301"/>
                  </a:lnTo>
                  <a:lnTo>
                    <a:pt x="1308" y="318"/>
                  </a:lnTo>
                  <a:lnTo>
                    <a:pt x="1299" y="326"/>
                  </a:lnTo>
                  <a:lnTo>
                    <a:pt x="1299" y="330"/>
                  </a:lnTo>
                  <a:lnTo>
                    <a:pt x="1287" y="347"/>
                  </a:lnTo>
                  <a:lnTo>
                    <a:pt x="1287" y="356"/>
                  </a:lnTo>
                  <a:lnTo>
                    <a:pt x="1265" y="377"/>
                  </a:lnTo>
                  <a:lnTo>
                    <a:pt x="1265" y="385"/>
                  </a:lnTo>
                  <a:lnTo>
                    <a:pt x="1257" y="394"/>
                  </a:lnTo>
                  <a:lnTo>
                    <a:pt x="1249" y="394"/>
                  </a:lnTo>
                  <a:lnTo>
                    <a:pt x="1240" y="402"/>
                  </a:lnTo>
                  <a:lnTo>
                    <a:pt x="1232" y="402"/>
                  </a:lnTo>
                  <a:lnTo>
                    <a:pt x="1219" y="415"/>
                  </a:lnTo>
                  <a:lnTo>
                    <a:pt x="1219" y="423"/>
                  </a:lnTo>
                  <a:lnTo>
                    <a:pt x="1202" y="436"/>
                  </a:lnTo>
                  <a:lnTo>
                    <a:pt x="1202" y="445"/>
                  </a:lnTo>
                  <a:lnTo>
                    <a:pt x="1194" y="453"/>
                  </a:lnTo>
                  <a:lnTo>
                    <a:pt x="1194" y="462"/>
                  </a:lnTo>
                  <a:lnTo>
                    <a:pt x="1181" y="474"/>
                  </a:lnTo>
                  <a:lnTo>
                    <a:pt x="1181" y="483"/>
                  </a:lnTo>
                  <a:lnTo>
                    <a:pt x="1172" y="483"/>
                  </a:lnTo>
                  <a:lnTo>
                    <a:pt x="1143" y="512"/>
                  </a:lnTo>
                  <a:lnTo>
                    <a:pt x="1151" y="521"/>
                  </a:lnTo>
                  <a:lnTo>
                    <a:pt x="1151" y="529"/>
                  </a:lnTo>
                  <a:lnTo>
                    <a:pt x="1160" y="538"/>
                  </a:lnTo>
                  <a:lnTo>
                    <a:pt x="1160" y="542"/>
                  </a:lnTo>
                  <a:lnTo>
                    <a:pt x="1164" y="550"/>
                  </a:lnTo>
                  <a:lnTo>
                    <a:pt x="1164" y="559"/>
                  </a:lnTo>
                  <a:lnTo>
                    <a:pt x="1181" y="576"/>
                  </a:lnTo>
                  <a:lnTo>
                    <a:pt x="1181" y="597"/>
                  </a:lnTo>
                  <a:lnTo>
                    <a:pt x="1189" y="605"/>
                  </a:lnTo>
                  <a:lnTo>
                    <a:pt x="1189" y="618"/>
                  </a:lnTo>
                  <a:lnTo>
                    <a:pt x="1219" y="648"/>
                  </a:lnTo>
                  <a:lnTo>
                    <a:pt x="1219" y="656"/>
                  </a:lnTo>
                  <a:lnTo>
                    <a:pt x="1270" y="707"/>
                  </a:lnTo>
                  <a:lnTo>
                    <a:pt x="1270" y="745"/>
                  </a:lnTo>
                  <a:lnTo>
                    <a:pt x="1299" y="745"/>
                  </a:lnTo>
                  <a:lnTo>
                    <a:pt x="1299" y="770"/>
                  </a:lnTo>
                  <a:lnTo>
                    <a:pt x="1295" y="779"/>
                  </a:lnTo>
                  <a:lnTo>
                    <a:pt x="1295" y="792"/>
                  </a:lnTo>
                  <a:lnTo>
                    <a:pt x="1278" y="809"/>
                  </a:lnTo>
                  <a:lnTo>
                    <a:pt x="1270" y="809"/>
                  </a:lnTo>
                  <a:lnTo>
                    <a:pt x="1265" y="800"/>
                  </a:lnTo>
                  <a:lnTo>
                    <a:pt x="1257" y="800"/>
                  </a:lnTo>
                  <a:lnTo>
                    <a:pt x="1210" y="847"/>
                  </a:lnTo>
                  <a:lnTo>
                    <a:pt x="1210" y="859"/>
                  </a:lnTo>
                  <a:lnTo>
                    <a:pt x="1194" y="876"/>
                  </a:lnTo>
                  <a:lnTo>
                    <a:pt x="1194" y="885"/>
                  </a:lnTo>
                  <a:lnTo>
                    <a:pt x="1172" y="906"/>
                  </a:lnTo>
                  <a:lnTo>
                    <a:pt x="1172" y="914"/>
                  </a:lnTo>
                  <a:lnTo>
                    <a:pt x="1164" y="914"/>
                  </a:lnTo>
                  <a:lnTo>
                    <a:pt x="1151" y="927"/>
                  </a:lnTo>
                  <a:lnTo>
                    <a:pt x="1151" y="936"/>
                  </a:lnTo>
                  <a:lnTo>
                    <a:pt x="1122" y="965"/>
                  </a:lnTo>
                  <a:lnTo>
                    <a:pt x="1113" y="965"/>
                  </a:lnTo>
                  <a:lnTo>
                    <a:pt x="1105" y="974"/>
                  </a:lnTo>
                  <a:lnTo>
                    <a:pt x="1096" y="974"/>
                  </a:lnTo>
                  <a:lnTo>
                    <a:pt x="1088" y="982"/>
                  </a:lnTo>
                  <a:lnTo>
                    <a:pt x="1075" y="982"/>
                  </a:lnTo>
                  <a:lnTo>
                    <a:pt x="1067" y="974"/>
                  </a:lnTo>
                  <a:lnTo>
                    <a:pt x="1058" y="974"/>
                  </a:lnTo>
                  <a:lnTo>
                    <a:pt x="1054" y="965"/>
                  </a:lnTo>
                  <a:lnTo>
                    <a:pt x="1020" y="965"/>
                  </a:lnTo>
                  <a:lnTo>
                    <a:pt x="1012" y="974"/>
                  </a:lnTo>
                  <a:lnTo>
                    <a:pt x="999" y="974"/>
                  </a:lnTo>
                  <a:lnTo>
                    <a:pt x="990" y="982"/>
                  </a:lnTo>
                  <a:lnTo>
                    <a:pt x="978" y="982"/>
                  </a:lnTo>
                  <a:lnTo>
                    <a:pt x="969" y="986"/>
                  </a:lnTo>
                  <a:lnTo>
                    <a:pt x="948" y="986"/>
                  </a:lnTo>
                  <a:lnTo>
                    <a:pt x="940" y="995"/>
                  </a:lnTo>
                  <a:lnTo>
                    <a:pt x="931" y="995"/>
                  </a:lnTo>
                  <a:lnTo>
                    <a:pt x="923" y="1003"/>
                  </a:lnTo>
                  <a:lnTo>
                    <a:pt x="872" y="1003"/>
                  </a:lnTo>
                  <a:lnTo>
                    <a:pt x="863" y="995"/>
                  </a:lnTo>
                  <a:lnTo>
                    <a:pt x="855" y="995"/>
                  </a:lnTo>
                  <a:lnTo>
                    <a:pt x="846" y="986"/>
                  </a:lnTo>
                  <a:lnTo>
                    <a:pt x="842" y="995"/>
                  </a:lnTo>
                  <a:lnTo>
                    <a:pt x="834" y="995"/>
                  </a:lnTo>
                  <a:lnTo>
                    <a:pt x="834" y="974"/>
                  </a:lnTo>
                  <a:lnTo>
                    <a:pt x="825" y="965"/>
                  </a:lnTo>
                  <a:lnTo>
                    <a:pt x="825" y="957"/>
                  </a:lnTo>
                  <a:lnTo>
                    <a:pt x="817" y="953"/>
                  </a:lnTo>
                  <a:lnTo>
                    <a:pt x="817" y="944"/>
                  </a:lnTo>
                  <a:lnTo>
                    <a:pt x="796" y="923"/>
                  </a:lnTo>
                  <a:lnTo>
                    <a:pt x="796" y="906"/>
                  </a:lnTo>
                  <a:lnTo>
                    <a:pt x="779" y="889"/>
                  </a:lnTo>
                  <a:lnTo>
                    <a:pt x="774" y="889"/>
                  </a:lnTo>
                  <a:lnTo>
                    <a:pt x="766" y="885"/>
                  </a:lnTo>
                  <a:lnTo>
                    <a:pt x="758" y="885"/>
                  </a:lnTo>
                  <a:lnTo>
                    <a:pt x="749" y="876"/>
                  </a:lnTo>
                  <a:lnTo>
                    <a:pt x="732" y="876"/>
                  </a:lnTo>
                  <a:lnTo>
                    <a:pt x="728" y="868"/>
                  </a:lnTo>
                  <a:lnTo>
                    <a:pt x="719" y="868"/>
                  </a:lnTo>
                  <a:lnTo>
                    <a:pt x="694" y="889"/>
                  </a:lnTo>
                  <a:lnTo>
                    <a:pt x="694" y="906"/>
                  </a:lnTo>
                  <a:lnTo>
                    <a:pt x="703" y="914"/>
                  </a:lnTo>
                  <a:lnTo>
                    <a:pt x="703" y="927"/>
                  </a:lnTo>
                  <a:lnTo>
                    <a:pt x="694" y="936"/>
                  </a:lnTo>
                  <a:lnTo>
                    <a:pt x="694" y="944"/>
                  </a:lnTo>
                  <a:lnTo>
                    <a:pt x="681" y="957"/>
                  </a:lnTo>
                  <a:lnTo>
                    <a:pt x="681" y="965"/>
                  </a:lnTo>
                  <a:lnTo>
                    <a:pt x="673" y="974"/>
                  </a:lnTo>
                  <a:lnTo>
                    <a:pt x="669" y="982"/>
                  </a:lnTo>
                  <a:lnTo>
                    <a:pt x="660" y="974"/>
                  </a:lnTo>
                  <a:lnTo>
                    <a:pt x="652" y="974"/>
                  </a:lnTo>
                  <a:lnTo>
                    <a:pt x="652" y="982"/>
                  </a:lnTo>
                  <a:lnTo>
                    <a:pt x="660" y="986"/>
                  </a:lnTo>
                  <a:lnTo>
                    <a:pt x="669" y="995"/>
                  </a:lnTo>
                  <a:lnTo>
                    <a:pt x="669" y="1003"/>
                  </a:lnTo>
                  <a:lnTo>
                    <a:pt x="681" y="1020"/>
                  </a:lnTo>
                  <a:lnTo>
                    <a:pt x="681" y="1029"/>
                  </a:lnTo>
                  <a:lnTo>
                    <a:pt x="690" y="1033"/>
                  </a:lnTo>
                  <a:lnTo>
                    <a:pt x="690" y="1050"/>
                  </a:lnTo>
                  <a:lnTo>
                    <a:pt x="673" y="1063"/>
                  </a:lnTo>
                  <a:lnTo>
                    <a:pt x="669" y="1063"/>
                  </a:lnTo>
                  <a:lnTo>
                    <a:pt x="660" y="1071"/>
                  </a:lnTo>
                  <a:lnTo>
                    <a:pt x="652" y="1071"/>
                  </a:lnTo>
                  <a:lnTo>
                    <a:pt x="643" y="1079"/>
                  </a:lnTo>
                  <a:lnTo>
                    <a:pt x="635" y="1079"/>
                  </a:lnTo>
                  <a:lnTo>
                    <a:pt x="614" y="1101"/>
                  </a:lnTo>
                  <a:lnTo>
                    <a:pt x="605" y="1101"/>
                  </a:lnTo>
                  <a:lnTo>
                    <a:pt x="597" y="1109"/>
                  </a:lnTo>
                  <a:lnTo>
                    <a:pt x="584" y="1109"/>
                  </a:lnTo>
                  <a:lnTo>
                    <a:pt x="576" y="1118"/>
                  </a:lnTo>
                  <a:lnTo>
                    <a:pt x="559" y="1118"/>
                  </a:lnTo>
                  <a:lnTo>
                    <a:pt x="554" y="1126"/>
                  </a:lnTo>
                  <a:lnTo>
                    <a:pt x="546" y="1126"/>
                  </a:lnTo>
                  <a:lnTo>
                    <a:pt x="537" y="1130"/>
                  </a:lnTo>
                  <a:lnTo>
                    <a:pt x="529" y="1130"/>
                  </a:lnTo>
                  <a:close/>
                  <a:moveTo>
                    <a:pt x="334" y="432"/>
                  </a:moveTo>
                  <a:lnTo>
                    <a:pt x="326" y="436"/>
                  </a:lnTo>
                  <a:lnTo>
                    <a:pt x="334" y="43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E4AFFA6C-0E73-4B9D-80FA-FCC99B592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" y="2052"/>
              <a:ext cx="230" cy="296"/>
            </a:xfrm>
            <a:custGeom>
              <a:avLst/>
              <a:gdLst>
                <a:gd name="T0" fmla="*/ 233 w 1020"/>
                <a:gd name="T1" fmla="*/ 1261 h 1312"/>
                <a:gd name="T2" fmla="*/ 279 w 1020"/>
                <a:gd name="T3" fmla="*/ 1227 h 1312"/>
                <a:gd name="T4" fmla="*/ 334 w 1020"/>
                <a:gd name="T5" fmla="*/ 1244 h 1312"/>
                <a:gd name="T6" fmla="*/ 377 w 1020"/>
                <a:gd name="T7" fmla="*/ 1282 h 1312"/>
                <a:gd name="T8" fmla="*/ 394 w 1020"/>
                <a:gd name="T9" fmla="*/ 1261 h 1312"/>
                <a:gd name="T10" fmla="*/ 470 w 1020"/>
                <a:gd name="T11" fmla="*/ 1303 h 1312"/>
                <a:gd name="T12" fmla="*/ 521 w 1020"/>
                <a:gd name="T13" fmla="*/ 1282 h 1312"/>
                <a:gd name="T14" fmla="*/ 550 w 1020"/>
                <a:gd name="T15" fmla="*/ 1227 h 1312"/>
                <a:gd name="T16" fmla="*/ 546 w 1020"/>
                <a:gd name="T17" fmla="*/ 1189 h 1312"/>
                <a:gd name="T18" fmla="*/ 487 w 1020"/>
                <a:gd name="T19" fmla="*/ 1223 h 1312"/>
                <a:gd name="T20" fmla="*/ 444 w 1020"/>
                <a:gd name="T21" fmla="*/ 1147 h 1312"/>
                <a:gd name="T22" fmla="*/ 567 w 1020"/>
                <a:gd name="T23" fmla="*/ 1087 h 1312"/>
                <a:gd name="T24" fmla="*/ 618 w 1020"/>
                <a:gd name="T25" fmla="*/ 1024 h 1312"/>
                <a:gd name="T26" fmla="*/ 665 w 1020"/>
                <a:gd name="T27" fmla="*/ 982 h 1312"/>
                <a:gd name="T28" fmla="*/ 724 w 1020"/>
                <a:gd name="T29" fmla="*/ 927 h 1312"/>
                <a:gd name="T30" fmla="*/ 720 w 1020"/>
                <a:gd name="T31" fmla="*/ 888 h 1312"/>
                <a:gd name="T32" fmla="*/ 741 w 1020"/>
                <a:gd name="T33" fmla="*/ 808 h 1312"/>
                <a:gd name="T34" fmla="*/ 796 w 1020"/>
                <a:gd name="T35" fmla="*/ 783 h 1312"/>
                <a:gd name="T36" fmla="*/ 885 w 1020"/>
                <a:gd name="T37" fmla="*/ 749 h 1312"/>
                <a:gd name="T38" fmla="*/ 952 w 1020"/>
                <a:gd name="T39" fmla="*/ 711 h 1312"/>
                <a:gd name="T40" fmla="*/ 931 w 1020"/>
                <a:gd name="T41" fmla="*/ 626 h 1312"/>
                <a:gd name="T42" fmla="*/ 914 w 1020"/>
                <a:gd name="T43" fmla="*/ 529 h 1312"/>
                <a:gd name="T44" fmla="*/ 931 w 1020"/>
                <a:gd name="T45" fmla="*/ 474 h 1312"/>
                <a:gd name="T46" fmla="*/ 923 w 1020"/>
                <a:gd name="T47" fmla="*/ 393 h 1312"/>
                <a:gd name="T48" fmla="*/ 906 w 1020"/>
                <a:gd name="T49" fmla="*/ 334 h 1312"/>
                <a:gd name="T50" fmla="*/ 855 w 1020"/>
                <a:gd name="T51" fmla="*/ 317 h 1312"/>
                <a:gd name="T52" fmla="*/ 902 w 1020"/>
                <a:gd name="T53" fmla="*/ 270 h 1312"/>
                <a:gd name="T54" fmla="*/ 944 w 1020"/>
                <a:gd name="T55" fmla="*/ 228 h 1312"/>
                <a:gd name="T56" fmla="*/ 969 w 1020"/>
                <a:gd name="T57" fmla="*/ 173 h 1312"/>
                <a:gd name="T58" fmla="*/ 1003 w 1020"/>
                <a:gd name="T59" fmla="*/ 152 h 1312"/>
                <a:gd name="T60" fmla="*/ 982 w 1020"/>
                <a:gd name="T61" fmla="*/ 105 h 1312"/>
                <a:gd name="T62" fmla="*/ 868 w 1020"/>
                <a:gd name="T63" fmla="*/ 122 h 1312"/>
                <a:gd name="T64" fmla="*/ 796 w 1020"/>
                <a:gd name="T65" fmla="*/ 76 h 1312"/>
                <a:gd name="T66" fmla="*/ 720 w 1020"/>
                <a:gd name="T67" fmla="*/ 59 h 1312"/>
                <a:gd name="T68" fmla="*/ 703 w 1020"/>
                <a:gd name="T69" fmla="*/ 0 h 1312"/>
                <a:gd name="T70" fmla="*/ 614 w 1020"/>
                <a:gd name="T71" fmla="*/ 17 h 1312"/>
                <a:gd name="T72" fmla="*/ 550 w 1020"/>
                <a:gd name="T73" fmla="*/ 38 h 1312"/>
                <a:gd name="T74" fmla="*/ 529 w 1020"/>
                <a:gd name="T75" fmla="*/ 93 h 1312"/>
                <a:gd name="T76" fmla="*/ 538 w 1020"/>
                <a:gd name="T77" fmla="*/ 190 h 1312"/>
                <a:gd name="T78" fmla="*/ 538 w 1020"/>
                <a:gd name="T79" fmla="*/ 241 h 1312"/>
                <a:gd name="T80" fmla="*/ 478 w 1020"/>
                <a:gd name="T81" fmla="*/ 262 h 1312"/>
                <a:gd name="T82" fmla="*/ 440 w 1020"/>
                <a:gd name="T83" fmla="*/ 258 h 1312"/>
                <a:gd name="T84" fmla="*/ 402 w 1020"/>
                <a:gd name="T85" fmla="*/ 372 h 1312"/>
                <a:gd name="T86" fmla="*/ 432 w 1020"/>
                <a:gd name="T87" fmla="*/ 444 h 1312"/>
                <a:gd name="T88" fmla="*/ 487 w 1020"/>
                <a:gd name="T89" fmla="*/ 482 h 1312"/>
                <a:gd name="T90" fmla="*/ 415 w 1020"/>
                <a:gd name="T91" fmla="*/ 541 h 1312"/>
                <a:gd name="T92" fmla="*/ 356 w 1020"/>
                <a:gd name="T93" fmla="*/ 571 h 1312"/>
                <a:gd name="T94" fmla="*/ 233 w 1020"/>
                <a:gd name="T95" fmla="*/ 605 h 1312"/>
                <a:gd name="T96" fmla="*/ 182 w 1020"/>
                <a:gd name="T97" fmla="*/ 605 h 1312"/>
                <a:gd name="T98" fmla="*/ 152 w 1020"/>
                <a:gd name="T99" fmla="*/ 635 h 1312"/>
                <a:gd name="T100" fmla="*/ 123 w 1020"/>
                <a:gd name="T101" fmla="*/ 677 h 1312"/>
                <a:gd name="T102" fmla="*/ 93 w 1020"/>
                <a:gd name="T103" fmla="*/ 740 h 1312"/>
                <a:gd name="T104" fmla="*/ 47 w 1020"/>
                <a:gd name="T105" fmla="*/ 791 h 1312"/>
                <a:gd name="T106" fmla="*/ 21 w 1020"/>
                <a:gd name="T107" fmla="*/ 884 h 1312"/>
                <a:gd name="T108" fmla="*/ 8 w 1020"/>
                <a:gd name="T109" fmla="*/ 918 h 1312"/>
                <a:gd name="T110" fmla="*/ 30 w 1020"/>
                <a:gd name="T111" fmla="*/ 990 h 1312"/>
                <a:gd name="T112" fmla="*/ 93 w 1020"/>
                <a:gd name="T113" fmla="*/ 1020 h 1312"/>
                <a:gd name="T114" fmla="*/ 161 w 1020"/>
                <a:gd name="T115" fmla="*/ 1087 h 1312"/>
                <a:gd name="T116" fmla="*/ 152 w 1020"/>
                <a:gd name="T117" fmla="*/ 1185 h 1312"/>
                <a:gd name="T118" fmla="*/ 135 w 1020"/>
                <a:gd name="T119" fmla="*/ 1269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20" h="1312">
                  <a:moveTo>
                    <a:pt x="127" y="1282"/>
                  </a:moveTo>
                  <a:lnTo>
                    <a:pt x="165" y="1282"/>
                  </a:lnTo>
                  <a:lnTo>
                    <a:pt x="182" y="1269"/>
                  </a:lnTo>
                  <a:lnTo>
                    <a:pt x="229" y="1269"/>
                  </a:lnTo>
                  <a:lnTo>
                    <a:pt x="233" y="1261"/>
                  </a:lnTo>
                  <a:lnTo>
                    <a:pt x="233" y="1244"/>
                  </a:lnTo>
                  <a:lnTo>
                    <a:pt x="241" y="1244"/>
                  </a:lnTo>
                  <a:lnTo>
                    <a:pt x="250" y="1236"/>
                  </a:lnTo>
                  <a:lnTo>
                    <a:pt x="250" y="1227"/>
                  </a:lnTo>
                  <a:lnTo>
                    <a:pt x="279" y="1227"/>
                  </a:lnTo>
                  <a:lnTo>
                    <a:pt x="288" y="1223"/>
                  </a:lnTo>
                  <a:lnTo>
                    <a:pt x="305" y="1223"/>
                  </a:lnTo>
                  <a:lnTo>
                    <a:pt x="317" y="1236"/>
                  </a:lnTo>
                  <a:lnTo>
                    <a:pt x="326" y="1236"/>
                  </a:lnTo>
                  <a:lnTo>
                    <a:pt x="334" y="1244"/>
                  </a:lnTo>
                  <a:lnTo>
                    <a:pt x="356" y="1244"/>
                  </a:lnTo>
                  <a:lnTo>
                    <a:pt x="364" y="1253"/>
                  </a:lnTo>
                  <a:lnTo>
                    <a:pt x="364" y="1261"/>
                  </a:lnTo>
                  <a:lnTo>
                    <a:pt x="377" y="1274"/>
                  </a:lnTo>
                  <a:lnTo>
                    <a:pt x="377" y="1282"/>
                  </a:lnTo>
                  <a:lnTo>
                    <a:pt x="385" y="1291"/>
                  </a:lnTo>
                  <a:lnTo>
                    <a:pt x="394" y="1291"/>
                  </a:lnTo>
                  <a:lnTo>
                    <a:pt x="394" y="1274"/>
                  </a:lnTo>
                  <a:lnTo>
                    <a:pt x="385" y="1269"/>
                  </a:lnTo>
                  <a:lnTo>
                    <a:pt x="394" y="1261"/>
                  </a:lnTo>
                  <a:lnTo>
                    <a:pt x="432" y="1261"/>
                  </a:lnTo>
                  <a:lnTo>
                    <a:pt x="444" y="1274"/>
                  </a:lnTo>
                  <a:lnTo>
                    <a:pt x="444" y="1295"/>
                  </a:lnTo>
                  <a:lnTo>
                    <a:pt x="453" y="1303"/>
                  </a:lnTo>
                  <a:lnTo>
                    <a:pt x="470" y="1303"/>
                  </a:lnTo>
                  <a:lnTo>
                    <a:pt x="478" y="1312"/>
                  </a:lnTo>
                  <a:lnTo>
                    <a:pt x="512" y="1312"/>
                  </a:lnTo>
                  <a:lnTo>
                    <a:pt x="512" y="1295"/>
                  </a:lnTo>
                  <a:lnTo>
                    <a:pt x="521" y="1291"/>
                  </a:lnTo>
                  <a:lnTo>
                    <a:pt x="521" y="1282"/>
                  </a:lnTo>
                  <a:lnTo>
                    <a:pt x="529" y="1274"/>
                  </a:lnTo>
                  <a:lnTo>
                    <a:pt x="529" y="1261"/>
                  </a:lnTo>
                  <a:lnTo>
                    <a:pt x="546" y="1244"/>
                  </a:lnTo>
                  <a:lnTo>
                    <a:pt x="546" y="1236"/>
                  </a:lnTo>
                  <a:lnTo>
                    <a:pt x="550" y="1227"/>
                  </a:lnTo>
                  <a:lnTo>
                    <a:pt x="559" y="1227"/>
                  </a:lnTo>
                  <a:lnTo>
                    <a:pt x="567" y="1223"/>
                  </a:lnTo>
                  <a:lnTo>
                    <a:pt x="567" y="1206"/>
                  </a:lnTo>
                  <a:lnTo>
                    <a:pt x="550" y="1189"/>
                  </a:lnTo>
                  <a:lnTo>
                    <a:pt x="546" y="1189"/>
                  </a:lnTo>
                  <a:lnTo>
                    <a:pt x="529" y="1206"/>
                  </a:lnTo>
                  <a:lnTo>
                    <a:pt x="508" y="1206"/>
                  </a:lnTo>
                  <a:lnTo>
                    <a:pt x="499" y="1214"/>
                  </a:lnTo>
                  <a:lnTo>
                    <a:pt x="491" y="1214"/>
                  </a:lnTo>
                  <a:lnTo>
                    <a:pt x="487" y="1223"/>
                  </a:lnTo>
                  <a:lnTo>
                    <a:pt x="470" y="1223"/>
                  </a:lnTo>
                  <a:lnTo>
                    <a:pt x="440" y="1189"/>
                  </a:lnTo>
                  <a:lnTo>
                    <a:pt x="440" y="1176"/>
                  </a:lnTo>
                  <a:lnTo>
                    <a:pt x="444" y="1168"/>
                  </a:lnTo>
                  <a:lnTo>
                    <a:pt x="444" y="1147"/>
                  </a:lnTo>
                  <a:lnTo>
                    <a:pt x="461" y="1147"/>
                  </a:lnTo>
                  <a:lnTo>
                    <a:pt x="470" y="1138"/>
                  </a:lnTo>
                  <a:lnTo>
                    <a:pt x="470" y="1117"/>
                  </a:lnTo>
                  <a:lnTo>
                    <a:pt x="538" y="1117"/>
                  </a:lnTo>
                  <a:lnTo>
                    <a:pt x="567" y="1087"/>
                  </a:lnTo>
                  <a:lnTo>
                    <a:pt x="626" y="1087"/>
                  </a:lnTo>
                  <a:lnTo>
                    <a:pt x="635" y="1079"/>
                  </a:lnTo>
                  <a:lnTo>
                    <a:pt x="635" y="1054"/>
                  </a:lnTo>
                  <a:lnTo>
                    <a:pt x="618" y="1041"/>
                  </a:lnTo>
                  <a:lnTo>
                    <a:pt x="618" y="1024"/>
                  </a:lnTo>
                  <a:lnTo>
                    <a:pt x="635" y="1011"/>
                  </a:lnTo>
                  <a:lnTo>
                    <a:pt x="643" y="1011"/>
                  </a:lnTo>
                  <a:lnTo>
                    <a:pt x="652" y="1003"/>
                  </a:lnTo>
                  <a:lnTo>
                    <a:pt x="652" y="994"/>
                  </a:lnTo>
                  <a:lnTo>
                    <a:pt x="665" y="982"/>
                  </a:lnTo>
                  <a:lnTo>
                    <a:pt x="665" y="965"/>
                  </a:lnTo>
                  <a:lnTo>
                    <a:pt x="673" y="956"/>
                  </a:lnTo>
                  <a:lnTo>
                    <a:pt x="673" y="944"/>
                  </a:lnTo>
                  <a:lnTo>
                    <a:pt x="711" y="944"/>
                  </a:lnTo>
                  <a:lnTo>
                    <a:pt x="724" y="927"/>
                  </a:lnTo>
                  <a:lnTo>
                    <a:pt x="724" y="918"/>
                  </a:lnTo>
                  <a:lnTo>
                    <a:pt x="720" y="914"/>
                  </a:lnTo>
                  <a:lnTo>
                    <a:pt x="711" y="914"/>
                  </a:lnTo>
                  <a:lnTo>
                    <a:pt x="711" y="897"/>
                  </a:lnTo>
                  <a:lnTo>
                    <a:pt x="720" y="888"/>
                  </a:lnTo>
                  <a:lnTo>
                    <a:pt x="711" y="884"/>
                  </a:lnTo>
                  <a:lnTo>
                    <a:pt x="758" y="838"/>
                  </a:lnTo>
                  <a:lnTo>
                    <a:pt x="758" y="812"/>
                  </a:lnTo>
                  <a:lnTo>
                    <a:pt x="749" y="812"/>
                  </a:lnTo>
                  <a:lnTo>
                    <a:pt x="741" y="808"/>
                  </a:lnTo>
                  <a:lnTo>
                    <a:pt x="741" y="800"/>
                  </a:lnTo>
                  <a:lnTo>
                    <a:pt x="749" y="791"/>
                  </a:lnTo>
                  <a:lnTo>
                    <a:pt x="758" y="791"/>
                  </a:lnTo>
                  <a:lnTo>
                    <a:pt x="762" y="783"/>
                  </a:lnTo>
                  <a:lnTo>
                    <a:pt x="796" y="783"/>
                  </a:lnTo>
                  <a:lnTo>
                    <a:pt x="800" y="774"/>
                  </a:lnTo>
                  <a:lnTo>
                    <a:pt x="847" y="774"/>
                  </a:lnTo>
                  <a:lnTo>
                    <a:pt x="855" y="770"/>
                  </a:lnTo>
                  <a:lnTo>
                    <a:pt x="863" y="770"/>
                  </a:lnTo>
                  <a:lnTo>
                    <a:pt x="885" y="749"/>
                  </a:lnTo>
                  <a:lnTo>
                    <a:pt x="893" y="749"/>
                  </a:lnTo>
                  <a:lnTo>
                    <a:pt x="914" y="723"/>
                  </a:lnTo>
                  <a:lnTo>
                    <a:pt x="944" y="723"/>
                  </a:lnTo>
                  <a:lnTo>
                    <a:pt x="944" y="715"/>
                  </a:lnTo>
                  <a:lnTo>
                    <a:pt x="952" y="711"/>
                  </a:lnTo>
                  <a:lnTo>
                    <a:pt x="952" y="685"/>
                  </a:lnTo>
                  <a:lnTo>
                    <a:pt x="944" y="677"/>
                  </a:lnTo>
                  <a:lnTo>
                    <a:pt x="944" y="664"/>
                  </a:lnTo>
                  <a:lnTo>
                    <a:pt x="931" y="647"/>
                  </a:lnTo>
                  <a:lnTo>
                    <a:pt x="931" y="626"/>
                  </a:lnTo>
                  <a:lnTo>
                    <a:pt x="923" y="618"/>
                  </a:lnTo>
                  <a:lnTo>
                    <a:pt x="923" y="579"/>
                  </a:lnTo>
                  <a:lnTo>
                    <a:pt x="906" y="567"/>
                  </a:lnTo>
                  <a:lnTo>
                    <a:pt x="906" y="537"/>
                  </a:lnTo>
                  <a:lnTo>
                    <a:pt x="914" y="529"/>
                  </a:lnTo>
                  <a:lnTo>
                    <a:pt x="914" y="520"/>
                  </a:lnTo>
                  <a:lnTo>
                    <a:pt x="923" y="512"/>
                  </a:lnTo>
                  <a:lnTo>
                    <a:pt x="923" y="499"/>
                  </a:lnTo>
                  <a:lnTo>
                    <a:pt x="931" y="491"/>
                  </a:lnTo>
                  <a:lnTo>
                    <a:pt x="931" y="474"/>
                  </a:lnTo>
                  <a:lnTo>
                    <a:pt x="944" y="461"/>
                  </a:lnTo>
                  <a:lnTo>
                    <a:pt x="944" y="453"/>
                  </a:lnTo>
                  <a:lnTo>
                    <a:pt x="952" y="444"/>
                  </a:lnTo>
                  <a:lnTo>
                    <a:pt x="923" y="414"/>
                  </a:lnTo>
                  <a:lnTo>
                    <a:pt x="923" y="393"/>
                  </a:lnTo>
                  <a:lnTo>
                    <a:pt x="914" y="385"/>
                  </a:lnTo>
                  <a:lnTo>
                    <a:pt x="914" y="364"/>
                  </a:lnTo>
                  <a:lnTo>
                    <a:pt x="923" y="355"/>
                  </a:lnTo>
                  <a:lnTo>
                    <a:pt x="923" y="347"/>
                  </a:lnTo>
                  <a:lnTo>
                    <a:pt x="906" y="334"/>
                  </a:lnTo>
                  <a:lnTo>
                    <a:pt x="902" y="334"/>
                  </a:lnTo>
                  <a:lnTo>
                    <a:pt x="893" y="326"/>
                  </a:lnTo>
                  <a:lnTo>
                    <a:pt x="885" y="326"/>
                  </a:lnTo>
                  <a:lnTo>
                    <a:pt x="876" y="317"/>
                  </a:lnTo>
                  <a:lnTo>
                    <a:pt x="855" y="317"/>
                  </a:lnTo>
                  <a:lnTo>
                    <a:pt x="855" y="287"/>
                  </a:lnTo>
                  <a:lnTo>
                    <a:pt x="876" y="287"/>
                  </a:lnTo>
                  <a:lnTo>
                    <a:pt x="885" y="279"/>
                  </a:lnTo>
                  <a:lnTo>
                    <a:pt x="893" y="279"/>
                  </a:lnTo>
                  <a:lnTo>
                    <a:pt x="902" y="270"/>
                  </a:lnTo>
                  <a:lnTo>
                    <a:pt x="902" y="262"/>
                  </a:lnTo>
                  <a:lnTo>
                    <a:pt x="906" y="258"/>
                  </a:lnTo>
                  <a:lnTo>
                    <a:pt x="923" y="258"/>
                  </a:lnTo>
                  <a:lnTo>
                    <a:pt x="944" y="232"/>
                  </a:lnTo>
                  <a:lnTo>
                    <a:pt x="944" y="228"/>
                  </a:lnTo>
                  <a:lnTo>
                    <a:pt x="952" y="220"/>
                  </a:lnTo>
                  <a:lnTo>
                    <a:pt x="952" y="211"/>
                  </a:lnTo>
                  <a:lnTo>
                    <a:pt x="961" y="203"/>
                  </a:lnTo>
                  <a:lnTo>
                    <a:pt x="961" y="182"/>
                  </a:lnTo>
                  <a:lnTo>
                    <a:pt x="969" y="173"/>
                  </a:lnTo>
                  <a:lnTo>
                    <a:pt x="1012" y="173"/>
                  </a:lnTo>
                  <a:lnTo>
                    <a:pt x="1020" y="165"/>
                  </a:lnTo>
                  <a:lnTo>
                    <a:pt x="1020" y="156"/>
                  </a:lnTo>
                  <a:lnTo>
                    <a:pt x="1012" y="152"/>
                  </a:lnTo>
                  <a:lnTo>
                    <a:pt x="1003" y="152"/>
                  </a:lnTo>
                  <a:lnTo>
                    <a:pt x="999" y="144"/>
                  </a:lnTo>
                  <a:lnTo>
                    <a:pt x="999" y="122"/>
                  </a:lnTo>
                  <a:lnTo>
                    <a:pt x="990" y="122"/>
                  </a:lnTo>
                  <a:lnTo>
                    <a:pt x="982" y="114"/>
                  </a:lnTo>
                  <a:lnTo>
                    <a:pt x="982" y="105"/>
                  </a:lnTo>
                  <a:lnTo>
                    <a:pt x="940" y="105"/>
                  </a:lnTo>
                  <a:lnTo>
                    <a:pt x="931" y="114"/>
                  </a:lnTo>
                  <a:lnTo>
                    <a:pt x="914" y="114"/>
                  </a:lnTo>
                  <a:lnTo>
                    <a:pt x="906" y="122"/>
                  </a:lnTo>
                  <a:lnTo>
                    <a:pt x="868" y="122"/>
                  </a:lnTo>
                  <a:lnTo>
                    <a:pt x="863" y="127"/>
                  </a:lnTo>
                  <a:lnTo>
                    <a:pt x="817" y="127"/>
                  </a:lnTo>
                  <a:lnTo>
                    <a:pt x="808" y="135"/>
                  </a:lnTo>
                  <a:lnTo>
                    <a:pt x="796" y="135"/>
                  </a:lnTo>
                  <a:lnTo>
                    <a:pt x="796" y="76"/>
                  </a:lnTo>
                  <a:lnTo>
                    <a:pt x="779" y="59"/>
                  </a:lnTo>
                  <a:lnTo>
                    <a:pt x="749" y="59"/>
                  </a:lnTo>
                  <a:lnTo>
                    <a:pt x="741" y="67"/>
                  </a:lnTo>
                  <a:lnTo>
                    <a:pt x="724" y="67"/>
                  </a:lnTo>
                  <a:lnTo>
                    <a:pt x="720" y="59"/>
                  </a:lnTo>
                  <a:lnTo>
                    <a:pt x="720" y="46"/>
                  </a:lnTo>
                  <a:lnTo>
                    <a:pt x="711" y="38"/>
                  </a:lnTo>
                  <a:lnTo>
                    <a:pt x="711" y="25"/>
                  </a:lnTo>
                  <a:lnTo>
                    <a:pt x="703" y="17"/>
                  </a:lnTo>
                  <a:lnTo>
                    <a:pt x="703" y="0"/>
                  </a:lnTo>
                  <a:lnTo>
                    <a:pt x="694" y="0"/>
                  </a:lnTo>
                  <a:lnTo>
                    <a:pt x="690" y="8"/>
                  </a:lnTo>
                  <a:lnTo>
                    <a:pt x="652" y="8"/>
                  </a:lnTo>
                  <a:lnTo>
                    <a:pt x="643" y="17"/>
                  </a:lnTo>
                  <a:lnTo>
                    <a:pt x="614" y="17"/>
                  </a:lnTo>
                  <a:lnTo>
                    <a:pt x="605" y="25"/>
                  </a:lnTo>
                  <a:lnTo>
                    <a:pt x="576" y="25"/>
                  </a:lnTo>
                  <a:lnTo>
                    <a:pt x="567" y="29"/>
                  </a:lnTo>
                  <a:lnTo>
                    <a:pt x="559" y="29"/>
                  </a:lnTo>
                  <a:lnTo>
                    <a:pt x="550" y="38"/>
                  </a:lnTo>
                  <a:lnTo>
                    <a:pt x="546" y="38"/>
                  </a:lnTo>
                  <a:lnTo>
                    <a:pt x="546" y="59"/>
                  </a:lnTo>
                  <a:lnTo>
                    <a:pt x="538" y="67"/>
                  </a:lnTo>
                  <a:lnTo>
                    <a:pt x="538" y="84"/>
                  </a:lnTo>
                  <a:lnTo>
                    <a:pt x="529" y="93"/>
                  </a:lnTo>
                  <a:lnTo>
                    <a:pt x="529" y="127"/>
                  </a:lnTo>
                  <a:lnTo>
                    <a:pt x="546" y="127"/>
                  </a:lnTo>
                  <a:lnTo>
                    <a:pt x="546" y="165"/>
                  </a:lnTo>
                  <a:lnTo>
                    <a:pt x="538" y="173"/>
                  </a:lnTo>
                  <a:lnTo>
                    <a:pt x="538" y="190"/>
                  </a:lnTo>
                  <a:lnTo>
                    <a:pt x="550" y="203"/>
                  </a:lnTo>
                  <a:lnTo>
                    <a:pt x="550" y="220"/>
                  </a:lnTo>
                  <a:lnTo>
                    <a:pt x="546" y="228"/>
                  </a:lnTo>
                  <a:lnTo>
                    <a:pt x="546" y="232"/>
                  </a:lnTo>
                  <a:lnTo>
                    <a:pt x="538" y="241"/>
                  </a:lnTo>
                  <a:lnTo>
                    <a:pt x="529" y="241"/>
                  </a:lnTo>
                  <a:lnTo>
                    <a:pt x="512" y="258"/>
                  </a:lnTo>
                  <a:lnTo>
                    <a:pt x="499" y="258"/>
                  </a:lnTo>
                  <a:lnTo>
                    <a:pt x="491" y="262"/>
                  </a:lnTo>
                  <a:lnTo>
                    <a:pt x="478" y="262"/>
                  </a:lnTo>
                  <a:lnTo>
                    <a:pt x="470" y="258"/>
                  </a:lnTo>
                  <a:lnTo>
                    <a:pt x="461" y="258"/>
                  </a:lnTo>
                  <a:lnTo>
                    <a:pt x="453" y="262"/>
                  </a:lnTo>
                  <a:lnTo>
                    <a:pt x="444" y="262"/>
                  </a:lnTo>
                  <a:lnTo>
                    <a:pt x="440" y="258"/>
                  </a:lnTo>
                  <a:lnTo>
                    <a:pt x="432" y="258"/>
                  </a:lnTo>
                  <a:lnTo>
                    <a:pt x="432" y="326"/>
                  </a:lnTo>
                  <a:lnTo>
                    <a:pt x="423" y="334"/>
                  </a:lnTo>
                  <a:lnTo>
                    <a:pt x="423" y="347"/>
                  </a:lnTo>
                  <a:lnTo>
                    <a:pt x="402" y="372"/>
                  </a:lnTo>
                  <a:lnTo>
                    <a:pt x="402" y="376"/>
                  </a:lnTo>
                  <a:lnTo>
                    <a:pt x="385" y="393"/>
                  </a:lnTo>
                  <a:lnTo>
                    <a:pt x="423" y="431"/>
                  </a:lnTo>
                  <a:lnTo>
                    <a:pt x="423" y="436"/>
                  </a:lnTo>
                  <a:lnTo>
                    <a:pt x="432" y="444"/>
                  </a:lnTo>
                  <a:lnTo>
                    <a:pt x="432" y="453"/>
                  </a:lnTo>
                  <a:lnTo>
                    <a:pt x="444" y="453"/>
                  </a:lnTo>
                  <a:lnTo>
                    <a:pt x="461" y="469"/>
                  </a:lnTo>
                  <a:lnTo>
                    <a:pt x="470" y="469"/>
                  </a:lnTo>
                  <a:lnTo>
                    <a:pt x="487" y="482"/>
                  </a:lnTo>
                  <a:lnTo>
                    <a:pt x="487" y="491"/>
                  </a:lnTo>
                  <a:lnTo>
                    <a:pt x="444" y="529"/>
                  </a:lnTo>
                  <a:lnTo>
                    <a:pt x="440" y="529"/>
                  </a:lnTo>
                  <a:lnTo>
                    <a:pt x="423" y="541"/>
                  </a:lnTo>
                  <a:lnTo>
                    <a:pt x="415" y="541"/>
                  </a:lnTo>
                  <a:lnTo>
                    <a:pt x="402" y="558"/>
                  </a:lnTo>
                  <a:lnTo>
                    <a:pt x="394" y="558"/>
                  </a:lnTo>
                  <a:lnTo>
                    <a:pt x="385" y="567"/>
                  </a:lnTo>
                  <a:lnTo>
                    <a:pt x="364" y="567"/>
                  </a:lnTo>
                  <a:lnTo>
                    <a:pt x="356" y="571"/>
                  </a:lnTo>
                  <a:lnTo>
                    <a:pt x="334" y="571"/>
                  </a:lnTo>
                  <a:lnTo>
                    <a:pt x="317" y="588"/>
                  </a:lnTo>
                  <a:lnTo>
                    <a:pt x="309" y="588"/>
                  </a:lnTo>
                  <a:lnTo>
                    <a:pt x="296" y="605"/>
                  </a:lnTo>
                  <a:lnTo>
                    <a:pt x="233" y="605"/>
                  </a:lnTo>
                  <a:lnTo>
                    <a:pt x="220" y="588"/>
                  </a:lnTo>
                  <a:lnTo>
                    <a:pt x="203" y="588"/>
                  </a:lnTo>
                  <a:lnTo>
                    <a:pt x="199" y="596"/>
                  </a:lnTo>
                  <a:lnTo>
                    <a:pt x="190" y="596"/>
                  </a:lnTo>
                  <a:lnTo>
                    <a:pt x="182" y="605"/>
                  </a:lnTo>
                  <a:lnTo>
                    <a:pt x="174" y="605"/>
                  </a:lnTo>
                  <a:lnTo>
                    <a:pt x="165" y="609"/>
                  </a:lnTo>
                  <a:lnTo>
                    <a:pt x="161" y="609"/>
                  </a:lnTo>
                  <a:lnTo>
                    <a:pt x="152" y="618"/>
                  </a:lnTo>
                  <a:lnTo>
                    <a:pt x="152" y="635"/>
                  </a:lnTo>
                  <a:lnTo>
                    <a:pt x="135" y="647"/>
                  </a:lnTo>
                  <a:lnTo>
                    <a:pt x="135" y="664"/>
                  </a:lnTo>
                  <a:lnTo>
                    <a:pt x="127" y="673"/>
                  </a:lnTo>
                  <a:lnTo>
                    <a:pt x="127" y="677"/>
                  </a:lnTo>
                  <a:lnTo>
                    <a:pt x="123" y="677"/>
                  </a:lnTo>
                  <a:lnTo>
                    <a:pt x="106" y="694"/>
                  </a:lnTo>
                  <a:lnTo>
                    <a:pt x="106" y="711"/>
                  </a:lnTo>
                  <a:lnTo>
                    <a:pt x="97" y="715"/>
                  </a:lnTo>
                  <a:lnTo>
                    <a:pt x="97" y="732"/>
                  </a:lnTo>
                  <a:lnTo>
                    <a:pt x="93" y="740"/>
                  </a:lnTo>
                  <a:lnTo>
                    <a:pt x="93" y="749"/>
                  </a:lnTo>
                  <a:lnTo>
                    <a:pt x="85" y="749"/>
                  </a:lnTo>
                  <a:lnTo>
                    <a:pt x="76" y="753"/>
                  </a:lnTo>
                  <a:lnTo>
                    <a:pt x="47" y="753"/>
                  </a:lnTo>
                  <a:lnTo>
                    <a:pt x="47" y="791"/>
                  </a:lnTo>
                  <a:lnTo>
                    <a:pt x="38" y="800"/>
                  </a:lnTo>
                  <a:lnTo>
                    <a:pt x="38" y="859"/>
                  </a:lnTo>
                  <a:lnTo>
                    <a:pt x="30" y="867"/>
                  </a:lnTo>
                  <a:lnTo>
                    <a:pt x="30" y="876"/>
                  </a:lnTo>
                  <a:lnTo>
                    <a:pt x="21" y="884"/>
                  </a:lnTo>
                  <a:lnTo>
                    <a:pt x="21" y="888"/>
                  </a:lnTo>
                  <a:lnTo>
                    <a:pt x="17" y="897"/>
                  </a:lnTo>
                  <a:lnTo>
                    <a:pt x="17" y="905"/>
                  </a:lnTo>
                  <a:lnTo>
                    <a:pt x="8" y="914"/>
                  </a:lnTo>
                  <a:lnTo>
                    <a:pt x="8" y="918"/>
                  </a:lnTo>
                  <a:lnTo>
                    <a:pt x="0" y="927"/>
                  </a:lnTo>
                  <a:lnTo>
                    <a:pt x="0" y="973"/>
                  </a:lnTo>
                  <a:lnTo>
                    <a:pt x="8" y="973"/>
                  </a:lnTo>
                  <a:lnTo>
                    <a:pt x="21" y="990"/>
                  </a:lnTo>
                  <a:lnTo>
                    <a:pt x="30" y="990"/>
                  </a:lnTo>
                  <a:lnTo>
                    <a:pt x="47" y="1003"/>
                  </a:lnTo>
                  <a:lnTo>
                    <a:pt x="55" y="1003"/>
                  </a:lnTo>
                  <a:lnTo>
                    <a:pt x="59" y="1011"/>
                  </a:lnTo>
                  <a:lnTo>
                    <a:pt x="85" y="1011"/>
                  </a:lnTo>
                  <a:lnTo>
                    <a:pt x="93" y="1020"/>
                  </a:lnTo>
                  <a:lnTo>
                    <a:pt x="106" y="1020"/>
                  </a:lnTo>
                  <a:lnTo>
                    <a:pt x="114" y="1024"/>
                  </a:lnTo>
                  <a:lnTo>
                    <a:pt x="127" y="1024"/>
                  </a:lnTo>
                  <a:lnTo>
                    <a:pt x="161" y="1054"/>
                  </a:lnTo>
                  <a:lnTo>
                    <a:pt x="161" y="1087"/>
                  </a:lnTo>
                  <a:lnTo>
                    <a:pt x="152" y="1092"/>
                  </a:lnTo>
                  <a:lnTo>
                    <a:pt x="152" y="1100"/>
                  </a:lnTo>
                  <a:lnTo>
                    <a:pt x="144" y="1109"/>
                  </a:lnTo>
                  <a:lnTo>
                    <a:pt x="144" y="1176"/>
                  </a:lnTo>
                  <a:lnTo>
                    <a:pt x="152" y="1185"/>
                  </a:lnTo>
                  <a:lnTo>
                    <a:pt x="152" y="1206"/>
                  </a:lnTo>
                  <a:lnTo>
                    <a:pt x="144" y="1214"/>
                  </a:lnTo>
                  <a:lnTo>
                    <a:pt x="144" y="1223"/>
                  </a:lnTo>
                  <a:lnTo>
                    <a:pt x="135" y="1227"/>
                  </a:lnTo>
                  <a:lnTo>
                    <a:pt x="135" y="1269"/>
                  </a:lnTo>
                  <a:lnTo>
                    <a:pt x="127" y="1274"/>
                  </a:lnTo>
                  <a:lnTo>
                    <a:pt x="127" y="128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3" name="Freeform 59">
              <a:extLst>
                <a:ext uri="{FF2B5EF4-FFF2-40B4-BE49-F238E27FC236}">
                  <a16:creationId xmlns:a16="http://schemas.microsoft.com/office/drawing/2014/main" id="{0071769E-ECA4-4687-A06D-43CD5E2FF0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90" y="1650"/>
              <a:ext cx="196" cy="259"/>
            </a:xfrm>
            <a:custGeom>
              <a:avLst/>
              <a:gdLst>
                <a:gd name="T0" fmla="*/ 694 w 867"/>
                <a:gd name="T1" fmla="*/ 482 h 1147"/>
                <a:gd name="T2" fmla="*/ 850 w 867"/>
                <a:gd name="T3" fmla="*/ 385 h 1147"/>
                <a:gd name="T4" fmla="*/ 859 w 867"/>
                <a:gd name="T5" fmla="*/ 376 h 1147"/>
                <a:gd name="T6" fmla="*/ 520 w 867"/>
                <a:gd name="T7" fmla="*/ 8 h 1147"/>
                <a:gd name="T8" fmla="*/ 414 w 867"/>
                <a:gd name="T9" fmla="*/ 21 h 1147"/>
                <a:gd name="T10" fmla="*/ 376 w 867"/>
                <a:gd name="T11" fmla="*/ 55 h 1147"/>
                <a:gd name="T12" fmla="*/ 368 w 867"/>
                <a:gd name="T13" fmla="*/ 21 h 1147"/>
                <a:gd name="T14" fmla="*/ 300 w 867"/>
                <a:gd name="T15" fmla="*/ 38 h 1147"/>
                <a:gd name="T16" fmla="*/ 190 w 867"/>
                <a:gd name="T17" fmla="*/ 55 h 1147"/>
                <a:gd name="T18" fmla="*/ 97 w 867"/>
                <a:gd name="T19" fmla="*/ 67 h 1147"/>
                <a:gd name="T20" fmla="*/ 114 w 867"/>
                <a:gd name="T21" fmla="*/ 144 h 1147"/>
                <a:gd name="T22" fmla="*/ 144 w 867"/>
                <a:gd name="T23" fmla="*/ 190 h 1147"/>
                <a:gd name="T24" fmla="*/ 144 w 867"/>
                <a:gd name="T25" fmla="*/ 228 h 1147"/>
                <a:gd name="T26" fmla="*/ 127 w 867"/>
                <a:gd name="T27" fmla="*/ 258 h 1147"/>
                <a:gd name="T28" fmla="*/ 114 w 867"/>
                <a:gd name="T29" fmla="*/ 287 h 1147"/>
                <a:gd name="T30" fmla="*/ 97 w 867"/>
                <a:gd name="T31" fmla="*/ 317 h 1147"/>
                <a:gd name="T32" fmla="*/ 127 w 867"/>
                <a:gd name="T33" fmla="*/ 338 h 1147"/>
                <a:gd name="T34" fmla="*/ 144 w 867"/>
                <a:gd name="T35" fmla="*/ 431 h 1147"/>
                <a:gd name="T36" fmla="*/ 97 w 867"/>
                <a:gd name="T37" fmla="*/ 452 h 1147"/>
                <a:gd name="T38" fmla="*/ 59 w 867"/>
                <a:gd name="T39" fmla="*/ 461 h 1147"/>
                <a:gd name="T40" fmla="*/ 8 w 867"/>
                <a:gd name="T41" fmla="*/ 482 h 1147"/>
                <a:gd name="T42" fmla="*/ 21 w 867"/>
                <a:gd name="T43" fmla="*/ 529 h 1147"/>
                <a:gd name="T44" fmla="*/ 59 w 867"/>
                <a:gd name="T45" fmla="*/ 571 h 1147"/>
                <a:gd name="T46" fmla="*/ 97 w 867"/>
                <a:gd name="T47" fmla="*/ 618 h 1147"/>
                <a:gd name="T48" fmla="*/ 114 w 867"/>
                <a:gd name="T49" fmla="*/ 664 h 1147"/>
                <a:gd name="T50" fmla="*/ 97 w 867"/>
                <a:gd name="T51" fmla="*/ 702 h 1147"/>
                <a:gd name="T52" fmla="*/ 114 w 867"/>
                <a:gd name="T53" fmla="*/ 732 h 1147"/>
                <a:gd name="T54" fmla="*/ 144 w 867"/>
                <a:gd name="T55" fmla="*/ 749 h 1147"/>
                <a:gd name="T56" fmla="*/ 182 w 867"/>
                <a:gd name="T57" fmla="*/ 787 h 1147"/>
                <a:gd name="T58" fmla="*/ 152 w 867"/>
                <a:gd name="T59" fmla="*/ 838 h 1147"/>
                <a:gd name="T60" fmla="*/ 127 w 867"/>
                <a:gd name="T61" fmla="*/ 867 h 1147"/>
                <a:gd name="T62" fmla="*/ 173 w 867"/>
                <a:gd name="T63" fmla="*/ 867 h 1147"/>
                <a:gd name="T64" fmla="*/ 228 w 867"/>
                <a:gd name="T65" fmla="*/ 876 h 1147"/>
                <a:gd name="T66" fmla="*/ 203 w 867"/>
                <a:gd name="T67" fmla="*/ 927 h 1147"/>
                <a:gd name="T68" fmla="*/ 152 w 867"/>
                <a:gd name="T69" fmla="*/ 943 h 1147"/>
                <a:gd name="T70" fmla="*/ 127 w 867"/>
                <a:gd name="T71" fmla="*/ 1020 h 1147"/>
                <a:gd name="T72" fmla="*/ 152 w 867"/>
                <a:gd name="T73" fmla="*/ 1066 h 1147"/>
                <a:gd name="T74" fmla="*/ 182 w 867"/>
                <a:gd name="T75" fmla="*/ 1079 h 1147"/>
                <a:gd name="T76" fmla="*/ 228 w 867"/>
                <a:gd name="T77" fmla="*/ 1104 h 1147"/>
                <a:gd name="T78" fmla="*/ 279 w 867"/>
                <a:gd name="T79" fmla="*/ 1138 h 1147"/>
                <a:gd name="T80" fmla="*/ 355 w 867"/>
                <a:gd name="T81" fmla="*/ 1138 h 1147"/>
                <a:gd name="T82" fmla="*/ 355 w 867"/>
                <a:gd name="T83" fmla="*/ 1096 h 1147"/>
                <a:gd name="T84" fmla="*/ 398 w 867"/>
                <a:gd name="T85" fmla="*/ 1066 h 1147"/>
                <a:gd name="T86" fmla="*/ 406 w 867"/>
                <a:gd name="T87" fmla="*/ 1041 h 1147"/>
                <a:gd name="T88" fmla="*/ 423 w 867"/>
                <a:gd name="T89" fmla="*/ 1096 h 1147"/>
                <a:gd name="T90" fmla="*/ 512 w 867"/>
                <a:gd name="T91" fmla="*/ 1134 h 1147"/>
                <a:gd name="T92" fmla="*/ 550 w 867"/>
                <a:gd name="T93" fmla="*/ 1117 h 1147"/>
                <a:gd name="T94" fmla="*/ 588 w 867"/>
                <a:gd name="T95" fmla="*/ 1104 h 1147"/>
                <a:gd name="T96" fmla="*/ 647 w 867"/>
                <a:gd name="T97" fmla="*/ 1126 h 1147"/>
                <a:gd name="T98" fmla="*/ 673 w 867"/>
                <a:gd name="T99" fmla="*/ 1109 h 1147"/>
                <a:gd name="T100" fmla="*/ 711 w 867"/>
                <a:gd name="T101" fmla="*/ 1096 h 1147"/>
                <a:gd name="T102" fmla="*/ 753 w 867"/>
                <a:gd name="T103" fmla="*/ 1070 h 1147"/>
                <a:gd name="T104" fmla="*/ 778 w 867"/>
                <a:gd name="T105" fmla="*/ 1028 h 1147"/>
                <a:gd name="T106" fmla="*/ 791 w 867"/>
                <a:gd name="T107" fmla="*/ 960 h 1147"/>
                <a:gd name="T108" fmla="*/ 753 w 867"/>
                <a:gd name="T109" fmla="*/ 943 h 1147"/>
                <a:gd name="T110" fmla="*/ 711 w 867"/>
                <a:gd name="T111" fmla="*/ 922 h 1147"/>
                <a:gd name="T112" fmla="*/ 685 w 867"/>
                <a:gd name="T113" fmla="*/ 897 h 1147"/>
                <a:gd name="T114" fmla="*/ 618 w 867"/>
                <a:gd name="T115" fmla="*/ 808 h 1147"/>
                <a:gd name="T116" fmla="*/ 673 w 867"/>
                <a:gd name="T117" fmla="*/ 787 h 1147"/>
                <a:gd name="T118" fmla="*/ 753 w 867"/>
                <a:gd name="T119" fmla="*/ 723 h 1147"/>
                <a:gd name="T120" fmla="*/ 677 w 867"/>
                <a:gd name="T121" fmla="*/ 626 h 1147"/>
                <a:gd name="T122" fmla="*/ 368 w 867"/>
                <a:gd name="T123" fmla="*/ 21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67" h="1147">
                  <a:moveTo>
                    <a:pt x="685" y="571"/>
                  </a:moveTo>
                  <a:lnTo>
                    <a:pt x="685" y="508"/>
                  </a:lnTo>
                  <a:lnTo>
                    <a:pt x="694" y="499"/>
                  </a:lnTo>
                  <a:lnTo>
                    <a:pt x="694" y="482"/>
                  </a:lnTo>
                  <a:lnTo>
                    <a:pt x="702" y="474"/>
                  </a:lnTo>
                  <a:lnTo>
                    <a:pt x="702" y="393"/>
                  </a:lnTo>
                  <a:lnTo>
                    <a:pt x="846" y="393"/>
                  </a:lnTo>
                  <a:lnTo>
                    <a:pt x="850" y="385"/>
                  </a:lnTo>
                  <a:lnTo>
                    <a:pt x="846" y="376"/>
                  </a:lnTo>
                  <a:lnTo>
                    <a:pt x="846" y="368"/>
                  </a:lnTo>
                  <a:lnTo>
                    <a:pt x="850" y="368"/>
                  </a:lnTo>
                  <a:lnTo>
                    <a:pt x="859" y="376"/>
                  </a:lnTo>
                  <a:lnTo>
                    <a:pt x="867" y="376"/>
                  </a:lnTo>
                  <a:lnTo>
                    <a:pt x="867" y="0"/>
                  </a:lnTo>
                  <a:lnTo>
                    <a:pt x="529" y="0"/>
                  </a:lnTo>
                  <a:lnTo>
                    <a:pt x="520" y="8"/>
                  </a:lnTo>
                  <a:lnTo>
                    <a:pt x="474" y="8"/>
                  </a:lnTo>
                  <a:lnTo>
                    <a:pt x="470" y="17"/>
                  </a:lnTo>
                  <a:lnTo>
                    <a:pt x="423" y="17"/>
                  </a:lnTo>
                  <a:lnTo>
                    <a:pt x="414" y="21"/>
                  </a:lnTo>
                  <a:lnTo>
                    <a:pt x="385" y="21"/>
                  </a:lnTo>
                  <a:lnTo>
                    <a:pt x="385" y="29"/>
                  </a:lnTo>
                  <a:lnTo>
                    <a:pt x="376" y="38"/>
                  </a:lnTo>
                  <a:lnTo>
                    <a:pt x="376" y="55"/>
                  </a:lnTo>
                  <a:lnTo>
                    <a:pt x="364" y="55"/>
                  </a:lnTo>
                  <a:lnTo>
                    <a:pt x="364" y="38"/>
                  </a:lnTo>
                  <a:lnTo>
                    <a:pt x="368" y="29"/>
                  </a:lnTo>
                  <a:lnTo>
                    <a:pt x="368" y="21"/>
                  </a:lnTo>
                  <a:lnTo>
                    <a:pt x="355" y="21"/>
                  </a:lnTo>
                  <a:lnTo>
                    <a:pt x="347" y="29"/>
                  </a:lnTo>
                  <a:lnTo>
                    <a:pt x="309" y="29"/>
                  </a:lnTo>
                  <a:lnTo>
                    <a:pt x="300" y="38"/>
                  </a:lnTo>
                  <a:lnTo>
                    <a:pt x="249" y="38"/>
                  </a:lnTo>
                  <a:lnTo>
                    <a:pt x="241" y="46"/>
                  </a:lnTo>
                  <a:lnTo>
                    <a:pt x="199" y="46"/>
                  </a:lnTo>
                  <a:lnTo>
                    <a:pt x="190" y="55"/>
                  </a:lnTo>
                  <a:lnTo>
                    <a:pt x="135" y="55"/>
                  </a:lnTo>
                  <a:lnTo>
                    <a:pt x="127" y="59"/>
                  </a:lnTo>
                  <a:lnTo>
                    <a:pt x="105" y="59"/>
                  </a:lnTo>
                  <a:lnTo>
                    <a:pt x="97" y="67"/>
                  </a:lnTo>
                  <a:lnTo>
                    <a:pt x="97" y="118"/>
                  </a:lnTo>
                  <a:lnTo>
                    <a:pt x="105" y="127"/>
                  </a:lnTo>
                  <a:lnTo>
                    <a:pt x="105" y="135"/>
                  </a:lnTo>
                  <a:lnTo>
                    <a:pt x="114" y="144"/>
                  </a:lnTo>
                  <a:lnTo>
                    <a:pt x="114" y="152"/>
                  </a:lnTo>
                  <a:lnTo>
                    <a:pt x="135" y="173"/>
                  </a:lnTo>
                  <a:lnTo>
                    <a:pt x="135" y="182"/>
                  </a:lnTo>
                  <a:lnTo>
                    <a:pt x="144" y="190"/>
                  </a:lnTo>
                  <a:lnTo>
                    <a:pt x="144" y="199"/>
                  </a:lnTo>
                  <a:lnTo>
                    <a:pt x="152" y="203"/>
                  </a:lnTo>
                  <a:lnTo>
                    <a:pt x="144" y="211"/>
                  </a:lnTo>
                  <a:lnTo>
                    <a:pt x="144" y="228"/>
                  </a:lnTo>
                  <a:lnTo>
                    <a:pt x="135" y="232"/>
                  </a:lnTo>
                  <a:lnTo>
                    <a:pt x="135" y="241"/>
                  </a:lnTo>
                  <a:lnTo>
                    <a:pt x="127" y="249"/>
                  </a:lnTo>
                  <a:lnTo>
                    <a:pt x="127" y="258"/>
                  </a:lnTo>
                  <a:lnTo>
                    <a:pt x="122" y="262"/>
                  </a:lnTo>
                  <a:lnTo>
                    <a:pt x="122" y="270"/>
                  </a:lnTo>
                  <a:lnTo>
                    <a:pt x="114" y="279"/>
                  </a:lnTo>
                  <a:lnTo>
                    <a:pt x="114" y="287"/>
                  </a:lnTo>
                  <a:lnTo>
                    <a:pt x="105" y="296"/>
                  </a:lnTo>
                  <a:lnTo>
                    <a:pt x="105" y="300"/>
                  </a:lnTo>
                  <a:lnTo>
                    <a:pt x="97" y="309"/>
                  </a:lnTo>
                  <a:lnTo>
                    <a:pt x="97" y="317"/>
                  </a:lnTo>
                  <a:lnTo>
                    <a:pt x="114" y="317"/>
                  </a:lnTo>
                  <a:lnTo>
                    <a:pt x="122" y="326"/>
                  </a:lnTo>
                  <a:lnTo>
                    <a:pt x="127" y="326"/>
                  </a:lnTo>
                  <a:lnTo>
                    <a:pt x="127" y="338"/>
                  </a:lnTo>
                  <a:lnTo>
                    <a:pt x="135" y="347"/>
                  </a:lnTo>
                  <a:lnTo>
                    <a:pt x="135" y="368"/>
                  </a:lnTo>
                  <a:lnTo>
                    <a:pt x="144" y="376"/>
                  </a:lnTo>
                  <a:lnTo>
                    <a:pt x="144" y="431"/>
                  </a:lnTo>
                  <a:lnTo>
                    <a:pt x="135" y="440"/>
                  </a:lnTo>
                  <a:lnTo>
                    <a:pt x="127" y="440"/>
                  </a:lnTo>
                  <a:lnTo>
                    <a:pt x="114" y="452"/>
                  </a:lnTo>
                  <a:lnTo>
                    <a:pt x="97" y="452"/>
                  </a:lnTo>
                  <a:lnTo>
                    <a:pt x="89" y="461"/>
                  </a:lnTo>
                  <a:lnTo>
                    <a:pt x="76" y="461"/>
                  </a:lnTo>
                  <a:lnTo>
                    <a:pt x="67" y="452"/>
                  </a:lnTo>
                  <a:lnTo>
                    <a:pt x="59" y="461"/>
                  </a:lnTo>
                  <a:lnTo>
                    <a:pt x="55" y="461"/>
                  </a:lnTo>
                  <a:lnTo>
                    <a:pt x="46" y="452"/>
                  </a:lnTo>
                  <a:lnTo>
                    <a:pt x="17" y="482"/>
                  </a:lnTo>
                  <a:lnTo>
                    <a:pt x="8" y="482"/>
                  </a:lnTo>
                  <a:lnTo>
                    <a:pt x="0" y="491"/>
                  </a:lnTo>
                  <a:lnTo>
                    <a:pt x="0" y="499"/>
                  </a:lnTo>
                  <a:lnTo>
                    <a:pt x="21" y="520"/>
                  </a:lnTo>
                  <a:lnTo>
                    <a:pt x="21" y="529"/>
                  </a:lnTo>
                  <a:lnTo>
                    <a:pt x="38" y="546"/>
                  </a:lnTo>
                  <a:lnTo>
                    <a:pt x="38" y="567"/>
                  </a:lnTo>
                  <a:lnTo>
                    <a:pt x="55" y="567"/>
                  </a:lnTo>
                  <a:lnTo>
                    <a:pt x="59" y="571"/>
                  </a:lnTo>
                  <a:lnTo>
                    <a:pt x="59" y="605"/>
                  </a:lnTo>
                  <a:lnTo>
                    <a:pt x="67" y="613"/>
                  </a:lnTo>
                  <a:lnTo>
                    <a:pt x="67" y="618"/>
                  </a:lnTo>
                  <a:lnTo>
                    <a:pt x="97" y="618"/>
                  </a:lnTo>
                  <a:lnTo>
                    <a:pt x="97" y="626"/>
                  </a:lnTo>
                  <a:lnTo>
                    <a:pt x="105" y="634"/>
                  </a:lnTo>
                  <a:lnTo>
                    <a:pt x="105" y="656"/>
                  </a:lnTo>
                  <a:lnTo>
                    <a:pt x="114" y="664"/>
                  </a:lnTo>
                  <a:lnTo>
                    <a:pt x="114" y="673"/>
                  </a:lnTo>
                  <a:lnTo>
                    <a:pt x="105" y="681"/>
                  </a:lnTo>
                  <a:lnTo>
                    <a:pt x="105" y="694"/>
                  </a:lnTo>
                  <a:lnTo>
                    <a:pt x="97" y="702"/>
                  </a:lnTo>
                  <a:lnTo>
                    <a:pt x="97" y="711"/>
                  </a:lnTo>
                  <a:lnTo>
                    <a:pt x="105" y="715"/>
                  </a:lnTo>
                  <a:lnTo>
                    <a:pt x="105" y="732"/>
                  </a:lnTo>
                  <a:lnTo>
                    <a:pt x="114" y="732"/>
                  </a:lnTo>
                  <a:lnTo>
                    <a:pt x="122" y="740"/>
                  </a:lnTo>
                  <a:lnTo>
                    <a:pt x="127" y="740"/>
                  </a:lnTo>
                  <a:lnTo>
                    <a:pt x="135" y="749"/>
                  </a:lnTo>
                  <a:lnTo>
                    <a:pt x="144" y="749"/>
                  </a:lnTo>
                  <a:lnTo>
                    <a:pt x="156" y="761"/>
                  </a:lnTo>
                  <a:lnTo>
                    <a:pt x="144" y="778"/>
                  </a:lnTo>
                  <a:lnTo>
                    <a:pt x="144" y="787"/>
                  </a:lnTo>
                  <a:lnTo>
                    <a:pt x="182" y="787"/>
                  </a:lnTo>
                  <a:lnTo>
                    <a:pt x="199" y="800"/>
                  </a:lnTo>
                  <a:lnTo>
                    <a:pt x="199" y="829"/>
                  </a:lnTo>
                  <a:lnTo>
                    <a:pt x="190" y="838"/>
                  </a:lnTo>
                  <a:lnTo>
                    <a:pt x="152" y="838"/>
                  </a:lnTo>
                  <a:lnTo>
                    <a:pt x="144" y="846"/>
                  </a:lnTo>
                  <a:lnTo>
                    <a:pt x="135" y="846"/>
                  </a:lnTo>
                  <a:lnTo>
                    <a:pt x="127" y="855"/>
                  </a:lnTo>
                  <a:lnTo>
                    <a:pt x="127" y="867"/>
                  </a:lnTo>
                  <a:lnTo>
                    <a:pt x="135" y="867"/>
                  </a:lnTo>
                  <a:lnTo>
                    <a:pt x="144" y="876"/>
                  </a:lnTo>
                  <a:lnTo>
                    <a:pt x="165" y="876"/>
                  </a:lnTo>
                  <a:lnTo>
                    <a:pt x="173" y="867"/>
                  </a:lnTo>
                  <a:lnTo>
                    <a:pt x="190" y="867"/>
                  </a:lnTo>
                  <a:lnTo>
                    <a:pt x="199" y="859"/>
                  </a:lnTo>
                  <a:lnTo>
                    <a:pt x="228" y="859"/>
                  </a:lnTo>
                  <a:lnTo>
                    <a:pt x="228" y="876"/>
                  </a:lnTo>
                  <a:lnTo>
                    <a:pt x="220" y="884"/>
                  </a:lnTo>
                  <a:lnTo>
                    <a:pt x="220" y="893"/>
                  </a:lnTo>
                  <a:lnTo>
                    <a:pt x="203" y="905"/>
                  </a:lnTo>
                  <a:lnTo>
                    <a:pt x="203" y="927"/>
                  </a:lnTo>
                  <a:lnTo>
                    <a:pt x="199" y="935"/>
                  </a:lnTo>
                  <a:lnTo>
                    <a:pt x="182" y="935"/>
                  </a:lnTo>
                  <a:lnTo>
                    <a:pt x="173" y="943"/>
                  </a:lnTo>
                  <a:lnTo>
                    <a:pt x="152" y="943"/>
                  </a:lnTo>
                  <a:lnTo>
                    <a:pt x="135" y="960"/>
                  </a:lnTo>
                  <a:lnTo>
                    <a:pt x="135" y="965"/>
                  </a:lnTo>
                  <a:lnTo>
                    <a:pt x="127" y="973"/>
                  </a:lnTo>
                  <a:lnTo>
                    <a:pt x="127" y="1020"/>
                  </a:lnTo>
                  <a:lnTo>
                    <a:pt x="135" y="1028"/>
                  </a:lnTo>
                  <a:lnTo>
                    <a:pt x="127" y="1032"/>
                  </a:lnTo>
                  <a:lnTo>
                    <a:pt x="127" y="1041"/>
                  </a:lnTo>
                  <a:lnTo>
                    <a:pt x="152" y="1066"/>
                  </a:lnTo>
                  <a:lnTo>
                    <a:pt x="156" y="1066"/>
                  </a:lnTo>
                  <a:lnTo>
                    <a:pt x="165" y="1070"/>
                  </a:lnTo>
                  <a:lnTo>
                    <a:pt x="173" y="1070"/>
                  </a:lnTo>
                  <a:lnTo>
                    <a:pt x="182" y="1079"/>
                  </a:lnTo>
                  <a:lnTo>
                    <a:pt x="190" y="1079"/>
                  </a:lnTo>
                  <a:lnTo>
                    <a:pt x="199" y="1087"/>
                  </a:lnTo>
                  <a:lnTo>
                    <a:pt x="211" y="1087"/>
                  </a:lnTo>
                  <a:lnTo>
                    <a:pt x="228" y="1104"/>
                  </a:lnTo>
                  <a:lnTo>
                    <a:pt x="232" y="1104"/>
                  </a:lnTo>
                  <a:lnTo>
                    <a:pt x="262" y="1134"/>
                  </a:lnTo>
                  <a:lnTo>
                    <a:pt x="271" y="1134"/>
                  </a:lnTo>
                  <a:lnTo>
                    <a:pt x="279" y="1138"/>
                  </a:lnTo>
                  <a:lnTo>
                    <a:pt x="300" y="1138"/>
                  </a:lnTo>
                  <a:lnTo>
                    <a:pt x="309" y="1147"/>
                  </a:lnTo>
                  <a:lnTo>
                    <a:pt x="355" y="1147"/>
                  </a:lnTo>
                  <a:lnTo>
                    <a:pt x="355" y="1138"/>
                  </a:lnTo>
                  <a:lnTo>
                    <a:pt x="347" y="1134"/>
                  </a:lnTo>
                  <a:lnTo>
                    <a:pt x="347" y="1109"/>
                  </a:lnTo>
                  <a:lnTo>
                    <a:pt x="355" y="1104"/>
                  </a:lnTo>
                  <a:lnTo>
                    <a:pt x="355" y="1096"/>
                  </a:lnTo>
                  <a:lnTo>
                    <a:pt x="347" y="1087"/>
                  </a:lnTo>
                  <a:lnTo>
                    <a:pt x="347" y="1070"/>
                  </a:lnTo>
                  <a:lnTo>
                    <a:pt x="398" y="1070"/>
                  </a:lnTo>
                  <a:lnTo>
                    <a:pt x="398" y="1066"/>
                  </a:lnTo>
                  <a:lnTo>
                    <a:pt x="393" y="1058"/>
                  </a:lnTo>
                  <a:lnTo>
                    <a:pt x="393" y="1032"/>
                  </a:lnTo>
                  <a:lnTo>
                    <a:pt x="398" y="1032"/>
                  </a:lnTo>
                  <a:lnTo>
                    <a:pt x="406" y="1041"/>
                  </a:lnTo>
                  <a:lnTo>
                    <a:pt x="414" y="1041"/>
                  </a:lnTo>
                  <a:lnTo>
                    <a:pt x="414" y="1079"/>
                  </a:lnTo>
                  <a:lnTo>
                    <a:pt x="423" y="1087"/>
                  </a:lnTo>
                  <a:lnTo>
                    <a:pt x="423" y="1096"/>
                  </a:lnTo>
                  <a:lnTo>
                    <a:pt x="414" y="1104"/>
                  </a:lnTo>
                  <a:lnTo>
                    <a:pt x="414" y="1138"/>
                  </a:lnTo>
                  <a:lnTo>
                    <a:pt x="503" y="1138"/>
                  </a:lnTo>
                  <a:lnTo>
                    <a:pt x="512" y="1134"/>
                  </a:lnTo>
                  <a:lnTo>
                    <a:pt x="520" y="1134"/>
                  </a:lnTo>
                  <a:lnTo>
                    <a:pt x="529" y="1126"/>
                  </a:lnTo>
                  <a:lnTo>
                    <a:pt x="541" y="1126"/>
                  </a:lnTo>
                  <a:lnTo>
                    <a:pt x="550" y="1117"/>
                  </a:lnTo>
                  <a:lnTo>
                    <a:pt x="558" y="1117"/>
                  </a:lnTo>
                  <a:lnTo>
                    <a:pt x="567" y="1109"/>
                  </a:lnTo>
                  <a:lnTo>
                    <a:pt x="580" y="1109"/>
                  </a:lnTo>
                  <a:lnTo>
                    <a:pt x="588" y="1104"/>
                  </a:lnTo>
                  <a:lnTo>
                    <a:pt x="596" y="1104"/>
                  </a:lnTo>
                  <a:lnTo>
                    <a:pt x="605" y="1109"/>
                  </a:lnTo>
                  <a:lnTo>
                    <a:pt x="635" y="1109"/>
                  </a:lnTo>
                  <a:lnTo>
                    <a:pt x="647" y="1126"/>
                  </a:lnTo>
                  <a:lnTo>
                    <a:pt x="656" y="1126"/>
                  </a:lnTo>
                  <a:lnTo>
                    <a:pt x="664" y="1117"/>
                  </a:lnTo>
                  <a:lnTo>
                    <a:pt x="664" y="1109"/>
                  </a:lnTo>
                  <a:lnTo>
                    <a:pt x="673" y="1109"/>
                  </a:lnTo>
                  <a:lnTo>
                    <a:pt x="681" y="1104"/>
                  </a:lnTo>
                  <a:lnTo>
                    <a:pt x="694" y="1104"/>
                  </a:lnTo>
                  <a:lnTo>
                    <a:pt x="702" y="1096"/>
                  </a:lnTo>
                  <a:lnTo>
                    <a:pt x="711" y="1096"/>
                  </a:lnTo>
                  <a:lnTo>
                    <a:pt x="715" y="1087"/>
                  </a:lnTo>
                  <a:lnTo>
                    <a:pt x="723" y="1087"/>
                  </a:lnTo>
                  <a:lnTo>
                    <a:pt x="740" y="1070"/>
                  </a:lnTo>
                  <a:lnTo>
                    <a:pt x="753" y="1070"/>
                  </a:lnTo>
                  <a:lnTo>
                    <a:pt x="770" y="1058"/>
                  </a:lnTo>
                  <a:lnTo>
                    <a:pt x="770" y="1041"/>
                  </a:lnTo>
                  <a:lnTo>
                    <a:pt x="778" y="1032"/>
                  </a:lnTo>
                  <a:lnTo>
                    <a:pt x="778" y="1028"/>
                  </a:lnTo>
                  <a:lnTo>
                    <a:pt x="783" y="1020"/>
                  </a:lnTo>
                  <a:lnTo>
                    <a:pt x="783" y="1003"/>
                  </a:lnTo>
                  <a:lnTo>
                    <a:pt x="791" y="999"/>
                  </a:lnTo>
                  <a:lnTo>
                    <a:pt x="791" y="960"/>
                  </a:lnTo>
                  <a:lnTo>
                    <a:pt x="783" y="960"/>
                  </a:lnTo>
                  <a:lnTo>
                    <a:pt x="778" y="952"/>
                  </a:lnTo>
                  <a:lnTo>
                    <a:pt x="762" y="952"/>
                  </a:lnTo>
                  <a:lnTo>
                    <a:pt x="753" y="943"/>
                  </a:lnTo>
                  <a:lnTo>
                    <a:pt x="749" y="943"/>
                  </a:lnTo>
                  <a:lnTo>
                    <a:pt x="732" y="927"/>
                  </a:lnTo>
                  <a:lnTo>
                    <a:pt x="715" y="927"/>
                  </a:lnTo>
                  <a:lnTo>
                    <a:pt x="711" y="922"/>
                  </a:lnTo>
                  <a:lnTo>
                    <a:pt x="702" y="922"/>
                  </a:lnTo>
                  <a:lnTo>
                    <a:pt x="694" y="914"/>
                  </a:lnTo>
                  <a:lnTo>
                    <a:pt x="685" y="914"/>
                  </a:lnTo>
                  <a:lnTo>
                    <a:pt x="685" y="897"/>
                  </a:lnTo>
                  <a:lnTo>
                    <a:pt x="664" y="876"/>
                  </a:lnTo>
                  <a:lnTo>
                    <a:pt x="643" y="876"/>
                  </a:lnTo>
                  <a:lnTo>
                    <a:pt x="618" y="855"/>
                  </a:lnTo>
                  <a:lnTo>
                    <a:pt x="618" y="808"/>
                  </a:lnTo>
                  <a:lnTo>
                    <a:pt x="643" y="808"/>
                  </a:lnTo>
                  <a:lnTo>
                    <a:pt x="643" y="791"/>
                  </a:lnTo>
                  <a:lnTo>
                    <a:pt x="664" y="791"/>
                  </a:lnTo>
                  <a:lnTo>
                    <a:pt x="673" y="787"/>
                  </a:lnTo>
                  <a:lnTo>
                    <a:pt x="715" y="787"/>
                  </a:lnTo>
                  <a:lnTo>
                    <a:pt x="749" y="753"/>
                  </a:lnTo>
                  <a:lnTo>
                    <a:pt x="749" y="732"/>
                  </a:lnTo>
                  <a:lnTo>
                    <a:pt x="753" y="723"/>
                  </a:lnTo>
                  <a:lnTo>
                    <a:pt x="694" y="664"/>
                  </a:lnTo>
                  <a:lnTo>
                    <a:pt x="685" y="664"/>
                  </a:lnTo>
                  <a:lnTo>
                    <a:pt x="681" y="656"/>
                  </a:lnTo>
                  <a:lnTo>
                    <a:pt x="677" y="626"/>
                  </a:lnTo>
                  <a:lnTo>
                    <a:pt x="681" y="588"/>
                  </a:lnTo>
                  <a:lnTo>
                    <a:pt x="685" y="579"/>
                  </a:lnTo>
                  <a:lnTo>
                    <a:pt x="685" y="571"/>
                  </a:lnTo>
                  <a:close/>
                  <a:moveTo>
                    <a:pt x="368" y="21"/>
                  </a:moveTo>
                  <a:lnTo>
                    <a:pt x="368" y="29"/>
                  </a:lnTo>
                  <a:lnTo>
                    <a:pt x="368" y="2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4" name="Freeform 60">
              <a:extLst>
                <a:ext uri="{FF2B5EF4-FFF2-40B4-BE49-F238E27FC236}">
                  <a16:creationId xmlns:a16="http://schemas.microsoft.com/office/drawing/2014/main" id="{22A6426E-12FC-4491-A340-14588FF15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0" y="1077"/>
              <a:ext cx="377" cy="307"/>
            </a:xfrm>
            <a:custGeom>
              <a:avLst/>
              <a:gdLst>
                <a:gd name="T0" fmla="*/ 1401 w 1672"/>
                <a:gd name="T1" fmla="*/ 1240 h 1359"/>
                <a:gd name="T2" fmla="*/ 1354 w 1672"/>
                <a:gd name="T3" fmla="*/ 1172 h 1359"/>
                <a:gd name="T4" fmla="*/ 1287 w 1672"/>
                <a:gd name="T5" fmla="*/ 1126 h 1359"/>
                <a:gd name="T6" fmla="*/ 1248 w 1672"/>
                <a:gd name="T7" fmla="*/ 1139 h 1359"/>
                <a:gd name="T8" fmla="*/ 1278 w 1672"/>
                <a:gd name="T9" fmla="*/ 1232 h 1359"/>
                <a:gd name="T10" fmla="*/ 1189 w 1672"/>
                <a:gd name="T11" fmla="*/ 1282 h 1359"/>
                <a:gd name="T12" fmla="*/ 1066 w 1672"/>
                <a:gd name="T13" fmla="*/ 1321 h 1359"/>
                <a:gd name="T14" fmla="*/ 1092 w 1672"/>
                <a:gd name="T15" fmla="*/ 1244 h 1359"/>
                <a:gd name="T16" fmla="*/ 1007 w 1672"/>
                <a:gd name="T17" fmla="*/ 1270 h 1359"/>
                <a:gd name="T18" fmla="*/ 914 w 1672"/>
                <a:gd name="T19" fmla="*/ 1253 h 1359"/>
                <a:gd name="T20" fmla="*/ 838 w 1672"/>
                <a:gd name="T21" fmla="*/ 1215 h 1359"/>
                <a:gd name="T22" fmla="*/ 757 w 1672"/>
                <a:gd name="T23" fmla="*/ 1117 h 1359"/>
                <a:gd name="T24" fmla="*/ 664 w 1672"/>
                <a:gd name="T25" fmla="*/ 1172 h 1359"/>
                <a:gd name="T26" fmla="*/ 588 w 1672"/>
                <a:gd name="T27" fmla="*/ 1139 h 1359"/>
                <a:gd name="T28" fmla="*/ 491 w 1672"/>
                <a:gd name="T29" fmla="*/ 1126 h 1359"/>
                <a:gd name="T30" fmla="*/ 440 w 1672"/>
                <a:gd name="T31" fmla="*/ 1071 h 1359"/>
                <a:gd name="T32" fmla="*/ 537 w 1672"/>
                <a:gd name="T33" fmla="*/ 1050 h 1359"/>
                <a:gd name="T34" fmla="*/ 537 w 1672"/>
                <a:gd name="T35" fmla="*/ 961 h 1359"/>
                <a:gd name="T36" fmla="*/ 516 w 1672"/>
                <a:gd name="T37" fmla="*/ 863 h 1359"/>
                <a:gd name="T38" fmla="*/ 368 w 1672"/>
                <a:gd name="T39" fmla="*/ 885 h 1359"/>
                <a:gd name="T40" fmla="*/ 309 w 1672"/>
                <a:gd name="T41" fmla="*/ 944 h 1359"/>
                <a:gd name="T42" fmla="*/ 317 w 1672"/>
                <a:gd name="T43" fmla="*/ 1033 h 1359"/>
                <a:gd name="T44" fmla="*/ 211 w 1672"/>
                <a:gd name="T45" fmla="*/ 1071 h 1359"/>
                <a:gd name="T46" fmla="*/ 123 w 1672"/>
                <a:gd name="T47" fmla="*/ 1105 h 1359"/>
                <a:gd name="T48" fmla="*/ 84 w 1672"/>
                <a:gd name="T49" fmla="*/ 1033 h 1359"/>
                <a:gd name="T50" fmla="*/ 8 w 1672"/>
                <a:gd name="T51" fmla="*/ 973 h 1359"/>
                <a:gd name="T52" fmla="*/ 106 w 1672"/>
                <a:gd name="T53" fmla="*/ 914 h 1359"/>
                <a:gd name="T54" fmla="*/ 194 w 1672"/>
                <a:gd name="T55" fmla="*/ 855 h 1359"/>
                <a:gd name="T56" fmla="*/ 220 w 1672"/>
                <a:gd name="T57" fmla="*/ 770 h 1359"/>
                <a:gd name="T58" fmla="*/ 279 w 1672"/>
                <a:gd name="T59" fmla="*/ 681 h 1359"/>
                <a:gd name="T60" fmla="*/ 241 w 1672"/>
                <a:gd name="T61" fmla="*/ 567 h 1359"/>
                <a:gd name="T62" fmla="*/ 237 w 1672"/>
                <a:gd name="T63" fmla="*/ 470 h 1359"/>
                <a:gd name="T64" fmla="*/ 309 w 1672"/>
                <a:gd name="T65" fmla="*/ 453 h 1359"/>
                <a:gd name="T66" fmla="*/ 309 w 1672"/>
                <a:gd name="T67" fmla="*/ 394 h 1359"/>
                <a:gd name="T68" fmla="*/ 317 w 1672"/>
                <a:gd name="T69" fmla="*/ 326 h 1359"/>
                <a:gd name="T70" fmla="*/ 448 w 1672"/>
                <a:gd name="T71" fmla="*/ 449 h 1359"/>
                <a:gd name="T72" fmla="*/ 537 w 1672"/>
                <a:gd name="T73" fmla="*/ 410 h 1359"/>
                <a:gd name="T74" fmla="*/ 559 w 1672"/>
                <a:gd name="T75" fmla="*/ 326 h 1359"/>
                <a:gd name="T76" fmla="*/ 453 w 1672"/>
                <a:gd name="T77" fmla="*/ 250 h 1359"/>
                <a:gd name="T78" fmla="*/ 470 w 1672"/>
                <a:gd name="T79" fmla="*/ 135 h 1359"/>
                <a:gd name="T80" fmla="*/ 529 w 1672"/>
                <a:gd name="T81" fmla="*/ 30 h 1359"/>
                <a:gd name="T82" fmla="*/ 614 w 1672"/>
                <a:gd name="T83" fmla="*/ 30 h 1359"/>
                <a:gd name="T84" fmla="*/ 664 w 1672"/>
                <a:gd name="T85" fmla="*/ 76 h 1359"/>
                <a:gd name="T86" fmla="*/ 757 w 1672"/>
                <a:gd name="T87" fmla="*/ 127 h 1359"/>
                <a:gd name="T88" fmla="*/ 808 w 1672"/>
                <a:gd name="T89" fmla="*/ 182 h 1359"/>
                <a:gd name="T90" fmla="*/ 884 w 1672"/>
                <a:gd name="T91" fmla="*/ 228 h 1359"/>
                <a:gd name="T92" fmla="*/ 910 w 1672"/>
                <a:gd name="T93" fmla="*/ 334 h 1359"/>
                <a:gd name="T94" fmla="*/ 1016 w 1672"/>
                <a:gd name="T95" fmla="*/ 347 h 1359"/>
                <a:gd name="T96" fmla="*/ 1092 w 1672"/>
                <a:gd name="T97" fmla="*/ 296 h 1359"/>
                <a:gd name="T98" fmla="*/ 1181 w 1672"/>
                <a:gd name="T99" fmla="*/ 305 h 1359"/>
                <a:gd name="T100" fmla="*/ 1240 w 1672"/>
                <a:gd name="T101" fmla="*/ 410 h 1359"/>
                <a:gd name="T102" fmla="*/ 1303 w 1672"/>
                <a:gd name="T103" fmla="*/ 529 h 1359"/>
                <a:gd name="T104" fmla="*/ 1346 w 1672"/>
                <a:gd name="T105" fmla="*/ 618 h 1359"/>
                <a:gd name="T106" fmla="*/ 1447 w 1672"/>
                <a:gd name="T107" fmla="*/ 749 h 1359"/>
                <a:gd name="T108" fmla="*/ 1477 w 1672"/>
                <a:gd name="T109" fmla="*/ 817 h 1359"/>
                <a:gd name="T110" fmla="*/ 1557 w 1672"/>
                <a:gd name="T111" fmla="*/ 897 h 1359"/>
                <a:gd name="T112" fmla="*/ 1583 w 1672"/>
                <a:gd name="T113" fmla="*/ 1020 h 1359"/>
                <a:gd name="T114" fmla="*/ 1625 w 1672"/>
                <a:gd name="T115" fmla="*/ 1067 h 1359"/>
                <a:gd name="T116" fmla="*/ 1663 w 1672"/>
                <a:gd name="T117" fmla="*/ 1185 h 1359"/>
                <a:gd name="T118" fmla="*/ 1566 w 1672"/>
                <a:gd name="T119" fmla="*/ 1147 h 1359"/>
                <a:gd name="T120" fmla="*/ 1566 w 1672"/>
                <a:gd name="T121" fmla="*/ 1253 h 1359"/>
                <a:gd name="T122" fmla="*/ 1604 w 1672"/>
                <a:gd name="T123" fmla="*/ 1321 h 1359"/>
                <a:gd name="T124" fmla="*/ 1498 w 1672"/>
                <a:gd name="T125" fmla="*/ 1337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72" h="1359">
                  <a:moveTo>
                    <a:pt x="1490" y="1308"/>
                  </a:moveTo>
                  <a:lnTo>
                    <a:pt x="1481" y="1308"/>
                  </a:lnTo>
                  <a:lnTo>
                    <a:pt x="1477" y="1299"/>
                  </a:lnTo>
                  <a:lnTo>
                    <a:pt x="1452" y="1299"/>
                  </a:lnTo>
                  <a:lnTo>
                    <a:pt x="1452" y="1270"/>
                  </a:lnTo>
                  <a:lnTo>
                    <a:pt x="1422" y="1270"/>
                  </a:lnTo>
                  <a:lnTo>
                    <a:pt x="1409" y="1253"/>
                  </a:lnTo>
                  <a:lnTo>
                    <a:pt x="1409" y="1244"/>
                  </a:lnTo>
                  <a:lnTo>
                    <a:pt x="1401" y="1240"/>
                  </a:lnTo>
                  <a:lnTo>
                    <a:pt x="1401" y="1223"/>
                  </a:lnTo>
                  <a:lnTo>
                    <a:pt x="1392" y="1215"/>
                  </a:lnTo>
                  <a:lnTo>
                    <a:pt x="1392" y="1202"/>
                  </a:lnTo>
                  <a:lnTo>
                    <a:pt x="1384" y="1194"/>
                  </a:lnTo>
                  <a:lnTo>
                    <a:pt x="1375" y="1194"/>
                  </a:lnTo>
                  <a:lnTo>
                    <a:pt x="1371" y="1185"/>
                  </a:lnTo>
                  <a:lnTo>
                    <a:pt x="1363" y="1185"/>
                  </a:lnTo>
                  <a:lnTo>
                    <a:pt x="1354" y="1177"/>
                  </a:lnTo>
                  <a:lnTo>
                    <a:pt x="1354" y="1172"/>
                  </a:lnTo>
                  <a:lnTo>
                    <a:pt x="1346" y="1164"/>
                  </a:lnTo>
                  <a:lnTo>
                    <a:pt x="1346" y="1147"/>
                  </a:lnTo>
                  <a:lnTo>
                    <a:pt x="1333" y="1134"/>
                  </a:lnTo>
                  <a:lnTo>
                    <a:pt x="1325" y="1134"/>
                  </a:lnTo>
                  <a:lnTo>
                    <a:pt x="1316" y="1139"/>
                  </a:lnTo>
                  <a:lnTo>
                    <a:pt x="1308" y="1139"/>
                  </a:lnTo>
                  <a:lnTo>
                    <a:pt x="1303" y="1134"/>
                  </a:lnTo>
                  <a:lnTo>
                    <a:pt x="1295" y="1134"/>
                  </a:lnTo>
                  <a:lnTo>
                    <a:pt x="1287" y="1126"/>
                  </a:lnTo>
                  <a:lnTo>
                    <a:pt x="1278" y="1134"/>
                  </a:lnTo>
                  <a:lnTo>
                    <a:pt x="1270" y="1126"/>
                  </a:lnTo>
                  <a:lnTo>
                    <a:pt x="1270" y="1113"/>
                  </a:lnTo>
                  <a:lnTo>
                    <a:pt x="1265" y="1113"/>
                  </a:lnTo>
                  <a:lnTo>
                    <a:pt x="1257" y="1117"/>
                  </a:lnTo>
                  <a:lnTo>
                    <a:pt x="1240" y="1117"/>
                  </a:lnTo>
                  <a:lnTo>
                    <a:pt x="1240" y="1126"/>
                  </a:lnTo>
                  <a:lnTo>
                    <a:pt x="1248" y="1134"/>
                  </a:lnTo>
                  <a:lnTo>
                    <a:pt x="1248" y="1139"/>
                  </a:lnTo>
                  <a:lnTo>
                    <a:pt x="1257" y="1147"/>
                  </a:lnTo>
                  <a:lnTo>
                    <a:pt x="1257" y="1155"/>
                  </a:lnTo>
                  <a:lnTo>
                    <a:pt x="1248" y="1164"/>
                  </a:lnTo>
                  <a:lnTo>
                    <a:pt x="1248" y="1194"/>
                  </a:lnTo>
                  <a:lnTo>
                    <a:pt x="1295" y="1194"/>
                  </a:lnTo>
                  <a:lnTo>
                    <a:pt x="1303" y="1202"/>
                  </a:lnTo>
                  <a:lnTo>
                    <a:pt x="1295" y="1210"/>
                  </a:lnTo>
                  <a:lnTo>
                    <a:pt x="1295" y="1215"/>
                  </a:lnTo>
                  <a:lnTo>
                    <a:pt x="1278" y="1232"/>
                  </a:lnTo>
                  <a:lnTo>
                    <a:pt x="1278" y="1240"/>
                  </a:lnTo>
                  <a:lnTo>
                    <a:pt x="1265" y="1253"/>
                  </a:lnTo>
                  <a:lnTo>
                    <a:pt x="1265" y="1261"/>
                  </a:lnTo>
                  <a:lnTo>
                    <a:pt x="1257" y="1261"/>
                  </a:lnTo>
                  <a:lnTo>
                    <a:pt x="1248" y="1270"/>
                  </a:lnTo>
                  <a:lnTo>
                    <a:pt x="1219" y="1270"/>
                  </a:lnTo>
                  <a:lnTo>
                    <a:pt x="1210" y="1278"/>
                  </a:lnTo>
                  <a:lnTo>
                    <a:pt x="1198" y="1278"/>
                  </a:lnTo>
                  <a:lnTo>
                    <a:pt x="1189" y="1282"/>
                  </a:lnTo>
                  <a:lnTo>
                    <a:pt x="1164" y="1282"/>
                  </a:lnTo>
                  <a:lnTo>
                    <a:pt x="1160" y="1291"/>
                  </a:lnTo>
                  <a:lnTo>
                    <a:pt x="1143" y="1291"/>
                  </a:lnTo>
                  <a:lnTo>
                    <a:pt x="1134" y="1299"/>
                  </a:lnTo>
                  <a:lnTo>
                    <a:pt x="1121" y="1299"/>
                  </a:lnTo>
                  <a:lnTo>
                    <a:pt x="1113" y="1308"/>
                  </a:lnTo>
                  <a:lnTo>
                    <a:pt x="1096" y="1308"/>
                  </a:lnTo>
                  <a:lnTo>
                    <a:pt x="1083" y="1321"/>
                  </a:lnTo>
                  <a:lnTo>
                    <a:pt x="1066" y="1321"/>
                  </a:lnTo>
                  <a:lnTo>
                    <a:pt x="1058" y="1316"/>
                  </a:lnTo>
                  <a:lnTo>
                    <a:pt x="1058" y="1308"/>
                  </a:lnTo>
                  <a:lnTo>
                    <a:pt x="1075" y="1291"/>
                  </a:lnTo>
                  <a:lnTo>
                    <a:pt x="1092" y="1291"/>
                  </a:lnTo>
                  <a:lnTo>
                    <a:pt x="1121" y="1261"/>
                  </a:lnTo>
                  <a:lnTo>
                    <a:pt x="1126" y="1261"/>
                  </a:lnTo>
                  <a:lnTo>
                    <a:pt x="1134" y="1253"/>
                  </a:lnTo>
                  <a:lnTo>
                    <a:pt x="1134" y="1244"/>
                  </a:lnTo>
                  <a:lnTo>
                    <a:pt x="1092" y="1244"/>
                  </a:lnTo>
                  <a:lnTo>
                    <a:pt x="1083" y="1240"/>
                  </a:lnTo>
                  <a:lnTo>
                    <a:pt x="1075" y="1240"/>
                  </a:lnTo>
                  <a:lnTo>
                    <a:pt x="1066" y="1244"/>
                  </a:lnTo>
                  <a:lnTo>
                    <a:pt x="1066" y="1261"/>
                  </a:lnTo>
                  <a:lnTo>
                    <a:pt x="1045" y="1282"/>
                  </a:lnTo>
                  <a:lnTo>
                    <a:pt x="1020" y="1282"/>
                  </a:lnTo>
                  <a:lnTo>
                    <a:pt x="1016" y="1278"/>
                  </a:lnTo>
                  <a:lnTo>
                    <a:pt x="1016" y="1270"/>
                  </a:lnTo>
                  <a:lnTo>
                    <a:pt x="1007" y="1270"/>
                  </a:lnTo>
                  <a:lnTo>
                    <a:pt x="999" y="1261"/>
                  </a:lnTo>
                  <a:lnTo>
                    <a:pt x="990" y="1261"/>
                  </a:lnTo>
                  <a:lnTo>
                    <a:pt x="982" y="1253"/>
                  </a:lnTo>
                  <a:lnTo>
                    <a:pt x="982" y="1244"/>
                  </a:lnTo>
                  <a:lnTo>
                    <a:pt x="978" y="1240"/>
                  </a:lnTo>
                  <a:lnTo>
                    <a:pt x="969" y="1244"/>
                  </a:lnTo>
                  <a:lnTo>
                    <a:pt x="944" y="1244"/>
                  </a:lnTo>
                  <a:lnTo>
                    <a:pt x="939" y="1253"/>
                  </a:lnTo>
                  <a:lnTo>
                    <a:pt x="914" y="1253"/>
                  </a:lnTo>
                  <a:lnTo>
                    <a:pt x="914" y="1244"/>
                  </a:lnTo>
                  <a:lnTo>
                    <a:pt x="910" y="1240"/>
                  </a:lnTo>
                  <a:lnTo>
                    <a:pt x="910" y="1232"/>
                  </a:lnTo>
                  <a:lnTo>
                    <a:pt x="884" y="1210"/>
                  </a:lnTo>
                  <a:lnTo>
                    <a:pt x="876" y="1215"/>
                  </a:lnTo>
                  <a:lnTo>
                    <a:pt x="863" y="1215"/>
                  </a:lnTo>
                  <a:lnTo>
                    <a:pt x="855" y="1223"/>
                  </a:lnTo>
                  <a:lnTo>
                    <a:pt x="846" y="1223"/>
                  </a:lnTo>
                  <a:lnTo>
                    <a:pt x="838" y="1215"/>
                  </a:lnTo>
                  <a:lnTo>
                    <a:pt x="825" y="1215"/>
                  </a:lnTo>
                  <a:lnTo>
                    <a:pt x="825" y="1210"/>
                  </a:lnTo>
                  <a:lnTo>
                    <a:pt x="817" y="1202"/>
                  </a:lnTo>
                  <a:lnTo>
                    <a:pt x="817" y="1177"/>
                  </a:lnTo>
                  <a:lnTo>
                    <a:pt x="804" y="1164"/>
                  </a:lnTo>
                  <a:lnTo>
                    <a:pt x="804" y="1139"/>
                  </a:lnTo>
                  <a:lnTo>
                    <a:pt x="787" y="1126"/>
                  </a:lnTo>
                  <a:lnTo>
                    <a:pt x="766" y="1126"/>
                  </a:lnTo>
                  <a:lnTo>
                    <a:pt x="757" y="1117"/>
                  </a:lnTo>
                  <a:lnTo>
                    <a:pt x="749" y="1117"/>
                  </a:lnTo>
                  <a:lnTo>
                    <a:pt x="741" y="1126"/>
                  </a:lnTo>
                  <a:lnTo>
                    <a:pt x="728" y="1126"/>
                  </a:lnTo>
                  <a:lnTo>
                    <a:pt x="719" y="1134"/>
                  </a:lnTo>
                  <a:lnTo>
                    <a:pt x="719" y="1139"/>
                  </a:lnTo>
                  <a:lnTo>
                    <a:pt x="711" y="1139"/>
                  </a:lnTo>
                  <a:lnTo>
                    <a:pt x="698" y="1155"/>
                  </a:lnTo>
                  <a:lnTo>
                    <a:pt x="698" y="1172"/>
                  </a:lnTo>
                  <a:lnTo>
                    <a:pt x="664" y="1172"/>
                  </a:lnTo>
                  <a:lnTo>
                    <a:pt x="656" y="1177"/>
                  </a:lnTo>
                  <a:lnTo>
                    <a:pt x="643" y="1177"/>
                  </a:lnTo>
                  <a:lnTo>
                    <a:pt x="635" y="1172"/>
                  </a:lnTo>
                  <a:lnTo>
                    <a:pt x="622" y="1172"/>
                  </a:lnTo>
                  <a:lnTo>
                    <a:pt x="622" y="1185"/>
                  </a:lnTo>
                  <a:lnTo>
                    <a:pt x="597" y="1185"/>
                  </a:lnTo>
                  <a:lnTo>
                    <a:pt x="575" y="1164"/>
                  </a:lnTo>
                  <a:lnTo>
                    <a:pt x="575" y="1155"/>
                  </a:lnTo>
                  <a:lnTo>
                    <a:pt x="588" y="1139"/>
                  </a:lnTo>
                  <a:lnTo>
                    <a:pt x="588" y="1134"/>
                  </a:lnTo>
                  <a:lnTo>
                    <a:pt x="584" y="1126"/>
                  </a:lnTo>
                  <a:lnTo>
                    <a:pt x="584" y="1117"/>
                  </a:lnTo>
                  <a:lnTo>
                    <a:pt x="575" y="1117"/>
                  </a:lnTo>
                  <a:lnTo>
                    <a:pt x="567" y="1126"/>
                  </a:lnTo>
                  <a:lnTo>
                    <a:pt x="550" y="1113"/>
                  </a:lnTo>
                  <a:lnTo>
                    <a:pt x="508" y="1113"/>
                  </a:lnTo>
                  <a:lnTo>
                    <a:pt x="508" y="1126"/>
                  </a:lnTo>
                  <a:lnTo>
                    <a:pt x="491" y="1126"/>
                  </a:lnTo>
                  <a:lnTo>
                    <a:pt x="482" y="1134"/>
                  </a:lnTo>
                  <a:lnTo>
                    <a:pt x="470" y="1134"/>
                  </a:lnTo>
                  <a:lnTo>
                    <a:pt x="461" y="1139"/>
                  </a:lnTo>
                  <a:lnTo>
                    <a:pt x="448" y="1139"/>
                  </a:lnTo>
                  <a:lnTo>
                    <a:pt x="423" y="1117"/>
                  </a:lnTo>
                  <a:lnTo>
                    <a:pt x="423" y="1096"/>
                  </a:lnTo>
                  <a:lnTo>
                    <a:pt x="432" y="1088"/>
                  </a:lnTo>
                  <a:lnTo>
                    <a:pt x="432" y="1079"/>
                  </a:lnTo>
                  <a:lnTo>
                    <a:pt x="440" y="1071"/>
                  </a:lnTo>
                  <a:lnTo>
                    <a:pt x="440" y="1050"/>
                  </a:lnTo>
                  <a:lnTo>
                    <a:pt x="461" y="1050"/>
                  </a:lnTo>
                  <a:lnTo>
                    <a:pt x="470" y="1058"/>
                  </a:lnTo>
                  <a:lnTo>
                    <a:pt x="478" y="1058"/>
                  </a:lnTo>
                  <a:lnTo>
                    <a:pt x="482" y="1067"/>
                  </a:lnTo>
                  <a:lnTo>
                    <a:pt x="499" y="1067"/>
                  </a:lnTo>
                  <a:lnTo>
                    <a:pt x="508" y="1058"/>
                  </a:lnTo>
                  <a:lnTo>
                    <a:pt x="529" y="1058"/>
                  </a:lnTo>
                  <a:lnTo>
                    <a:pt x="537" y="1050"/>
                  </a:lnTo>
                  <a:lnTo>
                    <a:pt x="550" y="1050"/>
                  </a:lnTo>
                  <a:lnTo>
                    <a:pt x="559" y="1041"/>
                  </a:lnTo>
                  <a:lnTo>
                    <a:pt x="567" y="1041"/>
                  </a:lnTo>
                  <a:lnTo>
                    <a:pt x="575" y="1033"/>
                  </a:lnTo>
                  <a:lnTo>
                    <a:pt x="575" y="1020"/>
                  </a:lnTo>
                  <a:lnTo>
                    <a:pt x="567" y="1012"/>
                  </a:lnTo>
                  <a:lnTo>
                    <a:pt x="546" y="1012"/>
                  </a:lnTo>
                  <a:lnTo>
                    <a:pt x="537" y="1007"/>
                  </a:lnTo>
                  <a:lnTo>
                    <a:pt x="537" y="961"/>
                  </a:lnTo>
                  <a:lnTo>
                    <a:pt x="546" y="952"/>
                  </a:lnTo>
                  <a:lnTo>
                    <a:pt x="537" y="944"/>
                  </a:lnTo>
                  <a:lnTo>
                    <a:pt x="537" y="931"/>
                  </a:lnTo>
                  <a:lnTo>
                    <a:pt x="529" y="923"/>
                  </a:lnTo>
                  <a:lnTo>
                    <a:pt x="529" y="906"/>
                  </a:lnTo>
                  <a:lnTo>
                    <a:pt x="520" y="897"/>
                  </a:lnTo>
                  <a:lnTo>
                    <a:pt x="520" y="876"/>
                  </a:lnTo>
                  <a:lnTo>
                    <a:pt x="516" y="868"/>
                  </a:lnTo>
                  <a:lnTo>
                    <a:pt x="516" y="863"/>
                  </a:lnTo>
                  <a:lnTo>
                    <a:pt x="508" y="855"/>
                  </a:lnTo>
                  <a:lnTo>
                    <a:pt x="499" y="863"/>
                  </a:lnTo>
                  <a:lnTo>
                    <a:pt x="482" y="863"/>
                  </a:lnTo>
                  <a:lnTo>
                    <a:pt x="470" y="846"/>
                  </a:lnTo>
                  <a:lnTo>
                    <a:pt x="453" y="846"/>
                  </a:lnTo>
                  <a:lnTo>
                    <a:pt x="432" y="868"/>
                  </a:lnTo>
                  <a:lnTo>
                    <a:pt x="364" y="868"/>
                  </a:lnTo>
                  <a:lnTo>
                    <a:pt x="364" y="876"/>
                  </a:lnTo>
                  <a:lnTo>
                    <a:pt x="368" y="885"/>
                  </a:lnTo>
                  <a:lnTo>
                    <a:pt x="368" y="897"/>
                  </a:lnTo>
                  <a:lnTo>
                    <a:pt x="364" y="906"/>
                  </a:lnTo>
                  <a:lnTo>
                    <a:pt x="343" y="906"/>
                  </a:lnTo>
                  <a:lnTo>
                    <a:pt x="334" y="914"/>
                  </a:lnTo>
                  <a:lnTo>
                    <a:pt x="317" y="914"/>
                  </a:lnTo>
                  <a:lnTo>
                    <a:pt x="309" y="923"/>
                  </a:lnTo>
                  <a:lnTo>
                    <a:pt x="305" y="923"/>
                  </a:lnTo>
                  <a:lnTo>
                    <a:pt x="305" y="935"/>
                  </a:lnTo>
                  <a:lnTo>
                    <a:pt x="309" y="944"/>
                  </a:lnTo>
                  <a:lnTo>
                    <a:pt x="309" y="952"/>
                  </a:lnTo>
                  <a:lnTo>
                    <a:pt x="317" y="961"/>
                  </a:lnTo>
                  <a:lnTo>
                    <a:pt x="317" y="990"/>
                  </a:lnTo>
                  <a:lnTo>
                    <a:pt x="326" y="999"/>
                  </a:lnTo>
                  <a:lnTo>
                    <a:pt x="326" y="1007"/>
                  </a:lnTo>
                  <a:lnTo>
                    <a:pt x="334" y="1012"/>
                  </a:lnTo>
                  <a:lnTo>
                    <a:pt x="334" y="1028"/>
                  </a:lnTo>
                  <a:lnTo>
                    <a:pt x="326" y="1033"/>
                  </a:lnTo>
                  <a:lnTo>
                    <a:pt x="317" y="1033"/>
                  </a:lnTo>
                  <a:lnTo>
                    <a:pt x="309" y="1041"/>
                  </a:lnTo>
                  <a:lnTo>
                    <a:pt x="305" y="1041"/>
                  </a:lnTo>
                  <a:lnTo>
                    <a:pt x="296" y="1050"/>
                  </a:lnTo>
                  <a:lnTo>
                    <a:pt x="266" y="1050"/>
                  </a:lnTo>
                  <a:lnTo>
                    <a:pt x="258" y="1058"/>
                  </a:lnTo>
                  <a:lnTo>
                    <a:pt x="241" y="1058"/>
                  </a:lnTo>
                  <a:lnTo>
                    <a:pt x="237" y="1067"/>
                  </a:lnTo>
                  <a:lnTo>
                    <a:pt x="220" y="1067"/>
                  </a:lnTo>
                  <a:lnTo>
                    <a:pt x="211" y="1071"/>
                  </a:lnTo>
                  <a:lnTo>
                    <a:pt x="203" y="1071"/>
                  </a:lnTo>
                  <a:lnTo>
                    <a:pt x="194" y="1079"/>
                  </a:lnTo>
                  <a:lnTo>
                    <a:pt x="190" y="1079"/>
                  </a:lnTo>
                  <a:lnTo>
                    <a:pt x="182" y="1088"/>
                  </a:lnTo>
                  <a:lnTo>
                    <a:pt x="173" y="1088"/>
                  </a:lnTo>
                  <a:lnTo>
                    <a:pt x="165" y="1096"/>
                  </a:lnTo>
                  <a:lnTo>
                    <a:pt x="144" y="1096"/>
                  </a:lnTo>
                  <a:lnTo>
                    <a:pt x="135" y="1105"/>
                  </a:lnTo>
                  <a:lnTo>
                    <a:pt x="123" y="1105"/>
                  </a:lnTo>
                  <a:lnTo>
                    <a:pt x="114" y="1113"/>
                  </a:lnTo>
                  <a:lnTo>
                    <a:pt x="106" y="1113"/>
                  </a:lnTo>
                  <a:lnTo>
                    <a:pt x="106" y="1105"/>
                  </a:lnTo>
                  <a:lnTo>
                    <a:pt x="97" y="1096"/>
                  </a:lnTo>
                  <a:lnTo>
                    <a:pt x="97" y="1079"/>
                  </a:lnTo>
                  <a:lnTo>
                    <a:pt x="89" y="1071"/>
                  </a:lnTo>
                  <a:lnTo>
                    <a:pt x="89" y="1067"/>
                  </a:lnTo>
                  <a:lnTo>
                    <a:pt x="84" y="1058"/>
                  </a:lnTo>
                  <a:lnTo>
                    <a:pt x="84" y="1033"/>
                  </a:lnTo>
                  <a:lnTo>
                    <a:pt x="76" y="1028"/>
                  </a:lnTo>
                  <a:lnTo>
                    <a:pt x="76" y="1007"/>
                  </a:lnTo>
                  <a:lnTo>
                    <a:pt x="68" y="1007"/>
                  </a:lnTo>
                  <a:lnTo>
                    <a:pt x="59" y="1012"/>
                  </a:lnTo>
                  <a:lnTo>
                    <a:pt x="55" y="1012"/>
                  </a:lnTo>
                  <a:lnTo>
                    <a:pt x="46" y="1020"/>
                  </a:lnTo>
                  <a:lnTo>
                    <a:pt x="17" y="1020"/>
                  </a:lnTo>
                  <a:lnTo>
                    <a:pt x="8" y="1012"/>
                  </a:lnTo>
                  <a:lnTo>
                    <a:pt x="8" y="973"/>
                  </a:lnTo>
                  <a:lnTo>
                    <a:pt x="0" y="965"/>
                  </a:lnTo>
                  <a:lnTo>
                    <a:pt x="0" y="935"/>
                  </a:lnTo>
                  <a:lnTo>
                    <a:pt x="8" y="935"/>
                  </a:lnTo>
                  <a:lnTo>
                    <a:pt x="17" y="931"/>
                  </a:lnTo>
                  <a:lnTo>
                    <a:pt x="17" y="914"/>
                  </a:lnTo>
                  <a:lnTo>
                    <a:pt x="29" y="897"/>
                  </a:lnTo>
                  <a:lnTo>
                    <a:pt x="46" y="897"/>
                  </a:lnTo>
                  <a:lnTo>
                    <a:pt x="59" y="914"/>
                  </a:lnTo>
                  <a:lnTo>
                    <a:pt x="106" y="914"/>
                  </a:lnTo>
                  <a:lnTo>
                    <a:pt x="114" y="906"/>
                  </a:lnTo>
                  <a:lnTo>
                    <a:pt x="135" y="906"/>
                  </a:lnTo>
                  <a:lnTo>
                    <a:pt x="135" y="885"/>
                  </a:lnTo>
                  <a:lnTo>
                    <a:pt x="152" y="885"/>
                  </a:lnTo>
                  <a:lnTo>
                    <a:pt x="161" y="893"/>
                  </a:lnTo>
                  <a:lnTo>
                    <a:pt x="190" y="893"/>
                  </a:lnTo>
                  <a:lnTo>
                    <a:pt x="190" y="876"/>
                  </a:lnTo>
                  <a:lnTo>
                    <a:pt x="194" y="868"/>
                  </a:lnTo>
                  <a:lnTo>
                    <a:pt x="194" y="855"/>
                  </a:lnTo>
                  <a:lnTo>
                    <a:pt x="203" y="846"/>
                  </a:lnTo>
                  <a:lnTo>
                    <a:pt x="203" y="830"/>
                  </a:lnTo>
                  <a:lnTo>
                    <a:pt x="194" y="825"/>
                  </a:lnTo>
                  <a:lnTo>
                    <a:pt x="190" y="825"/>
                  </a:lnTo>
                  <a:lnTo>
                    <a:pt x="190" y="808"/>
                  </a:lnTo>
                  <a:lnTo>
                    <a:pt x="182" y="800"/>
                  </a:lnTo>
                  <a:lnTo>
                    <a:pt x="182" y="779"/>
                  </a:lnTo>
                  <a:lnTo>
                    <a:pt x="211" y="779"/>
                  </a:lnTo>
                  <a:lnTo>
                    <a:pt x="220" y="770"/>
                  </a:lnTo>
                  <a:lnTo>
                    <a:pt x="228" y="779"/>
                  </a:lnTo>
                  <a:lnTo>
                    <a:pt x="250" y="779"/>
                  </a:lnTo>
                  <a:lnTo>
                    <a:pt x="258" y="787"/>
                  </a:lnTo>
                  <a:lnTo>
                    <a:pt x="271" y="787"/>
                  </a:lnTo>
                  <a:lnTo>
                    <a:pt x="279" y="779"/>
                  </a:lnTo>
                  <a:lnTo>
                    <a:pt x="279" y="749"/>
                  </a:lnTo>
                  <a:lnTo>
                    <a:pt x="271" y="741"/>
                  </a:lnTo>
                  <a:lnTo>
                    <a:pt x="271" y="686"/>
                  </a:lnTo>
                  <a:lnTo>
                    <a:pt x="279" y="681"/>
                  </a:lnTo>
                  <a:lnTo>
                    <a:pt x="279" y="660"/>
                  </a:lnTo>
                  <a:lnTo>
                    <a:pt x="288" y="652"/>
                  </a:lnTo>
                  <a:lnTo>
                    <a:pt x="288" y="618"/>
                  </a:lnTo>
                  <a:lnTo>
                    <a:pt x="279" y="618"/>
                  </a:lnTo>
                  <a:lnTo>
                    <a:pt x="271" y="614"/>
                  </a:lnTo>
                  <a:lnTo>
                    <a:pt x="250" y="614"/>
                  </a:lnTo>
                  <a:lnTo>
                    <a:pt x="250" y="588"/>
                  </a:lnTo>
                  <a:lnTo>
                    <a:pt x="237" y="576"/>
                  </a:lnTo>
                  <a:lnTo>
                    <a:pt x="241" y="567"/>
                  </a:lnTo>
                  <a:lnTo>
                    <a:pt x="250" y="567"/>
                  </a:lnTo>
                  <a:lnTo>
                    <a:pt x="250" y="529"/>
                  </a:lnTo>
                  <a:lnTo>
                    <a:pt x="237" y="529"/>
                  </a:lnTo>
                  <a:lnTo>
                    <a:pt x="237" y="521"/>
                  </a:lnTo>
                  <a:lnTo>
                    <a:pt x="241" y="512"/>
                  </a:lnTo>
                  <a:lnTo>
                    <a:pt x="241" y="508"/>
                  </a:lnTo>
                  <a:lnTo>
                    <a:pt x="228" y="491"/>
                  </a:lnTo>
                  <a:lnTo>
                    <a:pt x="228" y="478"/>
                  </a:lnTo>
                  <a:lnTo>
                    <a:pt x="237" y="470"/>
                  </a:lnTo>
                  <a:lnTo>
                    <a:pt x="241" y="470"/>
                  </a:lnTo>
                  <a:lnTo>
                    <a:pt x="250" y="461"/>
                  </a:lnTo>
                  <a:lnTo>
                    <a:pt x="258" y="461"/>
                  </a:lnTo>
                  <a:lnTo>
                    <a:pt x="258" y="470"/>
                  </a:lnTo>
                  <a:lnTo>
                    <a:pt x="266" y="478"/>
                  </a:lnTo>
                  <a:lnTo>
                    <a:pt x="279" y="478"/>
                  </a:lnTo>
                  <a:lnTo>
                    <a:pt x="288" y="470"/>
                  </a:lnTo>
                  <a:lnTo>
                    <a:pt x="296" y="470"/>
                  </a:lnTo>
                  <a:lnTo>
                    <a:pt x="309" y="453"/>
                  </a:lnTo>
                  <a:lnTo>
                    <a:pt x="317" y="453"/>
                  </a:lnTo>
                  <a:lnTo>
                    <a:pt x="326" y="449"/>
                  </a:lnTo>
                  <a:lnTo>
                    <a:pt x="334" y="449"/>
                  </a:lnTo>
                  <a:lnTo>
                    <a:pt x="334" y="432"/>
                  </a:lnTo>
                  <a:lnTo>
                    <a:pt x="326" y="423"/>
                  </a:lnTo>
                  <a:lnTo>
                    <a:pt x="326" y="415"/>
                  </a:lnTo>
                  <a:lnTo>
                    <a:pt x="317" y="410"/>
                  </a:lnTo>
                  <a:lnTo>
                    <a:pt x="317" y="402"/>
                  </a:lnTo>
                  <a:lnTo>
                    <a:pt x="309" y="394"/>
                  </a:lnTo>
                  <a:lnTo>
                    <a:pt x="309" y="385"/>
                  </a:lnTo>
                  <a:lnTo>
                    <a:pt x="305" y="377"/>
                  </a:lnTo>
                  <a:lnTo>
                    <a:pt x="305" y="364"/>
                  </a:lnTo>
                  <a:lnTo>
                    <a:pt x="296" y="355"/>
                  </a:lnTo>
                  <a:lnTo>
                    <a:pt x="296" y="347"/>
                  </a:lnTo>
                  <a:lnTo>
                    <a:pt x="305" y="339"/>
                  </a:lnTo>
                  <a:lnTo>
                    <a:pt x="305" y="334"/>
                  </a:lnTo>
                  <a:lnTo>
                    <a:pt x="309" y="326"/>
                  </a:lnTo>
                  <a:lnTo>
                    <a:pt x="317" y="326"/>
                  </a:lnTo>
                  <a:lnTo>
                    <a:pt x="326" y="334"/>
                  </a:lnTo>
                  <a:lnTo>
                    <a:pt x="347" y="334"/>
                  </a:lnTo>
                  <a:lnTo>
                    <a:pt x="355" y="339"/>
                  </a:lnTo>
                  <a:lnTo>
                    <a:pt x="415" y="339"/>
                  </a:lnTo>
                  <a:lnTo>
                    <a:pt x="415" y="347"/>
                  </a:lnTo>
                  <a:lnTo>
                    <a:pt x="440" y="372"/>
                  </a:lnTo>
                  <a:lnTo>
                    <a:pt x="440" y="377"/>
                  </a:lnTo>
                  <a:lnTo>
                    <a:pt x="448" y="385"/>
                  </a:lnTo>
                  <a:lnTo>
                    <a:pt x="448" y="449"/>
                  </a:lnTo>
                  <a:lnTo>
                    <a:pt x="461" y="449"/>
                  </a:lnTo>
                  <a:lnTo>
                    <a:pt x="470" y="440"/>
                  </a:lnTo>
                  <a:lnTo>
                    <a:pt x="470" y="432"/>
                  </a:lnTo>
                  <a:lnTo>
                    <a:pt x="478" y="423"/>
                  </a:lnTo>
                  <a:lnTo>
                    <a:pt x="482" y="423"/>
                  </a:lnTo>
                  <a:lnTo>
                    <a:pt x="491" y="415"/>
                  </a:lnTo>
                  <a:lnTo>
                    <a:pt x="516" y="415"/>
                  </a:lnTo>
                  <a:lnTo>
                    <a:pt x="520" y="410"/>
                  </a:lnTo>
                  <a:lnTo>
                    <a:pt x="537" y="410"/>
                  </a:lnTo>
                  <a:lnTo>
                    <a:pt x="550" y="394"/>
                  </a:lnTo>
                  <a:lnTo>
                    <a:pt x="550" y="385"/>
                  </a:lnTo>
                  <a:lnTo>
                    <a:pt x="567" y="372"/>
                  </a:lnTo>
                  <a:lnTo>
                    <a:pt x="567" y="364"/>
                  </a:lnTo>
                  <a:lnTo>
                    <a:pt x="575" y="355"/>
                  </a:lnTo>
                  <a:lnTo>
                    <a:pt x="575" y="347"/>
                  </a:lnTo>
                  <a:lnTo>
                    <a:pt x="567" y="339"/>
                  </a:lnTo>
                  <a:lnTo>
                    <a:pt x="567" y="326"/>
                  </a:lnTo>
                  <a:lnTo>
                    <a:pt x="559" y="326"/>
                  </a:lnTo>
                  <a:lnTo>
                    <a:pt x="546" y="309"/>
                  </a:lnTo>
                  <a:lnTo>
                    <a:pt x="546" y="296"/>
                  </a:lnTo>
                  <a:lnTo>
                    <a:pt x="529" y="279"/>
                  </a:lnTo>
                  <a:lnTo>
                    <a:pt x="508" y="279"/>
                  </a:lnTo>
                  <a:lnTo>
                    <a:pt x="499" y="271"/>
                  </a:lnTo>
                  <a:lnTo>
                    <a:pt x="491" y="271"/>
                  </a:lnTo>
                  <a:lnTo>
                    <a:pt x="482" y="267"/>
                  </a:lnTo>
                  <a:lnTo>
                    <a:pt x="453" y="267"/>
                  </a:lnTo>
                  <a:lnTo>
                    <a:pt x="453" y="250"/>
                  </a:lnTo>
                  <a:lnTo>
                    <a:pt x="440" y="233"/>
                  </a:lnTo>
                  <a:lnTo>
                    <a:pt x="440" y="220"/>
                  </a:lnTo>
                  <a:lnTo>
                    <a:pt x="448" y="212"/>
                  </a:lnTo>
                  <a:lnTo>
                    <a:pt x="453" y="212"/>
                  </a:lnTo>
                  <a:lnTo>
                    <a:pt x="453" y="173"/>
                  </a:lnTo>
                  <a:lnTo>
                    <a:pt x="461" y="165"/>
                  </a:lnTo>
                  <a:lnTo>
                    <a:pt x="461" y="152"/>
                  </a:lnTo>
                  <a:lnTo>
                    <a:pt x="470" y="144"/>
                  </a:lnTo>
                  <a:lnTo>
                    <a:pt x="470" y="135"/>
                  </a:lnTo>
                  <a:lnTo>
                    <a:pt x="499" y="106"/>
                  </a:lnTo>
                  <a:lnTo>
                    <a:pt x="499" y="93"/>
                  </a:lnTo>
                  <a:lnTo>
                    <a:pt x="508" y="85"/>
                  </a:lnTo>
                  <a:lnTo>
                    <a:pt x="508" y="68"/>
                  </a:lnTo>
                  <a:lnTo>
                    <a:pt x="516" y="59"/>
                  </a:lnTo>
                  <a:lnTo>
                    <a:pt x="516" y="46"/>
                  </a:lnTo>
                  <a:lnTo>
                    <a:pt x="520" y="38"/>
                  </a:lnTo>
                  <a:lnTo>
                    <a:pt x="520" y="30"/>
                  </a:lnTo>
                  <a:lnTo>
                    <a:pt x="529" y="30"/>
                  </a:lnTo>
                  <a:lnTo>
                    <a:pt x="537" y="21"/>
                  </a:lnTo>
                  <a:lnTo>
                    <a:pt x="537" y="17"/>
                  </a:lnTo>
                  <a:lnTo>
                    <a:pt x="546" y="17"/>
                  </a:lnTo>
                  <a:lnTo>
                    <a:pt x="550" y="8"/>
                  </a:lnTo>
                  <a:lnTo>
                    <a:pt x="584" y="8"/>
                  </a:lnTo>
                  <a:lnTo>
                    <a:pt x="588" y="0"/>
                  </a:lnTo>
                  <a:lnTo>
                    <a:pt x="622" y="0"/>
                  </a:lnTo>
                  <a:lnTo>
                    <a:pt x="622" y="21"/>
                  </a:lnTo>
                  <a:lnTo>
                    <a:pt x="614" y="30"/>
                  </a:lnTo>
                  <a:lnTo>
                    <a:pt x="614" y="46"/>
                  </a:lnTo>
                  <a:lnTo>
                    <a:pt x="630" y="46"/>
                  </a:lnTo>
                  <a:lnTo>
                    <a:pt x="635" y="38"/>
                  </a:lnTo>
                  <a:lnTo>
                    <a:pt x="656" y="38"/>
                  </a:lnTo>
                  <a:lnTo>
                    <a:pt x="656" y="55"/>
                  </a:lnTo>
                  <a:lnTo>
                    <a:pt x="652" y="59"/>
                  </a:lnTo>
                  <a:lnTo>
                    <a:pt x="652" y="68"/>
                  </a:lnTo>
                  <a:lnTo>
                    <a:pt x="656" y="76"/>
                  </a:lnTo>
                  <a:lnTo>
                    <a:pt x="664" y="76"/>
                  </a:lnTo>
                  <a:lnTo>
                    <a:pt x="690" y="101"/>
                  </a:lnTo>
                  <a:lnTo>
                    <a:pt x="698" y="101"/>
                  </a:lnTo>
                  <a:lnTo>
                    <a:pt x="702" y="106"/>
                  </a:lnTo>
                  <a:lnTo>
                    <a:pt x="719" y="106"/>
                  </a:lnTo>
                  <a:lnTo>
                    <a:pt x="728" y="101"/>
                  </a:lnTo>
                  <a:lnTo>
                    <a:pt x="732" y="101"/>
                  </a:lnTo>
                  <a:lnTo>
                    <a:pt x="749" y="114"/>
                  </a:lnTo>
                  <a:lnTo>
                    <a:pt x="749" y="123"/>
                  </a:lnTo>
                  <a:lnTo>
                    <a:pt x="757" y="127"/>
                  </a:lnTo>
                  <a:lnTo>
                    <a:pt x="741" y="144"/>
                  </a:lnTo>
                  <a:lnTo>
                    <a:pt x="732" y="152"/>
                  </a:lnTo>
                  <a:lnTo>
                    <a:pt x="741" y="161"/>
                  </a:lnTo>
                  <a:lnTo>
                    <a:pt x="749" y="161"/>
                  </a:lnTo>
                  <a:lnTo>
                    <a:pt x="757" y="161"/>
                  </a:lnTo>
                  <a:lnTo>
                    <a:pt x="770" y="173"/>
                  </a:lnTo>
                  <a:lnTo>
                    <a:pt x="779" y="173"/>
                  </a:lnTo>
                  <a:lnTo>
                    <a:pt x="787" y="182"/>
                  </a:lnTo>
                  <a:lnTo>
                    <a:pt x="808" y="182"/>
                  </a:lnTo>
                  <a:lnTo>
                    <a:pt x="817" y="173"/>
                  </a:lnTo>
                  <a:lnTo>
                    <a:pt x="825" y="173"/>
                  </a:lnTo>
                  <a:lnTo>
                    <a:pt x="838" y="190"/>
                  </a:lnTo>
                  <a:lnTo>
                    <a:pt x="846" y="190"/>
                  </a:lnTo>
                  <a:lnTo>
                    <a:pt x="855" y="199"/>
                  </a:lnTo>
                  <a:lnTo>
                    <a:pt x="863" y="199"/>
                  </a:lnTo>
                  <a:lnTo>
                    <a:pt x="876" y="212"/>
                  </a:lnTo>
                  <a:lnTo>
                    <a:pt x="876" y="220"/>
                  </a:lnTo>
                  <a:lnTo>
                    <a:pt x="884" y="228"/>
                  </a:lnTo>
                  <a:lnTo>
                    <a:pt x="884" y="250"/>
                  </a:lnTo>
                  <a:lnTo>
                    <a:pt x="876" y="258"/>
                  </a:lnTo>
                  <a:lnTo>
                    <a:pt x="876" y="296"/>
                  </a:lnTo>
                  <a:lnTo>
                    <a:pt x="872" y="305"/>
                  </a:lnTo>
                  <a:lnTo>
                    <a:pt x="872" y="317"/>
                  </a:lnTo>
                  <a:lnTo>
                    <a:pt x="876" y="326"/>
                  </a:lnTo>
                  <a:lnTo>
                    <a:pt x="876" y="339"/>
                  </a:lnTo>
                  <a:lnTo>
                    <a:pt x="901" y="339"/>
                  </a:lnTo>
                  <a:lnTo>
                    <a:pt x="910" y="334"/>
                  </a:lnTo>
                  <a:lnTo>
                    <a:pt x="914" y="339"/>
                  </a:lnTo>
                  <a:lnTo>
                    <a:pt x="914" y="394"/>
                  </a:lnTo>
                  <a:lnTo>
                    <a:pt x="923" y="402"/>
                  </a:lnTo>
                  <a:lnTo>
                    <a:pt x="931" y="394"/>
                  </a:lnTo>
                  <a:lnTo>
                    <a:pt x="952" y="394"/>
                  </a:lnTo>
                  <a:lnTo>
                    <a:pt x="982" y="364"/>
                  </a:lnTo>
                  <a:lnTo>
                    <a:pt x="1016" y="364"/>
                  </a:lnTo>
                  <a:lnTo>
                    <a:pt x="1020" y="355"/>
                  </a:lnTo>
                  <a:lnTo>
                    <a:pt x="1016" y="347"/>
                  </a:lnTo>
                  <a:lnTo>
                    <a:pt x="1016" y="326"/>
                  </a:lnTo>
                  <a:lnTo>
                    <a:pt x="1007" y="317"/>
                  </a:lnTo>
                  <a:lnTo>
                    <a:pt x="1007" y="309"/>
                  </a:lnTo>
                  <a:lnTo>
                    <a:pt x="1016" y="305"/>
                  </a:lnTo>
                  <a:lnTo>
                    <a:pt x="1045" y="305"/>
                  </a:lnTo>
                  <a:lnTo>
                    <a:pt x="1045" y="296"/>
                  </a:lnTo>
                  <a:lnTo>
                    <a:pt x="1054" y="288"/>
                  </a:lnTo>
                  <a:lnTo>
                    <a:pt x="1083" y="288"/>
                  </a:lnTo>
                  <a:lnTo>
                    <a:pt x="1092" y="296"/>
                  </a:lnTo>
                  <a:lnTo>
                    <a:pt x="1113" y="296"/>
                  </a:lnTo>
                  <a:lnTo>
                    <a:pt x="1113" y="288"/>
                  </a:lnTo>
                  <a:lnTo>
                    <a:pt x="1126" y="271"/>
                  </a:lnTo>
                  <a:lnTo>
                    <a:pt x="1134" y="271"/>
                  </a:lnTo>
                  <a:lnTo>
                    <a:pt x="1143" y="267"/>
                  </a:lnTo>
                  <a:lnTo>
                    <a:pt x="1172" y="267"/>
                  </a:lnTo>
                  <a:lnTo>
                    <a:pt x="1172" y="279"/>
                  </a:lnTo>
                  <a:lnTo>
                    <a:pt x="1181" y="288"/>
                  </a:lnTo>
                  <a:lnTo>
                    <a:pt x="1181" y="305"/>
                  </a:lnTo>
                  <a:lnTo>
                    <a:pt x="1189" y="309"/>
                  </a:lnTo>
                  <a:lnTo>
                    <a:pt x="1189" y="317"/>
                  </a:lnTo>
                  <a:lnTo>
                    <a:pt x="1198" y="326"/>
                  </a:lnTo>
                  <a:lnTo>
                    <a:pt x="1198" y="372"/>
                  </a:lnTo>
                  <a:lnTo>
                    <a:pt x="1202" y="377"/>
                  </a:lnTo>
                  <a:lnTo>
                    <a:pt x="1202" y="385"/>
                  </a:lnTo>
                  <a:lnTo>
                    <a:pt x="1210" y="394"/>
                  </a:lnTo>
                  <a:lnTo>
                    <a:pt x="1210" y="410"/>
                  </a:lnTo>
                  <a:lnTo>
                    <a:pt x="1240" y="410"/>
                  </a:lnTo>
                  <a:lnTo>
                    <a:pt x="1270" y="440"/>
                  </a:lnTo>
                  <a:lnTo>
                    <a:pt x="1278" y="440"/>
                  </a:lnTo>
                  <a:lnTo>
                    <a:pt x="1287" y="449"/>
                  </a:lnTo>
                  <a:lnTo>
                    <a:pt x="1287" y="453"/>
                  </a:lnTo>
                  <a:lnTo>
                    <a:pt x="1303" y="470"/>
                  </a:lnTo>
                  <a:lnTo>
                    <a:pt x="1303" y="499"/>
                  </a:lnTo>
                  <a:lnTo>
                    <a:pt x="1308" y="508"/>
                  </a:lnTo>
                  <a:lnTo>
                    <a:pt x="1308" y="521"/>
                  </a:lnTo>
                  <a:lnTo>
                    <a:pt x="1303" y="529"/>
                  </a:lnTo>
                  <a:lnTo>
                    <a:pt x="1303" y="546"/>
                  </a:lnTo>
                  <a:lnTo>
                    <a:pt x="1316" y="559"/>
                  </a:lnTo>
                  <a:lnTo>
                    <a:pt x="1316" y="567"/>
                  </a:lnTo>
                  <a:lnTo>
                    <a:pt x="1325" y="576"/>
                  </a:lnTo>
                  <a:lnTo>
                    <a:pt x="1325" y="580"/>
                  </a:lnTo>
                  <a:lnTo>
                    <a:pt x="1337" y="597"/>
                  </a:lnTo>
                  <a:lnTo>
                    <a:pt x="1337" y="605"/>
                  </a:lnTo>
                  <a:lnTo>
                    <a:pt x="1346" y="614"/>
                  </a:lnTo>
                  <a:lnTo>
                    <a:pt x="1346" y="618"/>
                  </a:lnTo>
                  <a:lnTo>
                    <a:pt x="1354" y="626"/>
                  </a:lnTo>
                  <a:lnTo>
                    <a:pt x="1354" y="635"/>
                  </a:lnTo>
                  <a:lnTo>
                    <a:pt x="1363" y="643"/>
                  </a:lnTo>
                  <a:lnTo>
                    <a:pt x="1363" y="652"/>
                  </a:lnTo>
                  <a:lnTo>
                    <a:pt x="1409" y="694"/>
                  </a:lnTo>
                  <a:lnTo>
                    <a:pt x="1409" y="703"/>
                  </a:lnTo>
                  <a:lnTo>
                    <a:pt x="1439" y="732"/>
                  </a:lnTo>
                  <a:lnTo>
                    <a:pt x="1439" y="741"/>
                  </a:lnTo>
                  <a:lnTo>
                    <a:pt x="1447" y="749"/>
                  </a:lnTo>
                  <a:lnTo>
                    <a:pt x="1447" y="758"/>
                  </a:lnTo>
                  <a:lnTo>
                    <a:pt x="1452" y="762"/>
                  </a:lnTo>
                  <a:lnTo>
                    <a:pt x="1452" y="770"/>
                  </a:lnTo>
                  <a:lnTo>
                    <a:pt x="1460" y="779"/>
                  </a:lnTo>
                  <a:lnTo>
                    <a:pt x="1460" y="787"/>
                  </a:lnTo>
                  <a:lnTo>
                    <a:pt x="1469" y="791"/>
                  </a:lnTo>
                  <a:lnTo>
                    <a:pt x="1469" y="800"/>
                  </a:lnTo>
                  <a:lnTo>
                    <a:pt x="1477" y="808"/>
                  </a:lnTo>
                  <a:lnTo>
                    <a:pt x="1477" y="817"/>
                  </a:lnTo>
                  <a:lnTo>
                    <a:pt x="1481" y="825"/>
                  </a:lnTo>
                  <a:lnTo>
                    <a:pt x="1481" y="838"/>
                  </a:lnTo>
                  <a:lnTo>
                    <a:pt x="1498" y="855"/>
                  </a:lnTo>
                  <a:lnTo>
                    <a:pt x="1498" y="863"/>
                  </a:lnTo>
                  <a:lnTo>
                    <a:pt x="1515" y="876"/>
                  </a:lnTo>
                  <a:lnTo>
                    <a:pt x="1583" y="876"/>
                  </a:lnTo>
                  <a:lnTo>
                    <a:pt x="1583" y="893"/>
                  </a:lnTo>
                  <a:lnTo>
                    <a:pt x="1566" y="893"/>
                  </a:lnTo>
                  <a:lnTo>
                    <a:pt x="1557" y="897"/>
                  </a:lnTo>
                  <a:lnTo>
                    <a:pt x="1536" y="897"/>
                  </a:lnTo>
                  <a:lnTo>
                    <a:pt x="1536" y="914"/>
                  </a:lnTo>
                  <a:lnTo>
                    <a:pt x="1557" y="935"/>
                  </a:lnTo>
                  <a:lnTo>
                    <a:pt x="1566" y="935"/>
                  </a:lnTo>
                  <a:lnTo>
                    <a:pt x="1583" y="952"/>
                  </a:lnTo>
                  <a:lnTo>
                    <a:pt x="1596" y="952"/>
                  </a:lnTo>
                  <a:lnTo>
                    <a:pt x="1596" y="982"/>
                  </a:lnTo>
                  <a:lnTo>
                    <a:pt x="1583" y="999"/>
                  </a:lnTo>
                  <a:lnTo>
                    <a:pt x="1583" y="1020"/>
                  </a:lnTo>
                  <a:lnTo>
                    <a:pt x="1574" y="1028"/>
                  </a:lnTo>
                  <a:lnTo>
                    <a:pt x="1574" y="1033"/>
                  </a:lnTo>
                  <a:lnTo>
                    <a:pt x="1583" y="1041"/>
                  </a:lnTo>
                  <a:lnTo>
                    <a:pt x="1591" y="1041"/>
                  </a:lnTo>
                  <a:lnTo>
                    <a:pt x="1596" y="1050"/>
                  </a:lnTo>
                  <a:lnTo>
                    <a:pt x="1604" y="1050"/>
                  </a:lnTo>
                  <a:lnTo>
                    <a:pt x="1612" y="1058"/>
                  </a:lnTo>
                  <a:lnTo>
                    <a:pt x="1621" y="1058"/>
                  </a:lnTo>
                  <a:lnTo>
                    <a:pt x="1625" y="1067"/>
                  </a:lnTo>
                  <a:lnTo>
                    <a:pt x="1621" y="1071"/>
                  </a:lnTo>
                  <a:lnTo>
                    <a:pt x="1621" y="1079"/>
                  </a:lnTo>
                  <a:lnTo>
                    <a:pt x="1642" y="1079"/>
                  </a:lnTo>
                  <a:lnTo>
                    <a:pt x="1659" y="1096"/>
                  </a:lnTo>
                  <a:lnTo>
                    <a:pt x="1659" y="1139"/>
                  </a:lnTo>
                  <a:lnTo>
                    <a:pt x="1663" y="1139"/>
                  </a:lnTo>
                  <a:lnTo>
                    <a:pt x="1672" y="1147"/>
                  </a:lnTo>
                  <a:lnTo>
                    <a:pt x="1672" y="1177"/>
                  </a:lnTo>
                  <a:lnTo>
                    <a:pt x="1663" y="1185"/>
                  </a:lnTo>
                  <a:lnTo>
                    <a:pt x="1663" y="1202"/>
                  </a:lnTo>
                  <a:lnTo>
                    <a:pt x="1659" y="1202"/>
                  </a:lnTo>
                  <a:lnTo>
                    <a:pt x="1621" y="1164"/>
                  </a:lnTo>
                  <a:lnTo>
                    <a:pt x="1621" y="1155"/>
                  </a:lnTo>
                  <a:lnTo>
                    <a:pt x="1583" y="1117"/>
                  </a:lnTo>
                  <a:lnTo>
                    <a:pt x="1574" y="1126"/>
                  </a:lnTo>
                  <a:lnTo>
                    <a:pt x="1574" y="1134"/>
                  </a:lnTo>
                  <a:lnTo>
                    <a:pt x="1566" y="1139"/>
                  </a:lnTo>
                  <a:lnTo>
                    <a:pt x="1566" y="1147"/>
                  </a:lnTo>
                  <a:lnTo>
                    <a:pt x="1557" y="1155"/>
                  </a:lnTo>
                  <a:lnTo>
                    <a:pt x="1557" y="1177"/>
                  </a:lnTo>
                  <a:lnTo>
                    <a:pt x="1545" y="1194"/>
                  </a:lnTo>
                  <a:lnTo>
                    <a:pt x="1536" y="1194"/>
                  </a:lnTo>
                  <a:lnTo>
                    <a:pt x="1536" y="1210"/>
                  </a:lnTo>
                  <a:lnTo>
                    <a:pt x="1553" y="1223"/>
                  </a:lnTo>
                  <a:lnTo>
                    <a:pt x="1553" y="1232"/>
                  </a:lnTo>
                  <a:lnTo>
                    <a:pt x="1566" y="1244"/>
                  </a:lnTo>
                  <a:lnTo>
                    <a:pt x="1566" y="1253"/>
                  </a:lnTo>
                  <a:lnTo>
                    <a:pt x="1574" y="1261"/>
                  </a:lnTo>
                  <a:lnTo>
                    <a:pt x="1574" y="1270"/>
                  </a:lnTo>
                  <a:lnTo>
                    <a:pt x="1583" y="1278"/>
                  </a:lnTo>
                  <a:lnTo>
                    <a:pt x="1583" y="1282"/>
                  </a:lnTo>
                  <a:lnTo>
                    <a:pt x="1591" y="1291"/>
                  </a:lnTo>
                  <a:lnTo>
                    <a:pt x="1591" y="1299"/>
                  </a:lnTo>
                  <a:lnTo>
                    <a:pt x="1596" y="1308"/>
                  </a:lnTo>
                  <a:lnTo>
                    <a:pt x="1596" y="1316"/>
                  </a:lnTo>
                  <a:lnTo>
                    <a:pt x="1604" y="1321"/>
                  </a:lnTo>
                  <a:lnTo>
                    <a:pt x="1604" y="1337"/>
                  </a:lnTo>
                  <a:lnTo>
                    <a:pt x="1583" y="1337"/>
                  </a:lnTo>
                  <a:lnTo>
                    <a:pt x="1583" y="1350"/>
                  </a:lnTo>
                  <a:lnTo>
                    <a:pt x="1557" y="1350"/>
                  </a:lnTo>
                  <a:lnTo>
                    <a:pt x="1553" y="1359"/>
                  </a:lnTo>
                  <a:lnTo>
                    <a:pt x="1515" y="1359"/>
                  </a:lnTo>
                  <a:lnTo>
                    <a:pt x="1507" y="1350"/>
                  </a:lnTo>
                  <a:lnTo>
                    <a:pt x="1507" y="1346"/>
                  </a:lnTo>
                  <a:lnTo>
                    <a:pt x="1498" y="1337"/>
                  </a:lnTo>
                  <a:lnTo>
                    <a:pt x="1498" y="1321"/>
                  </a:lnTo>
                  <a:lnTo>
                    <a:pt x="1515" y="1321"/>
                  </a:lnTo>
                  <a:lnTo>
                    <a:pt x="1515" y="1308"/>
                  </a:lnTo>
                  <a:lnTo>
                    <a:pt x="1507" y="1308"/>
                  </a:lnTo>
                  <a:lnTo>
                    <a:pt x="1498" y="1299"/>
                  </a:lnTo>
                  <a:lnTo>
                    <a:pt x="1490" y="130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5" name="Freeform 61">
              <a:extLst>
                <a:ext uri="{FF2B5EF4-FFF2-40B4-BE49-F238E27FC236}">
                  <a16:creationId xmlns:a16="http://schemas.microsoft.com/office/drawing/2014/main" id="{CF02484B-1FBF-49F0-ABC7-30738D69F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9" y="3278"/>
              <a:ext cx="189" cy="226"/>
            </a:xfrm>
            <a:custGeom>
              <a:avLst/>
              <a:gdLst>
                <a:gd name="T0" fmla="*/ 508 w 838"/>
                <a:gd name="T1" fmla="*/ 749 h 1003"/>
                <a:gd name="T2" fmla="*/ 521 w 838"/>
                <a:gd name="T3" fmla="*/ 702 h 1003"/>
                <a:gd name="T4" fmla="*/ 550 w 838"/>
                <a:gd name="T5" fmla="*/ 685 h 1003"/>
                <a:gd name="T6" fmla="*/ 597 w 838"/>
                <a:gd name="T7" fmla="*/ 702 h 1003"/>
                <a:gd name="T8" fmla="*/ 643 w 838"/>
                <a:gd name="T9" fmla="*/ 673 h 1003"/>
                <a:gd name="T10" fmla="*/ 635 w 838"/>
                <a:gd name="T11" fmla="*/ 643 h 1003"/>
                <a:gd name="T12" fmla="*/ 656 w 838"/>
                <a:gd name="T13" fmla="*/ 609 h 1003"/>
                <a:gd name="T14" fmla="*/ 643 w 838"/>
                <a:gd name="T15" fmla="*/ 520 h 1003"/>
                <a:gd name="T16" fmla="*/ 665 w 838"/>
                <a:gd name="T17" fmla="*/ 444 h 1003"/>
                <a:gd name="T18" fmla="*/ 694 w 838"/>
                <a:gd name="T19" fmla="*/ 385 h 1003"/>
                <a:gd name="T20" fmla="*/ 825 w 838"/>
                <a:gd name="T21" fmla="*/ 355 h 1003"/>
                <a:gd name="T22" fmla="*/ 838 w 838"/>
                <a:gd name="T23" fmla="*/ 326 h 1003"/>
                <a:gd name="T24" fmla="*/ 800 w 838"/>
                <a:gd name="T25" fmla="*/ 233 h 1003"/>
                <a:gd name="T26" fmla="*/ 770 w 838"/>
                <a:gd name="T27" fmla="*/ 220 h 1003"/>
                <a:gd name="T28" fmla="*/ 681 w 838"/>
                <a:gd name="T29" fmla="*/ 182 h 1003"/>
                <a:gd name="T30" fmla="*/ 665 w 838"/>
                <a:gd name="T31" fmla="*/ 123 h 1003"/>
                <a:gd name="T32" fmla="*/ 643 w 838"/>
                <a:gd name="T33" fmla="*/ 114 h 1003"/>
                <a:gd name="T34" fmla="*/ 614 w 838"/>
                <a:gd name="T35" fmla="*/ 89 h 1003"/>
                <a:gd name="T36" fmla="*/ 559 w 838"/>
                <a:gd name="T37" fmla="*/ 89 h 1003"/>
                <a:gd name="T38" fmla="*/ 491 w 838"/>
                <a:gd name="T39" fmla="*/ 67 h 1003"/>
                <a:gd name="T40" fmla="*/ 461 w 838"/>
                <a:gd name="T41" fmla="*/ 67 h 1003"/>
                <a:gd name="T42" fmla="*/ 406 w 838"/>
                <a:gd name="T43" fmla="*/ 55 h 1003"/>
                <a:gd name="T44" fmla="*/ 339 w 838"/>
                <a:gd name="T45" fmla="*/ 17 h 1003"/>
                <a:gd name="T46" fmla="*/ 292 w 838"/>
                <a:gd name="T47" fmla="*/ 0 h 1003"/>
                <a:gd name="T48" fmla="*/ 258 w 838"/>
                <a:gd name="T49" fmla="*/ 46 h 1003"/>
                <a:gd name="T50" fmla="*/ 212 w 838"/>
                <a:gd name="T51" fmla="*/ 63 h 1003"/>
                <a:gd name="T52" fmla="*/ 190 w 838"/>
                <a:gd name="T53" fmla="*/ 89 h 1003"/>
                <a:gd name="T54" fmla="*/ 220 w 838"/>
                <a:gd name="T55" fmla="*/ 106 h 1003"/>
                <a:gd name="T56" fmla="*/ 203 w 838"/>
                <a:gd name="T57" fmla="*/ 135 h 1003"/>
                <a:gd name="T58" fmla="*/ 190 w 838"/>
                <a:gd name="T59" fmla="*/ 173 h 1003"/>
                <a:gd name="T60" fmla="*/ 174 w 838"/>
                <a:gd name="T61" fmla="*/ 241 h 1003"/>
                <a:gd name="T62" fmla="*/ 165 w 838"/>
                <a:gd name="T63" fmla="*/ 262 h 1003"/>
                <a:gd name="T64" fmla="*/ 144 w 838"/>
                <a:gd name="T65" fmla="*/ 368 h 1003"/>
                <a:gd name="T66" fmla="*/ 144 w 838"/>
                <a:gd name="T67" fmla="*/ 440 h 1003"/>
                <a:gd name="T68" fmla="*/ 114 w 838"/>
                <a:gd name="T69" fmla="*/ 423 h 1003"/>
                <a:gd name="T70" fmla="*/ 85 w 838"/>
                <a:gd name="T71" fmla="*/ 423 h 1003"/>
                <a:gd name="T72" fmla="*/ 47 w 838"/>
                <a:gd name="T73" fmla="*/ 474 h 1003"/>
                <a:gd name="T74" fmla="*/ 30 w 838"/>
                <a:gd name="T75" fmla="*/ 512 h 1003"/>
                <a:gd name="T76" fmla="*/ 30 w 838"/>
                <a:gd name="T77" fmla="*/ 550 h 1003"/>
                <a:gd name="T78" fmla="*/ 55 w 838"/>
                <a:gd name="T79" fmla="*/ 605 h 1003"/>
                <a:gd name="T80" fmla="*/ 68 w 838"/>
                <a:gd name="T81" fmla="*/ 635 h 1003"/>
                <a:gd name="T82" fmla="*/ 55 w 838"/>
                <a:gd name="T83" fmla="*/ 702 h 1003"/>
                <a:gd name="T84" fmla="*/ 17 w 838"/>
                <a:gd name="T85" fmla="*/ 715 h 1003"/>
                <a:gd name="T86" fmla="*/ 38 w 838"/>
                <a:gd name="T87" fmla="*/ 762 h 1003"/>
                <a:gd name="T88" fmla="*/ 30 w 838"/>
                <a:gd name="T89" fmla="*/ 791 h 1003"/>
                <a:gd name="T90" fmla="*/ 8 w 838"/>
                <a:gd name="T91" fmla="*/ 817 h 1003"/>
                <a:gd name="T92" fmla="*/ 30 w 838"/>
                <a:gd name="T93" fmla="*/ 973 h 1003"/>
                <a:gd name="T94" fmla="*/ 135 w 838"/>
                <a:gd name="T95" fmla="*/ 986 h 1003"/>
                <a:gd name="T96" fmla="*/ 165 w 838"/>
                <a:gd name="T97" fmla="*/ 986 h 1003"/>
                <a:gd name="T98" fmla="*/ 212 w 838"/>
                <a:gd name="T99" fmla="*/ 944 h 1003"/>
                <a:gd name="T100" fmla="*/ 279 w 838"/>
                <a:gd name="T101" fmla="*/ 935 h 1003"/>
                <a:gd name="T102" fmla="*/ 326 w 838"/>
                <a:gd name="T103" fmla="*/ 935 h 1003"/>
                <a:gd name="T104" fmla="*/ 364 w 838"/>
                <a:gd name="T105" fmla="*/ 956 h 1003"/>
                <a:gd name="T106" fmla="*/ 394 w 838"/>
                <a:gd name="T107" fmla="*/ 914 h 1003"/>
                <a:gd name="T108" fmla="*/ 377 w 838"/>
                <a:gd name="T109" fmla="*/ 876 h 1003"/>
                <a:gd name="T110" fmla="*/ 402 w 838"/>
                <a:gd name="T111" fmla="*/ 829 h 1003"/>
                <a:gd name="T112" fmla="*/ 432 w 838"/>
                <a:gd name="T113" fmla="*/ 800 h 1003"/>
                <a:gd name="T114" fmla="*/ 432 w 838"/>
                <a:gd name="T115" fmla="*/ 787 h 1003"/>
                <a:gd name="T116" fmla="*/ 444 w 838"/>
                <a:gd name="T117" fmla="*/ 762 h 1003"/>
                <a:gd name="T118" fmla="*/ 444 w 838"/>
                <a:gd name="T119" fmla="*/ 741 h 1003"/>
                <a:gd name="T120" fmla="*/ 423 w 838"/>
                <a:gd name="T121" fmla="*/ 702 h 1003"/>
                <a:gd name="T122" fmla="*/ 453 w 838"/>
                <a:gd name="T123" fmla="*/ 724 h 1003"/>
                <a:gd name="T124" fmla="*/ 470 w 838"/>
                <a:gd name="T125" fmla="*/ 745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38" h="1003">
                  <a:moveTo>
                    <a:pt x="470" y="745"/>
                  </a:moveTo>
                  <a:lnTo>
                    <a:pt x="478" y="749"/>
                  </a:lnTo>
                  <a:lnTo>
                    <a:pt x="483" y="749"/>
                  </a:lnTo>
                  <a:lnTo>
                    <a:pt x="508" y="749"/>
                  </a:lnTo>
                  <a:lnTo>
                    <a:pt x="508" y="741"/>
                  </a:lnTo>
                  <a:lnTo>
                    <a:pt x="512" y="732"/>
                  </a:lnTo>
                  <a:lnTo>
                    <a:pt x="512" y="711"/>
                  </a:lnTo>
                  <a:lnTo>
                    <a:pt x="521" y="702"/>
                  </a:lnTo>
                  <a:lnTo>
                    <a:pt x="521" y="681"/>
                  </a:lnTo>
                  <a:lnTo>
                    <a:pt x="538" y="681"/>
                  </a:lnTo>
                  <a:lnTo>
                    <a:pt x="546" y="685"/>
                  </a:lnTo>
                  <a:lnTo>
                    <a:pt x="550" y="685"/>
                  </a:lnTo>
                  <a:lnTo>
                    <a:pt x="567" y="702"/>
                  </a:lnTo>
                  <a:lnTo>
                    <a:pt x="567" y="711"/>
                  </a:lnTo>
                  <a:lnTo>
                    <a:pt x="588" y="711"/>
                  </a:lnTo>
                  <a:lnTo>
                    <a:pt x="597" y="702"/>
                  </a:lnTo>
                  <a:lnTo>
                    <a:pt x="597" y="694"/>
                  </a:lnTo>
                  <a:lnTo>
                    <a:pt x="605" y="685"/>
                  </a:lnTo>
                  <a:lnTo>
                    <a:pt x="643" y="685"/>
                  </a:lnTo>
                  <a:lnTo>
                    <a:pt x="643" y="673"/>
                  </a:lnTo>
                  <a:lnTo>
                    <a:pt x="635" y="664"/>
                  </a:lnTo>
                  <a:lnTo>
                    <a:pt x="635" y="656"/>
                  </a:lnTo>
                  <a:lnTo>
                    <a:pt x="643" y="647"/>
                  </a:lnTo>
                  <a:lnTo>
                    <a:pt x="635" y="643"/>
                  </a:lnTo>
                  <a:lnTo>
                    <a:pt x="635" y="626"/>
                  </a:lnTo>
                  <a:lnTo>
                    <a:pt x="643" y="618"/>
                  </a:lnTo>
                  <a:lnTo>
                    <a:pt x="652" y="618"/>
                  </a:lnTo>
                  <a:lnTo>
                    <a:pt x="656" y="609"/>
                  </a:lnTo>
                  <a:lnTo>
                    <a:pt x="656" y="567"/>
                  </a:lnTo>
                  <a:lnTo>
                    <a:pt x="652" y="558"/>
                  </a:lnTo>
                  <a:lnTo>
                    <a:pt x="652" y="529"/>
                  </a:lnTo>
                  <a:lnTo>
                    <a:pt x="643" y="520"/>
                  </a:lnTo>
                  <a:lnTo>
                    <a:pt x="643" y="499"/>
                  </a:lnTo>
                  <a:lnTo>
                    <a:pt x="652" y="491"/>
                  </a:lnTo>
                  <a:lnTo>
                    <a:pt x="652" y="444"/>
                  </a:lnTo>
                  <a:lnTo>
                    <a:pt x="665" y="444"/>
                  </a:lnTo>
                  <a:lnTo>
                    <a:pt x="665" y="423"/>
                  </a:lnTo>
                  <a:lnTo>
                    <a:pt x="673" y="415"/>
                  </a:lnTo>
                  <a:lnTo>
                    <a:pt x="673" y="406"/>
                  </a:lnTo>
                  <a:lnTo>
                    <a:pt x="694" y="385"/>
                  </a:lnTo>
                  <a:lnTo>
                    <a:pt x="808" y="385"/>
                  </a:lnTo>
                  <a:lnTo>
                    <a:pt x="808" y="368"/>
                  </a:lnTo>
                  <a:lnTo>
                    <a:pt x="825" y="368"/>
                  </a:lnTo>
                  <a:lnTo>
                    <a:pt x="825" y="355"/>
                  </a:lnTo>
                  <a:lnTo>
                    <a:pt x="817" y="347"/>
                  </a:lnTo>
                  <a:lnTo>
                    <a:pt x="817" y="338"/>
                  </a:lnTo>
                  <a:lnTo>
                    <a:pt x="830" y="326"/>
                  </a:lnTo>
                  <a:lnTo>
                    <a:pt x="838" y="326"/>
                  </a:lnTo>
                  <a:lnTo>
                    <a:pt x="838" y="279"/>
                  </a:lnTo>
                  <a:lnTo>
                    <a:pt x="830" y="271"/>
                  </a:lnTo>
                  <a:lnTo>
                    <a:pt x="830" y="262"/>
                  </a:lnTo>
                  <a:lnTo>
                    <a:pt x="800" y="233"/>
                  </a:lnTo>
                  <a:lnTo>
                    <a:pt x="796" y="233"/>
                  </a:lnTo>
                  <a:lnTo>
                    <a:pt x="787" y="228"/>
                  </a:lnTo>
                  <a:lnTo>
                    <a:pt x="779" y="228"/>
                  </a:lnTo>
                  <a:lnTo>
                    <a:pt x="770" y="220"/>
                  </a:lnTo>
                  <a:lnTo>
                    <a:pt x="711" y="220"/>
                  </a:lnTo>
                  <a:lnTo>
                    <a:pt x="694" y="203"/>
                  </a:lnTo>
                  <a:lnTo>
                    <a:pt x="694" y="194"/>
                  </a:lnTo>
                  <a:lnTo>
                    <a:pt x="681" y="182"/>
                  </a:lnTo>
                  <a:lnTo>
                    <a:pt x="681" y="173"/>
                  </a:lnTo>
                  <a:lnTo>
                    <a:pt x="673" y="165"/>
                  </a:lnTo>
                  <a:lnTo>
                    <a:pt x="673" y="127"/>
                  </a:lnTo>
                  <a:lnTo>
                    <a:pt x="665" y="123"/>
                  </a:lnTo>
                  <a:lnTo>
                    <a:pt x="665" y="114"/>
                  </a:lnTo>
                  <a:lnTo>
                    <a:pt x="656" y="114"/>
                  </a:lnTo>
                  <a:lnTo>
                    <a:pt x="652" y="123"/>
                  </a:lnTo>
                  <a:lnTo>
                    <a:pt x="643" y="114"/>
                  </a:lnTo>
                  <a:lnTo>
                    <a:pt x="643" y="106"/>
                  </a:lnTo>
                  <a:lnTo>
                    <a:pt x="635" y="97"/>
                  </a:lnTo>
                  <a:lnTo>
                    <a:pt x="618" y="97"/>
                  </a:lnTo>
                  <a:lnTo>
                    <a:pt x="614" y="89"/>
                  </a:lnTo>
                  <a:lnTo>
                    <a:pt x="605" y="97"/>
                  </a:lnTo>
                  <a:lnTo>
                    <a:pt x="588" y="97"/>
                  </a:lnTo>
                  <a:lnTo>
                    <a:pt x="580" y="89"/>
                  </a:lnTo>
                  <a:lnTo>
                    <a:pt x="559" y="89"/>
                  </a:lnTo>
                  <a:lnTo>
                    <a:pt x="529" y="63"/>
                  </a:lnTo>
                  <a:lnTo>
                    <a:pt x="521" y="63"/>
                  </a:lnTo>
                  <a:lnTo>
                    <a:pt x="512" y="67"/>
                  </a:lnTo>
                  <a:lnTo>
                    <a:pt x="491" y="67"/>
                  </a:lnTo>
                  <a:lnTo>
                    <a:pt x="483" y="63"/>
                  </a:lnTo>
                  <a:lnTo>
                    <a:pt x="474" y="63"/>
                  </a:lnTo>
                  <a:lnTo>
                    <a:pt x="470" y="67"/>
                  </a:lnTo>
                  <a:lnTo>
                    <a:pt x="461" y="67"/>
                  </a:lnTo>
                  <a:lnTo>
                    <a:pt x="453" y="63"/>
                  </a:lnTo>
                  <a:lnTo>
                    <a:pt x="440" y="63"/>
                  </a:lnTo>
                  <a:lnTo>
                    <a:pt x="432" y="55"/>
                  </a:lnTo>
                  <a:lnTo>
                    <a:pt x="406" y="55"/>
                  </a:lnTo>
                  <a:lnTo>
                    <a:pt x="394" y="38"/>
                  </a:lnTo>
                  <a:lnTo>
                    <a:pt x="394" y="17"/>
                  </a:lnTo>
                  <a:lnTo>
                    <a:pt x="377" y="17"/>
                  </a:lnTo>
                  <a:lnTo>
                    <a:pt x="339" y="17"/>
                  </a:lnTo>
                  <a:lnTo>
                    <a:pt x="334" y="8"/>
                  </a:lnTo>
                  <a:lnTo>
                    <a:pt x="317" y="8"/>
                  </a:lnTo>
                  <a:lnTo>
                    <a:pt x="309" y="0"/>
                  </a:lnTo>
                  <a:lnTo>
                    <a:pt x="292" y="0"/>
                  </a:lnTo>
                  <a:lnTo>
                    <a:pt x="292" y="38"/>
                  </a:lnTo>
                  <a:lnTo>
                    <a:pt x="279" y="38"/>
                  </a:lnTo>
                  <a:lnTo>
                    <a:pt x="271" y="46"/>
                  </a:lnTo>
                  <a:lnTo>
                    <a:pt x="258" y="46"/>
                  </a:lnTo>
                  <a:lnTo>
                    <a:pt x="250" y="55"/>
                  </a:lnTo>
                  <a:lnTo>
                    <a:pt x="229" y="55"/>
                  </a:lnTo>
                  <a:lnTo>
                    <a:pt x="220" y="63"/>
                  </a:lnTo>
                  <a:lnTo>
                    <a:pt x="212" y="63"/>
                  </a:lnTo>
                  <a:lnTo>
                    <a:pt x="203" y="67"/>
                  </a:lnTo>
                  <a:lnTo>
                    <a:pt x="195" y="67"/>
                  </a:lnTo>
                  <a:lnTo>
                    <a:pt x="190" y="76"/>
                  </a:lnTo>
                  <a:lnTo>
                    <a:pt x="190" y="89"/>
                  </a:lnTo>
                  <a:lnTo>
                    <a:pt x="195" y="89"/>
                  </a:lnTo>
                  <a:lnTo>
                    <a:pt x="203" y="97"/>
                  </a:lnTo>
                  <a:lnTo>
                    <a:pt x="212" y="97"/>
                  </a:lnTo>
                  <a:lnTo>
                    <a:pt x="220" y="106"/>
                  </a:lnTo>
                  <a:lnTo>
                    <a:pt x="212" y="114"/>
                  </a:lnTo>
                  <a:lnTo>
                    <a:pt x="212" y="123"/>
                  </a:lnTo>
                  <a:lnTo>
                    <a:pt x="203" y="127"/>
                  </a:lnTo>
                  <a:lnTo>
                    <a:pt x="203" y="135"/>
                  </a:lnTo>
                  <a:lnTo>
                    <a:pt x="195" y="144"/>
                  </a:lnTo>
                  <a:lnTo>
                    <a:pt x="195" y="152"/>
                  </a:lnTo>
                  <a:lnTo>
                    <a:pt x="190" y="161"/>
                  </a:lnTo>
                  <a:lnTo>
                    <a:pt x="190" y="173"/>
                  </a:lnTo>
                  <a:lnTo>
                    <a:pt x="195" y="182"/>
                  </a:lnTo>
                  <a:lnTo>
                    <a:pt x="195" y="211"/>
                  </a:lnTo>
                  <a:lnTo>
                    <a:pt x="174" y="233"/>
                  </a:lnTo>
                  <a:lnTo>
                    <a:pt x="174" y="241"/>
                  </a:lnTo>
                  <a:lnTo>
                    <a:pt x="165" y="241"/>
                  </a:lnTo>
                  <a:lnTo>
                    <a:pt x="161" y="249"/>
                  </a:lnTo>
                  <a:lnTo>
                    <a:pt x="161" y="258"/>
                  </a:lnTo>
                  <a:lnTo>
                    <a:pt x="165" y="262"/>
                  </a:lnTo>
                  <a:lnTo>
                    <a:pt x="165" y="334"/>
                  </a:lnTo>
                  <a:lnTo>
                    <a:pt x="161" y="338"/>
                  </a:lnTo>
                  <a:lnTo>
                    <a:pt x="161" y="355"/>
                  </a:lnTo>
                  <a:lnTo>
                    <a:pt x="144" y="368"/>
                  </a:lnTo>
                  <a:lnTo>
                    <a:pt x="144" y="402"/>
                  </a:lnTo>
                  <a:lnTo>
                    <a:pt x="152" y="406"/>
                  </a:lnTo>
                  <a:lnTo>
                    <a:pt x="152" y="432"/>
                  </a:lnTo>
                  <a:lnTo>
                    <a:pt x="144" y="440"/>
                  </a:lnTo>
                  <a:lnTo>
                    <a:pt x="135" y="440"/>
                  </a:lnTo>
                  <a:lnTo>
                    <a:pt x="127" y="432"/>
                  </a:lnTo>
                  <a:lnTo>
                    <a:pt x="123" y="432"/>
                  </a:lnTo>
                  <a:lnTo>
                    <a:pt x="114" y="423"/>
                  </a:lnTo>
                  <a:lnTo>
                    <a:pt x="114" y="415"/>
                  </a:lnTo>
                  <a:lnTo>
                    <a:pt x="106" y="406"/>
                  </a:lnTo>
                  <a:lnTo>
                    <a:pt x="97" y="406"/>
                  </a:lnTo>
                  <a:lnTo>
                    <a:pt x="85" y="423"/>
                  </a:lnTo>
                  <a:lnTo>
                    <a:pt x="85" y="432"/>
                  </a:lnTo>
                  <a:lnTo>
                    <a:pt x="59" y="453"/>
                  </a:lnTo>
                  <a:lnTo>
                    <a:pt x="59" y="461"/>
                  </a:lnTo>
                  <a:lnTo>
                    <a:pt x="47" y="474"/>
                  </a:lnTo>
                  <a:lnTo>
                    <a:pt x="47" y="491"/>
                  </a:lnTo>
                  <a:lnTo>
                    <a:pt x="38" y="499"/>
                  </a:lnTo>
                  <a:lnTo>
                    <a:pt x="38" y="503"/>
                  </a:lnTo>
                  <a:lnTo>
                    <a:pt x="30" y="512"/>
                  </a:lnTo>
                  <a:lnTo>
                    <a:pt x="30" y="520"/>
                  </a:lnTo>
                  <a:lnTo>
                    <a:pt x="21" y="529"/>
                  </a:lnTo>
                  <a:lnTo>
                    <a:pt x="21" y="542"/>
                  </a:lnTo>
                  <a:lnTo>
                    <a:pt x="30" y="550"/>
                  </a:lnTo>
                  <a:lnTo>
                    <a:pt x="30" y="575"/>
                  </a:lnTo>
                  <a:lnTo>
                    <a:pt x="38" y="580"/>
                  </a:lnTo>
                  <a:lnTo>
                    <a:pt x="38" y="588"/>
                  </a:lnTo>
                  <a:lnTo>
                    <a:pt x="55" y="605"/>
                  </a:lnTo>
                  <a:lnTo>
                    <a:pt x="55" y="609"/>
                  </a:lnTo>
                  <a:lnTo>
                    <a:pt x="59" y="618"/>
                  </a:lnTo>
                  <a:lnTo>
                    <a:pt x="59" y="626"/>
                  </a:lnTo>
                  <a:lnTo>
                    <a:pt x="68" y="635"/>
                  </a:lnTo>
                  <a:lnTo>
                    <a:pt x="85" y="635"/>
                  </a:lnTo>
                  <a:lnTo>
                    <a:pt x="85" y="681"/>
                  </a:lnTo>
                  <a:lnTo>
                    <a:pt x="76" y="681"/>
                  </a:lnTo>
                  <a:lnTo>
                    <a:pt x="55" y="702"/>
                  </a:lnTo>
                  <a:lnTo>
                    <a:pt x="38" y="702"/>
                  </a:lnTo>
                  <a:lnTo>
                    <a:pt x="30" y="711"/>
                  </a:lnTo>
                  <a:lnTo>
                    <a:pt x="21" y="711"/>
                  </a:lnTo>
                  <a:lnTo>
                    <a:pt x="17" y="715"/>
                  </a:lnTo>
                  <a:lnTo>
                    <a:pt x="17" y="732"/>
                  </a:lnTo>
                  <a:lnTo>
                    <a:pt x="21" y="741"/>
                  </a:lnTo>
                  <a:lnTo>
                    <a:pt x="21" y="749"/>
                  </a:lnTo>
                  <a:lnTo>
                    <a:pt x="38" y="762"/>
                  </a:lnTo>
                  <a:lnTo>
                    <a:pt x="30" y="770"/>
                  </a:lnTo>
                  <a:lnTo>
                    <a:pt x="30" y="779"/>
                  </a:lnTo>
                  <a:lnTo>
                    <a:pt x="38" y="787"/>
                  </a:lnTo>
                  <a:lnTo>
                    <a:pt x="30" y="791"/>
                  </a:lnTo>
                  <a:lnTo>
                    <a:pt x="21" y="791"/>
                  </a:lnTo>
                  <a:lnTo>
                    <a:pt x="17" y="800"/>
                  </a:lnTo>
                  <a:lnTo>
                    <a:pt x="17" y="808"/>
                  </a:lnTo>
                  <a:lnTo>
                    <a:pt x="8" y="817"/>
                  </a:lnTo>
                  <a:lnTo>
                    <a:pt x="8" y="855"/>
                  </a:lnTo>
                  <a:lnTo>
                    <a:pt x="0" y="859"/>
                  </a:lnTo>
                  <a:lnTo>
                    <a:pt x="0" y="973"/>
                  </a:lnTo>
                  <a:lnTo>
                    <a:pt x="30" y="973"/>
                  </a:lnTo>
                  <a:lnTo>
                    <a:pt x="38" y="982"/>
                  </a:lnTo>
                  <a:lnTo>
                    <a:pt x="68" y="982"/>
                  </a:lnTo>
                  <a:lnTo>
                    <a:pt x="76" y="986"/>
                  </a:lnTo>
                  <a:lnTo>
                    <a:pt x="135" y="986"/>
                  </a:lnTo>
                  <a:lnTo>
                    <a:pt x="152" y="1003"/>
                  </a:lnTo>
                  <a:lnTo>
                    <a:pt x="174" y="1003"/>
                  </a:lnTo>
                  <a:lnTo>
                    <a:pt x="174" y="994"/>
                  </a:lnTo>
                  <a:lnTo>
                    <a:pt x="165" y="986"/>
                  </a:lnTo>
                  <a:lnTo>
                    <a:pt x="165" y="982"/>
                  </a:lnTo>
                  <a:lnTo>
                    <a:pt x="182" y="965"/>
                  </a:lnTo>
                  <a:lnTo>
                    <a:pt x="190" y="965"/>
                  </a:lnTo>
                  <a:lnTo>
                    <a:pt x="212" y="944"/>
                  </a:lnTo>
                  <a:lnTo>
                    <a:pt x="212" y="927"/>
                  </a:lnTo>
                  <a:lnTo>
                    <a:pt x="220" y="923"/>
                  </a:lnTo>
                  <a:lnTo>
                    <a:pt x="279" y="923"/>
                  </a:lnTo>
                  <a:lnTo>
                    <a:pt x="279" y="935"/>
                  </a:lnTo>
                  <a:lnTo>
                    <a:pt x="301" y="935"/>
                  </a:lnTo>
                  <a:lnTo>
                    <a:pt x="309" y="927"/>
                  </a:lnTo>
                  <a:lnTo>
                    <a:pt x="317" y="935"/>
                  </a:lnTo>
                  <a:lnTo>
                    <a:pt x="326" y="935"/>
                  </a:lnTo>
                  <a:lnTo>
                    <a:pt x="334" y="944"/>
                  </a:lnTo>
                  <a:lnTo>
                    <a:pt x="334" y="952"/>
                  </a:lnTo>
                  <a:lnTo>
                    <a:pt x="339" y="956"/>
                  </a:lnTo>
                  <a:lnTo>
                    <a:pt x="364" y="956"/>
                  </a:lnTo>
                  <a:lnTo>
                    <a:pt x="385" y="935"/>
                  </a:lnTo>
                  <a:lnTo>
                    <a:pt x="385" y="927"/>
                  </a:lnTo>
                  <a:lnTo>
                    <a:pt x="394" y="923"/>
                  </a:lnTo>
                  <a:lnTo>
                    <a:pt x="394" y="914"/>
                  </a:lnTo>
                  <a:lnTo>
                    <a:pt x="377" y="897"/>
                  </a:lnTo>
                  <a:lnTo>
                    <a:pt x="368" y="897"/>
                  </a:lnTo>
                  <a:lnTo>
                    <a:pt x="368" y="884"/>
                  </a:lnTo>
                  <a:lnTo>
                    <a:pt x="377" y="876"/>
                  </a:lnTo>
                  <a:lnTo>
                    <a:pt x="377" y="855"/>
                  </a:lnTo>
                  <a:lnTo>
                    <a:pt x="394" y="855"/>
                  </a:lnTo>
                  <a:lnTo>
                    <a:pt x="402" y="846"/>
                  </a:lnTo>
                  <a:lnTo>
                    <a:pt x="402" y="829"/>
                  </a:lnTo>
                  <a:lnTo>
                    <a:pt x="406" y="829"/>
                  </a:lnTo>
                  <a:lnTo>
                    <a:pt x="423" y="817"/>
                  </a:lnTo>
                  <a:lnTo>
                    <a:pt x="432" y="817"/>
                  </a:lnTo>
                  <a:lnTo>
                    <a:pt x="432" y="800"/>
                  </a:lnTo>
                  <a:lnTo>
                    <a:pt x="440" y="800"/>
                  </a:lnTo>
                  <a:lnTo>
                    <a:pt x="444" y="791"/>
                  </a:lnTo>
                  <a:lnTo>
                    <a:pt x="440" y="787"/>
                  </a:lnTo>
                  <a:lnTo>
                    <a:pt x="432" y="787"/>
                  </a:lnTo>
                  <a:lnTo>
                    <a:pt x="432" y="770"/>
                  </a:lnTo>
                  <a:lnTo>
                    <a:pt x="432" y="753"/>
                  </a:lnTo>
                  <a:lnTo>
                    <a:pt x="440" y="753"/>
                  </a:lnTo>
                  <a:lnTo>
                    <a:pt x="444" y="762"/>
                  </a:lnTo>
                  <a:lnTo>
                    <a:pt x="461" y="762"/>
                  </a:lnTo>
                  <a:lnTo>
                    <a:pt x="457" y="749"/>
                  </a:lnTo>
                  <a:lnTo>
                    <a:pt x="453" y="745"/>
                  </a:lnTo>
                  <a:lnTo>
                    <a:pt x="444" y="741"/>
                  </a:lnTo>
                  <a:lnTo>
                    <a:pt x="440" y="732"/>
                  </a:lnTo>
                  <a:lnTo>
                    <a:pt x="432" y="732"/>
                  </a:lnTo>
                  <a:lnTo>
                    <a:pt x="423" y="724"/>
                  </a:lnTo>
                  <a:lnTo>
                    <a:pt x="423" y="702"/>
                  </a:lnTo>
                  <a:lnTo>
                    <a:pt x="432" y="702"/>
                  </a:lnTo>
                  <a:lnTo>
                    <a:pt x="440" y="694"/>
                  </a:lnTo>
                  <a:lnTo>
                    <a:pt x="461" y="715"/>
                  </a:lnTo>
                  <a:lnTo>
                    <a:pt x="453" y="724"/>
                  </a:lnTo>
                  <a:lnTo>
                    <a:pt x="457" y="728"/>
                  </a:lnTo>
                  <a:lnTo>
                    <a:pt x="461" y="736"/>
                  </a:lnTo>
                  <a:lnTo>
                    <a:pt x="466" y="741"/>
                  </a:lnTo>
                  <a:lnTo>
                    <a:pt x="470" y="745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62">
              <a:extLst>
                <a:ext uri="{FF2B5EF4-FFF2-40B4-BE49-F238E27FC236}">
                  <a16:creationId xmlns:a16="http://schemas.microsoft.com/office/drawing/2014/main" id="{BB5052D9-A8BE-4D2D-8D4D-7698A7B65B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5" y="1529"/>
              <a:ext cx="317" cy="250"/>
            </a:xfrm>
            <a:custGeom>
              <a:avLst/>
              <a:gdLst>
                <a:gd name="T0" fmla="*/ 1240 w 1405"/>
                <a:gd name="T1" fmla="*/ 580 h 1109"/>
                <a:gd name="T2" fmla="*/ 1096 w 1405"/>
                <a:gd name="T3" fmla="*/ 656 h 1109"/>
                <a:gd name="T4" fmla="*/ 1138 w 1405"/>
                <a:gd name="T5" fmla="*/ 724 h 1109"/>
                <a:gd name="T6" fmla="*/ 1126 w 1405"/>
                <a:gd name="T7" fmla="*/ 783 h 1109"/>
                <a:gd name="T8" fmla="*/ 1104 w 1405"/>
                <a:gd name="T9" fmla="*/ 838 h 1109"/>
                <a:gd name="T10" fmla="*/ 1134 w 1405"/>
                <a:gd name="T11" fmla="*/ 885 h 1109"/>
                <a:gd name="T12" fmla="*/ 1096 w 1405"/>
                <a:gd name="T13" fmla="*/ 990 h 1109"/>
                <a:gd name="T14" fmla="*/ 1011 w 1405"/>
                <a:gd name="T15" fmla="*/ 1020 h 1109"/>
                <a:gd name="T16" fmla="*/ 952 w 1405"/>
                <a:gd name="T17" fmla="*/ 1003 h 1109"/>
                <a:gd name="T18" fmla="*/ 897 w 1405"/>
                <a:gd name="T19" fmla="*/ 982 h 1109"/>
                <a:gd name="T20" fmla="*/ 838 w 1405"/>
                <a:gd name="T21" fmla="*/ 1003 h 1109"/>
                <a:gd name="T22" fmla="*/ 770 w 1405"/>
                <a:gd name="T23" fmla="*/ 1041 h 1109"/>
                <a:gd name="T24" fmla="*/ 635 w 1405"/>
                <a:gd name="T25" fmla="*/ 1020 h 1109"/>
                <a:gd name="T26" fmla="*/ 529 w 1405"/>
                <a:gd name="T27" fmla="*/ 1020 h 1109"/>
                <a:gd name="T28" fmla="*/ 453 w 1405"/>
                <a:gd name="T29" fmla="*/ 1033 h 1109"/>
                <a:gd name="T30" fmla="*/ 423 w 1405"/>
                <a:gd name="T31" fmla="*/ 982 h 1109"/>
                <a:gd name="T32" fmla="*/ 317 w 1405"/>
                <a:gd name="T33" fmla="*/ 1071 h 1109"/>
                <a:gd name="T34" fmla="*/ 279 w 1405"/>
                <a:gd name="T35" fmla="*/ 1096 h 1109"/>
                <a:gd name="T36" fmla="*/ 288 w 1405"/>
                <a:gd name="T37" fmla="*/ 1033 h 1109"/>
                <a:gd name="T38" fmla="*/ 194 w 1405"/>
                <a:gd name="T39" fmla="*/ 982 h 1109"/>
                <a:gd name="T40" fmla="*/ 97 w 1405"/>
                <a:gd name="T41" fmla="*/ 961 h 1109"/>
                <a:gd name="T42" fmla="*/ 17 w 1405"/>
                <a:gd name="T43" fmla="*/ 961 h 1109"/>
                <a:gd name="T44" fmla="*/ 38 w 1405"/>
                <a:gd name="T45" fmla="*/ 906 h 1109"/>
                <a:gd name="T46" fmla="*/ 59 w 1405"/>
                <a:gd name="T47" fmla="*/ 800 h 1109"/>
                <a:gd name="T48" fmla="*/ 97 w 1405"/>
                <a:gd name="T49" fmla="*/ 682 h 1109"/>
                <a:gd name="T50" fmla="*/ 152 w 1405"/>
                <a:gd name="T51" fmla="*/ 643 h 1109"/>
                <a:gd name="T52" fmla="*/ 127 w 1405"/>
                <a:gd name="T53" fmla="*/ 605 h 1109"/>
                <a:gd name="T54" fmla="*/ 144 w 1405"/>
                <a:gd name="T55" fmla="*/ 550 h 1109"/>
                <a:gd name="T56" fmla="*/ 173 w 1405"/>
                <a:gd name="T57" fmla="*/ 470 h 1109"/>
                <a:gd name="T58" fmla="*/ 38 w 1405"/>
                <a:gd name="T59" fmla="*/ 432 h 1109"/>
                <a:gd name="T60" fmla="*/ 55 w 1405"/>
                <a:gd name="T61" fmla="*/ 347 h 1109"/>
                <a:gd name="T62" fmla="*/ 38 w 1405"/>
                <a:gd name="T63" fmla="*/ 233 h 1109"/>
                <a:gd name="T64" fmla="*/ 46 w 1405"/>
                <a:gd name="T65" fmla="*/ 190 h 1109"/>
                <a:gd name="T66" fmla="*/ 118 w 1405"/>
                <a:gd name="T67" fmla="*/ 165 h 1109"/>
                <a:gd name="T68" fmla="*/ 182 w 1405"/>
                <a:gd name="T69" fmla="*/ 127 h 1109"/>
                <a:gd name="T70" fmla="*/ 249 w 1405"/>
                <a:gd name="T71" fmla="*/ 106 h 1109"/>
                <a:gd name="T72" fmla="*/ 317 w 1405"/>
                <a:gd name="T73" fmla="*/ 68 h 1109"/>
                <a:gd name="T74" fmla="*/ 368 w 1405"/>
                <a:gd name="T75" fmla="*/ 55 h 1109"/>
                <a:gd name="T76" fmla="*/ 482 w 1405"/>
                <a:gd name="T77" fmla="*/ 55 h 1109"/>
                <a:gd name="T78" fmla="*/ 567 w 1405"/>
                <a:gd name="T79" fmla="*/ 55 h 1109"/>
                <a:gd name="T80" fmla="*/ 647 w 1405"/>
                <a:gd name="T81" fmla="*/ 144 h 1109"/>
                <a:gd name="T82" fmla="*/ 724 w 1405"/>
                <a:gd name="T83" fmla="*/ 233 h 1109"/>
                <a:gd name="T84" fmla="*/ 825 w 1405"/>
                <a:gd name="T85" fmla="*/ 258 h 1109"/>
                <a:gd name="T86" fmla="*/ 914 w 1405"/>
                <a:gd name="T87" fmla="*/ 241 h 1109"/>
                <a:gd name="T88" fmla="*/ 965 w 1405"/>
                <a:gd name="T89" fmla="*/ 165 h 1109"/>
                <a:gd name="T90" fmla="*/ 1028 w 1405"/>
                <a:gd name="T91" fmla="*/ 76 h 1109"/>
                <a:gd name="T92" fmla="*/ 1117 w 1405"/>
                <a:gd name="T93" fmla="*/ 38 h 1109"/>
                <a:gd name="T94" fmla="*/ 1164 w 1405"/>
                <a:gd name="T95" fmla="*/ 8 h 1109"/>
                <a:gd name="T96" fmla="*/ 1223 w 1405"/>
                <a:gd name="T97" fmla="*/ 55 h 1109"/>
                <a:gd name="T98" fmla="*/ 1320 w 1405"/>
                <a:gd name="T99" fmla="*/ 127 h 1109"/>
                <a:gd name="T100" fmla="*/ 1380 w 1405"/>
                <a:gd name="T101" fmla="*/ 165 h 1109"/>
                <a:gd name="T102" fmla="*/ 1375 w 1405"/>
                <a:gd name="T103" fmla="*/ 326 h 1109"/>
                <a:gd name="T104" fmla="*/ 1405 w 1405"/>
                <a:gd name="T105" fmla="*/ 491 h 1109"/>
                <a:gd name="T106" fmla="*/ 1380 w 1405"/>
                <a:gd name="T107" fmla="*/ 567 h 1109"/>
                <a:gd name="T108" fmla="*/ 1367 w 1405"/>
                <a:gd name="T109" fmla="*/ 559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1109">
                  <a:moveTo>
                    <a:pt x="1367" y="559"/>
                  </a:moveTo>
                  <a:lnTo>
                    <a:pt x="1354" y="559"/>
                  </a:lnTo>
                  <a:lnTo>
                    <a:pt x="1346" y="567"/>
                  </a:lnTo>
                  <a:lnTo>
                    <a:pt x="1308" y="567"/>
                  </a:lnTo>
                  <a:lnTo>
                    <a:pt x="1299" y="576"/>
                  </a:lnTo>
                  <a:lnTo>
                    <a:pt x="1248" y="576"/>
                  </a:lnTo>
                  <a:lnTo>
                    <a:pt x="1240" y="580"/>
                  </a:lnTo>
                  <a:lnTo>
                    <a:pt x="1193" y="580"/>
                  </a:lnTo>
                  <a:lnTo>
                    <a:pt x="1185" y="588"/>
                  </a:lnTo>
                  <a:lnTo>
                    <a:pt x="1134" y="588"/>
                  </a:lnTo>
                  <a:lnTo>
                    <a:pt x="1126" y="597"/>
                  </a:lnTo>
                  <a:lnTo>
                    <a:pt x="1104" y="597"/>
                  </a:lnTo>
                  <a:lnTo>
                    <a:pt x="1096" y="605"/>
                  </a:lnTo>
                  <a:lnTo>
                    <a:pt x="1096" y="656"/>
                  </a:lnTo>
                  <a:lnTo>
                    <a:pt x="1104" y="665"/>
                  </a:lnTo>
                  <a:lnTo>
                    <a:pt x="1104" y="673"/>
                  </a:lnTo>
                  <a:lnTo>
                    <a:pt x="1109" y="682"/>
                  </a:lnTo>
                  <a:lnTo>
                    <a:pt x="1109" y="686"/>
                  </a:lnTo>
                  <a:lnTo>
                    <a:pt x="1134" y="711"/>
                  </a:lnTo>
                  <a:lnTo>
                    <a:pt x="1134" y="715"/>
                  </a:lnTo>
                  <a:lnTo>
                    <a:pt x="1138" y="724"/>
                  </a:lnTo>
                  <a:lnTo>
                    <a:pt x="1138" y="732"/>
                  </a:lnTo>
                  <a:lnTo>
                    <a:pt x="1147" y="741"/>
                  </a:lnTo>
                  <a:lnTo>
                    <a:pt x="1138" y="749"/>
                  </a:lnTo>
                  <a:lnTo>
                    <a:pt x="1138" y="762"/>
                  </a:lnTo>
                  <a:lnTo>
                    <a:pt x="1134" y="770"/>
                  </a:lnTo>
                  <a:lnTo>
                    <a:pt x="1134" y="779"/>
                  </a:lnTo>
                  <a:lnTo>
                    <a:pt x="1126" y="783"/>
                  </a:lnTo>
                  <a:lnTo>
                    <a:pt x="1126" y="792"/>
                  </a:lnTo>
                  <a:lnTo>
                    <a:pt x="1117" y="800"/>
                  </a:lnTo>
                  <a:lnTo>
                    <a:pt x="1117" y="808"/>
                  </a:lnTo>
                  <a:lnTo>
                    <a:pt x="1109" y="817"/>
                  </a:lnTo>
                  <a:lnTo>
                    <a:pt x="1109" y="821"/>
                  </a:lnTo>
                  <a:lnTo>
                    <a:pt x="1104" y="830"/>
                  </a:lnTo>
                  <a:lnTo>
                    <a:pt x="1104" y="838"/>
                  </a:lnTo>
                  <a:lnTo>
                    <a:pt x="1096" y="847"/>
                  </a:lnTo>
                  <a:lnTo>
                    <a:pt x="1096" y="855"/>
                  </a:lnTo>
                  <a:lnTo>
                    <a:pt x="1109" y="855"/>
                  </a:lnTo>
                  <a:lnTo>
                    <a:pt x="1117" y="864"/>
                  </a:lnTo>
                  <a:lnTo>
                    <a:pt x="1126" y="864"/>
                  </a:lnTo>
                  <a:lnTo>
                    <a:pt x="1126" y="876"/>
                  </a:lnTo>
                  <a:lnTo>
                    <a:pt x="1134" y="885"/>
                  </a:lnTo>
                  <a:lnTo>
                    <a:pt x="1134" y="906"/>
                  </a:lnTo>
                  <a:lnTo>
                    <a:pt x="1138" y="914"/>
                  </a:lnTo>
                  <a:lnTo>
                    <a:pt x="1138" y="965"/>
                  </a:lnTo>
                  <a:lnTo>
                    <a:pt x="1134" y="974"/>
                  </a:lnTo>
                  <a:lnTo>
                    <a:pt x="1126" y="974"/>
                  </a:lnTo>
                  <a:lnTo>
                    <a:pt x="1109" y="990"/>
                  </a:lnTo>
                  <a:lnTo>
                    <a:pt x="1096" y="990"/>
                  </a:lnTo>
                  <a:lnTo>
                    <a:pt x="1088" y="995"/>
                  </a:lnTo>
                  <a:lnTo>
                    <a:pt x="1071" y="995"/>
                  </a:lnTo>
                  <a:lnTo>
                    <a:pt x="1066" y="990"/>
                  </a:lnTo>
                  <a:lnTo>
                    <a:pt x="1058" y="995"/>
                  </a:lnTo>
                  <a:lnTo>
                    <a:pt x="1049" y="995"/>
                  </a:lnTo>
                  <a:lnTo>
                    <a:pt x="1041" y="990"/>
                  </a:lnTo>
                  <a:lnTo>
                    <a:pt x="1011" y="1020"/>
                  </a:lnTo>
                  <a:lnTo>
                    <a:pt x="1003" y="1020"/>
                  </a:lnTo>
                  <a:lnTo>
                    <a:pt x="999" y="1029"/>
                  </a:lnTo>
                  <a:lnTo>
                    <a:pt x="999" y="1033"/>
                  </a:lnTo>
                  <a:lnTo>
                    <a:pt x="990" y="1033"/>
                  </a:lnTo>
                  <a:lnTo>
                    <a:pt x="982" y="1029"/>
                  </a:lnTo>
                  <a:lnTo>
                    <a:pt x="982" y="1003"/>
                  </a:lnTo>
                  <a:lnTo>
                    <a:pt x="952" y="1003"/>
                  </a:lnTo>
                  <a:lnTo>
                    <a:pt x="952" y="990"/>
                  </a:lnTo>
                  <a:lnTo>
                    <a:pt x="961" y="982"/>
                  </a:lnTo>
                  <a:lnTo>
                    <a:pt x="961" y="961"/>
                  </a:lnTo>
                  <a:lnTo>
                    <a:pt x="944" y="961"/>
                  </a:lnTo>
                  <a:lnTo>
                    <a:pt x="935" y="965"/>
                  </a:lnTo>
                  <a:lnTo>
                    <a:pt x="897" y="965"/>
                  </a:lnTo>
                  <a:lnTo>
                    <a:pt x="897" y="982"/>
                  </a:lnTo>
                  <a:lnTo>
                    <a:pt x="893" y="990"/>
                  </a:lnTo>
                  <a:lnTo>
                    <a:pt x="884" y="990"/>
                  </a:lnTo>
                  <a:lnTo>
                    <a:pt x="876" y="982"/>
                  </a:lnTo>
                  <a:lnTo>
                    <a:pt x="867" y="982"/>
                  </a:lnTo>
                  <a:lnTo>
                    <a:pt x="859" y="990"/>
                  </a:lnTo>
                  <a:lnTo>
                    <a:pt x="855" y="990"/>
                  </a:lnTo>
                  <a:lnTo>
                    <a:pt x="838" y="1003"/>
                  </a:lnTo>
                  <a:lnTo>
                    <a:pt x="838" y="1029"/>
                  </a:lnTo>
                  <a:lnTo>
                    <a:pt x="829" y="1033"/>
                  </a:lnTo>
                  <a:lnTo>
                    <a:pt x="825" y="1041"/>
                  </a:lnTo>
                  <a:lnTo>
                    <a:pt x="800" y="1041"/>
                  </a:lnTo>
                  <a:lnTo>
                    <a:pt x="791" y="1050"/>
                  </a:lnTo>
                  <a:lnTo>
                    <a:pt x="779" y="1050"/>
                  </a:lnTo>
                  <a:lnTo>
                    <a:pt x="770" y="1041"/>
                  </a:lnTo>
                  <a:lnTo>
                    <a:pt x="740" y="1041"/>
                  </a:lnTo>
                  <a:lnTo>
                    <a:pt x="732" y="1033"/>
                  </a:lnTo>
                  <a:lnTo>
                    <a:pt x="711" y="1033"/>
                  </a:lnTo>
                  <a:lnTo>
                    <a:pt x="702" y="1029"/>
                  </a:lnTo>
                  <a:lnTo>
                    <a:pt x="656" y="1029"/>
                  </a:lnTo>
                  <a:lnTo>
                    <a:pt x="647" y="1020"/>
                  </a:lnTo>
                  <a:lnTo>
                    <a:pt x="635" y="1020"/>
                  </a:lnTo>
                  <a:lnTo>
                    <a:pt x="635" y="995"/>
                  </a:lnTo>
                  <a:lnTo>
                    <a:pt x="626" y="990"/>
                  </a:lnTo>
                  <a:lnTo>
                    <a:pt x="597" y="990"/>
                  </a:lnTo>
                  <a:lnTo>
                    <a:pt x="588" y="995"/>
                  </a:lnTo>
                  <a:lnTo>
                    <a:pt x="575" y="995"/>
                  </a:lnTo>
                  <a:lnTo>
                    <a:pt x="550" y="1020"/>
                  </a:lnTo>
                  <a:lnTo>
                    <a:pt x="529" y="1020"/>
                  </a:lnTo>
                  <a:lnTo>
                    <a:pt x="520" y="1029"/>
                  </a:lnTo>
                  <a:lnTo>
                    <a:pt x="499" y="1029"/>
                  </a:lnTo>
                  <a:lnTo>
                    <a:pt x="491" y="1033"/>
                  </a:lnTo>
                  <a:lnTo>
                    <a:pt x="470" y="1033"/>
                  </a:lnTo>
                  <a:lnTo>
                    <a:pt x="461" y="1041"/>
                  </a:lnTo>
                  <a:lnTo>
                    <a:pt x="453" y="1041"/>
                  </a:lnTo>
                  <a:lnTo>
                    <a:pt x="453" y="1033"/>
                  </a:lnTo>
                  <a:lnTo>
                    <a:pt x="444" y="1029"/>
                  </a:lnTo>
                  <a:lnTo>
                    <a:pt x="444" y="1020"/>
                  </a:lnTo>
                  <a:lnTo>
                    <a:pt x="436" y="1012"/>
                  </a:lnTo>
                  <a:lnTo>
                    <a:pt x="436" y="1003"/>
                  </a:lnTo>
                  <a:lnTo>
                    <a:pt x="431" y="995"/>
                  </a:lnTo>
                  <a:lnTo>
                    <a:pt x="431" y="990"/>
                  </a:lnTo>
                  <a:lnTo>
                    <a:pt x="423" y="982"/>
                  </a:lnTo>
                  <a:lnTo>
                    <a:pt x="406" y="982"/>
                  </a:lnTo>
                  <a:lnTo>
                    <a:pt x="402" y="990"/>
                  </a:lnTo>
                  <a:lnTo>
                    <a:pt x="385" y="990"/>
                  </a:lnTo>
                  <a:lnTo>
                    <a:pt x="364" y="1012"/>
                  </a:lnTo>
                  <a:lnTo>
                    <a:pt x="364" y="1020"/>
                  </a:lnTo>
                  <a:lnTo>
                    <a:pt x="317" y="1067"/>
                  </a:lnTo>
                  <a:lnTo>
                    <a:pt x="317" y="1071"/>
                  </a:lnTo>
                  <a:lnTo>
                    <a:pt x="330" y="1088"/>
                  </a:lnTo>
                  <a:lnTo>
                    <a:pt x="330" y="1096"/>
                  </a:lnTo>
                  <a:lnTo>
                    <a:pt x="317" y="1109"/>
                  </a:lnTo>
                  <a:lnTo>
                    <a:pt x="292" y="1109"/>
                  </a:lnTo>
                  <a:lnTo>
                    <a:pt x="288" y="1105"/>
                  </a:lnTo>
                  <a:lnTo>
                    <a:pt x="279" y="1105"/>
                  </a:lnTo>
                  <a:lnTo>
                    <a:pt x="279" y="1096"/>
                  </a:lnTo>
                  <a:lnTo>
                    <a:pt x="271" y="1088"/>
                  </a:lnTo>
                  <a:lnTo>
                    <a:pt x="266" y="1088"/>
                  </a:lnTo>
                  <a:lnTo>
                    <a:pt x="258" y="1079"/>
                  </a:lnTo>
                  <a:lnTo>
                    <a:pt x="271" y="1067"/>
                  </a:lnTo>
                  <a:lnTo>
                    <a:pt x="279" y="1067"/>
                  </a:lnTo>
                  <a:lnTo>
                    <a:pt x="288" y="1058"/>
                  </a:lnTo>
                  <a:lnTo>
                    <a:pt x="288" y="1033"/>
                  </a:lnTo>
                  <a:lnTo>
                    <a:pt x="266" y="1012"/>
                  </a:lnTo>
                  <a:lnTo>
                    <a:pt x="258" y="1012"/>
                  </a:lnTo>
                  <a:lnTo>
                    <a:pt x="241" y="995"/>
                  </a:lnTo>
                  <a:lnTo>
                    <a:pt x="224" y="995"/>
                  </a:lnTo>
                  <a:lnTo>
                    <a:pt x="220" y="990"/>
                  </a:lnTo>
                  <a:lnTo>
                    <a:pt x="203" y="990"/>
                  </a:lnTo>
                  <a:lnTo>
                    <a:pt x="194" y="982"/>
                  </a:lnTo>
                  <a:lnTo>
                    <a:pt x="182" y="982"/>
                  </a:lnTo>
                  <a:lnTo>
                    <a:pt x="173" y="974"/>
                  </a:lnTo>
                  <a:lnTo>
                    <a:pt x="152" y="974"/>
                  </a:lnTo>
                  <a:lnTo>
                    <a:pt x="144" y="965"/>
                  </a:lnTo>
                  <a:lnTo>
                    <a:pt x="135" y="965"/>
                  </a:lnTo>
                  <a:lnTo>
                    <a:pt x="127" y="961"/>
                  </a:lnTo>
                  <a:lnTo>
                    <a:pt x="97" y="961"/>
                  </a:lnTo>
                  <a:lnTo>
                    <a:pt x="89" y="965"/>
                  </a:lnTo>
                  <a:lnTo>
                    <a:pt x="55" y="965"/>
                  </a:lnTo>
                  <a:lnTo>
                    <a:pt x="46" y="974"/>
                  </a:lnTo>
                  <a:lnTo>
                    <a:pt x="38" y="965"/>
                  </a:lnTo>
                  <a:lnTo>
                    <a:pt x="29" y="965"/>
                  </a:lnTo>
                  <a:lnTo>
                    <a:pt x="21" y="961"/>
                  </a:lnTo>
                  <a:lnTo>
                    <a:pt x="17" y="961"/>
                  </a:lnTo>
                  <a:lnTo>
                    <a:pt x="8" y="952"/>
                  </a:lnTo>
                  <a:lnTo>
                    <a:pt x="8" y="927"/>
                  </a:lnTo>
                  <a:lnTo>
                    <a:pt x="0" y="923"/>
                  </a:lnTo>
                  <a:lnTo>
                    <a:pt x="0" y="914"/>
                  </a:lnTo>
                  <a:lnTo>
                    <a:pt x="8" y="914"/>
                  </a:lnTo>
                  <a:lnTo>
                    <a:pt x="17" y="906"/>
                  </a:lnTo>
                  <a:lnTo>
                    <a:pt x="38" y="906"/>
                  </a:lnTo>
                  <a:lnTo>
                    <a:pt x="38" y="868"/>
                  </a:lnTo>
                  <a:lnTo>
                    <a:pt x="46" y="864"/>
                  </a:lnTo>
                  <a:lnTo>
                    <a:pt x="59" y="864"/>
                  </a:lnTo>
                  <a:lnTo>
                    <a:pt x="59" y="838"/>
                  </a:lnTo>
                  <a:lnTo>
                    <a:pt x="67" y="830"/>
                  </a:lnTo>
                  <a:lnTo>
                    <a:pt x="67" y="808"/>
                  </a:lnTo>
                  <a:lnTo>
                    <a:pt x="59" y="800"/>
                  </a:lnTo>
                  <a:lnTo>
                    <a:pt x="59" y="792"/>
                  </a:lnTo>
                  <a:lnTo>
                    <a:pt x="89" y="762"/>
                  </a:lnTo>
                  <a:lnTo>
                    <a:pt x="89" y="741"/>
                  </a:lnTo>
                  <a:lnTo>
                    <a:pt x="84" y="732"/>
                  </a:lnTo>
                  <a:lnTo>
                    <a:pt x="84" y="686"/>
                  </a:lnTo>
                  <a:lnTo>
                    <a:pt x="89" y="682"/>
                  </a:lnTo>
                  <a:lnTo>
                    <a:pt x="97" y="682"/>
                  </a:lnTo>
                  <a:lnTo>
                    <a:pt x="106" y="673"/>
                  </a:lnTo>
                  <a:lnTo>
                    <a:pt x="114" y="673"/>
                  </a:lnTo>
                  <a:lnTo>
                    <a:pt x="114" y="656"/>
                  </a:lnTo>
                  <a:lnTo>
                    <a:pt x="118" y="656"/>
                  </a:lnTo>
                  <a:lnTo>
                    <a:pt x="127" y="652"/>
                  </a:lnTo>
                  <a:lnTo>
                    <a:pt x="144" y="652"/>
                  </a:lnTo>
                  <a:lnTo>
                    <a:pt x="152" y="643"/>
                  </a:lnTo>
                  <a:lnTo>
                    <a:pt x="144" y="635"/>
                  </a:lnTo>
                  <a:lnTo>
                    <a:pt x="135" y="635"/>
                  </a:lnTo>
                  <a:lnTo>
                    <a:pt x="127" y="626"/>
                  </a:lnTo>
                  <a:lnTo>
                    <a:pt x="118" y="626"/>
                  </a:lnTo>
                  <a:lnTo>
                    <a:pt x="118" y="618"/>
                  </a:lnTo>
                  <a:lnTo>
                    <a:pt x="127" y="614"/>
                  </a:lnTo>
                  <a:lnTo>
                    <a:pt x="127" y="605"/>
                  </a:lnTo>
                  <a:lnTo>
                    <a:pt x="135" y="597"/>
                  </a:lnTo>
                  <a:lnTo>
                    <a:pt x="135" y="588"/>
                  </a:lnTo>
                  <a:lnTo>
                    <a:pt x="144" y="580"/>
                  </a:lnTo>
                  <a:lnTo>
                    <a:pt x="144" y="576"/>
                  </a:lnTo>
                  <a:lnTo>
                    <a:pt x="152" y="567"/>
                  </a:lnTo>
                  <a:lnTo>
                    <a:pt x="152" y="559"/>
                  </a:lnTo>
                  <a:lnTo>
                    <a:pt x="144" y="550"/>
                  </a:lnTo>
                  <a:lnTo>
                    <a:pt x="161" y="538"/>
                  </a:lnTo>
                  <a:lnTo>
                    <a:pt x="161" y="529"/>
                  </a:lnTo>
                  <a:lnTo>
                    <a:pt x="152" y="521"/>
                  </a:lnTo>
                  <a:lnTo>
                    <a:pt x="152" y="491"/>
                  </a:lnTo>
                  <a:lnTo>
                    <a:pt x="165" y="474"/>
                  </a:lnTo>
                  <a:lnTo>
                    <a:pt x="173" y="474"/>
                  </a:lnTo>
                  <a:lnTo>
                    <a:pt x="173" y="470"/>
                  </a:lnTo>
                  <a:lnTo>
                    <a:pt x="165" y="461"/>
                  </a:lnTo>
                  <a:lnTo>
                    <a:pt x="165" y="444"/>
                  </a:lnTo>
                  <a:lnTo>
                    <a:pt x="89" y="444"/>
                  </a:lnTo>
                  <a:lnTo>
                    <a:pt x="84" y="453"/>
                  </a:lnTo>
                  <a:lnTo>
                    <a:pt x="55" y="453"/>
                  </a:lnTo>
                  <a:lnTo>
                    <a:pt x="55" y="444"/>
                  </a:lnTo>
                  <a:lnTo>
                    <a:pt x="38" y="432"/>
                  </a:lnTo>
                  <a:lnTo>
                    <a:pt x="29" y="432"/>
                  </a:lnTo>
                  <a:lnTo>
                    <a:pt x="29" y="415"/>
                  </a:lnTo>
                  <a:lnTo>
                    <a:pt x="38" y="411"/>
                  </a:lnTo>
                  <a:lnTo>
                    <a:pt x="38" y="402"/>
                  </a:lnTo>
                  <a:lnTo>
                    <a:pt x="59" y="377"/>
                  </a:lnTo>
                  <a:lnTo>
                    <a:pt x="59" y="356"/>
                  </a:lnTo>
                  <a:lnTo>
                    <a:pt x="55" y="347"/>
                  </a:lnTo>
                  <a:lnTo>
                    <a:pt x="55" y="326"/>
                  </a:lnTo>
                  <a:lnTo>
                    <a:pt x="46" y="317"/>
                  </a:lnTo>
                  <a:lnTo>
                    <a:pt x="46" y="296"/>
                  </a:lnTo>
                  <a:lnTo>
                    <a:pt x="55" y="288"/>
                  </a:lnTo>
                  <a:lnTo>
                    <a:pt x="55" y="279"/>
                  </a:lnTo>
                  <a:lnTo>
                    <a:pt x="67" y="262"/>
                  </a:lnTo>
                  <a:lnTo>
                    <a:pt x="38" y="233"/>
                  </a:lnTo>
                  <a:lnTo>
                    <a:pt x="38" y="229"/>
                  </a:lnTo>
                  <a:lnTo>
                    <a:pt x="29" y="229"/>
                  </a:lnTo>
                  <a:lnTo>
                    <a:pt x="21" y="220"/>
                  </a:lnTo>
                  <a:lnTo>
                    <a:pt x="17" y="220"/>
                  </a:lnTo>
                  <a:lnTo>
                    <a:pt x="17" y="199"/>
                  </a:lnTo>
                  <a:lnTo>
                    <a:pt x="38" y="199"/>
                  </a:lnTo>
                  <a:lnTo>
                    <a:pt x="46" y="190"/>
                  </a:lnTo>
                  <a:lnTo>
                    <a:pt x="55" y="190"/>
                  </a:lnTo>
                  <a:lnTo>
                    <a:pt x="59" y="182"/>
                  </a:lnTo>
                  <a:lnTo>
                    <a:pt x="76" y="182"/>
                  </a:lnTo>
                  <a:lnTo>
                    <a:pt x="84" y="174"/>
                  </a:lnTo>
                  <a:lnTo>
                    <a:pt x="97" y="174"/>
                  </a:lnTo>
                  <a:lnTo>
                    <a:pt x="106" y="165"/>
                  </a:lnTo>
                  <a:lnTo>
                    <a:pt x="118" y="165"/>
                  </a:lnTo>
                  <a:lnTo>
                    <a:pt x="127" y="161"/>
                  </a:lnTo>
                  <a:lnTo>
                    <a:pt x="135" y="161"/>
                  </a:lnTo>
                  <a:lnTo>
                    <a:pt x="144" y="152"/>
                  </a:lnTo>
                  <a:lnTo>
                    <a:pt x="152" y="152"/>
                  </a:lnTo>
                  <a:lnTo>
                    <a:pt x="165" y="135"/>
                  </a:lnTo>
                  <a:lnTo>
                    <a:pt x="173" y="135"/>
                  </a:lnTo>
                  <a:lnTo>
                    <a:pt x="182" y="127"/>
                  </a:lnTo>
                  <a:lnTo>
                    <a:pt x="194" y="127"/>
                  </a:lnTo>
                  <a:lnTo>
                    <a:pt x="203" y="123"/>
                  </a:lnTo>
                  <a:lnTo>
                    <a:pt x="211" y="123"/>
                  </a:lnTo>
                  <a:lnTo>
                    <a:pt x="220" y="114"/>
                  </a:lnTo>
                  <a:lnTo>
                    <a:pt x="233" y="114"/>
                  </a:lnTo>
                  <a:lnTo>
                    <a:pt x="241" y="106"/>
                  </a:lnTo>
                  <a:lnTo>
                    <a:pt x="249" y="106"/>
                  </a:lnTo>
                  <a:lnTo>
                    <a:pt x="258" y="97"/>
                  </a:lnTo>
                  <a:lnTo>
                    <a:pt x="266" y="97"/>
                  </a:lnTo>
                  <a:lnTo>
                    <a:pt x="271" y="89"/>
                  </a:lnTo>
                  <a:lnTo>
                    <a:pt x="279" y="89"/>
                  </a:lnTo>
                  <a:lnTo>
                    <a:pt x="292" y="76"/>
                  </a:lnTo>
                  <a:lnTo>
                    <a:pt x="309" y="76"/>
                  </a:lnTo>
                  <a:lnTo>
                    <a:pt x="317" y="68"/>
                  </a:lnTo>
                  <a:lnTo>
                    <a:pt x="326" y="68"/>
                  </a:lnTo>
                  <a:lnTo>
                    <a:pt x="330" y="59"/>
                  </a:lnTo>
                  <a:lnTo>
                    <a:pt x="338" y="59"/>
                  </a:lnTo>
                  <a:lnTo>
                    <a:pt x="347" y="55"/>
                  </a:lnTo>
                  <a:lnTo>
                    <a:pt x="355" y="55"/>
                  </a:lnTo>
                  <a:lnTo>
                    <a:pt x="364" y="47"/>
                  </a:lnTo>
                  <a:lnTo>
                    <a:pt x="368" y="55"/>
                  </a:lnTo>
                  <a:lnTo>
                    <a:pt x="393" y="55"/>
                  </a:lnTo>
                  <a:lnTo>
                    <a:pt x="402" y="47"/>
                  </a:lnTo>
                  <a:lnTo>
                    <a:pt x="406" y="55"/>
                  </a:lnTo>
                  <a:lnTo>
                    <a:pt x="406" y="59"/>
                  </a:lnTo>
                  <a:lnTo>
                    <a:pt x="444" y="59"/>
                  </a:lnTo>
                  <a:lnTo>
                    <a:pt x="453" y="55"/>
                  </a:lnTo>
                  <a:lnTo>
                    <a:pt x="482" y="55"/>
                  </a:lnTo>
                  <a:lnTo>
                    <a:pt x="491" y="47"/>
                  </a:lnTo>
                  <a:lnTo>
                    <a:pt x="512" y="47"/>
                  </a:lnTo>
                  <a:lnTo>
                    <a:pt x="520" y="38"/>
                  </a:lnTo>
                  <a:lnTo>
                    <a:pt x="520" y="30"/>
                  </a:lnTo>
                  <a:lnTo>
                    <a:pt x="537" y="30"/>
                  </a:lnTo>
                  <a:lnTo>
                    <a:pt x="558" y="55"/>
                  </a:lnTo>
                  <a:lnTo>
                    <a:pt x="567" y="55"/>
                  </a:lnTo>
                  <a:lnTo>
                    <a:pt x="605" y="89"/>
                  </a:lnTo>
                  <a:lnTo>
                    <a:pt x="605" y="97"/>
                  </a:lnTo>
                  <a:lnTo>
                    <a:pt x="613" y="106"/>
                  </a:lnTo>
                  <a:lnTo>
                    <a:pt x="613" y="114"/>
                  </a:lnTo>
                  <a:lnTo>
                    <a:pt x="618" y="123"/>
                  </a:lnTo>
                  <a:lnTo>
                    <a:pt x="626" y="123"/>
                  </a:lnTo>
                  <a:lnTo>
                    <a:pt x="647" y="144"/>
                  </a:lnTo>
                  <a:lnTo>
                    <a:pt x="647" y="152"/>
                  </a:lnTo>
                  <a:lnTo>
                    <a:pt x="656" y="161"/>
                  </a:lnTo>
                  <a:lnTo>
                    <a:pt x="656" y="199"/>
                  </a:lnTo>
                  <a:lnTo>
                    <a:pt x="685" y="229"/>
                  </a:lnTo>
                  <a:lnTo>
                    <a:pt x="702" y="229"/>
                  </a:lnTo>
                  <a:lnTo>
                    <a:pt x="711" y="233"/>
                  </a:lnTo>
                  <a:lnTo>
                    <a:pt x="724" y="233"/>
                  </a:lnTo>
                  <a:lnTo>
                    <a:pt x="732" y="241"/>
                  </a:lnTo>
                  <a:lnTo>
                    <a:pt x="740" y="241"/>
                  </a:lnTo>
                  <a:lnTo>
                    <a:pt x="753" y="258"/>
                  </a:lnTo>
                  <a:lnTo>
                    <a:pt x="791" y="258"/>
                  </a:lnTo>
                  <a:lnTo>
                    <a:pt x="800" y="250"/>
                  </a:lnTo>
                  <a:lnTo>
                    <a:pt x="817" y="250"/>
                  </a:lnTo>
                  <a:lnTo>
                    <a:pt x="825" y="258"/>
                  </a:lnTo>
                  <a:lnTo>
                    <a:pt x="838" y="258"/>
                  </a:lnTo>
                  <a:lnTo>
                    <a:pt x="846" y="262"/>
                  </a:lnTo>
                  <a:lnTo>
                    <a:pt x="876" y="262"/>
                  </a:lnTo>
                  <a:lnTo>
                    <a:pt x="884" y="258"/>
                  </a:lnTo>
                  <a:lnTo>
                    <a:pt x="893" y="258"/>
                  </a:lnTo>
                  <a:lnTo>
                    <a:pt x="906" y="241"/>
                  </a:lnTo>
                  <a:lnTo>
                    <a:pt x="914" y="241"/>
                  </a:lnTo>
                  <a:lnTo>
                    <a:pt x="922" y="233"/>
                  </a:lnTo>
                  <a:lnTo>
                    <a:pt x="922" y="229"/>
                  </a:lnTo>
                  <a:lnTo>
                    <a:pt x="952" y="199"/>
                  </a:lnTo>
                  <a:lnTo>
                    <a:pt x="952" y="190"/>
                  </a:lnTo>
                  <a:lnTo>
                    <a:pt x="961" y="182"/>
                  </a:lnTo>
                  <a:lnTo>
                    <a:pt x="961" y="174"/>
                  </a:lnTo>
                  <a:lnTo>
                    <a:pt x="965" y="165"/>
                  </a:lnTo>
                  <a:lnTo>
                    <a:pt x="965" y="161"/>
                  </a:lnTo>
                  <a:lnTo>
                    <a:pt x="999" y="127"/>
                  </a:lnTo>
                  <a:lnTo>
                    <a:pt x="999" y="123"/>
                  </a:lnTo>
                  <a:lnTo>
                    <a:pt x="1011" y="106"/>
                  </a:lnTo>
                  <a:lnTo>
                    <a:pt x="1011" y="97"/>
                  </a:lnTo>
                  <a:lnTo>
                    <a:pt x="1028" y="85"/>
                  </a:lnTo>
                  <a:lnTo>
                    <a:pt x="1028" y="76"/>
                  </a:lnTo>
                  <a:lnTo>
                    <a:pt x="1041" y="59"/>
                  </a:lnTo>
                  <a:lnTo>
                    <a:pt x="1049" y="59"/>
                  </a:lnTo>
                  <a:lnTo>
                    <a:pt x="1058" y="55"/>
                  </a:lnTo>
                  <a:lnTo>
                    <a:pt x="1096" y="55"/>
                  </a:lnTo>
                  <a:lnTo>
                    <a:pt x="1104" y="47"/>
                  </a:lnTo>
                  <a:lnTo>
                    <a:pt x="1117" y="47"/>
                  </a:lnTo>
                  <a:lnTo>
                    <a:pt x="1117" y="38"/>
                  </a:lnTo>
                  <a:lnTo>
                    <a:pt x="1126" y="30"/>
                  </a:lnTo>
                  <a:lnTo>
                    <a:pt x="1126" y="21"/>
                  </a:lnTo>
                  <a:lnTo>
                    <a:pt x="1134" y="17"/>
                  </a:lnTo>
                  <a:lnTo>
                    <a:pt x="1134" y="8"/>
                  </a:lnTo>
                  <a:lnTo>
                    <a:pt x="1138" y="0"/>
                  </a:lnTo>
                  <a:lnTo>
                    <a:pt x="1164" y="0"/>
                  </a:lnTo>
                  <a:lnTo>
                    <a:pt x="1164" y="8"/>
                  </a:lnTo>
                  <a:lnTo>
                    <a:pt x="1172" y="17"/>
                  </a:lnTo>
                  <a:lnTo>
                    <a:pt x="1172" y="21"/>
                  </a:lnTo>
                  <a:lnTo>
                    <a:pt x="1185" y="38"/>
                  </a:lnTo>
                  <a:lnTo>
                    <a:pt x="1202" y="38"/>
                  </a:lnTo>
                  <a:lnTo>
                    <a:pt x="1210" y="47"/>
                  </a:lnTo>
                  <a:lnTo>
                    <a:pt x="1215" y="47"/>
                  </a:lnTo>
                  <a:lnTo>
                    <a:pt x="1223" y="55"/>
                  </a:lnTo>
                  <a:lnTo>
                    <a:pt x="1240" y="55"/>
                  </a:lnTo>
                  <a:lnTo>
                    <a:pt x="1261" y="76"/>
                  </a:lnTo>
                  <a:lnTo>
                    <a:pt x="1270" y="76"/>
                  </a:lnTo>
                  <a:lnTo>
                    <a:pt x="1291" y="97"/>
                  </a:lnTo>
                  <a:lnTo>
                    <a:pt x="1291" y="106"/>
                  </a:lnTo>
                  <a:lnTo>
                    <a:pt x="1316" y="127"/>
                  </a:lnTo>
                  <a:lnTo>
                    <a:pt x="1320" y="127"/>
                  </a:lnTo>
                  <a:lnTo>
                    <a:pt x="1329" y="135"/>
                  </a:lnTo>
                  <a:lnTo>
                    <a:pt x="1337" y="135"/>
                  </a:lnTo>
                  <a:lnTo>
                    <a:pt x="1346" y="144"/>
                  </a:lnTo>
                  <a:lnTo>
                    <a:pt x="1367" y="144"/>
                  </a:lnTo>
                  <a:lnTo>
                    <a:pt x="1375" y="152"/>
                  </a:lnTo>
                  <a:lnTo>
                    <a:pt x="1375" y="161"/>
                  </a:lnTo>
                  <a:lnTo>
                    <a:pt x="1380" y="165"/>
                  </a:lnTo>
                  <a:lnTo>
                    <a:pt x="1358" y="190"/>
                  </a:lnTo>
                  <a:lnTo>
                    <a:pt x="1358" y="199"/>
                  </a:lnTo>
                  <a:lnTo>
                    <a:pt x="1337" y="220"/>
                  </a:lnTo>
                  <a:lnTo>
                    <a:pt x="1337" y="296"/>
                  </a:lnTo>
                  <a:lnTo>
                    <a:pt x="1346" y="305"/>
                  </a:lnTo>
                  <a:lnTo>
                    <a:pt x="1354" y="305"/>
                  </a:lnTo>
                  <a:lnTo>
                    <a:pt x="1375" y="326"/>
                  </a:lnTo>
                  <a:lnTo>
                    <a:pt x="1375" y="364"/>
                  </a:lnTo>
                  <a:lnTo>
                    <a:pt x="1405" y="364"/>
                  </a:lnTo>
                  <a:lnTo>
                    <a:pt x="1405" y="394"/>
                  </a:lnTo>
                  <a:lnTo>
                    <a:pt x="1397" y="402"/>
                  </a:lnTo>
                  <a:lnTo>
                    <a:pt x="1397" y="474"/>
                  </a:lnTo>
                  <a:lnTo>
                    <a:pt x="1405" y="483"/>
                  </a:lnTo>
                  <a:lnTo>
                    <a:pt x="1405" y="491"/>
                  </a:lnTo>
                  <a:lnTo>
                    <a:pt x="1397" y="499"/>
                  </a:lnTo>
                  <a:lnTo>
                    <a:pt x="1397" y="508"/>
                  </a:lnTo>
                  <a:lnTo>
                    <a:pt x="1388" y="512"/>
                  </a:lnTo>
                  <a:lnTo>
                    <a:pt x="1388" y="542"/>
                  </a:lnTo>
                  <a:lnTo>
                    <a:pt x="1380" y="550"/>
                  </a:lnTo>
                  <a:lnTo>
                    <a:pt x="1380" y="559"/>
                  </a:lnTo>
                  <a:lnTo>
                    <a:pt x="1380" y="567"/>
                  </a:lnTo>
                  <a:lnTo>
                    <a:pt x="1375" y="576"/>
                  </a:lnTo>
                  <a:lnTo>
                    <a:pt x="1375" y="588"/>
                  </a:lnTo>
                  <a:lnTo>
                    <a:pt x="1358" y="588"/>
                  </a:lnTo>
                  <a:lnTo>
                    <a:pt x="1358" y="576"/>
                  </a:lnTo>
                  <a:lnTo>
                    <a:pt x="1367" y="567"/>
                  </a:lnTo>
                  <a:lnTo>
                    <a:pt x="1367" y="559"/>
                  </a:lnTo>
                  <a:close/>
                  <a:moveTo>
                    <a:pt x="1367" y="559"/>
                  </a:moveTo>
                  <a:lnTo>
                    <a:pt x="1367" y="567"/>
                  </a:lnTo>
                  <a:lnTo>
                    <a:pt x="1367" y="55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63">
              <a:extLst>
                <a:ext uri="{FF2B5EF4-FFF2-40B4-BE49-F238E27FC236}">
                  <a16:creationId xmlns:a16="http://schemas.microsoft.com/office/drawing/2014/main" id="{96FE865D-97F2-4A4E-BAD8-E2C379BBB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" y="2464"/>
              <a:ext cx="454" cy="310"/>
            </a:xfrm>
            <a:custGeom>
              <a:avLst/>
              <a:gdLst>
                <a:gd name="T0" fmla="*/ 1202 w 2010"/>
                <a:gd name="T1" fmla="*/ 868 h 1376"/>
                <a:gd name="T2" fmla="*/ 1291 w 2010"/>
                <a:gd name="T3" fmla="*/ 771 h 1376"/>
                <a:gd name="T4" fmla="*/ 1431 w 2010"/>
                <a:gd name="T5" fmla="*/ 741 h 1376"/>
                <a:gd name="T6" fmla="*/ 1473 w 2010"/>
                <a:gd name="T7" fmla="*/ 648 h 1376"/>
                <a:gd name="T8" fmla="*/ 1536 w 2010"/>
                <a:gd name="T9" fmla="*/ 720 h 1376"/>
                <a:gd name="T10" fmla="*/ 1723 w 2010"/>
                <a:gd name="T11" fmla="*/ 673 h 1376"/>
                <a:gd name="T12" fmla="*/ 1875 w 2010"/>
                <a:gd name="T13" fmla="*/ 732 h 1376"/>
                <a:gd name="T14" fmla="*/ 1845 w 2010"/>
                <a:gd name="T15" fmla="*/ 622 h 1376"/>
                <a:gd name="T16" fmla="*/ 1896 w 2010"/>
                <a:gd name="T17" fmla="*/ 546 h 1376"/>
                <a:gd name="T18" fmla="*/ 1930 w 2010"/>
                <a:gd name="T19" fmla="*/ 580 h 1376"/>
                <a:gd name="T20" fmla="*/ 1981 w 2010"/>
                <a:gd name="T21" fmla="*/ 538 h 1376"/>
                <a:gd name="T22" fmla="*/ 1981 w 2010"/>
                <a:gd name="T23" fmla="*/ 474 h 1376"/>
                <a:gd name="T24" fmla="*/ 1994 w 2010"/>
                <a:gd name="T25" fmla="*/ 318 h 1376"/>
                <a:gd name="T26" fmla="*/ 1955 w 2010"/>
                <a:gd name="T27" fmla="*/ 250 h 1376"/>
                <a:gd name="T28" fmla="*/ 1934 w 2010"/>
                <a:gd name="T29" fmla="*/ 339 h 1376"/>
                <a:gd name="T30" fmla="*/ 1896 w 2010"/>
                <a:gd name="T31" fmla="*/ 288 h 1376"/>
                <a:gd name="T32" fmla="*/ 1858 w 2010"/>
                <a:gd name="T33" fmla="*/ 440 h 1376"/>
                <a:gd name="T34" fmla="*/ 1655 w 2010"/>
                <a:gd name="T35" fmla="*/ 377 h 1376"/>
                <a:gd name="T36" fmla="*/ 1566 w 2010"/>
                <a:gd name="T37" fmla="*/ 305 h 1376"/>
                <a:gd name="T38" fmla="*/ 1464 w 2010"/>
                <a:gd name="T39" fmla="*/ 280 h 1376"/>
                <a:gd name="T40" fmla="*/ 1299 w 2010"/>
                <a:gd name="T41" fmla="*/ 335 h 1376"/>
                <a:gd name="T42" fmla="*/ 1253 w 2010"/>
                <a:gd name="T43" fmla="*/ 394 h 1376"/>
                <a:gd name="T44" fmla="*/ 1181 w 2010"/>
                <a:gd name="T45" fmla="*/ 339 h 1376"/>
                <a:gd name="T46" fmla="*/ 1045 w 2010"/>
                <a:gd name="T47" fmla="*/ 220 h 1376"/>
                <a:gd name="T48" fmla="*/ 978 w 2010"/>
                <a:gd name="T49" fmla="*/ 127 h 1376"/>
                <a:gd name="T50" fmla="*/ 914 w 2010"/>
                <a:gd name="T51" fmla="*/ 51 h 1376"/>
                <a:gd name="T52" fmla="*/ 838 w 2010"/>
                <a:gd name="T53" fmla="*/ 17 h 1376"/>
                <a:gd name="T54" fmla="*/ 817 w 2010"/>
                <a:gd name="T55" fmla="*/ 114 h 1376"/>
                <a:gd name="T56" fmla="*/ 825 w 2010"/>
                <a:gd name="T57" fmla="*/ 191 h 1376"/>
                <a:gd name="T58" fmla="*/ 741 w 2010"/>
                <a:gd name="T59" fmla="*/ 212 h 1376"/>
                <a:gd name="T60" fmla="*/ 643 w 2010"/>
                <a:gd name="T61" fmla="*/ 229 h 1376"/>
                <a:gd name="T62" fmla="*/ 626 w 2010"/>
                <a:gd name="T63" fmla="*/ 377 h 1376"/>
                <a:gd name="T64" fmla="*/ 550 w 2010"/>
                <a:gd name="T65" fmla="*/ 415 h 1376"/>
                <a:gd name="T66" fmla="*/ 482 w 2010"/>
                <a:gd name="T67" fmla="*/ 445 h 1376"/>
                <a:gd name="T68" fmla="*/ 415 w 2010"/>
                <a:gd name="T69" fmla="*/ 483 h 1376"/>
                <a:gd name="T70" fmla="*/ 347 w 2010"/>
                <a:gd name="T71" fmla="*/ 517 h 1376"/>
                <a:gd name="T72" fmla="*/ 271 w 2010"/>
                <a:gd name="T73" fmla="*/ 550 h 1376"/>
                <a:gd name="T74" fmla="*/ 228 w 2010"/>
                <a:gd name="T75" fmla="*/ 635 h 1376"/>
                <a:gd name="T76" fmla="*/ 271 w 2010"/>
                <a:gd name="T77" fmla="*/ 682 h 1376"/>
                <a:gd name="T78" fmla="*/ 152 w 2010"/>
                <a:gd name="T79" fmla="*/ 732 h 1376"/>
                <a:gd name="T80" fmla="*/ 114 w 2010"/>
                <a:gd name="T81" fmla="*/ 834 h 1376"/>
                <a:gd name="T82" fmla="*/ 17 w 2010"/>
                <a:gd name="T83" fmla="*/ 902 h 1376"/>
                <a:gd name="T84" fmla="*/ 30 w 2010"/>
                <a:gd name="T85" fmla="*/ 982 h 1376"/>
                <a:gd name="T86" fmla="*/ 25 w 2010"/>
                <a:gd name="T87" fmla="*/ 1185 h 1376"/>
                <a:gd name="T88" fmla="*/ 165 w 2010"/>
                <a:gd name="T89" fmla="*/ 1223 h 1376"/>
                <a:gd name="T90" fmla="*/ 267 w 2010"/>
                <a:gd name="T91" fmla="*/ 1291 h 1376"/>
                <a:gd name="T92" fmla="*/ 355 w 2010"/>
                <a:gd name="T93" fmla="*/ 1376 h 1376"/>
                <a:gd name="T94" fmla="*/ 453 w 2010"/>
                <a:gd name="T95" fmla="*/ 1270 h 1376"/>
                <a:gd name="T96" fmla="*/ 652 w 2010"/>
                <a:gd name="T97" fmla="*/ 1240 h 1376"/>
                <a:gd name="T98" fmla="*/ 652 w 2010"/>
                <a:gd name="T99" fmla="*/ 1156 h 1376"/>
                <a:gd name="T100" fmla="*/ 758 w 2010"/>
                <a:gd name="T101" fmla="*/ 1118 h 1376"/>
                <a:gd name="T102" fmla="*/ 817 w 2010"/>
                <a:gd name="T103" fmla="*/ 1037 h 1376"/>
                <a:gd name="T104" fmla="*/ 906 w 2010"/>
                <a:gd name="T105" fmla="*/ 936 h 1376"/>
                <a:gd name="T106" fmla="*/ 952 w 2010"/>
                <a:gd name="T107" fmla="*/ 1016 h 1376"/>
                <a:gd name="T108" fmla="*/ 1007 w 2010"/>
                <a:gd name="T109" fmla="*/ 914 h 1376"/>
                <a:gd name="T110" fmla="*/ 1012 w 2010"/>
                <a:gd name="T111" fmla="*/ 826 h 1376"/>
                <a:gd name="T112" fmla="*/ 1117 w 2010"/>
                <a:gd name="T113" fmla="*/ 762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10" h="1376">
                  <a:moveTo>
                    <a:pt x="1134" y="771"/>
                  </a:moveTo>
                  <a:lnTo>
                    <a:pt x="1143" y="779"/>
                  </a:lnTo>
                  <a:lnTo>
                    <a:pt x="1143" y="809"/>
                  </a:lnTo>
                  <a:lnTo>
                    <a:pt x="1147" y="817"/>
                  </a:lnTo>
                  <a:lnTo>
                    <a:pt x="1147" y="834"/>
                  </a:lnTo>
                  <a:lnTo>
                    <a:pt x="1143" y="838"/>
                  </a:lnTo>
                  <a:lnTo>
                    <a:pt x="1143" y="855"/>
                  </a:lnTo>
                  <a:lnTo>
                    <a:pt x="1155" y="868"/>
                  </a:lnTo>
                  <a:lnTo>
                    <a:pt x="1202" y="868"/>
                  </a:lnTo>
                  <a:lnTo>
                    <a:pt x="1210" y="864"/>
                  </a:lnTo>
                  <a:lnTo>
                    <a:pt x="1219" y="864"/>
                  </a:lnTo>
                  <a:lnTo>
                    <a:pt x="1219" y="809"/>
                  </a:lnTo>
                  <a:lnTo>
                    <a:pt x="1210" y="800"/>
                  </a:lnTo>
                  <a:lnTo>
                    <a:pt x="1210" y="787"/>
                  </a:lnTo>
                  <a:lnTo>
                    <a:pt x="1253" y="787"/>
                  </a:lnTo>
                  <a:lnTo>
                    <a:pt x="1261" y="779"/>
                  </a:lnTo>
                  <a:lnTo>
                    <a:pt x="1287" y="779"/>
                  </a:lnTo>
                  <a:lnTo>
                    <a:pt x="1291" y="771"/>
                  </a:lnTo>
                  <a:lnTo>
                    <a:pt x="1308" y="771"/>
                  </a:lnTo>
                  <a:lnTo>
                    <a:pt x="1316" y="762"/>
                  </a:lnTo>
                  <a:lnTo>
                    <a:pt x="1329" y="762"/>
                  </a:lnTo>
                  <a:lnTo>
                    <a:pt x="1337" y="754"/>
                  </a:lnTo>
                  <a:lnTo>
                    <a:pt x="1359" y="754"/>
                  </a:lnTo>
                  <a:lnTo>
                    <a:pt x="1367" y="749"/>
                  </a:lnTo>
                  <a:lnTo>
                    <a:pt x="1392" y="749"/>
                  </a:lnTo>
                  <a:lnTo>
                    <a:pt x="1397" y="741"/>
                  </a:lnTo>
                  <a:lnTo>
                    <a:pt x="1431" y="741"/>
                  </a:lnTo>
                  <a:lnTo>
                    <a:pt x="1435" y="732"/>
                  </a:lnTo>
                  <a:lnTo>
                    <a:pt x="1443" y="732"/>
                  </a:lnTo>
                  <a:lnTo>
                    <a:pt x="1443" y="728"/>
                  </a:lnTo>
                  <a:lnTo>
                    <a:pt x="1452" y="720"/>
                  </a:lnTo>
                  <a:lnTo>
                    <a:pt x="1452" y="682"/>
                  </a:lnTo>
                  <a:lnTo>
                    <a:pt x="1460" y="673"/>
                  </a:lnTo>
                  <a:lnTo>
                    <a:pt x="1460" y="656"/>
                  </a:lnTo>
                  <a:lnTo>
                    <a:pt x="1464" y="648"/>
                  </a:lnTo>
                  <a:lnTo>
                    <a:pt x="1473" y="648"/>
                  </a:lnTo>
                  <a:lnTo>
                    <a:pt x="1473" y="656"/>
                  </a:lnTo>
                  <a:lnTo>
                    <a:pt x="1481" y="665"/>
                  </a:lnTo>
                  <a:lnTo>
                    <a:pt x="1481" y="682"/>
                  </a:lnTo>
                  <a:lnTo>
                    <a:pt x="1490" y="690"/>
                  </a:lnTo>
                  <a:lnTo>
                    <a:pt x="1490" y="711"/>
                  </a:lnTo>
                  <a:lnTo>
                    <a:pt x="1498" y="720"/>
                  </a:lnTo>
                  <a:lnTo>
                    <a:pt x="1498" y="732"/>
                  </a:lnTo>
                  <a:lnTo>
                    <a:pt x="1519" y="732"/>
                  </a:lnTo>
                  <a:lnTo>
                    <a:pt x="1536" y="720"/>
                  </a:lnTo>
                  <a:lnTo>
                    <a:pt x="1536" y="711"/>
                  </a:lnTo>
                  <a:lnTo>
                    <a:pt x="1541" y="703"/>
                  </a:lnTo>
                  <a:lnTo>
                    <a:pt x="1549" y="703"/>
                  </a:lnTo>
                  <a:lnTo>
                    <a:pt x="1558" y="694"/>
                  </a:lnTo>
                  <a:lnTo>
                    <a:pt x="1613" y="694"/>
                  </a:lnTo>
                  <a:lnTo>
                    <a:pt x="1613" y="682"/>
                  </a:lnTo>
                  <a:lnTo>
                    <a:pt x="1642" y="682"/>
                  </a:lnTo>
                  <a:lnTo>
                    <a:pt x="1646" y="673"/>
                  </a:lnTo>
                  <a:lnTo>
                    <a:pt x="1723" y="673"/>
                  </a:lnTo>
                  <a:lnTo>
                    <a:pt x="1731" y="665"/>
                  </a:lnTo>
                  <a:lnTo>
                    <a:pt x="1769" y="665"/>
                  </a:lnTo>
                  <a:lnTo>
                    <a:pt x="1769" y="673"/>
                  </a:lnTo>
                  <a:lnTo>
                    <a:pt x="1782" y="690"/>
                  </a:lnTo>
                  <a:lnTo>
                    <a:pt x="1782" y="694"/>
                  </a:lnTo>
                  <a:lnTo>
                    <a:pt x="1816" y="728"/>
                  </a:lnTo>
                  <a:lnTo>
                    <a:pt x="1824" y="728"/>
                  </a:lnTo>
                  <a:lnTo>
                    <a:pt x="1828" y="732"/>
                  </a:lnTo>
                  <a:lnTo>
                    <a:pt x="1875" y="732"/>
                  </a:lnTo>
                  <a:lnTo>
                    <a:pt x="1875" y="728"/>
                  </a:lnTo>
                  <a:lnTo>
                    <a:pt x="1867" y="720"/>
                  </a:lnTo>
                  <a:lnTo>
                    <a:pt x="1867" y="711"/>
                  </a:lnTo>
                  <a:lnTo>
                    <a:pt x="1858" y="703"/>
                  </a:lnTo>
                  <a:lnTo>
                    <a:pt x="1858" y="656"/>
                  </a:lnTo>
                  <a:lnTo>
                    <a:pt x="1837" y="656"/>
                  </a:lnTo>
                  <a:lnTo>
                    <a:pt x="1837" y="635"/>
                  </a:lnTo>
                  <a:lnTo>
                    <a:pt x="1845" y="627"/>
                  </a:lnTo>
                  <a:lnTo>
                    <a:pt x="1845" y="622"/>
                  </a:lnTo>
                  <a:lnTo>
                    <a:pt x="1837" y="614"/>
                  </a:lnTo>
                  <a:lnTo>
                    <a:pt x="1837" y="589"/>
                  </a:lnTo>
                  <a:lnTo>
                    <a:pt x="1850" y="589"/>
                  </a:lnTo>
                  <a:lnTo>
                    <a:pt x="1858" y="597"/>
                  </a:lnTo>
                  <a:lnTo>
                    <a:pt x="1867" y="597"/>
                  </a:lnTo>
                  <a:lnTo>
                    <a:pt x="1875" y="589"/>
                  </a:lnTo>
                  <a:lnTo>
                    <a:pt x="1875" y="550"/>
                  </a:lnTo>
                  <a:lnTo>
                    <a:pt x="1888" y="550"/>
                  </a:lnTo>
                  <a:lnTo>
                    <a:pt x="1896" y="546"/>
                  </a:lnTo>
                  <a:lnTo>
                    <a:pt x="1896" y="529"/>
                  </a:lnTo>
                  <a:lnTo>
                    <a:pt x="1888" y="521"/>
                  </a:lnTo>
                  <a:lnTo>
                    <a:pt x="1888" y="491"/>
                  </a:lnTo>
                  <a:lnTo>
                    <a:pt x="1896" y="491"/>
                  </a:lnTo>
                  <a:lnTo>
                    <a:pt x="1905" y="500"/>
                  </a:lnTo>
                  <a:lnTo>
                    <a:pt x="1905" y="529"/>
                  </a:lnTo>
                  <a:lnTo>
                    <a:pt x="1922" y="546"/>
                  </a:lnTo>
                  <a:lnTo>
                    <a:pt x="1922" y="576"/>
                  </a:lnTo>
                  <a:lnTo>
                    <a:pt x="1930" y="580"/>
                  </a:lnTo>
                  <a:lnTo>
                    <a:pt x="1934" y="580"/>
                  </a:lnTo>
                  <a:lnTo>
                    <a:pt x="1951" y="567"/>
                  </a:lnTo>
                  <a:lnTo>
                    <a:pt x="1943" y="559"/>
                  </a:lnTo>
                  <a:lnTo>
                    <a:pt x="1951" y="550"/>
                  </a:lnTo>
                  <a:lnTo>
                    <a:pt x="1951" y="546"/>
                  </a:lnTo>
                  <a:lnTo>
                    <a:pt x="1955" y="538"/>
                  </a:lnTo>
                  <a:lnTo>
                    <a:pt x="1955" y="521"/>
                  </a:lnTo>
                  <a:lnTo>
                    <a:pt x="1964" y="521"/>
                  </a:lnTo>
                  <a:lnTo>
                    <a:pt x="1981" y="538"/>
                  </a:lnTo>
                  <a:lnTo>
                    <a:pt x="1994" y="538"/>
                  </a:lnTo>
                  <a:lnTo>
                    <a:pt x="2002" y="529"/>
                  </a:lnTo>
                  <a:lnTo>
                    <a:pt x="2010" y="529"/>
                  </a:lnTo>
                  <a:lnTo>
                    <a:pt x="2010" y="521"/>
                  </a:lnTo>
                  <a:lnTo>
                    <a:pt x="2002" y="517"/>
                  </a:lnTo>
                  <a:lnTo>
                    <a:pt x="2002" y="508"/>
                  </a:lnTo>
                  <a:lnTo>
                    <a:pt x="1994" y="500"/>
                  </a:lnTo>
                  <a:lnTo>
                    <a:pt x="1994" y="491"/>
                  </a:lnTo>
                  <a:lnTo>
                    <a:pt x="1981" y="474"/>
                  </a:lnTo>
                  <a:lnTo>
                    <a:pt x="1981" y="453"/>
                  </a:lnTo>
                  <a:lnTo>
                    <a:pt x="1972" y="445"/>
                  </a:lnTo>
                  <a:lnTo>
                    <a:pt x="1981" y="440"/>
                  </a:lnTo>
                  <a:lnTo>
                    <a:pt x="1981" y="356"/>
                  </a:lnTo>
                  <a:lnTo>
                    <a:pt x="1972" y="347"/>
                  </a:lnTo>
                  <a:lnTo>
                    <a:pt x="1972" y="335"/>
                  </a:lnTo>
                  <a:lnTo>
                    <a:pt x="1981" y="326"/>
                  </a:lnTo>
                  <a:lnTo>
                    <a:pt x="1989" y="326"/>
                  </a:lnTo>
                  <a:lnTo>
                    <a:pt x="1994" y="318"/>
                  </a:lnTo>
                  <a:lnTo>
                    <a:pt x="2002" y="318"/>
                  </a:lnTo>
                  <a:lnTo>
                    <a:pt x="2002" y="263"/>
                  </a:lnTo>
                  <a:lnTo>
                    <a:pt x="1994" y="263"/>
                  </a:lnTo>
                  <a:lnTo>
                    <a:pt x="1989" y="258"/>
                  </a:lnTo>
                  <a:lnTo>
                    <a:pt x="1981" y="258"/>
                  </a:lnTo>
                  <a:lnTo>
                    <a:pt x="1981" y="250"/>
                  </a:lnTo>
                  <a:lnTo>
                    <a:pt x="1972" y="241"/>
                  </a:lnTo>
                  <a:lnTo>
                    <a:pt x="1955" y="241"/>
                  </a:lnTo>
                  <a:lnTo>
                    <a:pt x="1955" y="250"/>
                  </a:lnTo>
                  <a:lnTo>
                    <a:pt x="1951" y="258"/>
                  </a:lnTo>
                  <a:lnTo>
                    <a:pt x="1951" y="263"/>
                  </a:lnTo>
                  <a:lnTo>
                    <a:pt x="1964" y="280"/>
                  </a:lnTo>
                  <a:lnTo>
                    <a:pt x="1964" y="318"/>
                  </a:lnTo>
                  <a:lnTo>
                    <a:pt x="1955" y="326"/>
                  </a:lnTo>
                  <a:lnTo>
                    <a:pt x="1955" y="347"/>
                  </a:lnTo>
                  <a:lnTo>
                    <a:pt x="1951" y="347"/>
                  </a:lnTo>
                  <a:lnTo>
                    <a:pt x="1943" y="339"/>
                  </a:lnTo>
                  <a:lnTo>
                    <a:pt x="1934" y="339"/>
                  </a:lnTo>
                  <a:lnTo>
                    <a:pt x="1934" y="335"/>
                  </a:lnTo>
                  <a:lnTo>
                    <a:pt x="1943" y="326"/>
                  </a:lnTo>
                  <a:lnTo>
                    <a:pt x="1943" y="296"/>
                  </a:lnTo>
                  <a:lnTo>
                    <a:pt x="1934" y="288"/>
                  </a:lnTo>
                  <a:lnTo>
                    <a:pt x="1934" y="263"/>
                  </a:lnTo>
                  <a:lnTo>
                    <a:pt x="1930" y="258"/>
                  </a:lnTo>
                  <a:lnTo>
                    <a:pt x="1905" y="258"/>
                  </a:lnTo>
                  <a:lnTo>
                    <a:pt x="1905" y="280"/>
                  </a:lnTo>
                  <a:lnTo>
                    <a:pt x="1896" y="288"/>
                  </a:lnTo>
                  <a:lnTo>
                    <a:pt x="1896" y="296"/>
                  </a:lnTo>
                  <a:lnTo>
                    <a:pt x="1888" y="305"/>
                  </a:lnTo>
                  <a:lnTo>
                    <a:pt x="1888" y="356"/>
                  </a:lnTo>
                  <a:lnTo>
                    <a:pt x="1884" y="364"/>
                  </a:lnTo>
                  <a:lnTo>
                    <a:pt x="1884" y="411"/>
                  </a:lnTo>
                  <a:lnTo>
                    <a:pt x="1875" y="415"/>
                  </a:lnTo>
                  <a:lnTo>
                    <a:pt x="1875" y="432"/>
                  </a:lnTo>
                  <a:lnTo>
                    <a:pt x="1867" y="432"/>
                  </a:lnTo>
                  <a:lnTo>
                    <a:pt x="1858" y="440"/>
                  </a:lnTo>
                  <a:lnTo>
                    <a:pt x="1845" y="440"/>
                  </a:lnTo>
                  <a:lnTo>
                    <a:pt x="1824" y="415"/>
                  </a:lnTo>
                  <a:lnTo>
                    <a:pt x="1816" y="415"/>
                  </a:lnTo>
                  <a:lnTo>
                    <a:pt x="1799" y="402"/>
                  </a:lnTo>
                  <a:lnTo>
                    <a:pt x="1761" y="402"/>
                  </a:lnTo>
                  <a:lnTo>
                    <a:pt x="1752" y="394"/>
                  </a:lnTo>
                  <a:lnTo>
                    <a:pt x="1676" y="394"/>
                  </a:lnTo>
                  <a:lnTo>
                    <a:pt x="1663" y="377"/>
                  </a:lnTo>
                  <a:lnTo>
                    <a:pt x="1655" y="377"/>
                  </a:lnTo>
                  <a:lnTo>
                    <a:pt x="1625" y="347"/>
                  </a:lnTo>
                  <a:lnTo>
                    <a:pt x="1617" y="347"/>
                  </a:lnTo>
                  <a:lnTo>
                    <a:pt x="1604" y="335"/>
                  </a:lnTo>
                  <a:lnTo>
                    <a:pt x="1596" y="335"/>
                  </a:lnTo>
                  <a:lnTo>
                    <a:pt x="1587" y="326"/>
                  </a:lnTo>
                  <a:lnTo>
                    <a:pt x="1587" y="318"/>
                  </a:lnTo>
                  <a:lnTo>
                    <a:pt x="1579" y="309"/>
                  </a:lnTo>
                  <a:lnTo>
                    <a:pt x="1570" y="309"/>
                  </a:lnTo>
                  <a:lnTo>
                    <a:pt x="1566" y="305"/>
                  </a:lnTo>
                  <a:lnTo>
                    <a:pt x="1558" y="305"/>
                  </a:lnTo>
                  <a:lnTo>
                    <a:pt x="1541" y="288"/>
                  </a:lnTo>
                  <a:lnTo>
                    <a:pt x="1536" y="288"/>
                  </a:lnTo>
                  <a:lnTo>
                    <a:pt x="1511" y="263"/>
                  </a:lnTo>
                  <a:lnTo>
                    <a:pt x="1503" y="263"/>
                  </a:lnTo>
                  <a:lnTo>
                    <a:pt x="1498" y="271"/>
                  </a:lnTo>
                  <a:lnTo>
                    <a:pt x="1490" y="271"/>
                  </a:lnTo>
                  <a:lnTo>
                    <a:pt x="1481" y="280"/>
                  </a:lnTo>
                  <a:lnTo>
                    <a:pt x="1464" y="280"/>
                  </a:lnTo>
                  <a:lnTo>
                    <a:pt x="1460" y="288"/>
                  </a:lnTo>
                  <a:lnTo>
                    <a:pt x="1405" y="288"/>
                  </a:lnTo>
                  <a:lnTo>
                    <a:pt x="1397" y="280"/>
                  </a:lnTo>
                  <a:lnTo>
                    <a:pt x="1376" y="280"/>
                  </a:lnTo>
                  <a:lnTo>
                    <a:pt x="1359" y="296"/>
                  </a:lnTo>
                  <a:lnTo>
                    <a:pt x="1346" y="296"/>
                  </a:lnTo>
                  <a:lnTo>
                    <a:pt x="1337" y="305"/>
                  </a:lnTo>
                  <a:lnTo>
                    <a:pt x="1329" y="305"/>
                  </a:lnTo>
                  <a:lnTo>
                    <a:pt x="1299" y="335"/>
                  </a:lnTo>
                  <a:lnTo>
                    <a:pt x="1291" y="335"/>
                  </a:lnTo>
                  <a:lnTo>
                    <a:pt x="1287" y="339"/>
                  </a:lnTo>
                  <a:lnTo>
                    <a:pt x="1278" y="339"/>
                  </a:lnTo>
                  <a:lnTo>
                    <a:pt x="1270" y="347"/>
                  </a:lnTo>
                  <a:lnTo>
                    <a:pt x="1270" y="356"/>
                  </a:lnTo>
                  <a:lnTo>
                    <a:pt x="1261" y="364"/>
                  </a:lnTo>
                  <a:lnTo>
                    <a:pt x="1261" y="377"/>
                  </a:lnTo>
                  <a:lnTo>
                    <a:pt x="1253" y="385"/>
                  </a:lnTo>
                  <a:lnTo>
                    <a:pt x="1253" y="394"/>
                  </a:lnTo>
                  <a:lnTo>
                    <a:pt x="1240" y="394"/>
                  </a:lnTo>
                  <a:lnTo>
                    <a:pt x="1223" y="377"/>
                  </a:lnTo>
                  <a:lnTo>
                    <a:pt x="1223" y="368"/>
                  </a:lnTo>
                  <a:lnTo>
                    <a:pt x="1219" y="364"/>
                  </a:lnTo>
                  <a:lnTo>
                    <a:pt x="1210" y="364"/>
                  </a:lnTo>
                  <a:lnTo>
                    <a:pt x="1202" y="356"/>
                  </a:lnTo>
                  <a:lnTo>
                    <a:pt x="1189" y="356"/>
                  </a:lnTo>
                  <a:lnTo>
                    <a:pt x="1181" y="347"/>
                  </a:lnTo>
                  <a:lnTo>
                    <a:pt x="1181" y="339"/>
                  </a:lnTo>
                  <a:lnTo>
                    <a:pt x="1126" y="288"/>
                  </a:lnTo>
                  <a:lnTo>
                    <a:pt x="1109" y="305"/>
                  </a:lnTo>
                  <a:lnTo>
                    <a:pt x="1105" y="305"/>
                  </a:lnTo>
                  <a:lnTo>
                    <a:pt x="1088" y="318"/>
                  </a:lnTo>
                  <a:lnTo>
                    <a:pt x="1067" y="318"/>
                  </a:lnTo>
                  <a:lnTo>
                    <a:pt x="1058" y="309"/>
                  </a:lnTo>
                  <a:lnTo>
                    <a:pt x="1058" y="258"/>
                  </a:lnTo>
                  <a:lnTo>
                    <a:pt x="1045" y="241"/>
                  </a:lnTo>
                  <a:lnTo>
                    <a:pt x="1045" y="220"/>
                  </a:lnTo>
                  <a:lnTo>
                    <a:pt x="1037" y="212"/>
                  </a:lnTo>
                  <a:lnTo>
                    <a:pt x="1037" y="182"/>
                  </a:lnTo>
                  <a:lnTo>
                    <a:pt x="1020" y="165"/>
                  </a:lnTo>
                  <a:lnTo>
                    <a:pt x="1020" y="157"/>
                  </a:lnTo>
                  <a:lnTo>
                    <a:pt x="1007" y="144"/>
                  </a:lnTo>
                  <a:lnTo>
                    <a:pt x="990" y="144"/>
                  </a:lnTo>
                  <a:lnTo>
                    <a:pt x="982" y="153"/>
                  </a:lnTo>
                  <a:lnTo>
                    <a:pt x="978" y="153"/>
                  </a:lnTo>
                  <a:lnTo>
                    <a:pt x="978" y="127"/>
                  </a:lnTo>
                  <a:lnTo>
                    <a:pt x="982" y="123"/>
                  </a:lnTo>
                  <a:lnTo>
                    <a:pt x="982" y="98"/>
                  </a:lnTo>
                  <a:lnTo>
                    <a:pt x="961" y="98"/>
                  </a:lnTo>
                  <a:lnTo>
                    <a:pt x="952" y="89"/>
                  </a:lnTo>
                  <a:lnTo>
                    <a:pt x="944" y="89"/>
                  </a:lnTo>
                  <a:lnTo>
                    <a:pt x="931" y="76"/>
                  </a:lnTo>
                  <a:lnTo>
                    <a:pt x="923" y="76"/>
                  </a:lnTo>
                  <a:lnTo>
                    <a:pt x="923" y="59"/>
                  </a:lnTo>
                  <a:lnTo>
                    <a:pt x="914" y="51"/>
                  </a:lnTo>
                  <a:lnTo>
                    <a:pt x="914" y="30"/>
                  </a:lnTo>
                  <a:lnTo>
                    <a:pt x="893" y="9"/>
                  </a:lnTo>
                  <a:lnTo>
                    <a:pt x="885" y="9"/>
                  </a:lnTo>
                  <a:lnTo>
                    <a:pt x="876" y="0"/>
                  </a:lnTo>
                  <a:lnTo>
                    <a:pt x="872" y="0"/>
                  </a:lnTo>
                  <a:lnTo>
                    <a:pt x="863" y="9"/>
                  </a:lnTo>
                  <a:lnTo>
                    <a:pt x="855" y="9"/>
                  </a:lnTo>
                  <a:lnTo>
                    <a:pt x="846" y="17"/>
                  </a:lnTo>
                  <a:lnTo>
                    <a:pt x="838" y="17"/>
                  </a:lnTo>
                  <a:lnTo>
                    <a:pt x="825" y="0"/>
                  </a:lnTo>
                  <a:lnTo>
                    <a:pt x="808" y="17"/>
                  </a:lnTo>
                  <a:lnTo>
                    <a:pt x="796" y="17"/>
                  </a:lnTo>
                  <a:lnTo>
                    <a:pt x="796" y="30"/>
                  </a:lnTo>
                  <a:lnTo>
                    <a:pt x="800" y="38"/>
                  </a:lnTo>
                  <a:lnTo>
                    <a:pt x="800" y="85"/>
                  </a:lnTo>
                  <a:lnTo>
                    <a:pt x="808" y="89"/>
                  </a:lnTo>
                  <a:lnTo>
                    <a:pt x="808" y="106"/>
                  </a:lnTo>
                  <a:lnTo>
                    <a:pt x="817" y="114"/>
                  </a:lnTo>
                  <a:lnTo>
                    <a:pt x="817" y="123"/>
                  </a:lnTo>
                  <a:lnTo>
                    <a:pt x="825" y="127"/>
                  </a:lnTo>
                  <a:lnTo>
                    <a:pt x="825" y="136"/>
                  </a:lnTo>
                  <a:lnTo>
                    <a:pt x="830" y="144"/>
                  </a:lnTo>
                  <a:lnTo>
                    <a:pt x="830" y="157"/>
                  </a:lnTo>
                  <a:lnTo>
                    <a:pt x="838" y="165"/>
                  </a:lnTo>
                  <a:lnTo>
                    <a:pt x="838" y="182"/>
                  </a:lnTo>
                  <a:lnTo>
                    <a:pt x="830" y="191"/>
                  </a:lnTo>
                  <a:lnTo>
                    <a:pt x="825" y="191"/>
                  </a:lnTo>
                  <a:lnTo>
                    <a:pt x="817" y="195"/>
                  </a:lnTo>
                  <a:lnTo>
                    <a:pt x="808" y="195"/>
                  </a:lnTo>
                  <a:lnTo>
                    <a:pt x="808" y="203"/>
                  </a:lnTo>
                  <a:lnTo>
                    <a:pt x="796" y="220"/>
                  </a:lnTo>
                  <a:lnTo>
                    <a:pt x="796" y="229"/>
                  </a:lnTo>
                  <a:lnTo>
                    <a:pt x="770" y="229"/>
                  </a:lnTo>
                  <a:lnTo>
                    <a:pt x="766" y="220"/>
                  </a:lnTo>
                  <a:lnTo>
                    <a:pt x="749" y="220"/>
                  </a:lnTo>
                  <a:lnTo>
                    <a:pt x="741" y="212"/>
                  </a:lnTo>
                  <a:lnTo>
                    <a:pt x="719" y="212"/>
                  </a:lnTo>
                  <a:lnTo>
                    <a:pt x="711" y="220"/>
                  </a:lnTo>
                  <a:lnTo>
                    <a:pt x="681" y="220"/>
                  </a:lnTo>
                  <a:lnTo>
                    <a:pt x="681" y="229"/>
                  </a:lnTo>
                  <a:lnTo>
                    <a:pt x="673" y="233"/>
                  </a:lnTo>
                  <a:lnTo>
                    <a:pt x="664" y="233"/>
                  </a:lnTo>
                  <a:lnTo>
                    <a:pt x="664" y="220"/>
                  </a:lnTo>
                  <a:lnTo>
                    <a:pt x="652" y="220"/>
                  </a:lnTo>
                  <a:lnTo>
                    <a:pt x="643" y="229"/>
                  </a:lnTo>
                  <a:lnTo>
                    <a:pt x="643" y="233"/>
                  </a:lnTo>
                  <a:lnTo>
                    <a:pt x="618" y="233"/>
                  </a:lnTo>
                  <a:lnTo>
                    <a:pt x="618" y="250"/>
                  </a:lnTo>
                  <a:lnTo>
                    <a:pt x="605" y="263"/>
                  </a:lnTo>
                  <a:lnTo>
                    <a:pt x="597" y="263"/>
                  </a:lnTo>
                  <a:lnTo>
                    <a:pt x="592" y="271"/>
                  </a:lnTo>
                  <a:lnTo>
                    <a:pt x="584" y="271"/>
                  </a:lnTo>
                  <a:lnTo>
                    <a:pt x="550" y="305"/>
                  </a:lnTo>
                  <a:lnTo>
                    <a:pt x="626" y="377"/>
                  </a:lnTo>
                  <a:lnTo>
                    <a:pt x="618" y="385"/>
                  </a:lnTo>
                  <a:lnTo>
                    <a:pt x="614" y="385"/>
                  </a:lnTo>
                  <a:lnTo>
                    <a:pt x="605" y="394"/>
                  </a:lnTo>
                  <a:lnTo>
                    <a:pt x="597" y="394"/>
                  </a:lnTo>
                  <a:lnTo>
                    <a:pt x="592" y="402"/>
                  </a:lnTo>
                  <a:lnTo>
                    <a:pt x="584" y="402"/>
                  </a:lnTo>
                  <a:lnTo>
                    <a:pt x="576" y="411"/>
                  </a:lnTo>
                  <a:lnTo>
                    <a:pt x="559" y="411"/>
                  </a:lnTo>
                  <a:lnTo>
                    <a:pt x="550" y="415"/>
                  </a:lnTo>
                  <a:lnTo>
                    <a:pt x="546" y="415"/>
                  </a:lnTo>
                  <a:lnTo>
                    <a:pt x="537" y="423"/>
                  </a:lnTo>
                  <a:lnTo>
                    <a:pt x="529" y="423"/>
                  </a:lnTo>
                  <a:lnTo>
                    <a:pt x="521" y="432"/>
                  </a:lnTo>
                  <a:lnTo>
                    <a:pt x="512" y="432"/>
                  </a:lnTo>
                  <a:lnTo>
                    <a:pt x="508" y="440"/>
                  </a:lnTo>
                  <a:lnTo>
                    <a:pt x="499" y="440"/>
                  </a:lnTo>
                  <a:lnTo>
                    <a:pt x="491" y="445"/>
                  </a:lnTo>
                  <a:lnTo>
                    <a:pt x="482" y="445"/>
                  </a:lnTo>
                  <a:lnTo>
                    <a:pt x="478" y="453"/>
                  </a:lnTo>
                  <a:lnTo>
                    <a:pt x="470" y="453"/>
                  </a:lnTo>
                  <a:lnTo>
                    <a:pt x="461" y="462"/>
                  </a:lnTo>
                  <a:lnTo>
                    <a:pt x="453" y="462"/>
                  </a:lnTo>
                  <a:lnTo>
                    <a:pt x="449" y="470"/>
                  </a:lnTo>
                  <a:lnTo>
                    <a:pt x="440" y="470"/>
                  </a:lnTo>
                  <a:lnTo>
                    <a:pt x="432" y="474"/>
                  </a:lnTo>
                  <a:lnTo>
                    <a:pt x="423" y="474"/>
                  </a:lnTo>
                  <a:lnTo>
                    <a:pt x="415" y="483"/>
                  </a:lnTo>
                  <a:lnTo>
                    <a:pt x="410" y="483"/>
                  </a:lnTo>
                  <a:lnTo>
                    <a:pt x="402" y="491"/>
                  </a:lnTo>
                  <a:lnTo>
                    <a:pt x="394" y="491"/>
                  </a:lnTo>
                  <a:lnTo>
                    <a:pt x="385" y="500"/>
                  </a:lnTo>
                  <a:lnTo>
                    <a:pt x="377" y="500"/>
                  </a:lnTo>
                  <a:lnTo>
                    <a:pt x="372" y="508"/>
                  </a:lnTo>
                  <a:lnTo>
                    <a:pt x="364" y="508"/>
                  </a:lnTo>
                  <a:lnTo>
                    <a:pt x="355" y="517"/>
                  </a:lnTo>
                  <a:lnTo>
                    <a:pt x="347" y="517"/>
                  </a:lnTo>
                  <a:lnTo>
                    <a:pt x="343" y="521"/>
                  </a:lnTo>
                  <a:lnTo>
                    <a:pt x="334" y="521"/>
                  </a:lnTo>
                  <a:lnTo>
                    <a:pt x="326" y="529"/>
                  </a:lnTo>
                  <a:lnTo>
                    <a:pt x="309" y="529"/>
                  </a:lnTo>
                  <a:lnTo>
                    <a:pt x="305" y="538"/>
                  </a:lnTo>
                  <a:lnTo>
                    <a:pt x="296" y="538"/>
                  </a:lnTo>
                  <a:lnTo>
                    <a:pt x="288" y="546"/>
                  </a:lnTo>
                  <a:lnTo>
                    <a:pt x="279" y="546"/>
                  </a:lnTo>
                  <a:lnTo>
                    <a:pt x="271" y="550"/>
                  </a:lnTo>
                  <a:lnTo>
                    <a:pt x="267" y="550"/>
                  </a:lnTo>
                  <a:lnTo>
                    <a:pt x="258" y="559"/>
                  </a:lnTo>
                  <a:lnTo>
                    <a:pt x="250" y="559"/>
                  </a:lnTo>
                  <a:lnTo>
                    <a:pt x="241" y="567"/>
                  </a:lnTo>
                  <a:lnTo>
                    <a:pt x="241" y="576"/>
                  </a:lnTo>
                  <a:lnTo>
                    <a:pt x="250" y="580"/>
                  </a:lnTo>
                  <a:lnTo>
                    <a:pt x="250" y="589"/>
                  </a:lnTo>
                  <a:lnTo>
                    <a:pt x="228" y="614"/>
                  </a:lnTo>
                  <a:lnTo>
                    <a:pt x="228" y="635"/>
                  </a:lnTo>
                  <a:lnTo>
                    <a:pt x="237" y="644"/>
                  </a:lnTo>
                  <a:lnTo>
                    <a:pt x="237" y="648"/>
                  </a:lnTo>
                  <a:lnTo>
                    <a:pt x="228" y="656"/>
                  </a:lnTo>
                  <a:lnTo>
                    <a:pt x="228" y="682"/>
                  </a:lnTo>
                  <a:lnTo>
                    <a:pt x="241" y="694"/>
                  </a:lnTo>
                  <a:lnTo>
                    <a:pt x="250" y="694"/>
                  </a:lnTo>
                  <a:lnTo>
                    <a:pt x="258" y="690"/>
                  </a:lnTo>
                  <a:lnTo>
                    <a:pt x="267" y="690"/>
                  </a:lnTo>
                  <a:lnTo>
                    <a:pt x="271" y="682"/>
                  </a:lnTo>
                  <a:lnTo>
                    <a:pt x="279" y="682"/>
                  </a:lnTo>
                  <a:lnTo>
                    <a:pt x="279" y="690"/>
                  </a:lnTo>
                  <a:lnTo>
                    <a:pt x="271" y="694"/>
                  </a:lnTo>
                  <a:lnTo>
                    <a:pt x="258" y="711"/>
                  </a:lnTo>
                  <a:lnTo>
                    <a:pt x="250" y="711"/>
                  </a:lnTo>
                  <a:lnTo>
                    <a:pt x="237" y="728"/>
                  </a:lnTo>
                  <a:lnTo>
                    <a:pt x="228" y="728"/>
                  </a:lnTo>
                  <a:lnTo>
                    <a:pt x="220" y="732"/>
                  </a:lnTo>
                  <a:lnTo>
                    <a:pt x="152" y="732"/>
                  </a:lnTo>
                  <a:lnTo>
                    <a:pt x="152" y="800"/>
                  </a:lnTo>
                  <a:lnTo>
                    <a:pt x="165" y="817"/>
                  </a:lnTo>
                  <a:lnTo>
                    <a:pt x="165" y="838"/>
                  </a:lnTo>
                  <a:lnTo>
                    <a:pt x="161" y="838"/>
                  </a:lnTo>
                  <a:lnTo>
                    <a:pt x="152" y="834"/>
                  </a:lnTo>
                  <a:lnTo>
                    <a:pt x="135" y="834"/>
                  </a:lnTo>
                  <a:lnTo>
                    <a:pt x="131" y="826"/>
                  </a:lnTo>
                  <a:lnTo>
                    <a:pt x="123" y="834"/>
                  </a:lnTo>
                  <a:lnTo>
                    <a:pt x="114" y="834"/>
                  </a:lnTo>
                  <a:lnTo>
                    <a:pt x="89" y="855"/>
                  </a:lnTo>
                  <a:lnTo>
                    <a:pt x="85" y="855"/>
                  </a:lnTo>
                  <a:lnTo>
                    <a:pt x="68" y="868"/>
                  </a:lnTo>
                  <a:lnTo>
                    <a:pt x="59" y="868"/>
                  </a:lnTo>
                  <a:lnTo>
                    <a:pt x="55" y="864"/>
                  </a:lnTo>
                  <a:lnTo>
                    <a:pt x="30" y="864"/>
                  </a:lnTo>
                  <a:lnTo>
                    <a:pt x="25" y="868"/>
                  </a:lnTo>
                  <a:lnTo>
                    <a:pt x="25" y="893"/>
                  </a:lnTo>
                  <a:lnTo>
                    <a:pt x="17" y="902"/>
                  </a:lnTo>
                  <a:lnTo>
                    <a:pt x="17" y="906"/>
                  </a:lnTo>
                  <a:lnTo>
                    <a:pt x="8" y="914"/>
                  </a:lnTo>
                  <a:lnTo>
                    <a:pt x="8" y="923"/>
                  </a:lnTo>
                  <a:lnTo>
                    <a:pt x="0" y="931"/>
                  </a:lnTo>
                  <a:lnTo>
                    <a:pt x="0" y="961"/>
                  </a:lnTo>
                  <a:lnTo>
                    <a:pt x="8" y="961"/>
                  </a:lnTo>
                  <a:lnTo>
                    <a:pt x="25" y="974"/>
                  </a:lnTo>
                  <a:lnTo>
                    <a:pt x="25" y="982"/>
                  </a:lnTo>
                  <a:lnTo>
                    <a:pt x="30" y="982"/>
                  </a:lnTo>
                  <a:lnTo>
                    <a:pt x="46" y="999"/>
                  </a:lnTo>
                  <a:lnTo>
                    <a:pt x="46" y="1050"/>
                  </a:lnTo>
                  <a:lnTo>
                    <a:pt x="30" y="1067"/>
                  </a:lnTo>
                  <a:lnTo>
                    <a:pt x="30" y="1118"/>
                  </a:lnTo>
                  <a:lnTo>
                    <a:pt x="25" y="1126"/>
                  </a:lnTo>
                  <a:lnTo>
                    <a:pt x="8" y="1126"/>
                  </a:lnTo>
                  <a:lnTo>
                    <a:pt x="8" y="1164"/>
                  </a:lnTo>
                  <a:lnTo>
                    <a:pt x="25" y="1181"/>
                  </a:lnTo>
                  <a:lnTo>
                    <a:pt x="25" y="1185"/>
                  </a:lnTo>
                  <a:lnTo>
                    <a:pt x="38" y="1202"/>
                  </a:lnTo>
                  <a:lnTo>
                    <a:pt x="46" y="1202"/>
                  </a:lnTo>
                  <a:lnTo>
                    <a:pt x="68" y="1223"/>
                  </a:lnTo>
                  <a:lnTo>
                    <a:pt x="68" y="1240"/>
                  </a:lnTo>
                  <a:lnTo>
                    <a:pt x="89" y="1240"/>
                  </a:lnTo>
                  <a:lnTo>
                    <a:pt x="97" y="1232"/>
                  </a:lnTo>
                  <a:lnTo>
                    <a:pt x="144" y="1232"/>
                  </a:lnTo>
                  <a:lnTo>
                    <a:pt x="152" y="1223"/>
                  </a:lnTo>
                  <a:lnTo>
                    <a:pt x="165" y="1223"/>
                  </a:lnTo>
                  <a:lnTo>
                    <a:pt x="173" y="1232"/>
                  </a:lnTo>
                  <a:lnTo>
                    <a:pt x="190" y="1232"/>
                  </a:lnTo>
                  <a:lnTo>
                    <a:pt x="199" y="1240"/>
                  </a:lnTo>
                  <a:lnTo>
                    <a:pt x="203" y="1240"/>
                  </a:lnTo>
                  <a:lnTo>
                    <a:pt x="212" y="1249"/>
                  </a:lnTo>
                  <a:lnTo>
                    <a:pt x="228" y="1249"/>
                  </a:lnTo>
                  <a:lnTo>
                    <a:pt x="250" y="1270"/>
                  </a:lnTo>
                  <a:lnTo>
                    <a:pt x="267" y="1270"/>
                  </a:lnTo>
                  <a:lnTo>
                    <a:pt x="267" y="1291"/>
                  </a:lnTo>
                  <a:lnTo>
                    <a:pt x="271" y="1291"/>
                  </a:lnTo>
                  <a:lnTo>
                    <a:pt x="296" y="1317"/>
                  </a:lnTo>
                  <a:lnTo>
                    <a:pt x="296" y="1325"/>
                  </a:lnTo>
                  <a:lnTo>
                    <a:pt x="305" y="1329"/>
                  </a:lnTo>
                  <a:lnTo>
                    <a:pt x="305" y="1367"/>
                  </a:lnTo>
                  <a:lnTo>
                    <a:pt x="309" y="1367"/>
                  </a:lnTo>
                  <a:lnTo>
                    <a:pt x="317" y="1363"/>
                  </a:lnTo>
                  <a:lnTo>
                    <a:pt x="343" y="1363"/>
                  </a:lnTo>
                  <a:lnTo>
                    <a:pt x="355" y="1376"/>
                  </a:lnTo>
                  <a:lnTo>
                    <a:pt x="372" y="1376"/>
                  </a:lnTo>
                  <a:lnTo>
                    <a:pt x="377" y="1367"/>
                  </a:lnTo>
                  <a:lnTo>
                    <a:pt x="377" y="1363"/>
                  </a:lnTo>
                  <a:lnTo>
                    <a:pt x="372" y="1355"/>
                  </a:lnTo>
                  <a:lnTo>
                    <a:pt x="377" y="1346"/>
                  </a:lnTo>
                  <a:lnTo>
                    <a:pt x="377" y="1338"/>
                  </a:lnTo>
                  <a:lnTo>
                    <a:pt x="410" y="1308"/>
                  </a:lnTo>
                  <a:lnTo>
                    <a:pt x="415" y="1308"/>
                  </a:lnTo>
                  <a:lnTo>
                    <a:pt x="453" y="1270"/>
                  </a:lnTo>
                  <a:lnTo>
                    <a:pt x="537" y="1270"/>
                  </a:lnTo>
                  <a:lnTo>
                    <a:pt x="546" y="1278"/>
                  </a:lnTo>
                  <a:lnTo>
                    <a:pt x="576" y="1278"/>
                  </a:lnTo>
                  <a:lnTo>
                    <a:pt x="584" y="1270"/>
                  </a:lnTo>
                  <a:lnTo>
                    <a:pt x="626" y="1270"/>
                  </a:lnTo>
                  <a:lnTo>
                    <a:pt x="626" y="1262"/>
                  </a:lnTo>
                  <a:lnTo>
                    <a:pt x="635" y="1257"/>
                  </a:lnTo>
                  <a:lnTo>
                    <a:pt x="635" y="1240"/>
                  </a:lnTo>
                  <a:lnTo>
                    <a:pt x="652" y="1240"/>
                  </a:lnTo>
                  <a:lnTo>
                    <a:pt x="652" y="1232"/>
                  </a:lnTo>
                  <a:lnTo>
                    <a:pt x="643" y="1223"/>
                  </a:lnTo>
                  <a:lnTo>
                    <a:pt x="643" y="1219"/>
                  </a:lnTo>
                  <a:lnTo>
                    <a:pt x="635" y="1211"/>
                  </a:lnTo>
                  <a:lnTo>
                    <a:pt x="635" y="1194"/>
                  </a:lnTo>
                  <a:lnTo>
                    <a:pt x="643" y="1185"/>
                  </a:lnTo>
                  <a:lnTo>
                    <a:pt x="643" y="1181"/>
                  </a:lnTo>
                  <a:lnTo>
                    <a:pt x="652" y="1173"/>
                  </a:lnTo>
                  <a:lnTo>
                    <a:pt x="652" y="1156"/>
                  </a:lnTo>
                  <a:lnTo>
                    <a:pt x="673" y="1135"/>
                  </a:lnTo>
                  <a:lnTo>
                    <a:pt x="673" y="1126"/>
                  </a:lnTo>
                  <a:lnTo>
                    <a:pt x="694" y="1105"/>
                  </a:lnTo>
                  <a:lnTo>
                    <a:pt x="694" y="1080"/>
                  </a:lnTo>
                  <a:lnTo>
                    <a:pt x="724" y="1080"/>
                  </a:lnTo>
                  <a:lnTo>
                    <a:pt x="724" y="1096"/>
                  </a:lnTo>
                  <a:lnTo>
                    <a:pt x="732" y="1105"/>
                  </a:lnTo>
                  <a:lnTo>
                    <a:pt x="732" y="1118"/>
                  </a:lnTo>
                  <a:lnTo>
                    <a:pt x="758" y="1118"/>
                  </a:lnTo>
                  <a:lnTo>
                    <a:pt x="766" y="1118"/>
                  </a:lnTo>
                  <a:lnTo>
                    <a:pt x="770" y="1113"/>
                  </a:lnTo>
                  <a:lnTo>
                    <a:pt x="779" y="1105"/>
                  </a:lnTo>
                  <a:lnTo>
                    <a:pt x="779" y="1096"/>
                  </a:lnTo>
                  <a:lnTo>
                    <a:pt x="800" y="1075"/>
                  </a:lnTo>
                  <a:lnTo>
                    <a:pt x="800" y="1058"/>
                  </a:lnTo>
                  <a:lnTo>
                    <a:pt x="800" y="1041"/>
                  </a:lnTo>
                  <a:lnTo>
                    <a:pt x="808" y="1041"/>
                  </a:lnTo>
                  <a:lnTo>
                    <a:pt x="817" y="1037"/>
                  </a:lnTo>
                  <a:lnTo>
                    <a:pt x="825" y="1037"/>
                  </a:lnTo>
                  <a:lnTo>
                    <a:pt x="855" y="1008"/>
                  </a:lnTo>
                  <a:lnTo>
                    <a:pt x="855" y="999"/>
                  </a:lnTo>
                  <a:lnTo>
                    <a:pt x="863" y="991"/>
                  </a:lnTo>
                  <a:lnTo>
                    <a:pt x="863" y="944"/>
                  </a:lnTo>
                  <a:lnTo>
                    <a:pt x="893" y="944"/>
                  </a:lnTo>
                  <a:lnTo>
                    <a:pt x="893" y="936"/>
                  </a:lnTo>
                  <a:lnTo>
                    <a:pt x="901" y="931"/>
                  </a:lnTo>
                  <a:lnTo>
                    <a:pt x="906" y="936"/>
                  </a:lnTo>
                  <a:lnTo>
                    <a:pt x="906" y="953"/>
                  </a:lnTo>
                  <a:lnTo>
                    <a:pt x="876" y="982"/>
                  </a:lnTo>
                  <a:lnTo>
                    <a:pt x="885" y="991"/>
                  </a:lnTo>
                  <a:lnTo>
                    <a:pt x="885" y="999"/>
                  </a:lnTo>
                  <a:lnTo>
                    <a:pt x="893" y="1008"/>
                  </a:lnTo>
                  <a:lnTo>
                    <a:pt x="893" y="1029"/>
                  </a:lnTo>
                  <a:lnTo>
                    <a:pt x="923" y="1029"/>
                  </a:lnTo>
                  <a:lnTo>
                    <a:pt x="935" y="1016"/>
                  </a:lnTo>
                  <a:lnTo>
                    <a:pt x="952" y="1016"/>
                  </a:lnTo>
                  <a:lnTo>
                    <a:pt x="961" y="1008"/>
                  </a:lnTo>
                  <a:lnTo>
                    <a:pt x="969" y="1008"/>
                  </a:lnTo>
                  <a:lnTo>
                    <a:pt x="982" y="991"/>
                  </a:lnTo>
                  <a:lnTo>
                    <a:pt x="982" y="953"/>
                  </a:lnTo>
                  <a:lnTo>
                    <a:pt x="990" y="944"/>
                  </a:lnTo>
                  <a:lnTo>
                    <a:pt x="990" y="936"/>
                  </a:lnTo>
                  <a:lnTo>
                    <a:pt x="999" y="931"/>
                  </a:lnTo>
                  <a:lnTo>
                    <a:pt x="999" y="923"/>
                  </a:lnTo>
                  <a:lnTo>
                    <a:pt x="1007" y="914"/>
                  </a:lnTo>
                  <a:lnTo>
                    <a:pt x="1007" y="906"/>
                  </a:lnTo>
                  <a:lnTo>
                    <a:pt x="1020" y="906"/>
                  </a:lnTo>
                  <a:lnTo>
                    <a:pt x="1020" y="902"/>
                  </a:lnTo>
                  <a:lnTo>
                    <a:pt x="1012" y="893"/>
                  </a:lnTo>
                  <a:lnTo>
                    <a:pt x="1012" y="885"/>
                  </a:lnTo>
                  <a:lnTo>
                    <a:pt x="1007" y="876"/>
                  </a:lnTo>
                  <a:lnTo>
                    <a:pt x="1007" y="838"/>
                  </a:lnTo>
                  <a:lnTo>
                    <a:pt x="1012" y="834"/>
                  </a:lnTo>
                  <a:lnTo>
                    <a:pt x="1012" y="826"/>
                  </a:lnTo>
                  <a:lnTo>
                    <a:pt x="1028" y="809"/>
                  </a:lnTo>
                  <a:lnTo>
                    <a:pt x="1037" y="809"/>
                  </a:lnTo>
                  <a:lnTo>
                    <a:pt x="1037" y="787"/>
                  </a:lnTo>
                  <a:lnTo>
                    <a:pt x="1045" y="779"/>
                  </a:lnTo>
                  <a:lnTo>
                    <a:pt x="1050" y="779"/>
                  </a:lnTo>
                  <a:lnTo>
                    <a:pt x="1058" y="771"/>
                  </a:lnTo>
                  <a:lnTo>
                    <a:pt x="1067" y="771"/>
                  </a:lnTo>
                  <a:lnTo>
                    <a:pt x="1075" y="762"/>
                  </a:lnTo>
                  <a:lnTo>
                    <a:pt x="1117" y="762"/>
                  </a:lnTo>
                  <a:lnTo>
                    <a:pt x="1126" y="771"/>
                  </a:lnTo>
                  <a:lnTo>
                    <a:pt x="1134" y="77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04212AF4-A3FA-4AB3-9DC8-D976149D59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65" y="3031"/>
              <a:ext cx="312" cy="300"/>
            </a:xfrm>
            <a:custGeom>
              <a:avLst/>
              <a:gdLst>
                <a:gd name="T0" fmla="*/ 326 w 1384"/>
                <a:gd name="T1" fmla="*/ 1211 h 1330"/>
                <a:gd name="T2" fmla="*/ 355 w 1384"/>
                <a:gd name="T3" fmla="*/ 1105 h 1330"/>
                <a:gd name="T4" fmla="*/ 296 w 1384"/>
                <a:gd name="T5" fmla="*/ 1004 h 1330"/>
                <a:gd name="T6" fmla="*/ 271 w 1384"/>
                <a:gd name="T7" fmla="*/ 898 h 1330"/>
                <a:gd name="T8" fmla="*/ 249 w 1384"/>
                <a:gd name="T9" fmla="*/ 868 h 1330"/>
                <a:gd name="T10" fmla="*/ 203 w 1384"/>
                <a:gd name="T11" fmla="*/ 830 h 1330"/>
                <a:gd name="T12" fmla="*/ 228 w 1384"/>
                <a:gd name="T13" fmla="*/ 779 h 1330"/>
                <a:gd name="T14" fmla="*/ 211 w 1384"/>
                <a:gd name="T15" fmla="*/ 741 h 1330"/>
                <a:gd name="T16" fmla="*/ 165 w 1384"/>
                <a:gd name="T17" fmla="*/ 690 h 1330"/>
                <a:gd name="T18" fmla="*/ 122 w 1384"/>
                <a:gd name="T19" fmla="*/ 597 h 1330"/>
                <a:gd name="T20" fmla="*/ 8 w 1384"/>
                <a:gd name="T21" fmla="*/ 559 h 1330"/>
                <a:gd name="T22" fmla="*/ 84 w 1384"/>
                <a:gd name="T23" fmla="*/ 500 h 1330"/>
                <a:gd name="T24" fmla="*/ 122 w 1384"/>
                <a:gd name="T25" fmla="*/ 462 h 1330"/>
                <a:gd name="T26" fmla="*/ 55 w 1384"/>
                <a:gd name="T27" fmla="*/ 407 h 1330"/>
                <a:gd name="T28" fmla="*/ 67 w 1384"/>
                <a:gd name="T29" fmla="*/ 348 h 1330"/>
                <a:gd name="T30" fmla="*/ 97 w 1384"/>
                <a:gd name="T31" fmla="*/ 297 h 1330"/>
                <a:gd name="T32" fmla="*/ 144 w 1384"/>
                <a:gd name="T33" fmla="*/ 242 h 1330"/>
                <a:gd name="T34" fmla="*/ 182 w 1384"/>
                <a:gd name="T35" fmla="*/ 161 h 1330"/>
                <a:gd name="T36" fmla="*/ 296 w 1384"/>
                <a:gd name="T37" fmla="*/ 191 h 1330"/>
                <a:gd name="T38" fmla="*/ 393 w 1384"/>
                <a:gd name="T39" fmla="*/ 212 h 1330"/>
                <a:gd name="T40" fmla="*/ 461 w 1384"/>
                <a:gd name="T41" fmla="*/ 161 h 1330"/>
                <a:gd name="T42" fmla="*/ 423 w 1384"/>
                <a:gd name="T43" fmla="*/ 77 h 1330"/>
                <a:gd name="T44" fmla="*/ 410 w 1384"/>
                <a:gd name="T45" fmla="*/ 30 h 1330"/>
                <a:gd name="T46" fmla="*/ 440 w 1384"/>
                <a:gd name="T47" fmla="*/ 26 h 1330"/>
                <a:gd name="T48" fmla="*/ 499 w 1384"/>
                <a:gd name="T49" fmla="*/ 47 h 1330"/>
                <a:gd name="T50" fmla="*/ 558 w 1384"/>
                <a:gd name="T51" fmla="*/ 68 h 1330"/>
                <a:gd name="T52" fmla="*/ 660 w 1384"/>
                <a:gd name="T53" fmla="*/ 85 h 1330"/>
                <a:gd name="T54" fmla="*/ 681 w 1384"/>
                <a:gd name="T55" fmla="*/ 136 h 1330"/>
                <a:gd name="T56" fmla="*/ 702 w 1384"/>
                <a:gd name="T57" fmla="*/ 212 h 1330"/>
                <a:gd name="T58" fmla="*/ 749 w 1384"/>
                <a:gd name="T59" fmla="*/ 271 h 1330"/>
                <a:gd name="T60" fmla="*/ 842 w 1384"/>
                <a:gd name="T61" fmla="*/ 432 h 1330"/>
                <a:gd name="T62" fmla="*/ 863 w 1384"/>
                <a:gd name="T63" fmla="*/ 453 h 1330"/>
                <a:gd name="T64" fmla="*/ 922 w 1384"/>
                <a:gd name="T65" fmla="*/ 415 h 1330"/>
                <a:gd name="T66" fmla="*/ 973 w 1384"/>
                <a:gd name="T67" fmla="*/ 479 h 1330"/>
                <a:gd name="T68" fmla="*/ 948 w 1384"/>
                <a:gd name="T69" fmla="*/ 513 h 1330"/>
                <a:gd name="T70" fmla="*/ 914 w 1384"/>
                <a:gd name="T71" fmla="*/ 551 h 1330"/>
                <a:gd name="T72" fmla="*/ 914 w 1384"/>
                <a:gd name="T73" fmla="*/ 585 h 1330"/>
                <a:gd name="T74" fmla="*/ 952 w 1384"/>
                <a:gd name="T75" fmla="*/ 618 h 1330"/>
                <a:gd name="T76" fmla="*/ 973 w 1384"/>
                <a:gd name="T77" fmla="*/ 673 h 1330"/>
                <a:gd name="T78" fmla="*/ 1096 w 1384"/>
                <a:gd name="T79" fmla="*/ 690 h 1330"/>
                <a:gd name="T80" fmla="*/ 1134 w 1384"/>
                <a:gd name="T81" fmla="*/ 758 h 1330"/>
                <a:gd name="T82" fmla="*/ 1193 w 1384"/>
                <a:gd name="T83" fmla="*/ 809 h 1330"/>
                <a:gd name="T84" fmla="*/ 1270 w 1384"/>
                <a:gd name="T85" fmla="*/ 788 h 1330"/>
                <a:gd name="T86" fmla="*/ 1316 w 1384"/>
                <a:gd name="T87" fmla="*/ 826 h 1330"/>
                <a:gd name="T88" fmla="*/ 1384 w 1384"/>
                <a:gd name="T89" fmla="*/ 966 h 1330"/>
                <a:gd name="T90" fmla="*/ 1295 w 1384"/>
                <a:gd name="T91" fmla="*/ 1012 h 1330"/>
                <a:gd name="T92" fmla="*/ 1236 w 1384"/>
                <a:gd name="T93" fmla="*/ 1050 h 1330"/>
                <a:gd name="T94" fmla="*/ 1227 w 1384"/>
                <a:gd name="T95" fmla="*/ 1118 h 1330"/>
                <a:gd name="T96" fmla="*/ 1202 w 1384"/>
                <a:gd name="T97" fmla="*/ 1173 h 1330"/>
                <a:gd name="T98" fmla="*/ 1096 w 1384"/>
                <a:gd name="T99" fmla="*/ 1211 h 1330"/>
                <a:gd name="T100" fmla="*/ 1054 w 1384"/>
                <a:gd name="T101" fmla="*/ 1253 h 1330"/>
                <a:gd name="T102" fmla="*/ 990 w 1384"/>
                <a:gd name="T103" fmla="*/ 1215 h 1330"/>
                <a:gd name="T104" fmla="*/ 939 w 1384"/>
                <a:gd name="T105" fmla="*/ 1194 h 1330"/>
                <a:gd name="T106" fmla="*/ 884 w 1384"/>
                <a:gd name="T107" fmla="*/ 1194 h 1330"/>
                <a:gd name="T108" fmla="*/ 804 w 1384"/>
                <a:gd name="T109" fmla="*/ 1249 h 1330"/>
                <a:gd name="T110" fmla="*/ 732 w 1384"/>
                <a:gd name="T111" fmla="*/ 1300 h 1330"/>
                <a:gd name="T112" fmla="*/ 673 w 1384"/>
                <a:gd name="T113" fmla="*/ 1291 h 1330"/>
                <a:gd name="T114" fmla="*/ 597 w 1384"/>
                <a:gd name="T115" fmla="*/ 1270 h 1330"/>
                <a:gd name="T116" fmla="*/ 529 w 1384"/>
                <a:gd name="T117" fmla="*/ 1300 h 1330"/>
                <a:gd name="T118" fmla="*/ 461 w 1384"/>
                <a:gd name="T119" fmla="*/ 1300 h 1330"/>
                <a:gd name="T120" fmla="*/ 393 w 1384"/>
                <a:gd name="T121" fmla="*/ 1330 h 1330"/>
                <a:gd name="T122" fmla="*/ 347 w 1384"/>
                <a:gd name="T123" fmla="*/ 1317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84" h="1330">
                  <a:moveTo>
                    <a:pt x="347" y="1300"/>
                  </a:moveTo>
                  <a:lnTo>
                    <a:pt x="347" y="1262"/>
                  </a:lnTo>
                  <a:lnTo>
                    <a:pt x="334" y="1249"/>
                  </a:lnTo>
                  <a:lnTo>
                    <a:pt x="334" y="1241"/>
                  </a:lnTo>
                  <a:lnTo>
                    <a:pt x="326" y="1232"/>
                  </a:lnTo>
                  <a:lnTo>
                    <a:pt x="326" y="1211"/>
                  </a:lnTo>
                  <a:lnTo>
                    <a:pt x="334" y="1203"/>
                  </a:lnTo>
                  <a:lnTo>
                    <a:pt x="334" y="1194"/>
                  </a:lnTo>
                  <a:lnTo>
                    <a:pt x="347" y="1177"/>
                  </a:lnTo>
                  <a:lnTo>
                    <a:pt x="347" y="1164"/>
                  </a:lnTo>
                  <a:lnTo>
                    <a:pt x="355" y="1156"/>
                  </a:lnTo>
                  <a:lnTo>
                    <a:pt x="355" y="1105"/>
                  </a:lnTo>
                  <a:lnTo>
                    <a:pt x="364" y="1097"/>
                  </a:lnTo>
                  <a:lnTo>
                    <a:pt x="364" y="1029"/>
                  </a:lnTo>
                  <a:lnTo>
                    <a:pt x="347" y="1012"/>
                  </a:lnTo>
                  <a:lnTo>
                    <a:pt x="343" y="1012"/>
                  </a:lnTo>
                  <a:lnTo>
                    <a:pt x="334" y="1004"/>
                  </a:lnTo>
                  <a:lnTo>
                    <a:pt x="296" y="1004"/>
                  </a:lnTo>
                  <a:lnTo>
                    <a:pt x="288" y="999"/>
                  </a:lnTo>
                  <a:lnTo>
                    <a:pt x="288" y="966"/>
                  </a:lnTo>
                  <a:lnTo>
                    <a:pt x="279" y="961"/>
                  </a:lnTo>
                  <a:lnTo>
                    <a:pt x="279" y="932"/>
                  </a:lnTo>
                  <a:lnTo>
                    <a:pt x="271" y="923"/>
                  </a:lnTo>
                  <a:lnTo>
                    <a:pt x="271" y="898"/>
                  </a:lnTo>
                  <a:lnTo>
                    <a:pt x="288" y="898"/>
                  </a:lnTo>
                  <a:lnTo>
                    <a:pt x="288" y="885"/>
                  </a:lnTo>
                  <a:lnTo>
                    <a:pt x="279" y="877"/>
                  </a:lnTo>
                  <a:lnTo>
                    <a:pt x="271" y="877"/>
                  </a:lnTo>
                  <a:lnTo>
                    <a:pt x="266" y="868"/>
                  </a:lnTo>
                  <a:lnTo>
                    <a:pt x="249" y="868"/>
                  </a:lnTo>
                  <a:lnTo>
                    <a:pt x="249" y="855"/>
                  </a:lnTo>
                  <a:lnTo>
                    <a:pt x="241" y="847"/>
                  </a:lnTo>
                  <a:lnTo>
                    <a:pt x="241" y="839"/>
                  </a:lnTo>
                  <a:lnTo>
                    <a:pt x="233" y="839"/>
                  </a:lnTo>
                  <a:lnTo>
                    <a:pt x="228" y="830"/>
                  </a:lnTo>
                  <a:lnTo>
                    <a:pt x="203" y="830"/>
                  </a:lnTo>
                  <a:lnTo>
                    <a:pt x="194" y="826"/>
                  </a:lnTo>
                  <a:lnTo>
                    <a:pt x="194" y="800"/>
                  </a:lnTo>
                  <a:lnTo>
                    <a:pt x="203" y="792"/>
                  </a:lnTo>
                  <a:lnTo>
                    <a:pt x="211" y="800"/>
                  </a:lnTo>
                  <a:lnTo>
                    <a:pt x="228" y="800"/>
                  </a:lnTo>
                  <a:lnTo>
                    <a:pt x="228" y="779"/>
                  </a:lnTo>
                  <a:lnTo>
                    <a:pt x="241" y="779"/>
                  </a:lnTo>
                  <a:lnTo>
                    <a:pt x="241" y="771"/>
                  </a:lnTo>
                  <a:lnTo>
                    <a:pt x="233" y="762"/>
                  </a:lnTo>
                  <a:lnTo>
                    <a:pt x="228" y="762"/>
                  </a:lnTo>
                  <a:lnTo>
                    <a:pt x="211" y="750"/>
                  </a:lnTo>
                  <a:lnTo>
                    <a:pt x="211" y="741"/>
                  </a:lnTo>
                  <a:lnTo>
                    <a:pt x="194" y="724"/>
                  </a:lnTo>
                  <a:lnTo>
                    <a:pt x="190" y="724"/>
                  </a:lnTo>
                  <a:lnTo>
                    <a:pt x="182" y="720"/>
                  </a:lnTo>
                  <a:lnTo>
                    <a:pt x="182" y="695"/>
                  </a:lnTo>
                  <a:lnTo>
                    <a:pt x="173" y="690"/>
                  </a:lnTo>
                  <a:lnTo>
                    <a:pt x="165" y="690"/>
                  </a:lnTo>
                  <a:lnTo>
                    <a:pt x="161" y="682"/>
                  </a:lnTo>
                  <a:lnTo>
                    <a:pt x="161" y="657"/>
                  </a:lnTo>
                  <a:lnTo>
                    <a:pt x="144" y="644"/>
                  </a:lnTo>
                  <a:lnTo>
                    <a:pt x="144" y="627"/>
                  </a:lnTo>
                  <a:lnTo>
                    <a:pt x="122" y="606"/>
                  </a:lnTo>
                  <a:lnTo>
                    <a:pt x="122" y="597"/>
                  </a:lnTo>
                  <a:lnTo>
                    <a:pt x="97" y="576"/>
                  </a:lnTo>
                  <a:lnTo>
                    <a:pt x="76" y="576"/>
                  </a:lnTo>
                  <a:lnTo>
                    <a:pt x="67" y="585"/>
                  </a:lnTo>
                  <a:lnTo>
                    <a:pt x="17" y="585"/>
                  </a:lnTo>
                  <a:lnTo>
                    <a:pt x="8" y="576"/>
                  </a:lnTo>
                  <a:lnTo>
                    <a:pt x="8" y="559"/>
                  </a:lnTo>
                  <a:lnTo>
                    <a:pt x="0" y="551"/>
                  </a:lnTo>
                  <a:lnTo>
                    <a:pt x="0" y="513"/>
                  </a:lnTo>
                  <a:lnTo>
                    <a:pt x="8" y="508"/>
                  </a:lnTo>
                  <a:lnTo>
                    <a:pt x="67" y="508"/>
                  </a:lnTo>
                  <a:lnTo>
                    <a:pt x="76" y="500"/>
                  </a:lnTo>
                  <a:lnTo>
                    <a:pt x="84" y="500"/>
                  </a:lnTo>
                  <a:lnTo>
                    <a:pt x="84" y="491"/>
                  </a:lnTo>
                  <a:lnTo>
                    <a:pt x="89" y="483"/>
                  </a:lnTo>
                  <a:lnTo>
                    <a:pt x="97" y="483"/>
                  </a:lnTo>
                  <a:lnTo>
                    <a:pt x="106" y="479"/>
                  </a:lnTo>
                  <a:lnTo>
                    <a:pt x="122" y="479"/>
                  </a:lnTo>
                  <a:lnTo>
                    <a:pt x="122" y="462"/>
                  </a:lnTo>
                  <a:lnTo>
                    <a:pt x="114" y="462"/>
                  </a:lnTo>
                  <a:lnTo>
                    <a:pt x="106" y="453"/>
                  </a:lnTo>
                  <a:lnTo>
                    <a:pt x="89" y="453"/>
                  </a:lnTo>
                  <a:lnTo>
                    <a:pt x="67" y="432"/>
                  </a:lnTo>
                  <a:lnTo>
                    <a:pt x="67" y="424"/>
                  </a:lnTo>
                  <a:lnTo>
                    <a:pt x="55" y="407"/>
                  </a:lnTo>
                  <a:lnTo>
                    <a:pt x="55" y="403"/>
                  </a:lnTo>
                  <a:lnTo>
                    <a:pt x="46" y="394"/>
                  </a:lnTo>
                  <a:lnTo>
                    <a:pt x="46" y="386"/>
                  </a:lnTo>
                  <a:lnTo>
                    <a:pt x="55" y="377"/>
                  </a:lnTo>
                  <a:lnTo>
                    <a:pt x="55" y="364"/>
                  </a:lnTo>
                  <a:lnTo>
                    <a:pt x="67" y="348"/>
                  </a:lnTo>
                  <a:lnTo>
                    <a:pt x="67" y="335"/>
                  </a:lnTo>
                  <a:lnTo>
                    <a:pt x="76" y="326"/>
                  </a:lnTo>
                  <a:lnTo>
                    <a:pt x="76" y="309"/>
                  </a:lnTo>
                  <a:lnTo>
                    <a:pt x="84" y="301"/>
                  </a:lnTo>
                  <a:lnTo>
                    <a:pt x="89" y="301"/>
                  </a:lnTo>
                  <a:lnTo>
                    <a:pt x="97" y="297"/>
                  </a:lnTo>
                  <a:lnTo>
                    <a:pt x="97" y="288"/>
                  </a:lnTo>
                  <a:lnTo>
                    <a:pt x="106" y="280"/>
                  </a:lnTo>
                  <a:lnTo>
                    <a:pt x="114" y="280"/>
                  </a:lnTo>
                  <a:lnTo>
                    <a:pt x="131" y="267"/>
                  </a:lnTo>
                  <a:lnTo>
                    <a:pt x="131" y="259"/>
                  </a:lnTo>
                  <a:lnTo>
                    <a:pt x="144" y="242"/>
                  </a:lnTo>
                  <a:lnTo>
                    <a:pt x="144" y="144"/>
                  </a:lnTo>
                  <a:lnTo>
                    <a:pt x="152" y="136"/>
                  </a:lnTo>
                  <a:lnTo>
                    <a:pt x="161" y="144"/>
                  </a:lnTo>
                  <a:lnTo>
                    <a:pt x="173" y="144"/>
                  </a:lnTo>
                  <a:lnTo>
                    <a:pt x="182" y="153"/>
                  </a:lnTo>
                  <a:lnTo>
                    <a:pt x="182" y="161"/>
                  </a:lnTo>
                  <a:lnTo>
                    <a:pt x="190" y="166"/>
                  </a:lnTo>
                  <a:lnTo>
                    <a:pt x="194" y="166"/>
                  </a:lnTo>
                  <a:lnTo>
                    <a:pt x="228" y="199"/>
                  </a:lnTo>
                  <a:lnTo>
                    <a:pt x="249" y="199"/>
                  </a:lnTo>
                  <a:lnTo>
                    <a:pt x="258" y="191"/>
                  </a:lnTo>
                  <a:lnTo>
                    <a:pt x="296" y="191"/>
                  </a:lnTo>
                  <a:lnTo>
                    <a:pt x="304" y="199"/>
                  </a:lnTo>
                  <a:lnTo>
                    <a:pt x="309" y="199"/>
                  </a:lnTo>
                  <a:lnTo>
                    <a:pt x="317" y="204"/>
                  </a:lnTo>
                  <a:lnTo>
                    <a:pt x="326" y="204"/>
                  </a:lnTo>
                  <a:lnTo>
                    <a:pt x="334" y="212"/>
                  </a:lnTo>
                  <a:lnTo>
                    <a:pt x="393" y="212"/>
                  </a:lnTo>
                  <a:lnTo>
                    <a:pt x="402" y="204"/>
                  </a:lnTo>
                  <a:lnTo>
                    <a:pt x="415" y="204"/>
                  </a:lnTo>
                  <a:lnTo>
                    <a:pt x="431" y="191"/>
                  </a:lnTo>
                  <a:lnTo>
                    <a:pt x="453" y="191"/>
                  </a:lnTo>
                  <a:lnTo>
                    <a:pt x="461" y="182"/>
                  </a:lnTo>
                  <a:lnTo>
                    <a:pt x="461" y="161"/>
                  </a:lnTo>
                  <a:lnTo>
                    <a:pt x="453" y="153"/>
                  </a:lnTo>
                  <a:lnTo>
                    <a:pt x="453" y="144"/>
                  </a:lnTo>
                  <a:lnTo>
                    <a:pt x="431" y="123"/>
                  </a:lnTo>
                  <a:lnTo>
                    <a:pt x="431" y="106"/>
                  </a:lnTo>
                  <a:lnTo>
                    <a:pt x="423" y="98"/>
                  </a:lnTo>
                  <a:lnTo>
                    <a:pt x="423" y="77"/>
                  </a:lnTo>
                  <a:lnTo>
                    <a:pt x="415" y="68"/>
                  </a:lnTo>
                  <a:lnTo>
                    <a:pt x="415" y="60"/>
                  </a:lnTo>
                  <a:lnTo>
                    <a:pt x="423" y="55"/>
                  </a:lnTo>
                  <a:lnTo>
                    <a:pt x="415" y="47"/>
                  </a:lnTo>
                  <a:lnTo>
                    <a:pt x="415" y="39"/>
                  </a:lnTo>
                  <a:lnTo>
                    <a:pt x="410" y="30"/>
                  </a:lnTo>
                  <a:lnTo>
                    <a:pt x="410" y="26"/>
                  </a:lnTo>
                  <a:lnTo>
                    <a:pt x="415" y="17"/>
                  </a:lnTo>
                  <a:lnTo>
                    <a:pt x="415" y="9"/>
                  </a:lnTo>
                  <a:lnTo>
                    <a:pt x="423" y="0"/>
                  </a:lnTo>
                  <a:lnTo>
                    <a:pt x="440" y="17"/>
                  </a:lnTo>
                  <a:lnTo>
                    <a:pt x="440" y="26"/>
                  </a:lnTo>
                  <a:lnTo>
                    <a:pt x="461" y="26"/>
                  </a:lnTo>
                  <a:lnTo>
                    <a:pt x="470" y="30"/>
                  </a:lnTo>
                  <a:lnTo>
                    <a:pt x="478" y="30"/>
                  </a:lnTo>
                  <a:lnTo>
                    <a:pt x="482" y="39"/>
                  </a:lnTo>
                  <a:lnTo>
                    <a:pt x="491" y="39"/>
                  </a:lnTo>
                  <a:lnTo>
                    <a:pt x="499" y="47"/>
                  </a:lnTo>
                  <a:lnTo>
                    <a:pt x="516" y="47"/>
                  </a:lnTo>
                  <a:lnTo>
                    <a:pt x="520" y="55"/>
                  </a:lnTo>
                  <a:lnTo>
                    <a:pt x="537" y="55"/>
                  </a:lnTo>
                  <a:lnTo>
                    <a:pt x="546" y="60"/>
                  </a:lnTo>
                  <a:lnTo>
                    <a:pt x="554" y="60"/>
                  </a:lnTo>
                  <a:lnTo>
                    <a:pt x="558" y="68"/>
                  </a:lnTo>
                  <a:lnTo>
                    <a:pt x="584" y="68"/>
                  </a:lnTo>
                  <a:lnTo>
                    <a:pt x="588" y="77"/>
                  </a:lnTo>
                  <a:lnTo>
                    <a:pt x="635" y="77"/>
                  </a:lnTo>
                  <a:lnTo>
                    <a:pt x="643" y="68"/>
                  </a:lnTo>
                  <a:lnTo>
                    <a:pt x="660" y="68"/>
                  </a:lnTo>
                  <a:lnTo>
                    <a:pt x="660" y="85"/>
                  </a:lnTo>
                  <a:lnTo>
                    <a:pt x="660" y="94"/>
                  </a:lnTo>
                  <a:lnTo>
                    <a:pt x="652" y="98"/>
                  </a:lnTo>
                  <a:lnTo>
                    <a:pt x="652" y="115"/>
                  </a:lnTo>
                  <a:lnTo>
                    <a:pt x="664" y="127"/>
                  </a:lnTo>
                  <a:lnTo>
                    <a:pt x="681" y="127"/>
                  </a:lnTo>
                  <a:lnTo>
                    <a:pt x="681" y="136"/>
                  </a:lnTo>
                  <a:lnTo>
                    <a:pt x="690" y="144"/>
                  </a:lnTo>
                  <a:lnTo>
                    <a:pt x="690" y="161"/>
                  </a:lnTo>
                  <a:lnTo>
                    <a:pt x="694" y="166"/>
                  </a:lnTo>
                  <a:lnTo>
                    <a:pt x="694" y="199"/>
                  </a:lnTo>
                  <a:lnTo>
                    <a:pt x="702" y="204"/>
                  </a:lnTo>
                  <a:lnTo>
                    <a:pt x="702" y="212"/>
                  </a:lnTo>
                  <a:lnTo>
                    <a:pt x="702" y="229"/>
                  </a:lnTo>
                  <a:lnTo>
                    <a:pt x="694" y="233"/>
                  </a:lnTo>
                  <a:lnTo>
                    <a:pt x="694" y="259"/>
                  </a:lnTo>
                  <a:lnTo>
                    <a:pt x="702" y="267"/>
                  </a:lnTo>
                  <a:lnTo>
                    <a:pt x="740" y="267"/>
                  </a:lnTo>
                  <a:lnTo>
                    <a:pt x="749" y="271"/>
                  </a:lnTo>
                  <a:lnTo>
                    <a:pt x="779" y="271"/>
                  </a:lnTo>
                  <a:lnTo>
                    <a:pt x="817" y="309"/>
                  </a:lnTo>
                  <a:lnTo>
                    <a:pt x="817" y="318"/>
                  </a:lnTo>
                  <a:lnTo>
                    <a:pt x="825" y="326"/>
                  </a:lnTo>
                  <a:lnTo>
                    <a:pt x="842" y="326"/>
                  </a:lnTo>
                  <a:lnTo>
                    <a:pt x="842" y="432"/>
                  </a:lnTo>
                  <a:lnTo>
                    <a:pt x="834" y="436"/>
                  </a:lnTo>
                  <a:lnTo>
                    <a:pt x="834" y="462"/>
                  </a:lnTo>
                  <a:lnTo>
                    <a:pt x="842" y="470"/>
                  </a:lnTo>
                  <a:lnTo>
                    <a:pt x="846" y="462"/>
                  </a:lnTo>
                  <a:lnTo>
                    <a:pt x="855" y="462"/>
                  </a:lnTo>
                  <a:lnTo>
                    <a:pt x="863" y="453"/>
                  </a:lnTo>
                  <a:lnTo>
                    <a:pt x="884" y="453"/>
                  </a:lnTo>
                  <a:lnTo>
                    <a:pt x="901" y="436"/>
                  </a:lnTo>
                  <a:lnTo>
                    <a:pt x="901" y="432"/>
                  </a:lnTo>
                  <a:lnTo>
                    <a:pt x="910" y="424"/>
                  </a:lnTo>
                  <a:lnTo>
                    <a:pt x="914" y="424"/>
                  </a:lnTo>
                  <a:lnTo>
                    <a:pt x="922" y="415"/>
                  </a:lnTo>
                  <a:lnTo>
                    <a:pt x="948" y="415"/>
                  </a:lnTo>
                  <a:lnTo>
                    <a:pt x="948" y="432"/>
                  </a:lnTo>
                  <a:lnTo>
                    <a:pt x="952" y="436"/>
                  </a:lnTo>
                  <a:lnTo>
                    <a:pt x="952" y="445"/>
                  </a:lnTo>
                  <a:lnTo>
                    <a:pt x="973" y="470"/>
                  </a:lnTo>
                  <a:lnTo>
                    <a:pt x="973" y="479"/>
                  </a:lnTo>
                  <a:lnTo>
                    <a:pt x="969" y="483"/>
                  </a:lnTo>
                  <a:lnTo>
                    <a:pt x="969" y="491"/>
                  </a:lnTo>
                  <a:lnTo>
                    <a:pt x="961" y="491"/>
                  </a:lnTo>
                  <a:lnTo>
                    <a:pt x="952" y="500"/>
                  </a:lnTo>
                  <a:lnTo>
                    <a:pt x="952" y="508"/>
                  </a:lnTo>
                  <a:lnTo>
                    <a:pt x="948" y="513"/>
                  </a:lnTo>
                  <a:lnTo>
                    <a:pt x="931" y="513"/>
                  </a:lnTo>
                  <a:lnTo>
                    <a:pt x="922" y="521"/>
                  </a:lnTo>
                  <a:lnTo>
                    <a:pt x="910" y="521"/>
                  </a:lnTo>
                  <a:lnTo>
                    <a:pt x="910" y="530"/>
                  </a:lnTo>
                  <a:lnTo>
                    <a:pt x="914" y="538"/>
                  </a:lnTo>
                  <a:lnTo>
                    <a:pt x="914" y="551"/>
                  </a:lnTo>
                  <a:lnTo>
                    <a:pt x="910" y="551"/>
                  </a:lnTo>
                  <a:lnTo>
                    <a:pt x="893" y="568"/>
                  </a:lnTo>
                  <a:lnTo>
                    <a:pt x="876" y="568"/>
                  </a:lnTo>
                  <a:lnTo>
                    <a:pt x="876" y="576"/>
                  </a:lnTo>
                  <a:lnTo>
                    <a:pt x="884" y="585"/>
                  </a:lnTo>
                  <a:lnTo>
                    <a:pt x="914" y="585"/>
                  </a:lnTo>
                  <a:lnTo>
                    <a:pt x="922" y="576"/>
                  </a:lnTo>
                  <a:lnTo>
                    <a:pt x="939" y="576"/>
                  </a:lnTo>
                  <a:lnTo>
                    <a:pt x="948" y="585"/>
                  </a:lnTo>
                  <a:lnTo>
                    <a:pt x="948" y="606"/>
                  </a:lnTo>
                  <a:lnTo>
                    <a:pt x="952" y="614"/>
                  </a:lnTo>
                  <a:lnTo>
                    <a:pt x="952" y="618"/>
                  </a:lnTo>
                  <a:lnTo>
                    <a:pt x="948" y="627"/>
                  </a:lnTo>
                  <a:lnTo>
                    <a:pt x="948" y="652"/>
                  </a:lnTo>
                  <a:lnTo>
                    <a:pt x="939" y="657"/>
                  </a:lnTo>
                  <a:lnTo>
                    <a:pt x="939" y="682"/>
                  </a:lnTo>
                  <a:lnTo>
                    <a:pt x="969" y="682"/>
                  </a:lnTo>
                  <a:lnTo>
                    <a:pt x="973" y="673"/>
                  </a:lnTo>
                  <a:lnTo>
                    <a:pt x="982" y="673"/>
                  </a:lnTo>
                  <a:lnTo>
                    <a:pt x="1007" y="652"/>
                  </a:lnTo>
                  <a:lnTo>
                    <a:pt x="1088" y="652"/>
                  </a:lnTo>
                  <a:lnTo>
                    <a:pt x="1104" y="665"/>
                  </a:lnTo>
                  <a:lnTo>
                    <a:pt x="1104" y="682"/>
                  </a:lnTo>
                  <a:lnTo>
                    <a:pt x="1096" y="690"/>
                  </a:lnTo>
                  <a:lnTo>
                    <a:pt x="1096" y="712"/>
                  </a:lnTo>
                  <a:lnTo>
                    <a:pt x="1104" y="720"/>
                  </a:lnTo>
                  <a:lnTo>
                    <a:pt x="1104" y="750"/>
                  </a:lnTo>
                  <a:lnTo>
                    <a:pt x="1113" y="750"/>
                  </a:lnTo>
                  <a:lnTo>
                    <a:pt x="1121" y="758"/>
                  </a:lnTo>
                  <a:lnTo>
                    <a:pt x="1134" y="758"/>
                  </a:lnTo>
                  <a:lnTo>
                    <a:pt x="1134" y="762"/>
                  </a:lnTo>
                  <a:lnTo>
                    <a:pt x="1143" y="771"/>
                  </a:lnTo>
                  <a:lnTo>
                    <a:pt x="1151" y="771"/>
                  </a:lnTo>
                  <a:lnTo>
                    <a:pt x="1155" y="779"/>
                  </a:lnTo>
                  <a:lnTo>
                    <a:pt x="1164" y="779"/>
                  </a:lnTo>
                  <a:lnTo>
                    <a:pt x="1193" y="809"/>
                  </a:lnTo>
                  <a:lnTo>
                    <a:pt x="1210" y="809"/>
                  </a:lnTo>
                  <a:lnTo>
                    <a:pt x="1219" y="800"/>
                  </a:lnTo>
                  <a:lnTo>
                    <a:pt x="1248" y="800"/>
                  </a:lnTo>
                  <a:lnTo>
                    <a:pt x="1257" y="792"/>
                  </a:lnTo>
                  <a:lnTo>
                    <a:pt x="1261" y="792"/>
                  </a:lnTo>
                  <a:lnTo>
                    <a:pt x="1270" y="788"/>
                  </a:lnTo>
                  <a:lnTo>
                    <a:pt x="1278" y="788"/>
                  </a:lnTo>
                  <a:lnTo>
                    <a:pt x="1295" y="800"/>
                  </a:lnTo>
                  <a:lnTo>
                    <a:pt x="1295" y="809"/>
                  </a:lnTo>
                  <a:lnTo>
                    <a:pt x="1299" y="817"/>
                  </a:lnTo>
                  <a:lnTo>
                    <a:pt x="1308" y="817"/>
                  </a:lnTo>
                  <a:lnTo>
                    <a:pt x="1316" y="826"/>
                  </a:lnTo>
                  <a:lnTo>
                    <a:pt x="1316" y="847"/>
                  </a:lnTo>
                  <a:lnTo>
                    <a:pt x="1346" y="877"/>
                  </a:lnTo>
                  <a:lnTo>
                    <a:pt x="1346" y="885"/>
                  </a:lnTo>
                  <a:lnTo>
                    <a:pt x="1375" y="885"/>
                  </a:lnTo>
                  <a:lnTo>
                    <a:pt x="1384" y="894"/>
                  </a:lnTo>
                  <a:lnTo>
                    <a:pt x="1384" y="966"/>
                  </a:lnTo>
                  <a:lnTo>
                    <a:pt x="1375" y="974"/>
                  </a:lnTo>
                  <a:lnTo>
                    <a:pt x="1367" y="974"/>
                  </a:lnTo>
                  <a:lnTo>
                    <a:pt x="1363" y="982"/>
                  </a:lnTo>
                  <a:lnTo>
                    <a:pt x="1346" y="982"/>
                  </a:lnTo>
                  <a:lnTo>
                    <a:pt x="1316" y="1012"/>
                  </a:lnTo>
                  <a:lnTo>
                    <a:pt x="1295" y="1012"/>
                  </a:lnTo>
                  <a:lnTo>
                    <a:pt x="1278" y="1029"/>
                  </a:lnTo>
                  <a:lnTo>
                    <a:pt x="1278" y="1037"/>
                  </a:lnTo>
                  <a:lnTo>
                    <a:pt x="1261" y="1037"/>
                  </a:lnTo>
                  <a:lnTo>
                    <a:pt x="1257" y="1042"/>
                  </a:lnTo>
                  <a:lnTo>
                    <a:pt x="1240" y="1042"/>
                  </a:lnTo>
                  <a:lnTo>
                    <a:pt x="1236" y="1050"/>
                  </a:lnTo>
                  <a:lnTo>
                    <a:pt x="1227" y="1050"/>
                  </a:lnTo>
                  <a:lnTo>
                    <a:pt x="1219" y="1059"/>
                  </a:lnTo>
                  <a:lnTo>
                    <a:pt x="1219" y="1067"/>
                  </a:lnTo>
                  <a:lnTo>
                    <a:pt x="1210" y="1071"/>
                  </a:lnTo>
                  <a:lnTo>
                    <a:pt x="1210" y="1105"/>
                  </a:lnTo>
                  <a:lnTo>
                    <a:pt x="1227" y="1118"/>
                  </a:lnTo>
                  <a:lnTo>
                    <a:pt x="1227" y="1126"/>
                  </a:lnTo>
                  <a:lnTo>
                    <a:pt x="1219" y="1135"/>
                  </a:lnTo>
                  <a:lnTo>
                    <a:pt x="1219" y="1148"/>
                  </a:lnTo>
                  <a:lnTo>
                    <a:pt x="1210" y="1156"/>
                  </a:lnTo>
                  <a:lnTo>
                    <a:pt x="1202" y="1156"/>
                  </a:lnTo>
                  <a:lnTo>
                    <a:pt x="1202" y="1173"/>
                  </a:lnTo>
                  <a:lnTo>
                    <a:pt x="1189" y="1173"/>
                  </a:lnTo>
                  <a:lnTo>
                    <a:pt x="1181" y="1177"/>
                  </a:lnTo>
                  <a:lnTo>
                    <a:pt x="1121" y="1177"/>
                  </a:lnTo>
                  <a:lnTo>
                    <a:pt x="1113" y="1173"/>
                  </a:lnTo>
                  <a:lnTo>
                    <a:pt x="1096" y="1173"/>
                  </a:lnTo>
                  <a:lnTo>
                    <a:pt x="1096" y="1211"/>
                  </a:lnTo>
                  <a:lnTo>
                    <a:pt x="1088" y="1211"/>
                  </a:lnTo>
                  <a:lnTo>
                    <a:pt x="1083" y="1215"/>
                  </a:lnTo>
                  <a:lnTo>
                    <a:pt x="1083" y="1224"/>
                  </a:lnTo>
                  <a:lnTo>
                    <a:pt x="1075" y="1232"/>
                  </a:lnTo>
                  <a:lnTo>
                    <a:pt x="1075" y="1253"/>
                  </a:lnTo>
                  <a:lnTo>
                    <a:pt x="1054" y="1253"/>
                  </a:lnTo>
                  <a:lnTo>
                    <a:pt x="1037" y="1241"/>
                  </a:lnTo>
                  <a:lnTo>
                    <a:pt x="1028" y="1241"/>
                  </a:lnTo>
                  <a:lnTo>
                    <a:pt x="1016" y="1224"/>
                  </a:lnTo>
                  <a:lnTo>
                    <a:pt x="1007" y="1224"/>
                  </a:lnTo>
                  <a:lnTo>
                    <a:pt x="999" y="1215"/>
                  </a:lnTo>
                  <a:lnTo>
                    <a:pt x="990" y="1215"/>
                  </a:lnTo>
                  <a:lnTo>
                    <a:pt x="982" y="1211"/>
                  </a:lnTo>
                  <a:lnTo>
                    <a:pt x="973" y="1211"/>
                  </a:lnTo>
                  <a:lnTo>
                    <a:pt x="969" y="1203"/>
                  </a:lnTo>
                  <a:lnTo>
                    <a:pt x="952" y="1203"/>
                  </a:lnTo>
                  <a:lnTo>
                    <a:pt x="948" y="1194"/>
                  </a:lnTo>
                  <a:lnTo>
                    <a:pt x="939" y="1194"/>
                  </a:lnTo>
                  <a:lnTo>
                    <a:pt x="931" y="1186"/>
                  </a:lnTo>
                  <a:lnTo>
                    <a:pt x="922" y="1186"/>
                  </a:lnTo>
                  <a:lnTo>
                    <a:pt x="914" y="1177"/>
                  </a:lnTo>
                  <a:lnTo>
                    <a:pt x="884" y="1177"/>
                  </a:lnTo>
                  <a:lnTo>
                    <a:pt x="876" y="1186"/>
                  </a:lnTo>
                  <a:lnTo>
                    <a:pt x="884" y="1194"/>
                  </a:lnTo>
                  <a:lnTo>
                    <a:pt x="884" y="1215"/>
                  </a:lnTo>
                  <a:lnTo>
                    <a:pt x="846" y="1215"/>
                  </a:lnTo>
                  <a:lnTo>
                    <a:pt x="842" y="1211"/>
                  </a:lnTo>
                  <a:lnTo>
                    <a:pt x="834" y="1211"/>
                  </a:lnTo>
                  <a:lnTo>
                    <a:pt x="804" y="1241"/>
                  </a:lnTo>
                  <a:lnTo>
                    <a:pt x="804" y="1249"/>
                  </a:lnTo>
                  <a:lnTo>
                    <a:pt x="779" y="1270"/>
                  </a:lnTo>
                  <a:lnTo>
                    <a:pt x="779" y="1279"/>
                  </a:lnTo>
                  <a:lnTo>
                    <a:pt x="770" y="1279"/>
                  </a:lnTo>
                  <a:lnTo>
                    <a:pt x="757" y="1291"/>
                  </a:lnTo>
                  <a:lnTo>
                    <a:pt x="740" y="1291"/>
                  </a:lnTo>
                  <a:lnTo>
                    <a:pt x="732" y="1300"/>
                  </a:lnTo>
                  <a:lnTo>
                    <a:pt x="728" y="1300"/>
                  </a:lnTo>
                  <a:lnTo>
                    <a:pt x="719" y="1308"/>
                  </a:lnTo>
                  <a:lnTo>
                    <a:pt x="711" y="1308"/>
                  </a:lnTo>
                  <a:lnTo>
                    <a:pt x="702" y="1317"/>
                  </a:lnTo>
                  <a:lnTo>
                    <a:pt x="694" y="1317"/>
                  </a:lnTo>
                  <a:lnTo>
                    <a:pt x="673" y="1291"/>
                  </a:lnTo>
                  <a:lnTo>
                    <a:pt x="673" y="1283"/>
                  </a:lnTo>
                  <a:lnTo>
                    <a:pt x="664" y="1279"/>
                  </a:lnTo>
                  <a:lnTo>
                    <a:pt x="664" y="1270"/>
                  </a:lnTo>
                  <a:lnTo>
                    <a:pt x="660" y="1262"/>
                  </a:lnTo>
                  <a:lnTo>
                    <a:pt x="605" y="1262"/>
                  </a:lnTo>
                  <a:lnTo>
                    <a:pt x="597" y="1270"/>
                  </a:lnTo>
                  <a:lnTo>
                    <a:pt x="575" y="1270"/>
                  </a:lnTo>
                  <a:lnTo>
                    <a:pt x="567" y="1279"/>
                  </a:lnTo>
                  <a:lnTo>
                    <a:pt x="558" y="1279"/>
                  </a:lnTo>
                  <a:lnTo>
                    <a:pt x="554" y="1283"/>
                  </a:lnTo>
                  <a:lnTo>
                    <a:pt x="546" y="1283"/>
                  </a:lnTo>
                  <a:lnTo>
                    <a:pt x="529" y="1300"/>
                  </a:lnTo>
                  <a:lnTo>
                    <a:pt x="520" y="1300"/>
                  </a:lnTo>
                  <a:lnTo>
                    <a:pt x="516" y="1308"/>
                  </a:lnTo>
                  <a:lnTo>
                    <a:pt x="499" y="1308"/>
                  </a:lnTo>
                  <a:lnTo>
                    <a:pt x="491" y="1317"/>
                  </a:lnTo>
                  <a:lnTo>
                    <a:pt x="478" y="1317"/>
                  </a:lnTo>
                  <a:lnTo>
                    <a:pt x="461" y="1300"/>
                  </a:lnTo>
                  <a:lnTo>
                    <a:pt x="453" y="1300"/>
                  </a:lnTo>
                  <a:lnTo>
                    <a:pt x="448" y="1308"/>
                  </a:lnTo>
                  <a:lnTo>
                    <a:pt x="440" y="1308"/>
                  </a:lnTo>
                  <a:lnTo>
                    <a:pt x="431" y="1317"/>
                  </a:lnTo>
                  <a:lnTo>
                    <a:pt x="410" y="1317"/>
                  </a:lnTo>
                  <a:lnTo>
                    <a:pt x="393" y="1330"/>
                  </a:lnTo>
                  <a:lnTo>
                    <a:pt x="364" y="1330"/>
                  </a:lnTo>
                  <a:lnTo>
                    <a:pt x="355" y="1321"/>
                  </a:lnTo>
                  <a:lnTo>
                    <a:pt x="347" y="1321"/>
                  </a:lnTo>
                  <a:lnTo>
                    <a:pt x="347" y="1317"/>
                  </a:lnTo>
                  <a:lnTo>
                    <a:pt x="347" y="1300"/>
                  </a:lnTo>
                  <a:close/>
                  <a:moveTo>
                    <a:pt x="347" y="1317"/>
                  </a:moveTo>
                  <a:lnTo>
                    <a:pt x="347" y="1321"/>
                  </a:lnTo>
                  <a:lnTo>
                    <a:pt x="347" y="1317"/>
                  </a:lnTo>
                  <a:close/>
                  <a:moveTo>
                    <a:pt x="347" y="1317"/>
                  </a:moveTo>
                  <a:lnTo>
                    <a:pt x="347" y="1308"/>
                  </a:lnTo>
                  <a:lnTo>
                    <a:pt x="347" y="1317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C76033AE-3E80-474F-843E-D68A3A9C5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9" y="1479"/>
              <a:ext cx="167" cy="162"/>
            </a:xfrm>
            <a:custGeom>
              <a:avLst/>
              <a:gdLst>
                <a:gd name="T0" fmla="*/ 482 w 741"/>
                <a:gd name="T1" fmla="*/ 161 h 719"/>
                <a:gd name="T2" fmla="*/ 499 w 741"/>
                <a:gd name="T3" fmla="*/ 123 h 719"/>
                <a:gd name="T4" fmla="*/ 482 w 741"/>
                <a:gd name="T5" fmla="*/ 97 h 719"/>
                <a:gd name="T6" fmla="*/ 453 w 741"/>
                <a:gd name="T7" fmla="*/ 85 h 719"/>
                <a:gd name="T8" fmla="*/ 432 w 741"/>
                <a:gd name="T9" fmla="*/ 68 h 719"/>
                <a:gd name="T10" fmla="*/ 393 w 741"/>
                <a:gd name="T11" fmla="*/ 21 h 719"/>
                <a:gd name="T12" fmla="*/ 364 w 741"/>
                <a:gd name="T13" fmla="*/ 0 h 719"/>
                <a:gd name="T14" fmla="*/ 334 w 741"/>
                <a:gd name="T15" fmla="*/ 17 h 719"/>
                <a:gd name="T16" fmla="*/ 309 w 741"/>
                <a:gd name="T17" fmla="*/ 55 h 719"/>
                <a:gd name="T18" fmla="*/ 250 w 741"/>
                <a:gd name="T19" fmla="*/ 97 h 719"/>
                <a:gd name="T20" fmla="*/ 228 w 741"/>
                <a:gd name="T21" fmla="*/ 123 h 719"/>
                <a:gd name="T22" fmla="*/ 203 w 741"/>
                <a:gd name="T23" fmla="*/ 131 h 719"/>
                <a:gd name="T24" fmla="*/ 161 w 741"/>
                <a:gd name="T25" fmla="*/ 165 h 719"/>
                <a:gd name="T26" fmla="*/ 106 w 741"/>
                <a:gd name="T27" fmla="*/ 203 h 719"/>
                <a:gd name="T28" fmla="*/ 84 w 741"/>
                <a:gd name="T29" fmla="*/ 203 h 719"/>
                <a:gd name="T30" fmla="*/ 67 w 741"/>
                <a:gd name="T31" fmla="*/ 182 h 719"/>
                <a:gd name="T32" fmla="*/ 55 w 741"/>
                <a:gd name="T33" fmla="*/ 199 h 719"/>
                <a:gd name="T34" fmla="*/ 38 w 741"/>
                <a:gd name="T35" fmla="*/ 228 h 719"/>
                <a:gd name="T36" fmla="*/ 17 w 741"/>
                <a:gd name="T37" fmla="*/ 250 h 719"/>
                <a:gd name="T38" fmla="*/ 21 w 741"/>
                <a:gd name="T39" fmla="*/ 288 h 719"/>
                <a:gd name="T40" fmla="*/ 55 w 741"/>
                <a:gd name="T41" fmla="*/ 317 h 719"/>
                <a:gd name="T42" fmla="*/ 67 w 741"/>
                <a:gd name="T43" fmla="*/ 334 h 719"/>
                <a:gd name="T44" fmla="*/ 114 w 741"/>
                <a:gd name="T45" fmla="*/ 372 h 719"/>
                <a:gd name="T46" fmla="*/ 135 w 741"/>
                <a:gd name="T47" fmla="*/ 377 h 719"/>
                <a:gd name="T48" fmla="*/ 173 w 741"/>
                <a:gd name="T49" fmla="*/ 432 h 719"/>
                <a:gd name="T50" fmla="*/ 190 w 741"/>
                <a:gd name="T51" fmla="*/ 461 h 719"/>
                <a:gd name="T52" fmla="*/ 203 w 741"/>
                <a:gd name="T53" fmla="*/ 487 h 719"/>
                <a:gd name="T54" fmla="*/ 211 w 741"/>
                <a:gd name="T55" fmla="*/ 567 h 719"/>
                <a:gd name="T56" fmla="*/ 228 w 741"/>
                <a:gd name="T57" fmla="*/ 593 h 719"/>
                <a:gd name="T58" fmla="*/ 233 w 741"/>
                <a:gd name="T59" fmla="*/ 614 h 719"/>
                <a:gd name="T60" fmla="*/ 288 w 741"/>
                <a:gd name="T61" fmla="*/ 660 h 719"/>
                <a:gd name="T62" fmla="*/ 317 w 741"/>
                <a:gd name="T63" fmla="*/ 673 h 719"/>
                <a:gd name="T64" fmla="*/ 364 w 741"/>
                <a:gd name="T65" fmla="*/ 690 h 719"/>
                <a:gd name="T66" fmla="*/ 393 w 741"/>
                <a:gd name="T67" fmla="*/ 711 h 719"/>
                <a:gd name="T68" fmla="*/ 415 w 741"/>
                <a:gd name="T69" fmla="*/ 681 h 719"/>
                <a:gd name="T70" fmla="*/ 432 w 741"/>
                <a:gd name="T71" fmla="*/ 669 h 719"/>
                <a:gd name="T72" fmla="*/ 470 w 741"/>
                <a:gd name="T73" fmla="*/ 652 h 719"/>
                <a:gd name="T74" fmla="*/ 499 w 741"/>
                <a:gd name="T75" fmla="*/ 643 h 719"/>
                <a:gd name="T76" fmla="*/ 529 w 741"/>
                <a:gd name="T77" fmla="*/ 631 h 719"/>
                <a:gd name="T78" fmla="*/ 575 w 741"/>
                <a:gd name="T79" fmla="*/ 622 h 719"/>
                <a:gd name="T80" fmla="*/ 605 w 741"/>
                <a:gd name="T81" fmla="*/ 605 h 719"/>
                <a:gd name="T82" fmla="*/ 660 w 741"/>
                <a:gd name="T83" fmla="*/ 597 h 719"/>
                <a:gd name="T84" fmla="*/ 741 w 741"/>
                <a:gd name="T85" fmla="*/ 559 h 719"/>
                <a:gd name="T86" fmla="*/ 728 w 741"/>
                <a:gd name="T87" fmla="*/ 529 h 719"/>
                <a:gd name="T88" fmla="*/ 719 w 741"/>
                <a:gd name="T89" fmla="*/ 508 h 719"/>
                <a:gd name="T90" fmla="*/ 652 w 741"/>
                <a:gd name="T91" fmla="*/ 461 h 719"/>
                <a:gd name="T92" fmla="*/ 622 w 741"/>
                <a:gd name="T93" fmla="*/ 487 h 719"/>
                <a:gd name="T94" fmla="*/ 584 w 741"/>
                <a:gd name="T95" fmla="*/ 461 h 719"/>
                <a:gd name="T96" fmla="*/ 567 w 741"/>
                <a:gd name="T97" fmla="*/ 449 h 719"/>
                <a:gd name="T98" fmla="*/ 567 w 741"/>
                <a:gd name="T99" fmla="*/ 402 h 719"/>
                <a:gd name="T100" fmla="*/ 575 w 741"/>
                <a:gd name="T101" fmla="*/ 372 h 719"/>
                <a:gd name="T102" fmla="*/ 546 w 741"/>
                <a:gd name="T103" fmla="*/ 364 h 719"/>
                <a:gd name="T104" fmla="*/ 537 w 741"/>
                <a:gd name="T105" fmla="*/ 343 h 719"/>
                <a:gd name="T106" fmla="*/ 516 w 741"/>
                <a:gd name="T107" fmla="*/ 296 h 719"/>
                <a:gd name="T108" fmla="*/ 520 w 741"/>
                <a:gd name="T109" fmla="*/ 220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41" h="719">
                  <a:moveTo>
                    <a:pt x="529" y="199"/>
                  </a:moveTo>
                  <a:lnTo>
                    <a:pt x="491" y="161"/>
                  </a:lnTo>
                  <a:lnTo>
                    <a:pt x="482" y="161"/>
                  </a:lnTo>
                  <a:lnTo>
                    <a:pt x="478" y="152"/>
                  </a:lnTo>
                  <a:lnTo>
                    <a:pt x="478" y="144"/>
                  </a:lnTo>
                  <a:lnTo>
                    <a:pt x="499" y="123"/>
                  </a:lnTo>
                  <a:lnTo>
                    <a:pt x="499" y="106"/>
                  </a:lnTo>
                  <a:lnTo>
                    <a:pt x="491" y="97"/>
                  </a:lnTo>
                  <a:lnTo>
                    <a:pt x="482" y="97"/>
                  </a:lnTo>
                  <a:lnTo>
                    <a:pt x="478" y="89"/>
                  </a:lnTo>
                  <a:lnTo>
                    <a:pt x="461" y="89"/>
                  </a:lnTo>
                  <a:lnTo>
                    <a:pt x="453" y="85"/>
                  </a:lnTo>
                  <a:lnTo>
                    <a:pt x="432" y="85"/>
                  </a:lnTo>
                  <a:lnTo>
                    <a:pt x="423" y="76"/>
                  </a:lnTo>
                  <a:lnTo>
                    <a:pt x="432" y="68"/>
                  </a:lnTo>
                  <a:lnTo>
                    <a:pt x="432" y="55"/>
                  </a:lnTo>
                  <a:lnTo>
                    <a:pt x="402" y="21"/>
                  </a:lnTo>
                  <a:lnTo>
                    <a:pt x="393" y="21"/>
                  </a:lnTo>
                  <a:lnTo>
                    <a:pt x="376" y="8"/>
                  </a:lnTo>
                  <a:lnTo>
                    <a:pt x="372" y="8"/>
                  </a:lnTo>
                  <a:lnTo>
                    <a:pt x="364" y="0"/>
                  </a:lnTo>
                  <a:lnTo>
                    <a:pt x="343" y="0"/>
                  </a:lnTo>
                  <a:lnTo>
                    <a:pt x="343" y="8"/>
                  </a:lnTo>
                  <a:lnTo>
                    <a:pt x="334" y="17"/>
                  </a:lnTo>
                  <a:lnTo>
                    <a:pt x="334" y="46"/>
                  </a:lnTo>
                  <a:lnTo>
                    <a:pt x="326" y="55"/>
                  </a:lnTo>
                  <a:lnTo>
                    <a:pt x="309" y="55"/>
                  </a:lnTo>
                  <a:lnTo>
                    <a:pt x="271" y="89"/>
                  </a:lnTo>
                  <a:lnTo>
                    <a:pt x="258" y="89"/>
                  </a:lnTo>
                  <a:lnTo>
                    <a:pt x="250" y="97"/>
                  </a:lnTo>
                  <a:lnTo>
                    <a:pt x="250" y="106"/>
                  </a:lnTo>
                  <a:lnTo>
                    <a:pt x="241" y="106"/>
                  </a:lnTo>
                  <a:lnTo>
                    <a:pt x="228" y="123"/>
                  </a:lnTo>
                  <a:lnTo>
                    <a:pt x="220" y="123"/>
                  </a:lnTo>
                  <a:lnTo>
                    <a:pt x="211" y="131"/>
                  </a:lnTo>
                  <a:lnTo>
                    <a:pt x="203" y="131"/>
                  </a:lnTo>
                  <a:lnTo>
                    <a:pt x="194" y="135"/>
                  </a:lnTo>
                  <a:lnTo>
                    <a:pt x="190" y="135"/>
                  </a:lnTo>
                  <a:lnTo>
                    <a:pt x="161" y="165"/>
                  </a:lnTo>
                  <a:lnTo>
                    <a:pt x="152" y="165"/>
                  </a:lnTo>
                  <a:lnTo>
                    <a:pt x="114" y="203"/>
                  </a:lnTo>
                  <a:lnTo>
                    <a:pt x="106" y="203"/>
                  </a:lnTo>
                  <a:lnTo>
                    <a:pt x="97" y="212"/>
                  </a:lnTo>
                  <a:lnTo>
                    <a:pt x="89" y="203"/>
                  </a:lnTo>
                  <a:lnTo>
                    <a:pt x="84" y="203"/>
                  </a:lnTo>
                  <a:lnTo>
                    <a:pt x="76" y="199"/>
                  </a:lnTo>
                  <a:lnTo>
                    <a:pt x="76" y="190"/>
                  </a:lnTo>
                  <a:lnTo>
                    <a:pt x="67" y="182"/>
                  </a:lnTo>
                  <a:lnTo>
                    <a:pt x="59" y="182"/>
                  </a:lnTo>
                  <a:lnTo>
                    <a:pt x="55" y="190"/>
                  </a:lnTo>
                  <a:lnTo>
                    <a:pt x="55" y="199"/>
                  </a:lnTo>
                  <a:lnTo>
                    <a:pt x="46" y="203"/>
                  </a:lnTo>
                  <a:lnTo>
                    <a:pt x="55" y="212"/>
                  </a:lnTo>
                  <a:lnTo>
                    <a:pt x="38" y="228"/>
                  </a:lnTo>
                  <a:lnTo>
                    <a:pt x="29" y="228"/>
                  </a:lnTo>
                  <a:lnTo>
                    <a:pt x="17" y="241"/>
                  </a:lnTo>
                  <a:lnTo>
                    <a:pt x="17" y="250"/>
                  </a:lnTo>
                  <a:lnTo>
                    <a:pt x="0" y="250"/>
                  </a:lnTo>
                  <a:lnTo>
                    <a:pt x="0" y="262"/>
                  </a:lnTo>
                  <a:lnTo>
                    <a:pt x="21" y="288"/>
                  </a:lnTo>
                  <a:lnTo>
                    <a:pt x="29" y="288"/>
                  </a:lnTo>
                  <a:lnTo>
                    <a:pt x="55" y="309"/>
                  </a:lnTo>
                  <a:lnTo>
                    <a:pt x="55" y="317"/>
                  </a:lnTo>
                  <a:lnTo>
                    <a:pt x="59" y="317"/>
                  </a:lnTo>
                  <a:lnTo>
                    <a:pt x="67" y="326"/>
                  </a:lnTo>
                  <a:lnTo>
                    <a:pt x="67" y="334"/>
                  </a:lnTo>
                  <a:lnTo>
                    <a:pt x="84" y="347"/>
                  </a:lnTo>
                  <a:lnTo>
                    <a:pt x="89" y="347"/>
                  </a:lnTo>
                  <a:lnTo>
                    <a:pt x="114" y="372"/>
                  </a:lnTo>
                  <a:lnTo>
                    <a:pt x="123" y="372"/>
                  </a:lnTo>
                  <a:lnTo>
                    <a:pt x="127" y="377"/>
                  </a:lnTo>
                  <a:lnTo>
                    <a:pt x="135" y="377"/>
                  </a:lnTo>
                  <a:lnTo>
                    <a:pt x="169" y="410"/>
                  </a:lnTo>
                  <a:lnTo>
                    <a:pt x="169" y="423"/>
                  </a:lnTo>
                  <a:lnTo>
                    <a:pt x="173" y="432"/>
                  </a:lnTo>
                  <a:lnTo>
                    <a:pt x="182" y="432"/>
                  </a:lnTo>
                  <a:lnTo>
                    <a:pt x="190" y="440"/>
                  </a:lnTo>
                  <a:lnTo>
                    <a:pt x="190" y="461"/>
                  </a:lnTo>
                  <a:lnTo>
                    <a:pt x="194" y="470"/>
                  </a:lnTo>
                  <a:lnTo>
                    <a:pt x="194" y="478"/>
                  </a:lnTo>
                  <a:lnTo>
                    <a:pt x="203" y="487"/>
                  </a:lnTo>
                  <a:lnTo>
                    <a:pt x="203" y="499"/>
                  </a:lnTo>
                  <a:lnTo>
                    <a:pt x="211" y="508"/>
                  </a:lnTo>
                  <a:lnTo>
                    <a:pt x="211" y="567"/>
                  </a:lnTo>
                  <a:lnTo>
                    <a:pt x="220" y="576"/>
                  </a:lnTo>
                  <a:lnTo>
                    <a:pt x="220" y="584"/>
                  </a:lnTo>
                  <a:lnTo>
                    <a:pt x="228" y="593"/>
                  </a:lnTo>
                  <a:lnTo>
                    <a:pt x="228" y="597"/>
                  </a:lnTo>
                  <a:lnTo>
                    <a:pt x="233" y="605"/>
                  </a:lnTo>
                  <a:lnTo>
                    <a:pt x="233" y="614"/>
                  </a:lnTo>
                  <a:lnTo>
                    <a:pt x="241" y="622"/>
                  </a:lnTo>
                  <a:lnTo>
                    <a:pt x="250" y="622"/>
                  </a:lnTo>
                  <a:lnTo>
                    <a:pt x="288" y="660"/>
                  </a:lnTo>
                  <a:lnTo>
                    <a:pt x="296" y="660"/>
                  </a:lnTo>
                  <a:lnTo>
                    <a:pt x="309" y="673"/>
                  </a:lnTo>
                  <a:lnTo>
                    <a:pt x="317" y="673"/>
                  </a:lnTo>
                  <a:lnTo>
                    <a:pt x="334" y="690"/>
                  </a:lnTo>
                  <a:lnTo>
                    <a:pt x="343" y="690"/>
                  </a:lnTo>
                  <a:lnTo>
                    <a:pt x="364" y="690"/>
                  </a:lnTo>
                  <a:lnTo>
                    <a:pt x="364" y="698"/>
                  </a:lnTo>
                  <a:lnTo>
                    <a:pt x="385" y="719"/>
                  </a:lnTo>
                  <a:lnTo>
                    <a:pt x="393" y="711"/>
                  </a:lnTo>
                  <a:lnTo>
                    <a:pt x="393" y="698"/>
                  </a:lnTo>
                  <a:lnTo>
                    <a:pt x="410" y="681"/>
                  </a:lnTo>
                  <a:lnTo>
                    <a:pt x="415" y="681"/>
                  </a:lnTo>
                  <a:lnTo>
                    <a:pt x="423" y="673"/>
                  </a:lnTo>
                  <a:lnTo>
                    <a:pt x="432" y="673"/>
                  </a:lnTo>
                  <a:lnTo>
                    <a:pt x="432" y="669"/>
                  </a:lnTo>
                  <a:lnTo>
                    <a:pt x="440" y="660"/>
                  </a:lnTo>
                  <a:lnTo>
                    <a:pt x="461" y="660"/>
                  </a:lnTo>
                  <a:lnTo>
                    <a:pt x="470" y="652"/>
                  </a:lnTo>
                  <a:lnTo>
                    <a:pt x="478" y="652"/>
                  </a:lnTo>
                  <a:lnTo>
                    <a:pt x="482" y="643"/>
                  </a:lnTo>
                  <a:lnTo>
                    <a:pt x="499" y="643"/>
                  </a:lnTo>
                  <a:lnTo>
                    <a:pt x="508" y="635"/>
                  </a:lnTo>
                  <a:lnTo>
                    <a:pt x="520" y="635"/>
                  </a:lnTo>
                  <a:lnTo>
                    <a:pt x="529" y="631"/>
                  </a:lnTo>
                  <a:lnTo>
                    <a:pt x="546" y="631"/>
                  </a:lnTo>
                  <a:lnTo>
                    <a:pt x="554" y="622"/>
                  </a:lnTo>
                  <a:lnTo>
                    <a:pt x="575" y="622"/>
                  </a:lnTo>
                  <a:lnTo>
                    <a:pt x="584" y="614"/>
                  </a:lnTo>
                  <a:lnTo>
                    <a:pt x="597" y="614"/>
                  </a:lnTo>
                  <a:lnTo>
                    <a:pt x="605" y="605"/>
                  </a:lnTo>
                  <a:lnTo>
                    <a:pt x="622" y="605"/>
                  </a:lnTo>
                  <a:lnTo>
                    <a:pt x="626" y="597"/>
                  </a:lnTo>
                  <a:lnTo>
                    <a:pt x="660" y="597"/>
                  </a:lnTo>
                  <a:lnTo>
                    <a:pt x="690" y="567"/>
                  </a:lnTo>
                  <a:lnTo>
                    <a:pt x="736" y="567"/>
                  </a:lnTo>
                  <a:lnTo>
                    <a:pt x="741" y="559"/>
                  </a:lnTo>
                  <a:lnTo>
                    <a:pt x="736" y="554"/>
                  </a:lnTo>
                  <a:lnTo>
                    <a:pt x="736" y="537"/>
                  </a:lnTo>
                  <a:lnTo>
                    <a:pt x="728" y="529"/>
                  </a:lnTo>
                  <a:lnTo>
                    <a:pt x="728" y="525"/>
                  </a:lnTo>
                  <a:lnTo>
                    <a:pt x="719" y="516"/>
                  </a:lnTo>
                  <a:lnTo>
                    <a:pt x="719" y="508"/>
                  </a:lnTo>
                  <a:lnTo>
                    <a:pt x="681" y="470"/>
                  </a:lnTo>
                  <a:lnTo>
                    <a:pt x="660" y="470"/>
                  </a:lnTo>
                  <a:lnTo>
                    <a:pt x="652" y="461"/>
                  </a:lnTo>
                  <a:lnTo>
                    <a:pt x="635" y="478"/>
                  </a:lnTo>
                  <a:lnTo>
                    <a:pt x="635" y="487"/>
                  </a:lnTo>
                  <a:lnTo>
                    <a:pt x="622" y="487"/>
                  </a:lnTo>
                  <a:lnTo>
                    <a:pt x="622" y="478"/>
                  </a:lnTo>
                  <a:lnTo>
                    <a:pt x="605" y="461"/>
                  </a:lnTo>
                  <a:lnTo>
                    <a:pt x="584" y="461"/>
                  </a:lnTo>
                  <a:lnTo>
                    <a:pt x="575" y="470"/>
                  </a:lnTo>
                  <a:lnTo>
                    <a:pt x="567" y="461"/>
                  </a:lnTo>
                  <a:lnTo>
                    <a:pt x="567" y="449"/>
                  </a:lnTo>
                  <a:lnTo>
                    <a:pt x="559" y="440"/>
                  </a:lnTo>
                  <a:lnTo>
                    <a:pt x="559" y="410"/>
                  </a:lnTo>
                  <a:lnTo>
                    <a:pt x="567" y="402"/>
                  </a:lnTo>
                  <a:lnTo>
                    <a:pt x="567" y="385"/>
                  </a:lnTo>
                  <a:lnTo>
                    <a:pt x="575" y="377"/>
                  </a:lnTo>
                  <a:lnTo>
                    <a:pt x="575" y="372"/>
                  </a:lnTo>
                  <a:lnTo>
                    <a:pt x="559" y="372"/>
                  </a:lnTo>
                  <a:lnTo>
                    <a:pt x="554" y="372"/>
                  </a:lnTo>
                  <a:lnTo>
                    <a:pt x="546" y="364"/>
                  </a:lnTo>
                  <a:lnTo>
                    <a:pt x="546" y="355"/>
                  </a:lnTo>
                  <a:lnTo>
                    <a:pt x="537" y="347"/>
                  </a:lnTo>
                  <a:lnTo>
                    <a:pt x="537" y="343"/>
                  </a:lnTo>
                  <a:lnTo>
                    <a:pt x="508" y="309"/>
                  </a:lnTo>
                  <a:lnTo>
                    <a:pt x="508" y="305"/>
                  </a:lnTo>
                  <a:lnTo>
                    <a:pt x="516" y="296"/>
                  </a:lnTo>
                  <a:lnTo>
                    <a:pt x="516" y="237"/>
                  </a:lnTo>
                  <a:lnTo>
                    <a:pt x="520" y="228"/>
                  </a:lnTo>
                  <a:lnTo>
                    <a:pt x="520" y="220"/>
                  </a:lnTo>
                  <a:lnTo>
                    <a:pt x="529" y="212"/>
                  </a:lnTo>
                  <a:lnTo>
                    <a:pt x="529" y="19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5D84F870-FCC7-45A1-BBFD-9F2C540F7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4" y="2696"/>
              <a:ext cx="193" cy="254"/>
            </a:xfrm>
            <a:custGeom>
              <a:avLst/>
              <a:gdLst>
                <a:gd name="T0" fmla="*/ 440 w 855"/>
                <a:gd name="T1" fmla="*/ 169 h 1126"/>
                <a:gd name="T2" fmla="*/ 394 w 855"/>
                <a:gd name="T3" fmla="*/ 152 h 1126"/>
                <a:gd name="T4" fmla="*/ 364 w 855"/>
                <a:gd name="T5" fmla="*/ 122 h 1126"/>
                <a:gd name="T6" fmla="*/ 385 w 855"/>
                <a:gd name="T7" fmla="*/ 89 h 1126"/>
                <a:gd name="T8" fmla="*/ 334 w 855"/>
                <a:gd name="T9" fmla="*/ 46 h 1126"/>
                <a:gd name="T10" fmla="*/ 343 w 855"/>
                <a:gd name="T11" fmla="*/ 8 h 1126"/>
                <a:gd name="T12" fmla="*/ 377 w 855"/>
                <a:gd name="T13" fmla="*/ 25 h 1126"/>
                <a:gd name="T14" fmla="*/ 453 w 855"/>
                <a:gd name="T15" fmla="*/ 29 h 1126"/>
                <a:gd name="T16" fmla="*/ 499 w 855"/>
                <a:gd name="T17" fmla="*/ 76 h 1126"/>
                <a:gd name="T18" fmla="*/ 538 w 855"/>
                <a:gd name="T19" fmla="*/ 59 h 1126"/>
                <a:gd name="T20" fmla="*/ 597 w 855"/>
                <a:gd name="T21" fmla="*/ 114 h 1126"/>
                <a:gd name="T22" fmla="*/ 652 w 855"/>
                <a:gd name="T23" fmla="*/ 203 h 1126"/>
                <a:gd name="T24" fmla="*/ 665 w 855"/>
                <a:gd name="T25" fmla="*/ 326 h 1126"/>
                <a:gd name="T26" fmla="*/ 703 w 855"/>
                <a:gd name="T27" fmla="*/ 338 h 1126"/>
                <a:gd name="T28" fmla="*/ 758 w 855"/>
                <a:gd name="T29" fmla="*/ 364 h 1126"/>
                <a:gd name="T30" fmla="*/ 758 w 855"/>
                <a:gd name="T31" fmla="*/ 300 h 1126"/>
                <a:gd name="T32" fmla="*/ 787 w 855"/>
                <a:gd name="T33" fmla="*/ 338 h 1126"/>
                <a:gd name="T34" fmla="*/ 847 w 855"/>
                <a:gd name="T35" fmla="*/ 415 h 1126"/>
                <a:gd name="T36" fmla="*/ 847 w 855"/>
                <a:gd name="T37" fmla="*/ 508 h 1126"/>
                <a:gd name="T38" fmla="*/ 847 w 855"/>
                <a:gd name="T39" fmla="*/ 643 h 1126"/>
                <a:gd name="T40" fmla="*/ 808 w 855"/>
                <a:gd name="T41" fmla="*/ 673 h 1126"/>
                <a:gd name="T42" fmla="*/ 796 w 855"/>
                <a:gd name="T43" fmla="*/ 732 h 1126"/>
                <a:gd name="T44" fmla="*/ 766 w 855"/>
                <a:gd name="T45" fmla="*/ 770 h 1126"/>
                <a:gd name="T46" fmla="*/ 720 w 855"/>
                <a:gd name="T47" fmla="*/ 796 h 1126"/>
                <a:gd name="T48" fmla="*/ 626 w 855"/>
                <a:gd name="T49" fmla="*/ 808 h 1126"/>
                <a:gd name="T50" fmla="*/ 576 w 855"/>
                <a:gd name="T51" fmla="*/ 800 h 1126"/>
                <a:gd name="T52" fmla="*/ 529 w 855"/>
                <a:gd name="T53" fmla="*/ 825 h 1126"/>
                <a:gd name="T54" fmla="*/ 529 w 855"/>
                <a:gd name="T55" fmla="*/ 876 h 1126"/>
                <a:gd name="T56" fmla="*/ 584 w 855"/>
                <a:gd name="T57" fmla="*/ 897 h 1126"/>
                <a:gd name="T58" fmla="*/ 635 w 855"/>
                <a:gd name="T59" fmla="*/ 944 h 1126"/>
                <a:gd name="T60" fmla="*/ 559 w 855"/>
                <a:gd name="T61" fmla="*/ 990 h 1126"/>
                <a:gd name="T62" fmla="*/ 559 w 855"/>
                <a:gd name="T63" fmla="*/ 1028 h 1126"/>
                <a:gd name="T64" fmla="*/ 491 w 855"/>
                <a:gd name="T65" fmla="*/ 1096 h 1126"/>
                <a:gd name="T66" fmla="*/ 449 w 855"/>
                <a:gd name="T67" fmla="*/ 1117 h 1126"/>
                <a:gd name="T68" fmla="*/ 334 w 855"/>
                <a:gd name="T69" fmla="*/ 1117 h 1126"/>
                <a:gd name="T70" fmla="*/ 271 w 855"/>
                <a:gd name="T71" fmla="*/ 1079 h 1126"/>
                <a:gd name="T72" fmla="*/ 241 w 855"/>
                <a:gd name="T73" fmla="*/ 1041 h 1126"/>
                <a:gd name="T74" fmla="*/ 195 w 855"/>
                <a:gd name="T75" fmla="*/ 1037 h 1126"/>
                <a:gd name="T76" fmla="*/ 144 w 855"/>
                <a:gd name="T77" fmla="*/ 1011 h 1126"/>
                <a:gd name="T78" fmla="*/ 123 w 855"/>
                <a:gd name="T79" fmla="*/ 952 h 1126"/>
                <a:gd name="T80" fmla="*/ 68 w 855"/>
                <a:gd name="T81" fmla="*/ 867 h 1126"/>
                <a:gd name="T82" fmla="*/ 0 w 855"/>
                <a:gd name="T83" fmla="*/ 829 h 1126"/>
                <a:gd name="T84" fmla="*/ 38 w 855"/>
                <a:gd name="T85" fmla="*/ 808 h 1126"/>
                <a:gd name="T86" fmla="*/ 97 w 855"/>
                <a:gd name="T87" fmla="*/ 796 h 1126"/>
                <a:gd name="T88" fmla="*/ 152 w 855"/>
                <a:gd name="T89" fmla="*/ 749 h 1126"/>
                <a:gd name="T90" fmla="*/ 169 w 855"/>
                <a:gd name="T91" fmla="*/ 694 h 1126"/>
                <a:gd name="T92" fmla="*/ 169 w 855"/>
                <a:gd name="T93" fmla="*/ 643 h 1126"/>
                <a:gd name="T94" fmla="*/ 229 w 855"/>
                <a:gd name="T95" fmla="*/ 664 h 1126"/>
                <a:gd name="T96" fmla="*/ 309 w 855"/>
                <a:gd name="T97" fmla="*/ 647 h 1126"/>
                <a:gd name="T98" fmla="*/ 334 w 855"/>
                <a:gd name="T99" fmla="*/ 622 h 1126"/>
                <a:gd name="T100" fmla="*/ 309 w 855"/>
                <a:gd name="T101" fmla="*/ 537 h 1126"/>
                <a:gd name="T102" fmla="*/ 334 w 855"/>
                <a:gd name="T103" fmla="*/ 537 h 1126"/>
                <a:gd name="T104" fmla="*/ 423 w 855"/>
                <a:gd name="T105" fmla="*/ 508 h 1126"/>
                <a:gd name="T106" fmla="*/ 470 w 855"/>
                <a:gd name="T107" fmla="*/ 482 h 1126"/>
                <a:gd name="T108" fmla="*/ 432 w 855"/>
                <a:gd name="T109" fmla="*/ 376 h 1126"/>
                <a:gd name="T110" fmla="*/ 411 w 855"/>
                <a:gd name="T111" fmla="*/ 296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55" h="1126">
                  <a:moveTo>
                    <a:pt x="402" y="241"/>
                  </a:moveTo>
                  <a:lnTo>
                    <a:pt x="402" y="228"/>
                  </a:lnTo>
                  <a:lnTo>
                    <a:pt x="411" y="220"/>
                  </a:lnTo>
                  <a:lnTo>
                    <a:pt x="411" y="194"/>
                  </a:lnTo>
                  <a:lnTo>
                    <a:pt x="440" y="169"/>
                  </a:lnTo>
                  <a:lnTo>
                    <a:pt x="440" y="152"/>
                  </a:lnTo>
                  <a:lnTo>
                    <a:pt x="432" y="152"/>
                  </a:lnTo>
                  <a:lnTo>
                    <a:pt x="423" y="161"/>
                  </a:lnTo>
                  <a:lnTo>
                    <a:pt x="394" y="161"/>
                  </a:lnTo>
                  <a:lnTo>
                    <a:pt x="394" y="152"/>
                  </a:lnTo>
                  <a:lnTo>
                    <a:pt x="385" y="144"/>
                  </a:lnTo>
                  <a:lnTo>
                    <a:pt x="377" y="144"/>
                  </a:lnTo>
                  <a:lnTo>
                    <a:pt x="377" y="127"/>
                  </a:lnTo>
                  <a:lnTo>
                    <a:pt x="372" y="127"/>
                  </a:lnTo>
                  <a:lnTo>
                    <a:pt x="364" y="122"/>
                  </a:lnTo>
                  <a:lnTo>
                    <a:pt x="372" y="114"/>
                  </a:lnTo>
                  <a:lnTo>
                    <a:pt x="372" y="106"/>
                  </a:lnTo>
                  <a:lnTo>
                    <a:pt x="377" y="97"/>
                  </a:lnTo>
                  <a:lnTo>
                    <a:pt x="385" y="97"/>
                  </a:lnTo>
                  <a:lnTo>
                    <a:pt x="385" y="89"/>
                  </a:lnTo>
                  <a:lnTo>
                    <a:pt x="377" y="84"/>
                  </a:lnTo>
                  <a:lnTo>
                    <a:pt x="377" y="67"/>
                  </a:lnTo>
                  <a:lnTo>
                    <a:pt x="372" y="59"/>
                  </a:lnTo>
                  <a:lnTo>
                    <a:pt x="347" y="59"/>
                  </a:lnTo>
                  <a:lnTo>
                    <a:pt x="334" y="46"/>
                  </a:lnTo>
                  <a:lnTo>
                    <a:pt x="334" y="29"/>
                  </a:lnTo>
                  <a:lnTo>
                    <a:pt x="326" y="25"/>
                  </a:lnTo>
                  <a:lnTo>
                    <a:pt x="326" y="17"/>
                  </a:lnTo>
                  <a:lnTo>
                    <a:pt x="334" y="17"/>
                  </a:lnTo>
                  <a:lnTo>
                    <a:pt x="343" y="8"/>
                  </a:lnTo>
                  <a:lnTo>
                    <a:pt x="347" y="8"/>
                  </a:lnTo>
                  <a:lnTo>
                    <a:pt x="356" y="0"/>
                  </a:lnTo>
                  <a:lnTo>
                    <a:pt x="364" y="0"/>
                  </a:lnTo>
                  <a:lnTo>
                    <a:pt x="377" y="17"/>
                  </a:lnTo>
                  <a:lnTo>
                    <a:pt x="377" y="25"/>
                  </a:lnTo>
                  <a:lnTo>
                    <a:pt x="385" y="29"/>
                  </a:lnTo>
                  <a:lnTo>
                    <a:pt x="402" y="29"/>
                  </a:lnTo>
                  <a:lnTo>
                    <a:pt x="411" y="25"/>
                  </a:lnTo>
                  <a:lnTo>
                    <a:pt x="449" y="25"/>
                  </a:lnTo>
                  <a:lnTo>
                    <a:pt x="453" y="29"/>
                  </a:lnTo>
                  <a:lnTo>
                    <a:pt x="461" y="29"/>
                  </a:lnTo>
                  <a:lnTo>
                    <a:pt x="478" y="46"/>
                  </a:lnTo>
                  <a:lnTo>
                    <a:pt x="478" y="59"/>
                  </a:lnTo>
                  <a:lnTo>
                    <a:pt x="491" y="76"/>
                  </a:lnTo>
                  <a:lnTo>
                    <a:pt x="499" y="76"/>
                  </a:lnTo>
                  <a:lnTo>
                    <a:pt x="516" y="89"/>
                  </a:lnTo>
                  <a:lnTo>
                    <a:pt x="521" y="84"/>
                  </a:lnTo>
                  <a:lnTo>
                    <a:pt x="529" y="84"/>
                  </a:lnTo>
                  <a:lnTo>
                    <a:pt x="529" y="67"/>
                  </a:lnTo>
                  <a:lnTo>
                    <a:pt x="538" y="59"/>
                  </a:lnTo>
                  <a:lnTo>
                    <a:pt x="546" y="59"/>
                  </a:lnTo>
                  <a:lnTo>
                    <a:pt x="555" y="55"/>
                  </a:lnTo>
                  <a:lnTo>
                    <a:pt x="584" y="84"/>
                  </a:lnTo>
                  <a:lnTo>
                    <a:pt x="584" y="97"/>
                  </a:lnTo>
                  <a:lnTo>
                    <a:pt x="597" y="114"/>
                  </a:lnTo>
                  <a:lnTo>
                    <a:pt x="652" y="114"/>
                  </a:lnTo>
                  <a:lnTo>
                    <a:pt x="652" y="127"/>
                  </a:lnTo>
                  <a:lnTo>
                    <a:pt x="643" y="135"/>
                  </a:lnTo>
                  <a:lnTo>
                    <a:pt x="643" y="194"/>
                  </a:lnTo>
                  <a:lnTo>
                    <a:pt x="652" y="203"/>
                  </a:lnTo>
                  <a:lnTo>
                    <a:pt x="652" y="220"/>
                  </a:lnTo>
                  <a:lnTo>
                    <a:pt x="660" y="228"/>
                  </a:lnTo>
                  <a:lnTo>
                    <a:pt x="660" y="309"/>
                  </a:lnTo>
                  <a:lnTo>
                    <a:pt x="665" y="317"/>
                  </a:lnTo>
                  <a:lnTo>
                    <a:pt x="665" y="326"/>
                  </a:lnTo>
                  <a:lnTo>
                    <a:pt x="673" y="334"/>
                  </a:lnTo>
                  <a:lnTo>
                    <a:pt x="673" y="338"/>
                  </a:lnTo>
                  <a:lnTo>
                    <a:pt x="681" y="347"/>
                  </a:lnTo>
                  <a:lnTo>
                    <a:pt x="694" y="347"/>
                  </a:lnTo>
                  <a:lnTo>
                    <a:pt x="703" y="338"/>
                  </a:lnTo>
                  <a:lnTo>
                    <a:pt x="720" y="355"/>
                  </a:lnTo>
                  <a:lnTo>
                    <a:pt x="732" y="355"/>
                  </a:lnTo>
                  <a:lnTo>
                    <a:pt x="732" y="372"/>
                  </a:lnTo>
                  <a:lnTo>
                    <a:pt x="749" y="372"/>
                  </a:lnTo>
                  <a:lnTo>
                    <a:pt x="758" y="364"/>
                  </a:lnTo>
                  <a:lnTo>
                    <a:pt x="749" y="355"/>
                  </a:lnTo>
                  <a:lnTo>
                    <a:pt x="749" y="326"/>
                  </a:lnTo>
                  <a:lnTo>
                    <a:pt x="741" y="317"/>
                  </a:lnTo>
                  <a:lnTo>
                    <a:pt x="741" y="300"/>
                  </a:lnTo>
                  <a:lnTo>
                    <a:pt x="758" y="300"/>
                  </a:lnTo>
                  <a:lnTo>
                    <a:pt x="758" y="309"/>
                  </a:lnTo>
                  <a:lnTo>
                    <a:pt x="766" y="317"/>
                  </a:lnTo>
                  <a:lnTo>
                    <a:pt x="766" y="326"/>
                  </a:lnTo>
                  <a:lnTo>
                    <a:pt x="779" y="338"/>
                  </a:lnTo>
                  <a:lnTo>
                    <a:pt x="787" y="338"/>
                  </a:lnTo>
                  <a:lnTo>
                    <a:pt x="834" y="385"/>
                  </a:lnTo>
                  <a:lnTo>
                    <a:pt x="834" y="393"/>
                  </a:lnTo>
                  <a:lnTo>
                    <a:pt x="838" y="402"/>
                  </a:lnTo>
                  <a:lnTo>
                    <a:pt x="838" y="406"/>
                  </a:lnTo>
                  <a:lnTo>
                    <a:pt x="847" y="415"/>
                  </a:lnTo>
                  <a:lnTo>
                    <a:pt x="847" y="440"/>
                  </a:lnTo>
                  <a:lnTo>
                    <a:pt x="855" y="444"/>
                  </a:lnTo>
                  <a:lnTo>
                    <a:pt x="855" y="491"/>
                  </a:lnTo>
                  <a:lnTo>
                    <a:pt x="855" y="499"/>
                  </a:lnTo>
                  <a:lnTo>
                    <a:pt x="847" y="508"/>
                  </a:lnTo>
                  <a:lnTo>
                    <a:pt x="847" y="584"/>
                  </a:lnTo>
                  <a:lnTo>
                    <a:pt x="855" y="588"/>
                  </a:lnTo>
                  <a:lnTo>
                    <a:pt x="855" y="626"/>
                  </a:lnTo>
                  <a:lnTo>
                    <a:pt x="847" y="635"/>
                  </a:lnTo>
                  <a:lnTo>
                    <a:pt x="847" y="643"/>
                  </a:lnTo>
                  <a:lnTo>
                    <a:pt x="838" y="643"/>
                  </a:lnTo>
                  <a:lnTo>
                    <a:pt x="825" y="656"/>
                  </a:lnTo>
                  <a:lnTo>
                    <a:pt x="825" y="664"/>
                  </a:lnTo>
                  <a:lnTo>
                    <a:pt x="817" y="664"/>
                  </a:lnTo>
                  <a:lnTo>
                    <a:pt x="808" y="673"/>
                  </a:lnTo>
                  <a:lnTo>
                    <a:pt x="808" y="681"/>
                  </a:lnTo>
                  <a:lnTo>
                    <a:pt x="800" y="685"/>
                  </a:lnTo>
                  <a:lnTo>
                    <a:pt x="800" y="702"/>
                  </a:lnTo>
                  <a:lnTo>
                    <a:pt x="796" y="711"/>
                  </a:lnTo>
                  <a:lnTo>
                    <a:pt x="796" y="732"/>
                  </a:lnTo>
                  <a:lnTo>
                    <a:pt x="787" y="740"/>
                  </a:lnTo>
                  <a:lnTo>
                    <a:pt x="787" y="749"/>
                  </a:lnTo>
                  <a:lnTo>
                    <a:pt x="779" y="753"/>
                  </a:lnTo>
                  <a:lnTo>
                    <a:pt x="779" y="770"/>
                  </a:lnTo>
                  <a:lnTo>
                    <a:pt x="766" y="770"/>
                  </a:lnTo>
                  <a:lnTo>
                    <a:pt x="758" y="779"/>
                  </a:lnTo>
                  <a:lnTo>
                    <a:pt x="749" y="779"/>
                  </a:lnTo>
                  <a:lnTo>
                    <a:pt x="741" y="787"/>
                  </a:lnTo>
                  <a:lnTo>
                    <a:pt x="728" y="787"/>
                  </a:lnTo>
                  <a:lnTo>
                    <a:pt x="720" y="796"/>
                  </a:lnTo>
                  <a:lnTo>
                    <a:pt x="694" y="796"/>
                  </a:lnTo>
                  <a:lnTo>
                    <a:pt x="690" y="800"/>
                  </a:lnTo>
                  <a:lnTo>
                    <a:pt x="660" y="800"/>
                  </a:lnTo>
                  <a:lnTo>
                    <a:pt x="652" y="808"/>
                  </a:lnTo>
                  <a:lnTo>
                    <a:pt x="626" y="808"/>
                  </a:lnTo>
                  <a:lnTo>
                    <a:pt x="622" y="800"/>
                  </a:lnTo>
                  <a:lnTo>
                    <a:pt x="614" y="800"/>
                  </a:lnTo>
                  <a:lnTo>
                    <a:pt x="605" y="796"/>
                  </a:lnTo>
                  <a:lnTo>
                    <a:pt x="584" y="796"/>
                  </a:lnTo>
                  <a:lnTo>
                    <a:pt x="576" y="800"/>
                  </a:lnTo>
                  <a:lnTo>
                    <a:pt x="567" y="800"/>
                  </a:lnTo>
                  <a:lnTo>
                    <a:pt x="555" y="817"/>
                  </a:lnTo>
                  <a:lnTo>
                    <a:pt x="546" y="817"/>
                  </a:lnTo>
                  <a:lnTo>
                    <a:pt x="538" y="825"/>
                  </a:lnTo>
                  <a:lnTo>
                    <a:pt x="529" y="825"/>
                  </a:lnTo>
                  <a:lnTo>
                    <a:pt x="516" y="838"/>
                  </a:lnTo>
                  <a:lnTo>
                    <a:pt x="516" y="846"/>
                  </a:lnTo>
                  <a:lnTo>
                    <a:pt x="521" y="855"/>
                  </a:lnTo>
                  <a:lnTo>
                    <a:pt x="521" y="867"/>
                  </a:lnTo>
                  <a:lnTo>
                    <a:pt x="529" y="876"/>
                  </a:lnTo>
                  <a:lnTo>
                    <a:pt x="555" y="876"/>
                  </a:lnTo>
                  <a:lnTo>
                    <a:pt x="559" y="884"/>
                  </a:lnTo>
                  <a:lnTo>
                    <a:pt x="559" y="893"/>
                  </a:lnTo>
                  <a:lnTo>
                    <a:pt x="567" y="897"/>
                  </a:lnTo>
                  <a:lnTo>
                    <a:pt x="584" y="897"/>
                  </a:lnTo>
                  <a:lnTo>
                    <a:pt x="588" y="906"/>
                  </a:lnTo>
                  <a:lnTo>
                    <a:pt x="588" y="914"/>
                  </a:lnTo>
                  <a:lnTo>
                    <a:pt x="597" y="922"/>
                  </a:lnTo>
                  <a:lnTo>
                    <a:pt x="614" y="922"/>
                  </a:lnTo>
                  <a:lnTo>
                    <a:pt x="635" y="944"/>
                  </a:lnTo>
                  <a:lnTo>
                    <a:pt x="635" y="965"/>
                  </a:lnTo>
                  <a:lnTo>
                    <a:pt x="626" y="965"/>
                  </a:lnTo>
                  <a:lnTo>
                    <a:pt x="622" y="973"/>
                  </a:lnTo>
                  <a:lnTo>
                    <a:pt x="559" y="973"/>
                  </a:lnTo>
                  <a:lnTo>
                    <a:pt x="559" y="990"/>
                  </a:lnTo>
                  <a:lnTo>
                    <a:pt x="567" y="999"/>
                  </a:lnTo>
                  <a:lnTo>
                    <a:pt x="576" y="999"/>
                  </a:lnTo>
                  <a:lnTo>
                    <a:pt x="576" y="1003"/>
                  </a:lnTo>
                  <a:lnTo>
                    <a:pt x="559" y="1020"/>
                  </a:lnTo>
                  <a:lnTo>
                    <a:pt x="559" y="1028"/>
                  </a:lnTo>
                  <a:lnTo>
                    <a:pt x="555" y="1028"/>
                  </a:lnTo>
                  <a:lnTo>
                    <a:pt x="529" y="1049"/>
                  </a:lnTo>
                  <a:lnTo>
                    <a:pt x="529" y="1066"/>
                  </a:lnTo>
                  <a:lnTo>
                    <a:pt x="521" y="1066"/>
                  </a:lnTo>
                  <a:lnTo>
                    <a:pt x="491" y="1096"/>
                  </a:lnTo>
                  <a:lnTo>
                    <a:pt x="478" y="1096"/>
                  </a:lnTo>
                  <a:lnTo>
                    <a:pt x="470" y="1088"/>
                  </a:lnTo>
                  <a:lnTo>
                    <a:pt x="453" y="1088"/>
                  </a:lnTo>
                  <a:lnTo>
                    <a:pt x="453" y="1109"/>
                  </a:lnTo>
                  <a:lnTo>
                    <a:pt x="449" y="1117"/>
                  </a:lnTo>
                  <a:lnTo>
                    <a:pt x="432" y="1117"/>
                  </a:lnTo>
                  <a:lnTo>
                    <a:pt x="423" y="1126"/>
                  </a:lnTo>
                  <a:lnTo>
                    <a:pt x="347" y="1126"/>
                  </a:lnTo>
                  <a:lnTo>
                    <a:pt x="343" y="1117"/>
                  </a:lnTo>
                  <a:lnTo>
                    <a:pt x="334" y="1117"/>
                  </a:lnTo>
                  <a:lnTo>
                    <a:pt x="317" y="1105"/>
                  </a:lnTo>
                  <a:lnTo>
                    <a:pt x="326" y="1096"/>
                  </a:lnTo>
                  <a:lnTo>
                    <a:pt x="326" y="1088"/>
                  </a:lnTo>
                  <a:lnTo>
                    <a:pt x="317" y="1079"/>
                  </a:lnTo>
                  <a:lnTo>
                    <a:pt x="271" y="1079"/>
                  </a:lnTo>
                  <a:lnTo>
                    <a:pt x="267" y="1075"/>
                  </a:lnTo>
                  <a:lnTo>
                    <a:pt x="267" y="1058"/>
                  </a:lnTo>
                  <a:lnTo>
                    <a:pt x="250" y="1058"/>
                  </a:lnTo>
                  <a:lnTo>
                    <a:pt x="250" y="1049"/>
                  </a:lnTo>
                  <a:lnTo>
                    <a:pt x="241" y="1041"/>
                  </a:lnTo>
                  <a:lnTo>
                    <a:pt x="237" y="1041"/>
                  </a:lnTo>
                  <a:lnTo>
                    <a:pt x="229" y="1037"/>
                  </a:lnTo>
                  <a:lnTo>
                    <a:pt x="220" y="1041"/>
                  </a:lnTo>
                  <a:lnTo>
                    <a:pt x="203" y="1041"/>
                  </a:lnTo>
                  <a:lnTo>
                    <a:pt x="195" y="1037"/>
                  </a:lnTo>
                  <a:lnTo>
                    <a:pt x="169" y="1037"/>
                  </a:lnTo>
                  <a:lnTo>
                    <a:pt x="169" y="1028"/>
                  </a:lnTo>
                  <a:lnTo>
                    <a:pt x="161" y="1020"/>
                  </a:lnTo>
                  <a:lnTo>
                    <a:pt x="152" y="1020"/>
                  </a:lnTo>
                  <a:lnTo>
                    <a:pt x="144" y="1011"/>
                  </a:lnTo>
                  <a:lnTo>
                    <a:pt x="144" y="999"/>
                  </a:lnTo>
                  <a:lnTo>
                    <a:pt x="135" y="990"/>
                  </a:lnTo>
                  <a:lnTo>
                    <a:pt x="135" y="982"/>
                  </a:lnTo>
                  <a:lnTo>
                    <a:pt x="123" y="965"/>
                  </a:lnTo>
                  <a:lnTo>
                    <a:pt x="123" y="952"/>
                  </a:lnTo>
                  <a:lnTo>
                    <a:pt x="114" y="944"/>
                  </a:lnTo>
                  <a:lnTo>
                    <a:pt x="114" y="906"/>
                  </a:lnTo>
                  <a:lnTo>
                    <a:pt x="85" y="876"/>
                  </a:lnTo>
                  <a:lnTo>
                    <a:pt x="76" y="876"/>
                  </a:lnTo>
                  <a:lnTo>
                    <a:pt x="68" y="867"/>
                  </a:lnTo>
                  <a:lnTo>
                    <a:pt x="25" y="867"/>
                  </a:lnTo>
                  <a:lnTo>
                    <a:pt x="17" y="859"/>
                  </a:lnTo>
                  <a:lnTo>
                    <a:pt x="17" y="855"/>
                  </a:lnTo>
                  <a:lnTo>
                    <a:pt x="0" y="838"/>
                  </a:lnTo>
                  <a:lnTo>
                    <a:pt x="0" y="829"/>
                  </a:lnTo>
                  <a:lnTo>
                    <a:pt x="8" y="825"/>
                  </a:lnTo>
                  <a:lnTo>
                    <a:pt x="8" y="808"/>
                  </a:lnTo>
                  <a:lnTo>
                    <a:pt x="17" y="800"/>
                  </a:lnTo>
                  <a:lnTo>
                    <a:pt x="25" y="808"/>
                  </a:lnTo>
                  <a:lnTo>
                    <a:pt x="38" y="808"/>
                  </a:lnTo>
                  <a:lnTo>
                    <a:pt x="47" y="800"/>
                  </a:lnTo>
                  <a:lnTo>
                    <a:pt x="47" y="787"/>
                  </a:lnTo>
                  <a:lnTo>
                    <a:pt x="68" y="787"/>
                  </a:lnTo>
                  <a:lnTo>
                    <a:pt x="76" y="796"/>
                  </a:lnTo>
                  <a:lnTo>
                    <a:pt x="97" y="796"/>
                  </a:lnTo>
                  <a:lnTo>
                    <a:pt x="97" y="762"/>
                  </a:lnTo>
                  <a:lnTo>
                    <a:pt x="131" y="762"/>
                  </a:lnTo>
                  <a:lnTo>
                    <a:pt x="135" y="753"/>
                  </a:lnTo>
                  <a:lnTo>
                    <a:pt x="144" y="753"/>
                  </a:lnTo>
                  <a:lnTo>
                    <a:pt x="152" y="749"/>
                  </a:lnTo>
                  <a:lnTo>
                    <a:pt x="152" y="740"/>
                  </a:lnTo>
                  <a:lnTo>
                    <a:pt x="174" y="719"/>
                  </a:lnTo>
                  <a:lnTo>
                    <a:pt x="174" y="711"/>
                  </a:lnTo>
                  <a:lnTo>
                    <a:pt x="169" y="702"/>
                  </a:lnTo>
                  <a:lnTo>
                    <a:pt x="169" y="694"/>
                  </a:lnTo>
                  <a:lnTo>
                    <a:pt x="161" y="685"/>
                  </a:lnTo>
                  <a:lnTo>
                    <a:pt x="161" y="664"/>
                  </a:lnTo>
                  <a:lnTo>
                    <a:pt x="152" y="656"/>
                  </a:lnTo>
                  <a:lnTo>
                    <a:pt x="152" y="643"/>
                  </a:lnTo>
                  <a:lnTo>
                    <a:pt x="169" y="643"/>
                  </a:lnTo>
                  <a:lnTo>
                    <a:pt x="174" y="647"/>
                  </a:lnTo>
                  <a:lnTo>
                    <a:pt x="190" y="647"/>
                  </a:lnTo>
                  <a:lnTo>
                    <a:pt x="195" y="656"/>
                  </a:lnTo>
                  <a:lnTo>
                    <a:pt x="220" y="656"/>
                  </a:lnTo>
                  <a:lnTo>
                    <a:pt x="229" y="664"/>
                  </a:lnTo>
                  <a:lnTo>
                    <a:pt x="237" y="664"/>
                  </a:lnTo>
                  <a:lnTo>
                    <a:pt x="250" y="681"/>
                  </a:lnTo>
                  <a:lnTo>
                    <a:pt x="267" y="681"/>
                  </a:lnTo>
                  <a:lnTo>
                    <a:pt x="296" y="647"/>
                  </a:lnTo>
                  <a:lnTo>
                    <a:pt x="309" y="647"/>
                  </a:lnTo>
                  <a:lnTo>
                    <a:pt x="317" y="643"/>
                  </a:lnTo>
                  <a:lnTo>
                    <a:pt x="326" y="643"/>
                  </a:lnTo>
                  <a:lnTo>
                    <a:pt x="326" y="635"/>
                  </a:lnTo>
                  <a:lnTo>
                    <a:pt x="334" y="626"/>
                  </a:lnTo>
                  <a:lnTo>
                    <a:pt x="334" y="622"/>
                  </a:lnTo>
                  <a:lnTo>
                    <a:pt x="326" y="613"/>
                  </a:lnTo>
                  <a:lnTo>
                    <a:pt x="326" y="597"/>
                  </a:lnTo>
                  <a:lnTo>
                    <a:pt x="317" y="588"/>
                  </a:lnTo>
                  <a:lnTo>
                    <a:pt x="317" y="542"/>
                  </a:lnTo>
                  <a:lnTo>
                    <a:pt x="309" y="537"/>
                  </a:lnTo>
                  <a:lnTo>
                    <a:pt x="309" y="512"/>
                  </a:lnTo>
                  <a:lnTo>
                    <a:pt x="326" y="512"/>
                  </a:lnTo>
                  <a:lnTo>
                    <a:pt x="326" y="520"/>
                  </a:lnTo>
                  <a:lnTo>
                    <a:pt x="334" y="529"/>
                  </a:lnTo>
                  <a:lnTo>
                    <a:pt x="334" y="537"/>
                  </a:lnTo>
                  <a:lnTo>
                    <a:pt x="364" y="537"/>
                  </a:lnTo>
                  <a:lnTo>
                    <a:pt x="377" y="520"/>
                  </a:lnTo>
                  <a:lnTo>
                    <a:pt x="394" y="520"/>
                  </a:lnTo>
                  <a:lnTo>
                    <a:pt x="411" y="508"/>
                  </a:lnTo>
                  <a:lnTo>
                    <a:pt x="423" y="508"/>
                  </a:lnTo>
                  <a:lnTo>
                    <a:pt x="432" y="499"/>
                  </a:lnTo>
                  <a:lnTo>
                    <a:pt x="449" y="499"/>
                  </a:lnTo>
                  <a:lnTo>
                    <a:pt x="453" y="491"/>
                  </a:lnTo>
                  <a:lnTo>
                    <a:pt x="461" y="491"/>
                  </a:lnTo>
                  <a:lnTo>
                    <a:pt x="470" y="482"/>
                  </a:lnTo>
                  <a:lnTo>
                    <a:pt x="470" y="444"/>
                  </a:lnTo>
                  <a:lnTo>
                    <a:pt x="461" y="440"/>
                  </a:lnTo>
                  <a:lnTo>
                    <a:pt x="461" y="431"/>
                  </a:lnTo>
                  <a:lnTo>
                    <a:pt x="432" y="402"/>
                  </a:lnTo>
                  <a:lnTo>
                    <a:pt x="432" y="376"/>
                  </a:lnTo>
                  <a:lnTo>
                    <a:pt x="423" y="372"/>
                  </a:lnTo>
                  <a:lnTo>
                    <a:pt x="423" y="355"/>
                  </a:lnTo>
                  <a:lnTo>
                    <a:pt x="415" y="347"/>
                  </a:lnTo>
                  <a:lnTo>
                    <a:pt x="415" y="300"/>
                  </a:lnTo>
                  <a:lnTo>
                    <a:pt x="411" y="296"/>
                  </a:lnTo>
                  <a:lnTo>
                    <a:pt x="411" y="258"/>
                  </a:lnTo>
                  <a:lnTo>
                    <a:pt x="402" y="249"/>
                  </a:lnTo>
                  <a:lnTo>
                    <a:pt x="402" y="24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67">
              <a:extLst>
                <a:ext uri="{FF2B5EF4-FFF2-40B4-BE49-F238E27FC236}">
                  <a16:creationId xmlns:a16="http://schemas.microsoft.com/office/drawing/2014/main" id="{8447B42E-4F04-4494-ABEE-28092E857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" y="1074"/>
              <a:ext cx="423" cy="259"/>
            </a:xfrm>
            <a:custGeom>
              <a:avLst/>
              <a:gdLst>
                <a:gd name="T0" fmla="*/ 22 w 1876"/>
                <a:gd name="T1" fmla="*/ 589 h 1147"/>
                <a:gd name="T2" fmla="*/ 56 w 1876"/>
                <a:gd name="T3" fmla="*/ 644 h 1147"/>
                <a:gd name="T4" fmla="*/ 136 w 1876"/>
                <a:gd name="T5" fmla="*/ 749 h 1147"/>
                <a:gd name="T6" fmla="*/ 161 w 1876"/>
                <a:gd name="T7" fmla="*/ 792 h 1147"/>
                <a:gd name="T8" fmla="*/ 182 w 1876"/>
                <a:gd name="T9" fmla="*/ 838 h 1147"/>
                <a:gd name="T10" fmla="*/ 280 w 1876"/>
                <a:gd name="T11" fmla="*/ 906 h 1147"/>
                <a:gd name="T12" fmla="*/ 263 w 1876"/>
                <a:gd name="T13" fmla="*/ 953 h 1147"/>
                <a:gd name="T14" fmla="*/ 318 w 1876"/>
                <a:gd name="T15" fmla="*/ 991 h 1147"/>
                <a:gd name="T16" fmla="*/ 386 w 1876"/>
                <a:gd name="T17" fmla="*/ 1033 h 1147"/>
                <a:gd name="T18" fmla="*/ 470 w 1876"/>
                <a:gd name="T19" fmla="*/ 1058 h 1147"/>
                <a:gd name="T20" fmla="*/ 530 w 1876"/>
                <a:gd name="T21" fmla="*/ 1096 h 1147"/>
                <a:gd name="T22" fmla="*/ 568 w 1876"/>
                <a:gd name="T23" fmla="*/ 1139 h 1147"/>
                <a:gd name="T24" fmla="*/ 635 w 1876"/>
                <a:gd name="T25" fmla="*/ 1126 h 1147"/>
                <a:gd name="T26" fmla="*/ 695 w 1876"/>
                <a:gd name="T27" fmla="*/ 1118 h 1147"/>
                <a:gd name="T28" fmla="*/ 703 w 1876"/>
                <a:gd name="T29" fmla="*/ 1071 h 1147"/>
                <a:gd name="T30" fmla="*/ 788 w 1876"/>
                <a:gd name="T31" fmla="*/ 1033 h 1147"/>
                <a:gd name="T32" fmla="*/ 894 w 1876"/>
                <a:gd name="T33" fmla="*/ 1058 h 1147"/>
                <a:gd name="T34" fmla="*/ 982 w 1876"/>
                <a:gd name="T35" fmla="*/ 1080 h 1147"/>
                <a:gd name="T36" fmla="*/ 1097 w 1876"/>
                <a:gd name="T37" fmla="*/ 1058 h 1147"/>
                <a:gd name="T38" fmla="*/ 1203 w 1876"/>
                <a:gd name="T39" fmla="*/ 1080 h 1147"/>
                <a:gd name="T40" fmla="*/ 1279 w 1876"/>
                <a:gd name="T41" fmla="*/ 1101 h 1147"/>
                <a:gd name="T42" fmla="*/ 1308 w 1876"/>
                <a:gd name="T43" fmla="*/ 1020 h 1147"/>
                <a:gd name="T44" fmla="*/ 1330 w 1876"/>
                <a:gd name="T45" fmla="*/ 974 h 1147"/>
                <a:gd name="T46" fmla="*/ 1347 w 1876"/>
                <a:gd name="T47" fmla="*/ 876 h 1147"/>
                <a:gd name="T48" fmla="*/ 1406 w 1876"/>
                <a:gd name="T49" fmla="*/ 813 h 1147"/>
                <a:gd name="T50" fmla="*/ 1482 w 1876"/>
                <a:gd name="T51" fmla="*/ 771 h 1147"/>
                <a:gd name="T52" fmla="*/ 1550 w 1876"/>
                <a:gd name="T53" fmla="*/ 732 h 1147"/>
                <a:gd name="T54" fmla="*/ 1613 w 1876"/>
                <a:gd name="T55" fmla="*/ 732 h 1147"/>
                <a:gd name="T56" fmla="*/ 1740 w 1876"/>
                <a:gd name="T57" fmla="*/ 754 h 1147"/>
                <a:gd name="T58" fmla="*/ 1787 w 1876"/>
                <a:gd name="T59" fmla="*/ 711 h 1147"/>
                <a:gd name="T60" fmla="*/ 1749 w 1876"/>
                <a:gd name="T61" fmla="*/ 610 h 1147"/>
                <a:gd name="T62" fmla="*/ 1757 w 1876"/>
                <a:gd name="T63" fmla="*/ 567 h 1147"/>
                <a:gd name="T64" fmla="*/ 1863 w 1876"/>
                <a:gd name="T65" fmla="*/ 521 h 1147"/>
                <a:gd name="T66" fmla="*/ 1854 w 1876"/>
                <a:gd name="T67" fmla="*/ 453 h 1147"/>
                <a:gd name="T68" fmla="*/ 1863 w 1876"/>
                <a:gd name="T69" fmla="*/ 356 h 1147"/>
                <a:gd name="T70" fmla="*/ 1838 w 1876"/>
                <a:gd name="T71" fmla="*/ 233 h 1147"/>
                <a:gd name="T72" fmla="*/ 1787 w 1876"/>
                <a:gd name="T73" fmla="*/ 191 h 1147"/>
                <a:gd name="T74" fmla="*/ 1634 w 1876"/>
                <a:gd name="T75" fmla="*/ 174 h 1147"/>
                <a:gd name="T76" fmla="*/ 1537 w 1876"/>
                <a:gd name="T77" fmla="*/ 153 h 1147"/>
                <a:gd name="T78" fmla="*/ 1490 w 1876"/>
                <a:gd name="T79" fmla="*/ 30 h 1147"/>
                <a:gd name="T80" fmla="*/ 1385 w 1876"/>
                <a:gd name="T81" fmla="*/ 9 h 1147"/>
                <a:gd name="T82" fmla="*/ 1317 w 1876"/>
                <a:gd name="T83" fmla="*/ 68 h 1147"/>
                <a:gd name="T84" fmla="*/ 1249 w 1876"/>
                <a:gd name="T85" fmla="*/ 85 h 1147"/>
                <a:gd name="T86" fmla="*/ 1186 w 1876"/>
                <a:gd name="T87" fmla="*/ 106 h 1147"/>
                <a:gd name="T88" fmla="*/ 1118 w 1876"/>
                <a:gd name="T89" fmla="*/ 127 h 1147"/>
                <a:gd name="T90" fmla="*/ 1105 w 1876"/>
                <a:gd name="T91" fmla="*/ 182 h 1147"/>
                <a:gd name="T92" fmla="*/ 1046 w 1876"/>
                <a:gd name="T93" fmla="*/ 165 h 1147"/>
                <a:gd name="T94" fmla="*/ 970 w 1876"/>
                <a:gd name="T95" fmla="*/ 191 h 1147"/>
                <a:gd name="T96" fmla="*/ 906 w 1876"/>
                <a:gd name="T97" fmla="*/ 212 h 1147"/>
                <a:gd name="T98" fmla="*/ 839 w 1876"/>
                <a:gd name="T99" fmla="*/ 233 h 1147"/>
                <a:gd name="T100" fmla="*/ 779 w 1876"/>
                <a:gd name="T101" fmla="*/ 258 h 1147"/>
                <a:gd name="T102" fmla="*/ 720 w 1876"/>
                <a:gd name="T103" fmla="*/ 280 h 1147"/>
                <a:gd name="T104" fmla="*/ 652 w 1876"/>
                <a:gd name="T105" fmla="*/ 301 h 1147"/>
                <a:gd name="T106" fmla="*/ 589 w 1876"/>
                <a:gd name="T107" fmla="*/ 326 h 1147"/>
                <a:gd name="T108" fmla="*/ 521 w 1876"/>
                <a:gd name="T109" fmla="*/ 347 h 1147"/>
                <a:gd name="T110" fmla="*/ 462 w 1876"/>
                <a:gd name="T111" fmla="*/ 356 h 1147"/>
                <a:gd name="T112" fmla="*/ 415 w 1876"/>
                <a:gd name="T113" fmla="*/ 385 h 1147"/>
                <a:gd name="T114" fmla="*/ 343 w 1876"/>
                <a:gd name="T115" fmla="*/ 415 h 1147"/>
                <a:gd name="T116" fmla="*/ 280 w 1876"/>
                <a:gd name="T117" fmla="*/ 440 h 1147"/>
                <a:gd name="T118" fmla="*/ 212 w 1876"/>
                <a:gd name="T119" fmla="*/ 462 h 1147"/>
                <a:gd name="T120" fmla="*/ 153 w 1876"/>
                <a:gd name="T121" fmla="*/ 483 h 1147"/>
                <a:gd name="T122" fmla="*/ 89 w 1876"/>
                <a:gd name="T123" fmla="*/ 508 h 1147"/>
                <a:gd name="T124" fmla="*/ 22 w 1876"/>
                <a:gd name="T125" fmla="*/ 529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76" h="1147">
                  <a:moveTo>
                    <a:pt x="9" y="538"/>
                  </a:moveTo>
                  <a:lnTo>
                    <a:pt x="0" y="542"/>
                  </a:lnTo>
                  <a:lnTo>
                    <a:pt x="0" y="559"/>
                  </a:lnTo>
                  <a:lnTo>
                    <a:pt x="17" y="576"/>
                  </a:lnTo>
                  <a:lnTo>
                    <a:pt x="17" y="580"/>
                  </a:lnTo>
                  <a:lnTo>
                    <a:pt x="22" y="589"/>
                  </a:lnTo>
                  <a:lnTo>
                    <a:pt x="22" y="597"/>
                  </a:lnTo>
                  <a:lnTo>
                    <a:pt x="39" y="610"/>
                  </a:lnTo>
                  <a:lnTo>
                    <a:pt x="39" y="618"/>
                  </a:lnTo>
                  <a:lnTo>
                    <a:pt x="47" y="627"/>
                  </a:lnTo>
                  <a:lnTo>
                    <a:pt x="47" y="635"/>
                  </a:lnTo>
                  <a:lnTo>
                    <a:pt x="56" y="644"/>
                  </a:lnTo>
                  <a:lnTo>
                    <a:pt x="56" y="648"/>
                  </a:lnTo>
                  <a:lnTo>
                    <a:pt x="60" y="656"/>
                  </a:lnTo>
                  <a:lnTo>
                    <a:pt x="60" y="665"/>
                  </a:lnTo>
                  <a:lnTo>
                    <a:pt x="106" y="711"/>
                  </a:lnTo>
                  <a:lnTo>
                    <a:pt x="106" y="716"/>
                  </a:lnTo>
                  <a:lnTo>
                    <a:pt x="136" y="749"/>
                  </a:lnTo>
                  <a:lnTo>
                    <a:pt x="136" y="754"/>
                  </a:lnTo>
                  <a:lnTo>
                    <a:pt x="144" y="762"/>
                  </a:lnTo>
                  <a:lnTo>
                    <a:pt x="144" y="771"/>
                  </a:lnTo>
                  <a:lnTo>
                    <a:pt x="153" y="779"/>
                  </a:lnTo>
                  <a:lnTo>
                    <a:pt x="153" y="788"/>
                  </a:lnTo>
                  <a:lnTo>
                    <a:pt x="161" y="792"/>
                  </a:lnTo>
                  <a:lnTo>
                    <a:pt x="161" y="800"/>
                  </a:lnTo>
                  <a:lnTo>
                    <a:pt x="166" y="809"/>
                  </a:lnTo>
                  <a:lnTo>
                    <a:pt x="166" y="813"/>
                  </a:lnTo>
                  <a:lnTo>
                    <a:pt x="174" y="821"/>
                  </a:lnTo>
                  <a:lnTo>
                    <a:pt x="174" y="830"/>
                  </a:lnTo>
                  <a:lnTo>
                    <a:pt x="182" y="838"/>
                  </a:lnTo>
                  <a:lnTo>
                    <a:pt x="182" y="855"/>
                  </a:lnTo>
                  <a:lnTo>
                    <a:pt x="195" y="868"/>
                  </a:lnTo>
                  <a:lnTo>
                    <a:pt x="195" y="876"/>
                  </a:lnTo>
                  <a:lnTo>
                    <a:pt x="212" y="893"/>
                  </a:lnTo>
                  <a:lnTo>
                    <a:pt x="280" y="893"/>
                  </a:lnTo>
                  <a:lnTo>
                    <a:pt x="280" y="906"/>
                  </a:lnTo>
                  <a:lnTo>
                    <a:pt x="263" y="906"/>
                  </a:lnTo>
                  <a:lnTo>
                    <a:pt x="259" y="914"/>
                  </a:lnTo>
                  <a:lnTo>
                    <a:pt x="233" y="914"/>
                  </a:lnTo>
                  <a:lnTo>
                    <a:pt x="233" y="927"/>
                  </a:lnTo>
                  <a:lnTo>
                    <a:pt x="259" y="953"/>
                  </a:lnTo>
                  <a:lnTo>
                    <a:pt x="263" y="953"/>
                  </a:lnTo>
                  <a:lnTo>
                    <a:pt x="280" y="965"/>
                  </a:lnTo>
                  <a:lnTo>
                    <a:pt x="297" y="965"/>
                  </a:lnTo>
                  <a:lnTo>
                    <a:pt x="297" y="999"/>
                  </a:lnTo>
                  <a:lnTo>
                    <a:pt x="301" y="999"/>
                  </a:lnTo>
                  <a:lnTo>
                    <a:pt x="309" y="991"/>
                  </a:lnTo>
                  <a:lnTo>
                    <a:pt x="318" y="991"/>
                  </a:lnTo>
                  <a:lnTo>
                    <a:pt x="326" y="999"/>
                  </a:lnTo>
                  <a:lnTo>
                    <a:pt x="335" y="999"/>
                  </a:lnTo>
                  <a:lnTo>
                    <a:pt x="365" y="1029"/>
                  </a:lnTo>
                  <a:lnTo>
                    <a:pt x="369" y="1029"/>
                  </a:lnTo>
                  <a:lnTo>
                    <a:pt x="377" y="1033"/>
                  </a:lnTo>
                  <a:lnTo>
                    <a:pt x="386" y="1033"/>
                  </a:lnTo>
                  <a:lnTo>
                    <a:pt x="394" y="1041"/>
                  </a:lnTo>
                  <a:lnTo>
                    <a:pt x="407" y="1041"/>
                  </a:lnTo>
                  <a:lnTo>
                    <a:pt x="415" y="1050"/>
                  </a:lnTo>
                  <a:lnTo>
                    <a:pt x="449" y="1050"/>
                  </a:lnTo>
                  <a:lnTo>
                    <a:pt x="453" y="1058"/>
                  </a:lnTo>
                  <a:lnTo>
                    <a:pt x="470" y="1058"/>
                  </a:lnTo>
                  <a:lnTo>
                    <a:pt x="475" y="1063"/>
                  </a:lnTo>
                  <a:lnTo>
                    <a:pt x="491" y="1063"/>
                  </a:lnTo>
                  <a:lnTo>
                    <a:pt x="508" y="1080"/>
                  </a:lnTo>
                  <a:lnTo>
                    <a:pt x="521" y="1080"/>
                  </a:lnTo>
                  <a:lnTo>
                    <a:pt x="530" y="1088"/>
                  </a:lnTo>
                  <a:lnTo>
                    <a:pt x="530" y="1096"/>
                  </a:lnTo>
                  <a:lnTo>
                    <a:pt x="538" y="1096"/>
                  </a:lnTo>
                  <a:lnTo>
                    <a:pt x="551" y="1109"/>
                  </a:lnTo>
                  <a:lnTo>
                    <a:pt x="559" y="1109"/>
                  </a:lnTo>
                  <a:lnTo>
                    <a:pt x="559" y="1118"/>
                  </a:lnTo>
                  <a:lnTo>
                    <a:pt x="568" y="1126"/>
                  </a:lnTo>
                  <a:lnTo>
                    <a:pt x="568" y="1139"/>
                  </a:lnTo>
                  <a:lnTo>
                    <a:pt x="576" y="1147"/>
                  </a:lnTo>
                  <a:lnTo>
                    <a:pt x="580" y="1139"/>
                  </a:lnTo>
                  <a:lnTo>
                    <a:pt x="606" y="1139"/>
                  </a:lnTo>
                  <a:lnTo>
                    <a:pt x="614" y="1135"/>
                  </a:lnTo>
                  <a:lnTo>
                    <a:pt x="627" y="1135"/>
                  </a:lnTo>
                  <a:lnTo>
                    <a:pt x="635" y="1126"/>
                  </a:lnTo>
                  <a:lnTo>
                    <a:pt x="644" y="1126"/>
                  </a:lnTo>
                  <a:lnTo>
                    <a:pt x="652" y="1118"/>
                  </a:lnTo>
                  <a:lnTo>
                    <a:pt x="657" y="1118"/>
                  </a:lnTo>
                  <a:lnTo>
                    <a:pt x="665" y="1126"/>
                  </a:lnTo>
                  <a:lnTo>
                    <a:pt x="690" y="1126"/>
                  </a:lnTo>
                  <a:lnTo>
                    <a:pt x="695" y="1118"/>
                  </a:lnTo>
                  <a:lnTo>
                    <a:pt x="695" y="1109"/>
                  </a:lnTo>
                  <a:lnTo>
                    <a:pt x="690" y="1101"/>
                  </a:lnTo>
                  <a:lnTo>
                    <a:pt x="690" y="1096"/>
                  </a:lnTo>
                  <a:lnTo>
                    <a:pt x="695" y="1088"/>
                  </a:lnTo>
                  <a:lnTo>
                    <a:pt x="695" y="1080"/>
                  </a:lnTo>
                  <a:lnTo>
                    <a:pt x="703" y="1071"/>
                  </a:lnTo>
                  <a:lnTo>
                    <a:pt x="712" y="1071"/>
                  </a:lnTo>
                  <a:lnTo>
                    <a:pt x="729" y="1058"/>
                  </a:lnTo>
                  <a:lnTo>
                    <a:pt x="741" y="1058"/>
                  </a:lnTo>
                  <a:lnTo>
                    <a:pt x="758" y="1041"/>
                  </a:lnTo>
                  <a:lnTo>
                    <a:pt x="779" y="1041"/>
                  </a:lnTo>
                  <a:lnTo>
                    <a:pt x="788" y="1033"/>
                  </a:lnTo>
                  <a:lnTo>
                    <a:pt x="800" y="1033"/>
                  </a:lnTo>
                  <a:lnTo>
                    <a:pt x="809" y="1041"/>
                  </a:lnTo>
                  <a:lnTo>
                    <a:pt x="864" y="1041"/>
                  </a:lnTo>
                  <a:lnTo>
                    <a:pt x="868" y="1050"/>
                  </a:lnTo>
                  <a:lnTo>
                    <a:pt x="885" y="1050"/>
                  </a:lnTo>
                  <a:lnTo>
                    <a:pt x="894" y="1058"/>
                  </a:lnTo>
                  <a:lnTo>
                    <a:pt x="906" y="1058"/>
                  </a:lnTo>
                  <a:lnTo>
                    <a:pt x="915" y="1063"/>
                  </a:lnTo>
                  <a:lnTo>
                    <a:pt x="940" y="1063"/>
                  </a:lnTo>
                  <a:lnTo>
                    <a:pt x="944" y="1071"/>
                  </a:lnTo>
                  <a:lnTo>
                    <a:pt x="974" y="1071"/>
                  </a:lnTo>
                  <a:lnTo>
                    <a:pt x="982" y="1080"/>
                  </a:lnTo>
                  <a:lnTo>
                    <a:pt x="999" y="1080"/>
                  </a:lnTo>
                  <a:lnTo>
                    <a:pt x="1008" y="1088"/>
                  </a:lnTo>
                  <a:lnTo>
                    <a:pt x="1029" y="1088"/>
                  </a:lnTo>
                  <a:lnTo>
                    <a:pt x="1046" y="1088"/>
                  </a:lnTo>
                  <a:lnTo>
                    <a:pt x="1076" y="1058"/>
                  </a:lnTo>
                  <a:lnTo>
                    <a:pt x="1097" y="1058"/>
                  </a:lnTo>
                  <a:lnTo>
                    <a:pt x="1105" y="1063"/>
                  </a:lnTo>
                  <a:lnTo>
                    <a:pt x="1165" y="1063"/>
                  </a:lnTo>
                  <a:lnTo>
                    <a:pt x="1173" y="1071"/>
                  </a:lnTo>
                  <a:lnTo>
                    <a:pt x="1186" y="1071"/>
                  </a:lnTo>
                  <a:lnTo>
                    <a:pt x="1194" y="1080"/>
                  </a:lnTo>
                  <a:lnTo>
                    <a:pt x="1203" y="1080"/>
                  </a:lnTo>
                  <a:lnTo>
                    <a:pt x="1211" y="1088"/>
                  </a:lnTo>
                  <a:lnTo>
                    <a:pt x="1232" y="1088"/>
                  </a:lnTo>
                  <a:lnTo>
                    <a:pt x="1241" y="1096"/>
                  </a:lnTo>
                  <a:lnTo>
                    <a:pt x="1258" y="1096"/>
                  </a:lnTo>
                  <a:lnTo>
                    <a:pt x="1262" y="1101"/>
                  </a:lnTo>
                  <a:lnTo>
                    <a:pt x="1279" y="1101"/>
                  </a:lnTo>
                  <a:lnTo>
                    <a:pt x="1287" y="1109"/>
                  </a:lnTo>
                  <a:lnTo>
                    <a:pt x="1291" y="1109"/>
                  </a:lnTo>
                  <a:lnTo>
                    <a:pt x="1300" y="1101"/>
                  </a:lnTo>
                  <a:lnTo>
                    <a:pt x="1300" y="1096"/>
                  </a:lnTo>
                  <a:lnTo>
                    <a:pt x="1308" y="1088"/>
                  </a:lnTo>
                  <a:lnTo>
                    <a:pt x="1308" y="1020"/>
                  </a:lnTo>
                  <a:lnTo>
                    <a:pt x="1317" y="1012"/>
                  </a:lnTo>
                  <a:lnTo>
                    <a:pt x="1317" y="1003"/>
                  </a:lnTo>
                  <a:lnTo>
                    <a:pt x="1325" y="999"/>
                  </a:lnTo>
                  <a:lnTo>
                    <a:pt x="1325" y="991"/>
                  </a:lnTo>
                  <a:lnTo>
                    <a:pt x="1330" y="982"/>
                  </a:lnTo>
                  <a:lnTo>
                    <a:pt x="1330" y="974"/>
                  </a:lnTo>
                  <a:lnTo>
                    <a:pt x="1338" y="965"/>
                  </a:lnTo>
                  <a:lnTo>
                    <a:pt x="1338" y="944"/>
                  </a:lnTo>
                  <a:lnTo>
                    <a:pt x="1330" y="936"/>
                  </a:lnTo>
                  <a:lnTo>
                    <a:pt x="1363" y="906"/>
                  </a:lnTo>
                  <a:lnTo>
                    <a:pt x="1347" y="893"/>
                  </a:lnTo>
                  <a:lnTo>
                    <a:pt x="1347" y="876"/>
                  </a:lnTo>
                  <a:lnTo>
                    <a:pt x="1338" y="868"/>
                  </a:lnTo>
                  <a:lnTo>
                    <a:pt x="1338" y="847"/>
                  </a:lnTo>
                  <a:lnTo>
                    <a:pt x="1363" y="847"/>
                  </a:lnTo>
                  <a:lnTo>
                    <a:pt x="1376" y="830"/>
                  </a:lnTo>
                  <a:lnTo>
                    <a:pt x="1393" y="830"/>
                  </a:lnTo>
                  <a:lnTo>
                    <a:pt x="1406" y="813"/>
                  </a:lnTo>
                  <a:lnTo>
                    <a:pt x="1423" y="813"/>
                  </a:lnTo>
                  <a:lnTo>
                    <a:pt x="1431" y="809"/>
                  </a:lnTo>
                  <a:lnTo>
                    <a:pt x="1435" y="809"/>
                  </a:lnTo>
                  <a:lnTo>
                    <a:pt x="1461" y="788"/>
                  </a:lnTo>
                  <a:lnTo>
                    <a:pt x="1469" y="788"/>
                  </a:lnTo>
                  <a:lnTo>
                    <a:pt x="1482" y="771"/>
                  </a:lnTo>
                  <a:lnTo>
                    <a:pt x="1490" y="771"/>
                  </a:lnTo>
                  <a:lnTo>
                    <a:pt x="1512" y="749"/>
                  </a:lnTo>
                  <a:lnTo>
                    <a:pt x="1529" y="749"/>
                  </a:lnTo>
                  <a:lnTo>
                    <a:pt x="1537" y="741"/>
                  </a:lnTo>
                  <a:lnTo>
                    <a:pt x="1541" y="741"/>
                  </a:lnTo>
                  <a:lnTo>
                    <a:pt x="1550" y="732"/>
                  </a:lnTo>
                  <a:lnTo>
                    <a:pt x="1558" y="732"/>
                  </a:lnTo>
                  <a:lnTo>
                    <a:pt x="1567" y="724"/>
                  </a:lnTo>
                  <a:lnTo>
                    <a:pt x="1575" y="724"/>
                  </a:lnTo>
                  <a:lnTo>
                    <a:pt x="1579" y="716"/>
                  </a:lnTo>
                  <a:lnTo>
                    <a:pt x="1596" y="716"/>
                  </a:lnTo>
                  <a:lnTo>
                    <a:pt x="1613" y="732"/>
                  </a:lnTo>
                  <a:lnTo>
                    <a:pt x="1617" y="732"/>
                  </a:lnTo>
                  <a:lnTo>
                    <a:pt x="1634" y="749"/>
                  </a:lnTo>
                  <a:lnTo>
                    <a:pt x="1656" y="749"/>
                  </a:lnTo>
                  <a:lnTo>
                    <a:pt x="1664" y="754"/>
                  </a:lnTo>
                  <a:lnTo>
                    <a:pt x="1681" y="754"/>
                  </a:lnTo>
                  <a:lnTo>
                    <a:pt x="1740" y="754"/>
                  </a:lnTo>
                  <a:lnTo>
                    <a:pt x="1749" y="762"/>
                  </a:lnTo>
                  <a:lnTo>
                    <a:pt x="1787" y="762"/>
                  </a:lnTo>
                  <a:lnTo>
                    <a:pt x="1791" y="754"/>
                  </a:lnTo>
                  <a:lnTo>
                    <a:pt x="1791" y="724"/>
                  </a:lnTo>
                  <a:lnTo>
                    <a:pt x="1787" y="716"/>
                  </a:lnTo>
                  <a:lnTo>
                    <a:pt x="1787" y="711"/>
                  </a:lnTo>
                  <a:lnTo>
                    <a:pt x="1778" y="703"/>
                  </a:lnTo>
                  <a:lnTo>
                    <a:pt x="1778" y="694"/>
                  </a:lnTo>
                  <a:lnTo>
                    <a:pt x="1757" y="673"/>
                  </a:lnTo>
                  <a:lnTo>
                    <a:pt x="1757" y="665"/>
                  </a:lnTo>
                  <a:lnTo>
                    <a:pt x="1749" y="656"/>
                  </a:lnTo>
                  <a:lnTo>
                    <a:pt x="1749" y="610"/>
                  </a:lnTo>
                  <a:lnTo>
                    <a:pt x="1740" y="605"/>
                  </a:lnTo>
                  <a:lnTo>
                    <a:pt x="1740" y="597"/>
                  </a:lnTo>
                  <a:lnTo>
                    <a:pt x="1749" y="589"/>
                  </a:lnTo>
                  <a:lnTo>
                    <a:pt x="1749" y="580"/>
                  </a:lnTo>
                  <a:lnTo>
                    <a:pt x="1757" y="576"/>
                  </a:lnTo>
                  <a:lnTo>
                    <a:pt x="1757" y="567"/>
                  </a:lnTo>
                  <a:lnTo>
                    <a:pt x="1770" y="550"/>
                  </a:lnTo>
                  <a:lnTo>
                    <a:pt x="1825" y="550"/>
                  </a:lnTo>
                  <a:lnTo>
                    <a:pt x="1829" y="542"/>
                  </a:lnTo>
                  <a:lnTo>
                    <a:pt x="1854" y="542"/>
                  </a:lnTo>
                  <a:lnTo>
                    <a:pt x="1863" y="538"/>
                  </a:lnTo>
                  <a:lnTo>
                    <a:pt x="1863" y="521"/>
                  </a:lnTo>
                  <a:lnTo>
                    <a:pt x="1854" y="512"/>
                  </a:lnTo>
                  <a:lnTo>
                    <a:pt x="1854" y="508"/>
                  </a:lnTo>
                  <a:lnTo>
                    <a:pt x="1846" y="500"/>
                  </a:lnTo>
                  <a:lnTo>
                    <a:pt x="1846" y="474"/>
                  </a:lnTo>
                  <a:lnTo>
                    <a:pt x="1854" y="466"/>
                  </a:lnTo>
                  <a:lnTo>
                    <a:pt x="1854" y="453"/>
                  </a:lnTo>
                  <a:lnTo>
                    <a:pt x="1863" y="445"/>
                  </a:lnTo>
                  <a:lnTo>
                    <a:pt x="1863" y="407"/>
                  </a:lnTo>
                  <a:lnTo>
                    <a:pt x="1876" y="394"/>
                  </a:lnTo>
                  <a:lnTo>
                    <a:pt x="1876" y="377"/>
                  </a:lnTo>
                  <a:lnTo>
                    <a:pt x="1863" y="364"/>
                  </a:lnTo>
                  <a:lnTo>
                    <a:pt x="1863" y="356"/>
                  </a:lnTo>
                  <a:lnTo>
                    <a:pt x="1854" y="347"/>
                  </a:lnTo>
                  <a:lnTo>
                    <a:pt x="1854" y="288"/>
                  </a:lnTo>
                  <a:lnTo>
                    <a:pt x="1846" y="280"/>
                  </a:lnTo>
                  <a:lnTo>
                    <a:pt x="1846" y="250"/>
                  </a:lnTo>
                  <a:lnTo>
                    <a:pt x="1838" y="241"/>
                  </a:lnTo>
                  <a:lnTo>
                    <a:pt x="1838" y="233"/>
                  </a:lnTo>
                  <a:lnTo>
                    <a:pt x="1829" y="229"/>
                  </a:lnTo>
                  <a:lnTo>
                    <a:pt x="1816" y="229"/>
                  </a:lnTo>
                  <a:lnTo>
                    <a:pt x="1816" y="212"/>
                  </a:lnTo>
                  <a:lnTo>
                    <a:pt x="1799" y="195"/>
                  </a:lnTo>
                  <a:lnTo>
                    <a:pt x="1799" y="191"/>
                  </a:lnTo>
                  <a:lnTo>
                    <a:pt x="1787" y="191"/>
                  </a:lnTo>
                  <a:lnTo>
                    <a:pt x="1787" y="174"/>
                  </a:lnTo>
                  <a:lnTo>
                    <a:pt x="1770" y="174"/>
                  </a:lnTo>
                  <a:lnTo>
                    <a:pt x="1761" y="182"/>
                  </a:lnTo>
                  <a:lnTo>
                    <a:pt x="1757" y="182"/>
                  </a:lnTo>
                  <a:lnTo>
                    <a:pt x="1749" y="174"/>
                  </a:lnTo>
                  <a:lnTo>
                    <a:pt x="1634" y="174"/>
                  </a:lnTo>
                  <a:lnTo>
                    <a:pt x="1626" y="165"/>
                  </a:lnTo>
                  <a:lnTo>
                    <a:pt x="1579" y="165"/>
                  </a:lnTo>
                  <a:lnTo>
                    <a:pt x="1575" y="161"/>
                  </a:lnTo>
                  <a:lnTo>
                    <a:pt x="1558" y="161"/>
                  </a:lnTo>
                  <a:lnTo>
                    <a:pt x="1550" y="153"/>
                  </a:lnTo>
                  <a:lnTo>
                    <a:pt x="1537" y="153"/>
                  </a:lnTo>
                  <a:lnTo>
                    <a:pt x="1520" y="136"/>
                  </a:lnTo>
                  <a:lnTo>
                    <a:pt x="1520" y="127"/>
                  </a:lnTo>
                  <a:lnTo>
                    <a:pt x="1490" y="98"/>
                  </a:lnTo>
                  <a:lnTo>
                    <a:pt x="1499" y="89"/>
                  </a:lnTo>
                  <a:lnTo>
                    <a:pt x="1499" y="30"/>
                  </a:lnTo>
                  <a:lnTo>
                    <a:pt x="1490" y="30"/>
                  </a:lnTo>
                  <a:lnTo>
                    <a:pt x="1482" y="21"/>
                  </a:lnTo>
                  <a:lnTo>
                    <a:pt x="1469" y="21"/>
                  </a:lnTo>
                  <a:lnTo>
                    <a:pt x="1461" y="17"/>
                  </a:lnTo>
                  <a:lnTo>
                    <a:pt x="1414" y="17"/>
                  </a:lnTo>
                  <a:lnTo>
                    <a:pt x="1406" y="9"/>
                  </a:lnTo>
                  <a:lnTo>
                    <a:pt x="1385" y="9"/>
                  </a:lnTo>
                  <a:lnTo>
                    <a:pt x="1376" y="0"/>
                  </a:lnTo>
                  <a:lnTo>
                    <a:pt x="1338" y="0"/>
                  </a:lnTo>
                  <a:lnTo>
                    <a:pt x="1330" y="9"/>
                  </a:lnTo>
                  <a:lnTo>
                    <a:pt x="1330" y="47"/>
                  </a:lnTo>
                  <a:lnTo>
                    <a:pt x="1317" y="59"/>
                  </a:lnTo>
                  <a:lnTo>
                    <a:pt x="1317" y="68"/>
                  </a:lnTo>
                  <a:lnTo>
                    <a:pt x="1308" y="76"/>
                  </a:lnTo>
                  <a:lnTo>
                    <a:pt x="1279" y="76"/>
                  </a:lnTo>
                  <a:lnTo>
                    <a:pt x="1270" y="68"/>
                  </a:lnTo>
                  <a:lnTo>
                    <a:pt x="1262" y="76"/>
                  </a:lnTo>
                  <a:lnTo>
                    <a:pt x="1258" y="76"/>
                  </a:lnTo>
                  <a:lnTo>
                    <a:pt x="1249" y="85"/>
                  </a:lnTo>
                  <a:lnTo>
                    <a:pt x="1241" y="85"/>
                  </a:lnTo>
                  <a:lnTo>
                    <a:pt x="1232" y="89"/>
                  </a:lnTo>
                  <a:lnTo>
                    <a:pt x="1220" y="89"/>
                  </a:lnTo>
                  <a:lnTo>
                    <a:pt x="1211" y="98"/>
                  </a:lnTo>
                  <a:lnTo>
                    <a:pt x="1194" y="98"/>
                  </a:lnTo>
                  <a:lnTo>
                    <a:pt x="1186" y="106"/>
                  </a:lnTo>
                  <a:lnTo>
                    <a:pt x="1173" y="106"/>
                  </a:lnTo>
                  <a:lnTo>
                    <a:pt x="1165" y="114"/>
                  </a:lnTo>
                  <a:lnTo>
                    <a:pt x="1156" y="114"/>
                  </a:lnTo>
                  <a:lnTo>
                    <a:pt x="1148" y="123"/>
                  </a:lnTo>
                  <a:lnTo>
                    <a:pt x="1126" y="123"/>
                  </a:lnTo>
                  <a:lnTo>
                    <a:pt x="1118" y="127"/>
                  </a:lnTo>
                  <a:lnTo>
                    <a:pt x="1114" y="127"/>
                  </a:lnTo>
                  <a:lnTo>
                    <a:pt x="1105" y="136"/>
                  </a:lnTo>
                  <a:lnTo>
                    <a:pt x="1097" y="136"/>
                  </a:lnTo>
                  <a:lnTo>
                    <a:pt x="1097" y="153"/>
                  </a:lnTo>
                  <a:lnTo>
                    <a:pt x="1105" y="161"/>
                  </a:lnTo>
                  <a:lnTo>
                    <a:pt x="1105" y="182"/>
                  </a:lnTo>
                  <a:lnTo>
                    <a:pt x="1088" y="182"/>
                  </a:lnTo>
                  <a:lnTo>
                    <a:pt x="1088" y="174"/>
                  </a:lnTo>
                  <a:lnTo>
                    <a:pt x="1084" y="165"/>
                  </a:lnTo>
                  <a:lnTo>
                    <a:pt x="1084" y="153"/>
                  </a:lnTo>
                  <a:lnTo>
                    <a:pt x="1059" y="153"/>
                  </a:lnTo>
                  <a:lnTo>
                    <a:pt x="1046" y="165"/>
                  </a:lnTo>
                  <a:lnTo>
                    <a:pt x="1021" y="165"/>
                  </a:lnTo>
                  <a:lnTo>
                    <a:pt x="1012" y="174"/>
                  </a:lnTo>
                  <a:lnTo>
                    <a:pt x="991" y="174"/>
                  </a:lnTo>
                  <a:lnTo>
                    <a:pt x="982" y="182"/>
                  </a:lnTo>
                  <a:lnTo>
                    <a:pt x="974" y="182"/>
                  </a:lnTo>
                  <a:lnTo>
                    <a:pt x="970" y="191"/>
                  </a:lnTo>
                  <a:lnTo>
                    <a:pt x="953" y="191"/>
                  </a:lnTo>
                  <a:lnTo>
                    <a:pt x="944" y="195"/>
                  </a:lnTo>
                  <a:lnTo>
                    <a:pt x="932" y="195"/>
                  </a:lnTo>
                  <a:lnTo>
                    <a:pt x="923" y="203"/>
                  </a:lnTo>
                  <a:lnTo>
                    <a:pt x="915" y="203"/>
                  </a:lnTo>
                  <a:lnTo>
                    <a:pt x="906" y="212"/>
                  </a:lnTo>
                  <a:lnTo>
                    <a:pt x="902" y="212"/>
                  </a:lnTo>
                  <a:lnTo>
                    <a:pt x="894" y="220"/>
                  </a:lnTo>
                  <a:lnTo>
                    <a:pt x="868" y="220"/>
                  </a:lnTo>
                  <a:lnTo>
                    <a:pt x="864" y="229"/>
                  </a:lnTo>
                  <a:lnTo>
                    <a:pt x="847" y="229"/>
                  </a:lnTo>
                  <a:lnTo>
                    <a:pt x="839" y="233"/>
                  </a:lnTo>
                  <a:lnTo>
                    <a:pt x="826" y="233"/>
                  </a:lnTo>
                  <a:lnTo>
                    <a:pt x="817" y="241"/>
                  </a:lnTo>
                  <a:lnTo>
                    <a:pt x="809" y="241"/>
                  </a:lnTo>
                  <a:lnTo>
                    <a:pt x="800" y="250"/>
                  </a:lnTo>
                  <a:lnTo>
                    <a:pt x="788" y="250"/>
                  </a:lnTo>
                  <a:lnTo>
                    <a:pt x="779" y="258"/>
                  </a:lnTo>
                  <a:lnTo>
                    <a:pt x="771" y="258"/>
                  </a:lnTo>
                  <a:lnTo>
                    <a:pt x="762" y="263"/>
                  </a:lnTo>
                  <a:lnTo>
                    <a:pt x="741" y="263"/>
                  </a:lnTo>
                  <a:lnTo>
                    <a:pt x="733" y="271"/>
                  </a:lnTo>
                  <a:lnTo>
                    <a:pt x="729" y="271"/>
                  </a:lnTo>
                  <a:lnTo>
                    <a:pt x="720" y="280"/>
                  </a:lnTo>
                  <a:lnTo>
                    <a:pt x="712" y="280"/>
                  </a:lnTo>
                  <a:lnTo>
                    <a:pt x="703" y="288"/>
                  </a:lnTo>
                  <a:lnTo>
                    <a:pt x="682" y="288"/>
                  </a:lnTo>
                  <a:lnTo>
                    <a:pt x="674" y="296"/>
                  </a:lnTo>
                  <a:lnTo>
                    <a:pt x="657" y="296"/>
                  </a:lnTo>
                  <a:lnTo>
                    <a:pt x="652" y="301"/>
                  </a:lnTo>
                  <a:lnTo>
                    <a:pt x="635" y="301"/>
                  </a:lnTo>
                  <a:lnTo>
                    <a:pt x="627" y="309"/>
                  </a:lnTo>
                  <a:lnTo>
                    <a:pt x="614" y="309"/>
                  </a:lnTo>
                  <a:lnTo>
                    <a:pt x="606" y="318"/>
                  </a:lnTo>
                  <a:lnTo>
                    <a:pt x="597" y="318"/>
                  </a:lnTo>
                  <a:lnTo>
                    <a:pt x="589" y="326"/>
                  </a:lnTo>
                  <a:lnTo>
                    <a:pt x="580" y="326"/>
                  </a:lnTo>
                  <a:lnTo>
                    <a:pt x="576" y="335"/>
                  </a:lnTo>
                  <a:lnTo>
                    <a:pt x="551" y="335"/>
                  </a:lnTo>
                  <a:lnTo>
                    <a:pt x="547" y="339"/>
                  </a:lnTo>
                  <a:lnTo>
                    <a:pt x="530" y="339"/>
                  </a:lnTo>
                  <a:lnTo>
                    <a:pt x="521" y="347"/>
                  </a:lnTo>
                  <a:lnTo>
                    <a:pt x="513" y="347"/>
                  </a:lnTo>
                  <a:lnTo>
                    <a:pt x="500" y="364"/>
                  </a:lnTo>
                  <a:lnTo>
                    <a:pt x="491" y="364"/>
                  </a:lnTo>
                  <a:lnTo>
                    <a:pt x="483" y="368"/>
                  </a:lnTo>
                  <a:lnTo>
                    <a:pt x="470" y="356"/>
                  </a:lnTo>
                  <a:lnTo>
                    <a:pt x="462" y="356"/>
                  </a:lnTo>
                  <a:lnTo>
                    <a:pt x="462" y="364"/>
                  </a:lnTo>
                  <a:lnTo>
                    <a:pt x="453" y="368"/>
                  </a:lnTo>
                  <a:lnTo>
                    <a:pt x="453" y="377"/>
                  </a:lnTo>
                  <a:lnTo>
                    <a:pt x="432" y="377"/>
                  </a:lnTo>
                  <a:lnTo>
                    <a:pt x="424" y="385"/>
                  </a:lnTo>
                  <a:lnTo>
                    <a:pt x="415" y="385"/>
                  </a:lnTo>
                  <a:lnTo>
                    <a:pt x="407" y="394"/>
                  </a:lnTo>
                  <a:lnTo>
                    <a:pt x="386" y="394"/>
                  </a:lnTo>
                  <a:lnTo>
                    <a:pt x="369" y="407"/>
                  </a:lnTo>
                  <a:lnTo>
                    <a:pt x="356" y="407"/>
                  </a:lnTo>
                  <a:lnTo>
                    <a:pt x="348" y="415"/>
                  </a:lnTo>
                  <a:lnTo>
                    <a:pt x="343" y="415"/>
                  </a:lnTo>
                  <a:lnTo>
                    <a:pt x="335" y="423"/>
                  </a:lnTo>
                  <a:lnTo>
                    <a:pt x="326" y="423"/>
                  </a:lnTo>
                  <a:lnTo>
                    <a:pt x="318" y="432"/>
                  </a:lnTo>
                  <a:lnTo>
                    <a:pt x="297" y="432"/>
                  </a:lnTo>
                  <a:lnTo>
                    <a:pt x="288" y="440"/>
                  </a:lnTo>
                  <a:lnTo>
                    <a:pt x="280" y="440"/>
                  </a:lnTo>
                  <a:lnTo>
                    <a:pt x="271" y="445"/>
                  </a:lnTo>
                  <a:lnTo>
                    <a:pt x="259" y="445"/>
                  </a:lnTo>
                  <a:lnTo>
                    <a:pt x="250" y="453"/>
                  </a:lnTo>
                  <a:lnTo>
                    <a:pt x="229" y="453"/>
                  </a:lnTo>
                  <a:lnTo>
                    <a:pt x="221" y="462"/>
                  </a:lnTo>
                  <a:lnTo>
                    <a:pt x="212" y="462"/>
                  </a:lnTo>
                  <a:lnTo>
                    <a:pt x="204" y="466"/>
                  </a:lnTo>
                  <a:lnTo>
                    <a:pt x="187" y="466"/>
                  </a:lnTo>
                  <a:lnTo>
                    <a:pt x="182" y="474"/>
                  </a:lnTo>
                  <a:lnTo>
                    <a:pt x="166" y="474"/>
                  </a:lnTo>
                  <a:lnTo>
                    <a:pt x="161" y="483"/>
                  </a:lnTo>
                  <a:lnTo>
                    <a:pt x="153" y="483"/>
                  </a:lnTo>
                  <a:lnTo>
                    <a:pt x="144" y="491"/>
                  </a:lnTo>
                  <a:lnTo>
                    <a:pt x="136" y="491"/>
                  </a:lnTo>
                  <a:lnTo>
                    <a:pt x="127" y="500"/>
                  </a:lnTo>
                  <a:lnTo>
                    <a:pt x="115" y="500"/>
                  </a:lnTo>
                  <a:lnTo>
                    <a:pt x="106" y="508"/>
                  </a:lnTo>
                  <a:lnTo>
                    <a:pt x="89" y="508"/>
                  </a:lnTo>
                  <a:lnTo>
                    <a:pt x="81" y="512"/>
                  </a:lnTo>
                  <a:lnTo>
                    <a:pt x="77" y="512"/>
                  </a:lnTo>
                  <a:lnTo>
                    <a:pt x="68" y="521"/>
                  </a:lnTo>
                  <a:lnTo>
                    <a:pt x="47" y="521"/>
                  </a:lnTo>
                  <a:lnTo>
                    <a:pt x="39" y="529"/>
                  </a:lnTo>
                  <a:lnTo>
                    <a:pt x="22" y="529"/>
                  </a:lnTo>
                  <a:lnTo>
                    <a:pt x="17" y="538"/>
                  </a:lnTo>
                  <a:lnTo>
                    <a:pt x="9" y="53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68">
              <a:extLst>
                <a:ext uri="{FF2B5EF4-FFF2-40B4-BE49-F238E27FC236}">
                  <a16:creationId xmlns:a16="http://schemas.microsoft.com/office/drawing/2014/main" id="{69791E23-7530-4DA7-8597-93569346C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" y="2527"/>
              <a:ext cx="304" cy="237"/>
            </a:xfrm>
            <a:custGeom>
              <a:avLst/>
              <a:gdLst>
                <a:gd name="T0" fmla="*/ 279 w 1350"/>
                <a:gd name="T1" fmla="*/ 825 h 1049"/>
                <a:gd name="T2" fmla="*/ 372 w 1350"/>
                <a:gd name="T3" fmla="*/ 846 h 1049"/>
                <a:gd name="T4" fmla="*/ 406 w 1350"/>
                <a:gd name="T5" fmla="*/ 884 h 1049"/>
                <a:gd name="T6" fmla="*/ 372 w 1350"/>
                <a:gd name="T7" fmla="*/ 914 h 1049"/>
                <a:gd name="T8" fmla="*/ 364 w 1350"/>
                <a:gd name="T9" fmla="*/ 969 h 1049"/>
                <a:gd name="T10" fmla="*/ 453 w 1350"/>
                <a:gd name="T11" fmla="*/ 990 h 1049"/>
                <a:gd name="T12" fmla="*/ 491 w 1350"/>
                <a:gd name="T13" fmla="*/ 960 h 1049"/>
                <a:gd name="T14" fmla="*/ 550 w 1350"/>
                <a:gd name="T15" fmla="*/ 952 h 1049"/>
                <a:gd name="T16" fmla="*/ 567 w 1350"/>
                <a:gd name="T17" fmla="*/ 982 h 1049"/>
                <a:gd name="T18" fmla="*/ 626 w 1350"/>
                <a:gd name="T19" fmla="*/ 1049 h 1049"/>
                <a:gd name="T20" fmla="*/ 720 w 1350"/>
                <a:gd name="T21" fmla="*/ 1028 h 1049"/>
                <a:gd name="T22" fmla="*/ 830 w 1350"/>
                <a:gd name="T23" fmla="*/ 998 h 1049"/>
                <a:gd name="T24" fmla="*/ 897 w 1350"/>
                <a:gd name="T25" fmla="*/ 943 h 1049"/>
                <a:gd name="T26" fmla="*/ 885 w 1350"/>
                <a:gd name="T27" fmla="*/ 901 h 1049"/>
                <a:gd name="T28" fmla="*/ 859 w 1350"/>
                <a:gd name="T29" fmla="*/ 863 h 1049"/>
                <a:gd name="T30" fmla="*/ 868 w 1350"/>
                <a:gd name="T31" fmla="*/ 816 h 1049"/>
                <a:gd name="T32" fmla="*/ 817 w 1350"/>
                <a:gd name="T33" fmla="*/ 761 h 1049"/>
                <a:gd name="T34" fmla="*/ 868 w 1350"/>
                <a:gd name="T35" fmla="*/ 761 h 1049"/>
                <a:gd name="T36" fmla="*/ 944 w 1350"/>
                <a:gd name="T37" fmla="*/ 778 h 1049"/>
                <a:gd name="T38" fmla="*/ 1003 w 1350"/>
                <a:gd name="T39" fmla="*/ 838 h 1049"/>
                <a:gd name="T40" fmla="*/ 1041 w 1350"/>
                <a:gd name="T41" fmla="*/ 800 h 1049"/>
                <a:gd name="T42" fmla="*/ 1147 w 1350"/>
                <a:gd name="T43" fmla="*/ 838 h 1049"/>
                <a:gd name="T44" fmla="*/ 1283 w 1350"/>
                <a:gd name="T45" fmla="*/ 787 h 1049"/>
                <a:gd name="T46" fmla="*/ 1261 w 1350"/>
                <a:gd name="T47" fmla="*/ 723 h 1049"/>
                <a:gd name="T48" fmla="*/ 1308 w 1350"/>
                <a:gd name="T49" fmla="*/ 656 h 1049"/>
                <a:gd name="T50" fmla="*/ 1342 w 1350"/>
                <a:gd name="T51" fmla="*/ 626 h 1049"/>
                <a:gd name="T52" fmla="*/ 1270 w 1350"/>
                <a:gd name="T53" fmla="*/ 588 h 1049"/>
                <a:gd name="T54" fmla="*/ 1253 w 1350"/>
                <a:gd name="T55" fmla="*/ 529 h 1049"/>
                <a:gd name="T56" fmla="*/ 1206 w 1350"/>
                <a:gd name="T57" fmla="*/ 474 h 1049"/>
                <a:gd name="T58" fmla="*/ 1177 w 1350"/>
                <a:gd name="T59" fmla="*/ 444 h 1049"/>
                <a:gd name="T60" fmla="*/ 1130 w 1350"/>
                <a:gd name="T61" fmla="*/ 402 h 1049"/>
                <a:gd name="T62" fmla="*/ 1071 w 1350"/>
                <a:gd name="T63" fmla="*/ 368 h 1049"/>
                <a:gd name="T64" fmla="*/ 982 w 1350"/>
                <a:gd name="T65" fmla="*/ 414 h 1049"/>
                <a:gd name="T66" fmla="*/ 944 w 1350"/>
                <a:gd name="T67" fmla="*/ 520 h 1049"/>
                <a:gd name="T68" fmla="*/ 876 w 1350"/>
                <a:gd name="T69" fmla="*/ 474 h 1049"/>
                <a:gd name="T70" fmla="*/ 817 w 1350"/>
                <a:gd name="T71" fmla="*/ 440 h 1049"/>
                <a:gd name="T72" fmla="*/ 779 w 1350"/>
                <a:gd name="T73" fmla="*/ 376 h 1049"/>
                <a:gd name="T74" fmla="*/ 732 w 1350"/>
                <a:gd name="T75" fmla="*/ 355 h 1049"/>
                <a:gd name="T76" fmla="*/ 648 w 1350"/>
                <a:gd name="T77" fmla="*/ 364 h 1049"/>
                <a:gd name="T78" fmla="*/ 618 w 1350"/>
                <a:gd name="T79" fmla="*/ 325 h 1049"/>
                <a:gd name="T80" fmla="*/ 588 w 1350"/>
                <a:gd name="T81" fmla="*/ 270 h 1049"/>
                <a:gd name="T82" fmla="*/ 550 w 1350"/>
                <a:gd name="T83" fmla="*/ 232 h 1049"/>
                <a:gd name="T84" fmla="*/ 521 w 1350"/>
                <a:gd name="T85" fmla="*/ 173 h 1049"/>
                <a:gd name="T86" fmla="*/ 491 w 1350"/>
                <a:gd name="T87" fmla="*/ 76 h 1049"/>
                <a:gd name="T88" fmla="*/ 372 w 1350"/>
                <a:gd name="T89" fmla="*/ 67 h 1049"/>
                <a:gd name="T90" fmla="*/ 305 w 1350"/>
                <a:gd name="T91" fmla="*/ 0 h 1049"/>
                <a:gd name="T92" fmla="*/ 241 w 1350"/>
                <a:gd name="T93" fmla="*/ 38 h 1049"/>
                <a:gd name="T94" fmla="*/ 165 w 1350"/>
                <a:gd name="T95" fmla="*/ 88 h 1049"/>
                <a:gd name="T96" fmla="*/ 174 w 1350"/>
                <a:gd name="T97" fmla="*/ 152 h 1049"/>
                <a:gd name="T98" fmla="*/ 229 w 1350"/>
                <a:gd name="T99" fmla="*/ 211 h 1049"/>
                <a:gd name="T100" fmla="*/ 267 w 1350"/>
                <a:gd name="T101" fmla="*/ 279 h 1049"/>
                <a:gd name="T102" fmla="*/ 127 w 1350"/>
                <a:gd name="T103" fmla="*/ 249 h 1049"/>
                <a:gd name="T104" fmla="*/ 30 w 1350"/>
                <a:gd name="T105" fmla="*/ 266 h 1049"/>
                <a:gd name="T106" fmla="*/ 8 w 1350"/>
                <a:gd name="T107" fmla="*/ 334 h 1049"/>
                <a:gd name="T108" fmla="*/ 30 w 1350"/>
                <a:gd name="T109" fmla="*/ 423 h 1049"/>
                <a:gd name="T110" fmla="*/ 47 w 1350"/>
                <a:gd name="T111" fmla="*/ 507 h 1049"/>
                <a:gd name="T112" fmla="*/ 102 w 1350"/>
                <a:gd name="T113" fmla="*/ 537 h 1049"/>
                <a:gd name="T114" fmla="*/ 174 w 1350"/>
                <a:gd name="T115" fmla="*/ 567 h 1049"/>
                <a:gd name="T116" fmla="*/ 241 w 1350"/>
                <a:gd name="T117" fmla="*/ 634 h 1049"/>
                <a:gd name="T118" fmla="*/ 305 w 1350"/>
                <a:gd name="T119" fmla="*/ 694 h 1049"/>
                <a:gd name="T120" fmla="*/ 267 w 1350"/>
                <a:gd name="T121" fmla="*/ 795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50" h="1049">
                  <a:moveTo>
                    <a:pt x="267" y="795"/>
                  </a:moveTo>
                  <a:lnTo>
                    <a:pt x="258" y="808"/>
                  </a:lnTo>
                  <a:lnTo>
                    <a:pt x="258" y="816"/>
                  </a:lnTo>
                  <a:lnTo>
                    <a:pt x="267" y="825"/>
                  </a:lnTo>
                  <a:lnTo>
                    <a:pt x="271" y="825"/>
                  </a:lnTo>
                  <a:lnTo>
                    <a:pt x="279" y="825"/>
                  </a:lnTo>
                  <a:lnTo>
                    <a:pt x="288" y="829"/>
                  </a:lnTo>
                  <a:lnTo>
                    <a:pt x="305" y="829"/>
                  </a:lnTo>
                  <a:lnTo>
                    <a:pt x="309" y="838"/>
                  </a:lnTo>
                  <a:lnTo>
                    <a:pt x="339" y="838"/>
                  </a:lnTo>
                  <a:lnTo>
                    <a:pt x="347" y="846"/>
                  </a:lnTo>
                  <a:lnTo>
                    <a:pt x="372" y="846"/>
                  </a:lnTo>
                  <a:lnTo>
                    <a:pt x="377" y="855"/>
                  </a:lnTo>
                  <a:lnTo>
                    <a:pt x="423" y="855"/>
                  </a:lnTo>
                  <a:lnTo>
                    <a:pt x="423" y="863"/>
                  </a:lnTo>
                  <a:lnTo>
                    <a:pt x="415" y="867"/>
                  </a:lnTo>
                  <a:lnTo>
                    <a:pt x="415" y="876"/>
                  </a:lnTo>
                  <a:lnTo>
                    <a:pt x="406" y="884"/>
                  </a:lnTo>
                  <a:lnTo>
                    <a:pt x="406" y="893"/>
                  </a:lnTo>
                  <a:lnTo>
                    <a:pt x="394" y="893"/>
                  </a:lnTo>
                  <a:lnTo>
                    <a:pt x="385" y="901"/>
                  </a:lnTo>
                  <a:lnTo>
                    <a:pt x="377" y="901"/>
                  </a:lnTo>
                  <a:lnTo>
                    <a:pt x="372" y="905"/>
                  </a:lnTo>
                  <a:lnTo>
                    <a:pt x="372" y="914"/>
                  </a:lnTo>
                  <a:lnTo>
                    <a:pt x="356" y="927"/>
                  </a:lnTo>
                  <a:lnTo>
                    <a:pt x="356" y="943"/>
                  </a:lnTo>
                  <a:lnTo>
                    <a:pt x="347" y="952"/>
                  </a:lnTo>
                  <a:lnTo>
                    <a:pt x="347" y="960"/>
                  </a:lnTo>
                  <a:lnTo>
                    <a:pt x="356" y="960"/>
                  </a:lnTo>
                  <a:lnTo>
                    <a:pt x="364" y="969"/>
                  </a:lnTo>
                  <a:lnTo>
                    <a:pt x="377" y="969"/>
                  </a:lnTo>
                  <a:lnTo>
                    <a:pt x="394" y="982"/>
                  </a:lnTo>
                  <a:lnTo>
                    <a:pt x="402" y="982"/>
                  </a:lnTo>
                  <a:lnTo>
                    <a:pt x="423" y="1007"/>
                  </a:lnTo>
                  <a:lnTo>
                    <a:pt x="440" y="1007"/>
                  </a:lnTo>
                  <a:lnTo>
                    <a:pt x="453" y="990"/>
                  </a:lnTo>
                  <a:lnTo>
                    <a:pt x="461" y="990"/>
                  </a:lnTo>
                  <a:lnTo>
                    <a:pt x="470" y="982"/>
                  </a:lnTo>
                  <a:lnTo>
                    <a:pt x="478" y="982"/>
                  </a:lnTo>
                  <a:lnTo>
                    <a:pt x="483" y="973"/>
                  </a:lnTo>
                  <a:lnTo>
                    <a:pt x="483" y="969"/>
                  </a:lnTo>
                  <a:lnTo>
                    <a:pt x="491" y="960"/>
                  </a:lnTo>
                  <a:lnTo>
                    <a:pt x="491" y="952"/>
                  </a:lnTo>
                  <a:lnTo>
                    <a:pt x="499" y="943"/>
                  </a:lnTo>
                  <a:lnTo>
                    <a:pt x="538" y="943"/>
                  </a:lnTo>
                  <a:lnTo>
                    <a:pt x="546" y="935"/>
                  </a:lnTo>
                  <a:lnTo>
                    <a:pt x="550" y="935"/>
                  </a:lnTo>
                  <a:lnTo>
                    <a:pt x="550" y="952"/>
                  </a:lnTo>
                  <a:lnTo>
                    <a:pt x="550" y="960"/>
                  </a:lnTo>
                  <a:lnTo>
                    <a:pt x="559" y="969"/>
                  </a:lnTo>
                  <a:lnTo>
                    <a:pt x="546" y="982"/>
                  </a:lnTo>
                  <a:lnTo>
                    <a:pt x="546" y="990"/>
                  </a:lnTo>
                  <a:lnTo>
                    <a:pt x="559" y="990"/>
                  </a:lnTo>
                  <a:lnTo>
                    <a:pt x="567" y="982"/>
                  </a:lnTo>
                  <a:lnTo>
                    <a:pt x="576" y="982"/>
                  </a:lnTo>
                  <a:lnTo>
                    <a:pt x="580" y="990"/>
                  </a:lnTo>
                  <a:lnTo>
                    <a:pt x="580" y="1020"/>
                  </a:lnTo>
                  <a:lnTo>
                    <a:pt x="588" y="1028"/>
                  </a:lnTo>
                  <a:lnTo>
                    <a:pt x="588" y="1049"/>
                  </a:lnTo>
                  <a:lnTo>
                    <a:pt x="626" y="1049"/>
                  </a:lnTo>
                  <a:lnTo>
                    <a:pt x="635" y="1041"/>
                  </a:lnTo>
                  <a:lnTo>
                    <a:pt x="656" y="1041"/>
                  </a:lnTo>
                  <a:lnTo>
                    <a:pt x="665" y="1037"/>
                  </a:lnTo>
                  <a:lnTo>
                    <a:pt x="703" y="1037"/>
                  </a:lnTo>
                  <a:lnTo>
                    <a:pt x="711" y="1028"/>
                  </a:lnTo>
                  <a:lnTo>
                    <a:pt x="720" y="1028"/>
                  </a:lnTo>
                  <a:lnTo>
                    <a:pt x="732" y="1011"/>
                  </a:lnTo>
                  <a:lnTo>
                    <a:pt x="749" y="1011"/>
                  </a:lnTo>
                  <a:lnTo>
                    <a:pt x="762" y="998"/>
                  </a:lnTo>
                  <a:lnTo>
                    <a:pt x="817" y="998"/>
                  </a:lnTo>
                  <a:lnTo>
                    <a:pt x="825" y="990"/>
                  </a:lnTo>
                  <a:lnTo>
                    <a:pt x="830" y="998"/>
                  </a:lnTo>
                  <a:lnTo>
                    <a:pt x="868" y="998"/>
                  </a:lnTo>
                  <a:lnTo>
                    <a:pt x="876" y="990"/>
                  </a:lnTo>
                  <a:lnTo>
                    <a:pt x="893" y="990"/>
                  </a:lnTo>
                  <a:lnTo>
                    <a:pt x="893" y="973"/>
                  </a:lnTo>
                  <a:lnTo>
                    <a:pt x="897" y="969"/>
                  </a:lnTo>
                  <a:lnTo>
                    <a:pt x="897" y="943"/>
                  </a:lnTo>
                  <a:lnTo>
                    <a:pt x="931" y="914"/>
                  </a:lnTo>
                  <a:lnTo>
                    <a:pt x="931" y="901"/>
                  </a:lnTo>
                  <a:lnTo>
                    <a:pt x="923" y="901"/>
                  </a:lnTo>
                  <a:lnTo>
                    <a:pt x="914" y="905"/>
                  </a:lnTo>
                  <a:lnTo>
                    <a:pt x="885" y="905"/>
                  </a:lnTo>
                  <a:lnTo>
                    <a:pt x="885" y="901"/>
                  </a:lnTo>
                  <a:lnTo>
                    <a:pt x="876" y="893"/>
                  </a:lnTo>
                  <a:lnTo>
                    <a:pt x="868" y="893"/>
                  </a:lnTo>
                  <a:lnTo>
                    <a:pt x="868" y="876"/>
                  </a:lnTo>
                  <a:lnTo>
                    <a:pt x="859" y="876"/>
                  </a:lnTo>
                  <a:lnTo>
                    <a:pt x="851" y="867"/>
                  </a:lnTo>
                  <a:lnTo>
                    <a:pt x="859" y="863"/>
                  </a:lnTo>
                  <a:lnTo>
                    <a:pt x="859" y="855"/>
                  </a:lnTo>
                  <a:lnTo>
                    <a:pt x="868" y="846"/>
                  </a:lnTo>
                  <a:lnTo>
                    <a:pt x="876" y="846"/>
                  </a:lnTo>
                  <a:lnTo>
                    <a:pt x="876" y="838"/>
                  </a:lnTo>
                  <a:lnTo>
                    <a:pt x="868" y="829"/>
                  </a:lnTo>
                  <a:lnTo>
                    <a:pt x="868" y="816"/>
                  </a:lnTo>
                  <a:lnTo>
                    <a:pt x="859" y="808"/>
                  </a:lnTo>
                  <a:lnTo>
                    <a:pt x="838" y="808"/>
                  </a:lnTo>
                  <a:lnTo>
                    <a:pt x="825" y="795"/>
                  </a:lnTo>
                  <a:lnTo>
                    <a:pt x="825" y="778"/>
                  </a:lnTo>
                  <a:lnTo>
                    <a:pt x="817" y="770"/>
                  </a:lnTo>
                  <a:lnTo>
                    <a:pt x="817" y="761"/>
                  </a:lnTo>
                  <a:lnTo>
                    <a:pt x="825" y="761"/>
                  </a:lnTo>
                  <a:lnTo>
                    <a:pt x="830" y="757"/>
                  </a:lnTo>
                  <a:lnTo>
                    <a:pt x="838" y="757"/>
                  </a:lnTo>
                  <a:lnTo>
                    <a:pt x="847" y="749"/>
                  </a:lnTo>
                  <a:lnTo>
                    <a:pt x="851" y="749"/>
                  </a:lnTo>
                  <a:lnTo>
                    <a:pt x="868" y="761"/>
                  </a:lnTo>
                  <a:lnTo>
                    <a:pt x="868" y="770"/>
                  </a:lnTo>
                  <a:lnTo>
                    <a:pt x="876" y="778"/>
                  </a:lnTo>
                  <a:lnTo>
                    <a:pt x="893" y="778"/>
                  </a:lnTo>
                  <a:lnTo>
                    <a:pt x="897" y="770"/>
                  </a:lnTo>
                  <a:lnTo>
                    <a:pt x="935" y="770"/>
                  </a:lnTo>
                  <a:lnTo>
                    <a:pt x="944" y="778"/>
                  </a:lnTo>
                  <a:lnTo>
                    <a:pt x="952" y="778"/>
                  </a:lnTo>
                  <a:lnTo>
                    <a:pt x="965" y="795"/>
                  </a:lnTo>
                  <a:lnTo>
                    <a:pt x="965" y="808"/>
                  </a:lnTo>
                  <a:lnTo>
                    <a:pt x="982" y="825"/>
                  </a:lnTo>
                  <a:lnTo>
                    <a:pt x="990" y="825"/>
                  </a:lnTo>
                  <a:lnTo>
                    <a:pt x="1003" y="838"/>
                  </a:lnTo>
                  <a:lnTo>
                    <a:pt x="1012" y="829"/>
                  </a:lnTo>
                  <a:lnTo>
                    <a:pt x="1020" y="829"/>
                  </a:lnTo>
                  <a:lnTo>
                    <a:pt x="1020" y="816"/>
                  </a:lnTo>
                  <a:lnTo>
                    <a:pt x="1029" y="808"/>
                  </a:lnTo>
                  <a:lnTo>
                    <a:pt x="1033" y="808"/>
                  </a:lnTo>
                  <a:lnTo>
                    <a:pt x="1041" y="800"/>
                  </a:lnTo>
                  <a:lnTo>
                    <a:pt x="1071" y="829"/>
                  </a:lnTo>
                  <a:lnTo>
                    <a:pt x="1071" y="846"/>
                  </a:lnTo>
                  <a:lnTo>
                    <a:pt x="1088" y="863"/>
                  </a:lnTo>
                  <a:lnTo>
                    <a:pt x="1139" y="863"/>
                  </a:lnTo>
                  <a:lnTo>
                    <a:pt x="1139" y="846"/>
                  </a:lnTo>
                  <a:lnTo>
                    <a:pt x="1147" y="838"/>
                  </a:lnTo>
                  <a:lnTo>
                    <a:pt x="1139" y="829"/>
                  </a:lnTo>
                  <a:lnTo>
                    <a:pt x="1139" y="816"/>
                  </a:lnTo>
                  <a:lnTo>
                    <a:pt x="1130" y="808"/>
                  </a:lnTo>
                  <a:lnTo>
                    <a:pt x="1130" y="800"/>
                  </a:lnTo>
                  <a:lnTo>
                    <a:pt x="1283" y="800"/>
                  </a:lnTo>
                  <a:lnTo>
                    <a:pt x="1283" y="787"/>
                  </a:lnTo>
                  <a:lnTo>
                    <a:pt x="1274" y="778"/>
                  </a:lnTo>
                  <a:lnTo>
                    <a:pt x="1274" y="770"/>
                  </a:lnTo>
                  <a:lnTo>
                    <a:pt x="1270" y="761"/>
                  </a:lnTo>
                  <a:lnTo>
                    <a:pt x="1270" y="757"/>
                  </a:lnTo>
                  <a:lnTo>
                    <a:pt x="1261" y="749"/>
                  </a:lnTo>
                  <a:lnTo>
                    <a:pt x="1261" y="723"/>
                  </a:lnTo>
                  <a:lnTo>
                    <a:pt x="1270" y="719"/>
                  </a:lnTo>
                  <a:lnTo>
                    <a:pt x="1270" y="702"/>
                  </a:lnTo>
                  <a:lnTo>
                    <a:pt x="1274" y="694"/>
                  </a:lnTo>
                  <a:lnTo>
                    <a:pt x="1274" y="673"/>
                  </a:lnTo>
                  <a:lnTo>
                    <a:pt x="1291" y="673"/>
                  </a:lnTo>
                  <a:lnTo>
                    <a:pt x="1308" y="656"/>
                  </a:lnTo>
                  <a:lnTo>
                    <a:pt x="1312" y="656"/>
                  </a:lnTo>
                  <a:lnTo>
                    <a:pt x="1321" y="651"/>
                  </a:lnTo>
                  <a:lnTo>
                    <a:pt x="1342" y="651"/>
                  </a:lnTo>
                  <a:lnTo>
                    <a:pt x="1350" y="643"/>
                  </a:lnTo>
                  <a:lnTo>
                    <a:pt x="1342" y="634"/>
                  </a:lnTo>
                  <a:lnTo>
                    <a:pt x="1342" y="626"/>
                  </a:lnTo>
                  <a:lnTo>
                    <a:pt x="1329" y="613"/>
                  </a:lnTo>
                  <a:lnTo>
                    <a:pt x="1321" y="613"/>
                  </a:lnTo>
                  <a:lnTo>
                    <a:pt x="1312" y="605"/>
                  </a:lnTo>
                  <a:lnTo>
                    <a:pt x="1291" y="605"/>
                  </a:lnTo>
                  <a:lnTo>
                    <a:pt x="1274" y="588"/>
                  </a:lnTo>
                  <a:lnTo>
                    <a:pt x="1270" y="588"/>
                  </a:lnTo>
                  <a:lnTo>
                    <a:pt x="1261" y="584"/>
                  </a:lnTo>
                  <a:lnTo>
                    <a:pt x="1261" y="575"/>
                  </a:lnTo>
                  <a:lnTo>
                    <a:pt x="1270" y="567"/>
                  </a:lnTo>
                  <a:lnTo>
                    <a:pt x="1261" y="558"/>
                  </a:lnTo>
                  <a:lnTo>
                    <a:pt x="1261" y="537"/>
                  </a:lnTo>
                  <a:lnTo>
                    <a:pt x="1253" y="529"/>
                  </a:lnTo>
                  <a:lnTo>
                    <a:pt x="1253" y="512"/>
                  </a:lnTo>
                  <a:lnTo>
                    <a:pt x="1236" y="512"/>
                  </a:lnTo>
                  <a:lnTo>
                    <a:pt x="1232" y="507"/>
                  </a:lnTo>
                  <a:lnTo>
                    <a:pt x="1223" y="507"/>
                  </a:lnTo>
                  <a:lnTo>
                    <a:pt x="1206" y="491"/>
                  </a:lnTo>
                  <a:lnTo>
                    <a:pt x="1206" y="474"/>
                  </a:lnTo>
                  <a:lnTo>
                    <a:pt x="1194" y="474"/>
                  </a:lnTo>
                  <a:lnTo>
                    <a:pt x="1185" y="469"/>
                  </a:lnTo>
                  <a:lnTo>
                    <a:pt x="1177" y="469"/>
                  </a:lnTo>
                  <a:lnTo>
                    <a:pt x="1177" y="461"/>
                  </a:lnTo>
                  <a:lnTo>
                    <a:pt x="1185" y="452"/>
                  </a:lnTo>
                  <a:lnTo>
                    <a:pt x="1177" y="444"/>
                  </a:lnTo>
                  <a:lnTo>
                    <a:pt x="1177" y="431"/>
                  </a:lnTo>
                  <a:lnTo>
                    <a:pt x="1164" y="414"/>
                  </a:lnTo>
                  <a:lnTo>
                    <a:pt x="1164" y="410"/>
                  </a:lnTo>
                  <a:lnTo>
                    <a:pt x="1147" y="410"/>
                  </a:lnTo>
                  <a:lnTo>
                    <a:pt x="1139" y="402"/>
                  </a:lnTo>
                  <a:lnTo>
                    <a:pt x="1130" y="402"/>
                  </a:lnTo>
                  <a:lnTo>
                    <a:pt x="1126" y="393"/>
                  </a:lnTo>
                  <a:lnTo>
                    <a:pt x="1117" y="393"/>
                  </a:lnTo>
                  <a:lnTo>
                    <a:pt x="1101" y="376"/>
                  </a:lnTo>
                  <a:lnTo>
                    <a:pt x="1096" y="376"/>
                  </a:lnTo>
                  <a:lnTo>
                    <a:pt x="1088" y="368"/>
                  </a:lnTo>
                  <a:lnTo>
                    <a:pt x="1071" y="368"/>
                  </a:lnTo>
                  <a:lnTo>
                    <a:pt x="1067" y="364"/>
                  </a:lnTo>
                  <a:lnTo>
                    <a:pt x="1050" y="364"/>
                  </a:lnTo>
                  <a:lnTo>
                    <a:pt x="1041" y="355"/>
                  </a:lnTo>
                  <a:lnTo>
                    <a:pt x="990" y="355"/>
                  </a:lnTo>
                  <a:lnTo>
                    <a:pt x="990" y="410"/>
                  </a:lnTo>
                  <a:lnTo>
                    <a:pt x="982" y="414"/>
                  </a:lnTo>
                  <a:lnTo>
                    <a:pt x="982" y="423"/>
                  </a:lnTo>
                  <a:lnTo>
                    <a:pt x="957" y="444"/>
                  </a:lnTo>
                  <a:lnTo>
                    <a:pt x="957" y="469"/>
                  </a:lnTo>
                  <a:lnTo>
                    <a:pt x="952" y="474"/>
                  </a:lnTo>
                  <a:lnTo>
                    <a:pt x="952" y="512"/>
                  </a:lnTo>
                  <a:lnTo>
                    <a:pt x="944" y="520"/>
                  </a:lnTo>
                  <a:lnTo>
                    <a:pt x="923" y="499"/>
                  </a:lnTo>
                  <a:lnTo>
                    <a:pt x="914" y="499"/>
                  </a:lnTo>
                  <a:lnTo>
                    <a:pt x="897" y="482"/>
                  </a:lnTo>
                  <a:lnTo>
                    <a:pt x="893" y="482"/>
                  </a:lnTo>
                  <a:lnTo>
                    <a:pt x="885" y="474"/>
                  </a:lnTo>
                  <a:lnTo>
                    <a:pt x="876" y="474"/>
                  </a:lnTo>
                  <a:lnTo>
                    <a:pt x="868" y="469"/>
                  </a:lnTo>
                  <a:lnTo>
                    <a:pt x="859" y="469"/>
                  </a:lnTo>
                  <a:lnTo>
                    <a:pt x="838" y="444"/>
                  </a:lnTo>
                  <a:lnTo>
                    <a:pt x="830" y="444"/>
                  </a:lnTo>
                  <a:lnTo>
                    <a:pt x="825" y="440"/>
                  </a:lnTo>
                  <a:lnTo>
                    <a:pt x="817" y="440"/>
                  </a:lnTo>
                  <a:lnTo>
                    <a:pt x="817" y="431"/>
                  </a:lnTo>
                  <a:lnTo>
                    <a:pt x="808" y="423"/>
                  </a:lnTo>
                  <a:lnTo>
                    <a:pt x="808" y="414"/>
                  </a:lnTo>
                  <a:lnTo>
                    <a:pt x="792" y="402"/>
                  </a:lnTo>
                  <a:lnTo>
                    <a:pt x="792" y="393"/>
                  </a:lnTo>
                  <a:lnTo>
                    <a:pt x="779" y="376"/>
                  </a:lnTo>
                  <a:lnTo>
                    <a:pt x="762" y="376"/>
                  </a:lnTo>
                  <a:lnTo>
                    <a:pt x="753" y="368"/>
                  </a:lnTo>
                  <a:lnTo>
                    <a:pt x="749" y="368"/>
                  </a:lnTo>
                  <a:lnTo>
                    <a:pt x="741" y="364"/>
                  </a:lnTo>
                  <a:lnTo>
                    <a:pt x="741" y="355"/>
                  </a:lnTo>
                  <a:lnTo>
                    <a:pt x="732" y="355"/>
                  </a:lnTo>
                  <a:lnTo>
                    <a:pt x="724" y="347"/>
                  </a:lnTo>
                  <a:lnTo>
                    <a:pt x="711" y="347"/>
                  </a:lnTo>
                  <a:lnTo>
                    <a:pt x="703" y="355"/>
                  </a:lnTo>
                  <a:lnTo>
                    <a:pt x="681" y="355"/>
                  </a:lnTo>
                  <a:lnTo>
                    <a:pt x="673" y="364"/>
                  </a:lnTo>
                  <a:lnTo>
                    <a:pt x="648" y="364"/>
                  </a:lnTo>
                  <a:lnTo>
                    <a:pt x="643" y="355"/>
                  </a:lnTo>
                  <a:lnTo>
                    <a:pt x="635" y="355"/>
                  </a:lnTo>
                  <a:lnTo>
                    <a:pt x="626" y="347"/>
                  </a:lnTo>
                  <a:lnTo>
                    <a:pt x="626" y="338"/>
                  </a:lnTo>
                  <a:lnTo>
                    <a:pt x="618" y="334"/>
                  </a:lnTo>
                  <a:lnTo>
                    <a:pt x="618" y="325"/>
                  </a:lnTo>
                  <a:lnTo>
                    <a:pt x="614" y="317"/>
                  </a:lnTo>
                  <a:lnTo>
                    <a:pt x="614" y="309"/>
                  </a:lnTo>
                  <a:lnTo>
                    <a:pt x="605" y="300"/>
                  </a:lnTo>
                  <a:lnTo>
                    <a:pt x="605" y="296"/>
                  </a:lnTo>
                  <a:lnTo>
                    <a:pt x="588" y="279"/>
                  </a:lnTo>
                  <a:lnTo>
                    <a:pt x="588" y="270"/>
                  </a:lnTo>
                  <a:lnTo>
                    <a:pt x="580" y="266"/>
                  </a:lnTo>
                  <a:lnTo>
                    <a:pt x="580" y="258"/>
                  </a:lnTo>
                  <a:lnTo>
                    <a:pt x="576" y="249"/>
                  </a:lnTo>
                  <a:lnTo>
                    <a:pt x="559" y="249"/>
                  </a:lnTo>
                  <a:lnTo>
                    <a:pt x="550" y="241"/>
                  </a:lnTo>
                  <a:lnTo>
                    <a:pt x="550" y="232"/>
                  </a:lnTo>
                  <a:lnTo>
                    <a:pt x="546" y="228"/>
                  </a:lnTo>
                  <a:lnTo>
                    <a:pt x="546" y="220"/>
                  </a:lnTo>
                  <a:lnTo>
                    <a:pt x="529" y="203"/>
                  </a:lnTo>
                  <a:lnTo>
                    <a:pt x="529" y="194"/>
                  </a:lnTo>
                  <a:lnTo>
                    <a:pt x="521" y="190"/>
                  </a:lnTo>
                  <a:lnTo>
                    <a:pt x="521" y="173"/>
                  </a:lnTo>
                  <a:lnTo>
                    <a:pt x="512" y="165"/>
                  </a:lnTo>
                  <a:lnTo>
                    <a:pt x="512" y="152"/>
                  </a:lnTo>
                  <a:lnTo>
                    <a:pt x="512" y="122"/>
                  </a:lnTo>
                  <a:lnTo>
                    <a:pt x="508" y="114"/>
                  </a:lnTo>
                  <a:lnTo>
                    <a:pt x="508" y="76"/>
                  </a:lnTo>
                  <a:lnTo>
                    <a:pt x="491" y="76"/>
                  </a:lnTo>
                  <a:lnTo>
                    <a:pt x="483" y="84"/>
                  </a:lnTo>
                  <a:lnTo>
                    <a:pt x="432" y="84"/>
                  </a:lnTo>
                  <a:lnTo>
                    <a:pt x="423" y="88"/>
                  </a:lnTo>
                  <a:lnTo>
                    <a:pt x="385" y="88"/>
                  </a:lnTo>
                  <a:lnTo>
                    <a:pt x="372" y="76"/>
                  </a:lnTo>
                  <a:lnTo>
                    <a:pt x="372" y="67"/>
                  </a:lnTo>
                  <a:lnTo>
                    <a:pt x="356" y="55"/>
                  </a:lnTo>
                  <a:lnTo>
                    <a:pt x="334" y="55"/>
                  </a:lnTo>
                  <a:lnTo>
                    <a:pt x="334" y="46"/>
                  </a:lnTo>
                  <a:lnTo>
                    <a:pt x="309" y="25"/>
                  </a:lnTo>
                  <a:lnTo>
                    <a:pt x="309" y="0"/>
                  </a:lnTo>
                  <a:lnTo>
                    <a:pt x="305" y="0"/>
                  </a:lnTo>
                  <a:lnTo>
                    <a:pt x="296" y="8"/>
                  </a:lnTo>
                  <a:lnTo>
                    <a:pt x="288" y="8"/>
                  </a:lnTo>
                  <a:lnTo>
                    <a:pt x="279" y="16"/>
                  </a:lnTo>
                  <a:lnTo>
                    <a:pt x="271" y="16"/>
                  </a:lnTo>
                  <a:lnTo>
                    <a:pt x="250" y="38"/>
                  </a:lnTo>
                  <a:lnTo>
                    <a:pt x="241" y="38"/>
                  </a:lnTo>
                  <a:lnTo>
                    <a:pt x="229" y="55"/>
                  </a:lnTo>
                  <a:lnTo>
                    <a:pt x="220" y="55"/>
                  </a:lnTo>
                  <a:lnTo>
                    <a:pt x="212" y="59"/>
                  </a:lnTo>
                  <a:lnTo>
                    <a:pt x="207" y="59"/>
                  </a:lnTo>
                  <a:lnTo>
                    <a:pt x="174" y="88"/>
                  </a:lnTo>
                  <a:lnTo>
                    <a:pt x="165" y="88"/>
                  </a:lnTo>
                  <a:lnTo>
                    <a:pt x="152" y="105"/>
                  </a:lnTo>
                  <a:lnTo>
                    <a:pt x="152" y="114"/>
                  </a:lnTo>
                  <a:lnTo>
                    <a:pt x="165" y="131"/>
                  </a:lnTo>
                  <a:lnTo>
                    <a:pt x="165" y="135"/>
                  </a:lnTo>
                  <a:lnTo>
                    <a:pt x="174" y="143"/>
                  </a:lnTo>
                  <a:lnTo>
                    <a:pt x="174" y="152"/>
                  </a:lnTo>
                  <a:lnTo>
                    <a:pt x="190" y="165"/>
                  </a:lnTo>
                  <a:lnTo>
                    <a:pt x="207" y="165"/>
                  </a:lnTo>
                  <a:lnTo>
                    <a:pt x="220" y="182"/>
                  </a:lnTo>
                  <a:lnTo>
                    <a:pt x="220" y="190"/>
                  </a:lnTo>
                  <a:lnTo>
                    <a:pt x="233" y="203"/>
                  </a:lnTo>
                  <a:lnTo>
                    <a:pt x="229" y="211"/>
                  </a:lnTo>
                  <a:lnTo>
                    <a:pt x="229" y="258"/>
                  </a:lnTo>
                  <a:lnTo>
                    <a:pt x="233" y="266"/>
                  </a:lnTo>
                  <a:lnTo>
                    <a:pt x="241" y="258"/>
                  </a:lnTo>
                  <a:lnTo>
                    <a:pt x="258" y="258"/>
                  </a:lnTo>
                  <a:lnTo>
                    <a:pt x="267" y="266"/>
                  </a:lnTo>
                  <a:lnTo>
                    <a:pt x="267" y="279"/>
                  </a:lnTo>
                  <a:lnTo>
                    <a:pt x="233" y="279"/>
                  </a:lnTo>
                  <a:lnTo>
                    <a:pt x="229" y="270"/>
                  </a:lnTo>
                  <a:lnTo>
                    <a:pt x="207" y="270"/>
                  </a:lnTo>
                  <a:lnTo>
                    <a:pt x="199" y="266"/>
                  </a:lnTo>
                  <a:lnTo>
                    <a:pt x="144" y="266"/>
                  </a:lnTo>
                  <a:lnTo>
                    <a:pt x="127" y="249"/>
                  </a:lnTo>
                  <a:lnTo>
                    <a:pt x="76" y="249"/>
                  </a:lnTo>
                  <a:lnTo>
                    <a:pt x="68" y="241"/>
                  </a:lnTo>
                  <a:lnTo>
                    <a:pt x="55" y="241"/>
                  </a:lnTo>
                  <a:lnTo>
                    <a:pt x="47" y="232"/>
                  </a:lnTo>
                  <a:lnTo>
                    <a:pt x="30" y="249"/>
                  </a:lnTo>
                  <a:lnTo>
                    <a:pt x="30" y="266"/>
                  </a:lnTo>
                  <a:lnTo>
                    <a:pt x="25" y="270"/>
                  </a:lnTo>
                  <a:lnTo>
                    <a:pt x="25" y="279"/>
                  </a:lnTo>
                  <a:lnTo>
                    <a:pt x="17" y="287"/>
                  </a:lnTo>
                  <a:lnTo>
                    <a:pt x="17" y="317"/>
                  </a:lnTo>
                  <a:lnTo>
                    <a:pt x="8" y="325"/>
                  </a:lnTo>
                  <a:lnTo>
                    <a:pt x="8" y="334"/>
                  </a:lnTo>
                  <a:lnTo>
                    <a:pt x="0" y="338"/>
                  </a:lnTo>
                  <a:lnTo>
                    <a:pt x="0" y="368"/>
                  </a:lnTo>
                  <a:lnTo>
                    <a:pt x="8" y="376"/>
                  </a:lnTo>
                  <a:lnTo>
                    <a:pt x="8" y="410"/>
                  </a:lnTo>
                  <a:lnTo>
                    <a:pt x="25" y="423"/>
                  </a:lnTo>
                  <a:lnTo>
                    <a:pt x="30" y="423"/>
                  </a:lnTo>
                  <a:lnTo>
                    <a:pt x="38" y="431"/>
                  </a:lnTo>
                  <a:lnTo>
                    <a:pt x="38" y="444"/>
                  </a:lnTo>
                  <a:lnTo>
                    <a:pt x="25" y="461"/>
                  </a:lnTo>
                  <a:lnTo>
                    <a:pt x="25" y="469"/>
                  </a:lnTo>
                  <a:lnTo>
                    <a:pt x="25" y="482"/>
                  </a:lnTo>
                  <a:lnTo>
                    <a:pt x="47" y="507"/>
                  </a:lnTo>
                  <a:lnTo>
                    <a:pt x="47" y="512"/>
                  </a:lnTo>
                  <a:lnTo>
                    <a:pt x="68" y="537"/>
                  </a:lnTo>
                  <a:lnTo>
                    <a:pt x="76" y="537"/>
                  </a:lnTo>
                  <a:lnTo>
                    <a:pt x="85" y="546"/>
                  </a:lnTo>
                  <a:lnTo>
                    <a:pt x="93" y="537"/>
                  </a:lnTo>
                  <a:lnTo>
                    <a:pt x="102" y="537"/>
                  </a:lnTo>
                  <a:lnTo>
                    <a:pt x="106" y="546"/>
                  </a:lnTo>
                  <a:lnTo>
                    <a:pt x="135" y="546"/>
                  </a:lnTo>
                  <a:lnTo>
                    <a:pt x="144" y="550"/>
                  </a:lnTo>
                  <a:lnTo>
                    <a:pt x="152" y="550"/>
                  </a:lnTo>
                  <a:lnTo>
                    <a:pt x="165" y="567"/>
                  </a:lnTo>
                  <a:lnTo>
                    <a:pt x="174" y="567"/>
                  </a:lnTo>
                  <a:lnTo>
                    <a:pt x="182" y="575"/>
                  </a:lnTo>
                  <a:lnTo>
                    <a:pt x="190" y="575"/>
                  </a:lnTo>
                  <a:lnTo>
                    <a:pt x="220" y="605"/>
                  </a:lnTo>
                  <a:lnTo>
                    <a:pt x="220" y="618"/>
                  </a:lnTo>
                  <a:lnTo>
                    <a:pt x="233" y="634"/>
                  </a:lnTo>
                  <a:lnTo>
                    <a:pt x="241" y="634"/>
                  </a:lnTo>
                  <a:lnTo>
                    <a:pt x="250" y="643"/>
                  </a:lnTo>
                  <a:lnTo>
                    <a:pt x="267" y="643"/>
                  </a:lnTo>
                  <a:lnTo>
                    <a:pt x="296" y="673"/>
                  </a:lnTo>
                  <a:lnTo>
                    <a:pt x="296" y="681"/>
                  </a:lnTo>
                  <a:lnTo>
                    <a:pt x="305" y="689"/>
                  </a:lnTo>
                  <a:lnTo>
                    <a:pt x="305" y="694"/>
                  </a:lnTo>
                  <a:lnTo>
                    <a:pt x="296" y="702"/>
                  </a:lnTo>
                  <a:lnTo>
                    <a:pt x="279" y="702"/>
                  </a:lnTo>
                  <a:lnTo>
                    <a:pt x="279" y="732"/>
                  </a:lnTo>
                  <a:lnTo>
                    <a:pt x="271" y="740"/>
                  </a:lnTo>
                  <a:lnTo>
                    <a:pt x="271" y="787"/>
                  </a:lnTo>
                  <a:lnTo>
                    <a:pt x="267" y="795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6BF37E0A-3743-4994-BBC3-42060133E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" y="3011"/>
              <a:ext cx="300" cy="291"/>
            </a:xfrm>
            <a:custGeom>
              <a:avLst/>
              <a:gdLst>
                <a:gd name="T0" fmla="*/ 394 w 1329"/>
                <a:gd name="T1" fmla="*/ 588 h 1291"/>
                <a:gd name="T2" fmla="*/ 347 w 1329"/>
                <a:gd name="T3" fmla="*/ 634 h 1291"/>
                <a:gd name="T4" fmla="*/ 280 w 1329"/>
                <a:gd name="T5" fmla="*/ 673 h 1291"/>
                <a:gd name="T6" fmla="*/ 229 w 1329"/>
                <a:gd name="T7" fmla="*/ 694 h 1291"/>
                <a:gd name="T8" fmla="*/ 136 w 1329"/>
                <a:gd name="T9" fmla="*/ 770 h 1291"/>
                <a:gd name="T10" fmla="*/ 76 w 1329"/>
                <a:gd name="T11" fmla="*/ 817 h 1291"/>
                <a:gd name="T12" fmla="*/ 30 w 1329"/>
                <a:gd name="T13" fmla="*/ 876 h 1291"/>
                <a:gd name="T14" fmla="*/ 26 w 1329"/>
                <a:gd name="T15" fmla="*/ 927 h 1291"/>
                <a:gd name="T16" fmla="*/ 0 w 1329"/>
                <a:gd name="T17" fmla="*/ 982 h 1291"/>
                <a:gd name="T18" fmla="*/ 30 w 1329"/>
                <a:gd name="T19" fmla="*/ 1058 h 1291"/>
                <a:gd name="T20" fmla="*/ 114 w 1329"/>
                <a:gd name="T21" fmla="*/ 1032 h 1291"/>
                <a:gd name="T22" fmla="*/ 182 w 1329"/>
                <a:gd name="T23" fmla="*/ 1011 h 1291"/>
                <a:gd name="T24" fmla="*/ 203 w 1329"/>
                <a:gd name="T25" fmla="*/ 1049 h 1291"/>
                <a:gd name="T26" fmla="*/ 267 w 1329"/>
                <a:gd name="T27" fmla="*/ 1134 h 1291"/>
                <a:gd name="T28" fmla="*/ 305 w 1329"/>
                <a:gd name="T29" fmla="*/ 1202 h 1291"/>
                <a:gd name="T30" fmla="*/ 377 w 1329"/>
                <a:gd name="T31" fmla="*/ 1248 h 1291"/>
                <a:gd name="T32" fmla="*/ 440 w 1329"/>
                <a:gd name="T33" fmla="*/ 1252 h 1291"/>
                <a:gd name="T34" fmla="*/ 529 w 1329"/>
                <a:gd name="T35" fmla="*/ 1282 h 1291"/>
                <a:gd name="T36" fmla="*/ 580 w 1329"/>
                <a:gd name="T37" fmla="*/ 1282 h 1291"/>
                <a:gd name="T38" fmla="*/ 589 w 1329"/>
                <a:gd name="T39" fmla="*/ 1231 h 1291"/>
                <a:gd name="T40" fmla="*/ 597 w 1329"/>
                <a:gd name="T41" fmla="*/ 1172 h 1291"/>
                <a:gd name="T42" fmla="*/ 597 w 1329"/>
                <a:gd name="T43" fmla="*/ 1058 h 1291"/>
                <a:gd name="T44" fmla="*/ 724 w 1329"/>
                <a:gd name="T45" fmla="*/ 1028 h 1291"/>
                <a:gd name="T46" fmla="*/ 749 w 1329"/>
                <a:gd name="T47" fmla="*/ 999 h 1291"/>
                <a:gd name="T48" fmla="*/ 787 w 1329"/>
                <a:gd name="T49" fmla="*/ 952 h 1291"/>
                <a:gd name="T50" fmla="*/ 876 w 1329"/>
                <a:gd name="T51" fmla="*/ 897 h 1291"/>
                <a:gd name="T52" fmla="*/ 931 w 1329"/>
                <a:gd name="T53" fmla="*/ 876 h 1291"/>
                <a:gd name="T54" fmla="*/ 1003 w 1329"/>
                <a:gd name="T55" fmla="*/ 821 h 1291"/>
                <a:gd name="T56" fmla="*/ 1058 w 1329"/>
                <a:gd name="T57" fmla="*/ 778 h 1291"/>
                <a:gd name="T58" fmla="*/ 1118 w 1329"/>
                <a:gd name="T59" fmla="*/ 749 h 1291"/>
                <a:gd name="T60" fmla="*/ 1139 w 1329"/>
                <a:gd name="T61" fmla="*/ 664 h 1291"/>
                <a:gd name="T62" fmla="*/ 1058 w 1329"/>
                <a:gd name="T63" fmla="*/ 613 h 1291"/>
                <a:gd name="T64" fmla="*/ 1029 w 1329"/>
                <a:gd name="T65" fmla="*/ 567 h 1291"/>
                <a:gd name="T66" fmla="*/ 1105 w 1329"/>
                <a:gd name="T67" fmla="*/ 541 h 1291"/>
                <a:gd name="T68" fmla="*/ 1185 w 1329"/>
                <a:gd name="T69" fmla="*/ 537 h 1291"/>
                <a:gd name="T70" fmla="*/ 1223 w 1329"/>
                <a:gd name="T71" fmla="*/ 508 h 1291"/>
                <a:gd name="T72" fmla="*/ 1202 w 1329"/>
                <a:gd name="T73" fmla="*/ 402 h 1291"/>
                <a:gd name="T74" fmla="*/ 1291 w 1329"/>
                <a:gd name="T75" fmla="*/ 334 h 1291"/>
                <a:gd name="T76" fmla="*/ 1312 w 1329"/>
                <a:gd name="T77" fmla="*/ 262 h 1291"/>
                <a:gd name="T78" fmla="*/ 1291 w 1329"/>
                <a:gd name="T79" fmla="*/ 160 h 1291"/>
                <a:gd name="T80" fmla="*/ 1270 w 1329"/>
                <a:gd name="T81" fmla="*/ 59 h 1291"/>
                <a:gd name="T82" fmla="*/ 1147 w 1329"/>
                <a:gd name="T83" fmla="*/ 8 h 1291"/>
                <a:gd name="T84" fmla="*/ 931 w 1329"/>
                <a:gd name="T85" fmla="*/ 29 h 1291"/>
                <a:gd name="T86" fmla="*/ 855 w 1329"/>
                <a:gd name="T87" fmla="*/ 84 h 1291"/>
                <a:gd name="T88" fmla="*/ 885 w 1329"/>
                <a:gd name="T89" fmla="*/ 152 h 1291"/>
                <a:gd name="T90" fmla="*/ 974 w 1329"/>
                <a:gd name="T91" fmla="*/ 300 h 1291"/>
                <a:gd name="T92" fmla="*/ 974 w 1329"/>
                <a:gd name="T93" fmla="*/ 364 h 1291"/>
                <a:gd name="T94" fmla="*/ 898 w 1329"/>
                <a:gd name="T95" fmla="*/ 440 h 1291"/>
                <a:gd name="T96" fmla="*/ 826 w 1329"/>
                <a:gd name="T97" fmla="*/ 520 h 1291"/>
                <a:gd name="T98" fmla="*/ 771 w 1329"/>
                <a:gd name="T99" fmla="*/ 529 h 1291"/>
                <a:gd name="T100" fmla="*/ 694 w 1329"/>
                <a:gd name="T101" fmla="*/ 537 h 1291"/>
                <a:gd name="T102" fmla="*/ 627 w 1329"/>
                <a:gd name="T103" fmla="*/ 558 h 1291"/>
                <a:gd name="T104" fmla="*/ 538 w 1329"/>
                <a:gd name="T105" fmla="*/ 550 h 1291"/>
                <a:gd name="T106" fmla="*/ 500 w 1329"/>
                <a:gd name="T107" fmla="*/ 474 h 1291"/>
                <a:gd name="T108" fmla="*/ 453 w 1329"/>
                <a:gd name="T109" fmla="*/ 431 h 1291"/>
                <a:gd name="T110" fmla="*/ 411 w 1329"/>
                <a:gd name="T111" fmla="*/ 469 h 1291"/>
                <a:gd name="T112" fmla="*/ 377 w 1329"/>
                <a:gd name="T113" fmla="*/ 529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29" h="1291">
                  <a:moveTo>
                    <a:pt x="364" y="541"/>
                  </a:moveTo>
                  <a:lnTo>
                    <a:pt x="373" y="550"/>
                  </a:lnTo>
                  <a:lnTo>
                    <a:pt x="373" y="558"/>
                  </a:lnTo>
                  <a:lnTo>
                    <a:pt x="385" y="575"/>
                  </a:lnTo>
                  <a:lnTo>
                    <a:pt x="385" y="584"/>
                  </a:lnTo>
                  <a:lnTo>
                    <a:pt x="394" y="588"/>
                  </a:lnTo>
                  <a:lnTo>
                    <a:pt x="394" y="605"/>
                  </a:lnTo>
                  <a:lnTo>
                    <a:pt x="377" y="618"/>
                  </a:lnTo>
                  <a:lnTo>
                    <a:pt x="373" y="618"/>
                  </a:lnTo>
                  <a:lnTo>
                    <a:pt x="364" y="626"/>
                  </a:lnTo>
                  <a:lnTo>
                    <a:pt x="356" y="626"/>
                  </a:lnTo>
                  <a:lnTo>
                    <a:pt x="347" y="634"/>
                  </a:lnTo>
                  <a:lnTo>
                    <a:pt x="339" y="634"/>
                  </a:lnTo>
                  <a:lnTo>
                    <a:pt x="318" y="656"/>
                  </a:lnTo>
                  <a:lnTo>
                    <a:pt x="309" y="656"/>
                  </a:lnTo>
                  <a:lnTo>
                    <a:pt x="305" y="664"/>
                  </a:lnTo>
                  <a:lnTo>
                    <a:pt x="288" y="664"/>
                  </a:lnTo>
                  <a:lnTo>
                    <a:pt x="280" y="673"/>
                  </a:lnTo>
                  <a:lnTo>
                    <a:pt x="267" y="673"/>
                  </a:lnTo>
                  <a:lnTo>
                    <a:pt x="258" y="681"/>
                  </a:lnTo>
                  <a:lnTo>
                    <a:pt x="250" y="681"/>
                  </a:lnTo>
                  <a:lnTo>
                    <a:pt x="241" y="690"/>
                  </a:lnTo>
                  <a:lnTo>
                    <a:pt x="233" y="690"/>
                  </a:lnTo>
                  <a:lnTo>
                    <a:pt x="229" y="694"/>
                  </a:lnTo>
                  <a:lnTo>
                    <a:pt x="220" y="694"/>
                  </a:lnTo>
                  <a:lnTo>
                    <a:pt x="203" y="711"/>
                  </a:lnTo>
                  <a:lnTo>
                    <a:pt x="199" y="711"/>
                  </a:lnTo>
                  <a:lnTo>
                    <a:pt x="144" y="761"/>
                  </a:lnTo>
                  <a:lnTo>
                    <a:pt x="144" y="770"/>
                  </a:lnTo>
                  <a:lnTo>
                    <a:pt x="136" y="770"/>
                  </a:lnTo>
                  <a:lnTo>
                    <a:pt x="123" y="787"/>
                  </a:lnTo>
                  <a:lnTo>
                    <a:pt x="123" y="795"/>
                  </a:lnTo>
                  <a:lnTo>
                    <a:pt x="98" y="795"/>
                  </a:lnTo>
                  <a:lnTo>
                    <a:pt x="98" y="800"/>
                  </a:lnTo>
                  <a:lnTo>
                    <a:pt x="85" y="817"/>
                  </a:lnTo>
                  <a:lnTo>
                    <a:pt x="76" y="817"/>
                  </a:lnTo>
                  <a:lnTo>
                    <a:pt x="64" y="829"/>
                  </a:lnTo>
                  <a:lnTo>
                    <a:pt x="47" y="829"/>
                  </a:lnTo>
                  <a:lnTo>
                    <a:pt x="38" y="838"/>
                  </a:lnTo>
                  <a:lnTo>
                    <a:pt x="38" y="859"/>
                  </a:lnTo>
                  <a:lnTo>
                    <a:pt x="30" y="867"/>
                  </a:lnTo>
                  <a:lnTo>
                    <a:pt x="30" y="876"/>
                  </a:lnTo>
                  <a:lnTo>
                    <a:pt x="26" y="884"/>
                  </a:lnTo>
                  <a:lnTo>
                    <a:pt x="17" y="884"/>
                  </a:lnTo>
                  <a:lnTo>
                    <a:pt x="9" y="893"/>
                  </a:lnTo>
                  <a:lnTo>
                    <a:pt x="9" y="897"/>
                  </a:lnTo>
                  <a:lnTo>
                    <a:pt x="30" y="922"/>
                  </a:lnTo>
                  <a:lnTo>
                    <a:pt x="26" y="927"/>
                  </a:lnTo>
                  <a:lnTo>
                    <a:pt x="26" y="935"/>
                  </a:lnTo>
                  <a:lnTo>
                    <a:pt x="17" y="943"/>
                  </a:lnTo>
                  <a:lnTo>
                    <a:pt x="17" y="960"/>
                  </a:lnTo>
                  <a:lnTo>
                    <a:pt x="26" y="965"/>
                  </a:lnTo>
                  <a:lnTo>
                    <a:pt x="26" y="982"/>
                  </a:lnTo>
                  <a:lnTo>
                    <a:pt x="0" y="982"/>
                  </a:lnTo>
                  <a:lnTo>
                    <a:pt x="0" y="999"/>
                  </a:lnTo>
                  <a:lnTo>
                    <a:pt x="9" y="1003"/>
                  </a:lnTo>
                  <a:lnTo>
                    <a:pt x="9" y="1028"/>
                  </a:lnTo>
                  <a:lnTo>
                    <a:pt x="26" y="1041"/>
                  </a:lnTo>
                  <a:lnTo>
                    <a:pt x="26" y="1049"/>
                  </a:lnTo>
                  <a:lnTo>
                    <a:pt x="30" y="1058"/>
                  </a:lnTo>
                  <a:lnTo>
                    <a:pt x="38" y="1058"/>
                  </a:lnTo>
                  <a:lnTo>
                    <a:pt x="47" y="1066"/>
                  </a:lnTo>
                  <a:lnTo>
                    <a:pt x="76" y="1066"/>
                  </a:lnTo>
                  <a:lnTo>
                    <a:pt x="98" y="1041"/>
                  </a:lnTo>
                  <a:lnTo>
                    <a:pt x="106" y="1041"/>
                  </a:lnTo>
                  <a:lnTo>
                    <a:pt x="114" y="1032"/>
                  </a:lnTo>
                  <a:lnTo>
                    <a:pt x="127" y="1032"/>
                  </a:lnTo>
                  <a:lnTo>
                    <a:pt x="136" y="1028"/>
                  </a:lnTo>
                  <a:lnTo>
                    <a:pt x="161" y="1028"/>
                  </a:lnTo>
                  <a:lnTo>
                    <a:pt x="165" y="1020"/>
                  </a:lnTo>
                  <a:lnTo>
                    <a:pt x="174" y="1020"/>
                  </a:lnTo>
                  <a:lnTo>
                    <a:pt x="182" y="1011"/>
                  </a:lnTo>
                  <a:lnTo>
                    <a:pt x="199" y="1011"/>
                  </a:lnTo>
                  <a:lnTo>
                    <a:pt x="203" y="1003"/>
                  </a:lnTo>
                  <a:lnTo>
                    <a:pt x="212" y="1003"/>
                  </a:lnTo>
                  <a:lnTo>
                    <a:pt x="212" y="1028"/>
                  </a:lnTo>
                  <a:lnTo>
                    <a:pt x="203" y="1032"/>
                  </a:lnTo>
                  <a:lnTo>
                    <a:pt x="203" y="1049"/>
                  </a:lnTo>
                  <a:lnTo>
                    <a:pt x="199" y="1058"/>
                  </a:lnTo>
                  <a:lnTo>
                    <a:pt x="199" y="1070"/>
                  </a:lnTo>
                  <a:lnTo>
                    <a:pt x="203" y="1079"/>
                  </a:lnTo>
                  <a:lnTo>
                    <a:pt x="203" y="1104"/>
                  </a:lnTo>
                  <a:lnTo>
                    <a:pt x="267" y="1104"/>
                  </a:lnTo>
                  <a:lnTo>
                    <a:pt x="267" y="1134"/>
                  </a:lnTo>
                  <a:lnTo>
                    <a:pt x="271" y="1142"/>
                  </a:lnTo>
                  <a:lnTo>
                    <a:pt x="280" y="1142"/>
                  </a:lnTo>
                  <a:lnTo>
                    <a:pt x="288" y="1147"/>
                  </a:lnTo>
                  <a:lnTo>
                    <a:pt x="296" y="1147"/>
                  </a:lnTo>
                  <a:lnTo>
                    <a:pt x="305" y="1155"/>
                  </a:lnTo>
                  <a:lnTo>
                    <a:pt x="305" y="1202"/>
                  </a:lnTo>
                  <a:lnTo>
                    <a:pt x="318" y="1202"/>
                  </a:lnTo>
                  <a:lnTo>
                    <a:pt x="318" y="1223"/>
                  </a:lnTo>
                  <a:lnTo>
                    <a:pt x="335" y="1240"/>
                  </a:lnTo>
                  <a:lnTo>
                    <a:pt x="356" y="1240"/>
                  </a:lnTo>
                  <a:lnTo>
                    <a:pt x="364" y="1248"/>
                  </a:lnTo>
                  <a:lnTo>
                    <a:pt x="377" y="1248"/>
                  </a:lnTo>
                  <a:lnTo>
                    <a:pt x="385" y="1252"/>
                  </a:lnTo>
                  <a:lnTo>
                    <a:pt x="394" y="1252"/>
                  </a:lnTo>
                  <a:lnTo>
                    <a:pt x="402" y="1248"/>
                  </a:lnTo>
                  <a:lnTo>
                    <a:pt x="411" y="1248"/>
                  </a:lnTo>
                  <a:lnTo>
                    <a:pt x="415" y="1252"/>
                  </a:lnTo>
                  <a:lnTo>
                    <a:pt x="440" y="1252"/>
                  </a:lnTo>
                  <a:lnTo>
                    <a:pt x="445" y="1248"/>
                  </a:lnTo>
                  <a:lnTo>
                    <a:pt x="453" y="1248"/>
                  </a:lnTo>
                  <a:lnTo>
                    <a:pt x="483" y="1274"/>
                  </a:lnTo>
                  <a:lnTo>
                    <a:pt x="508" y="1274"/>
                  </a:lnTo>
                  <a:lnTo>
                    <a:pt x="517" y="1282"/>
                  </a:lnTo>
                  <a:lnTo>
                    <a:pt x="529" y="1282"/>
                  </a:lnTo>
                  <a:lnTo>
                    <a:pt x="538" y="1274"/>
                  </a:lnTo>
                  <a:lnTo>
                    <a:pt x="546" y="1282"/>
                  </a:lnTo>
                  <a:lnTo>
                    <a:pt x="559" y="1282"/>
                  </a:lnTo>
                  <a:lnTo>
                    <a:pt x="567" y="1291"/>
                  </a:lnTo>
                  <a:lnTo>
                    <a:pt x="576" y="1291"/>
                  </a:lnTo>
                  <a:lnTo>
                    <a:pt x="580" y="1282"/>
                  </a:lnTo>
                  <a:lnTo>
                    <a:pt x="580" y="1278"/>
                  </a:lnTo>
                  <a:lnTo>
                    <a:pt x="580" y="1265"/>
                  </a:lnTo>
                  <a:lnTo>
                    <a:pt x="580" y="1257"/>
                  </a:lnTo>
                  <a:lnTo>
                    <a:pt x="580" y="1248"/>
                  </a:lnTo>
                  <a:lnTo>
                    <a:pt x="589" y="1240"/>
                  </a:lnTo>
                  <a:lnTo>
                    <a:pt x="589" y="1231"/>
                  </a:lnTo>
                  <a:lnTo>
                    <a:pt x="597" y="1223"/>
                  </a:lnTo>
                  <a:lnTo>
                    <a:pt x="597" y="1214"/>
                  </a:lnTo>
                  <a:lnTo>
                    <a:pt x="589" y="1210"/>
                  </a:lnTo>
                  <a:lnTo>
                    <a:pt x="589" y="1193"/>
                  </a:lnTo>
                  <a:lnTo>
                    <a:pt x="605" y="1176"/>
                  </a:lnTo>
                  <a:lnTo>
                    <a:pt x="597" y="1172"/>
                  </a:lnTo>
                  <a:lnTo>
                    <a:pt x="597" y="1147"/>
                  </a:lnTo>
                  <a:lnTo>
                    <a:pt x="580" y="1134"/>
                  </a:lnTo>
                  <a:lnTo>
                    <a:pt x="580" y="1096"/>
                  </a:lnTo>
                  <a:lnTo>
                    <a:pt x="576" y="1087"/>
                  </a:lnTo>
                  <a:lnTo>
                    <a:pt x="576" y="1079"/>
                  </a:lnTo>
                  <a:lnTo>
                    <a:pt x="597" y="1058"/>
                  </a:lnTo>
                  <a:lnTo>
                    <a:pt x="627" y="1058"/>
                  </a:lnTo>
                  <a:lnTo>
                    <a:pt x="635" y="1049"/>
                  </a:lnTo>
                  <a:lnTo>
                    <a:pt x="711" y="1049"/>
                  </a:lnTo>
                  <a:lnTo>
                    <a:pt x="720" y="1041"/>
                  </a:lnTo>
                  <a:lnTo>
                    <a:pt x="724" y="1041"/>
                  </a:lnTo>
                  <a:lnTo>
                    <a:pt x="724" y="1028"/>
                  </a:lnTo>
                  <a:lnTo>
                    <a:pt x="711" y="1011"/>
                  </a:lnTo>
                  <a:lnTo>
                    <a:pt x="711" y="999"/>
                  </a:lnTo>
                  <a:lnTo>
                    <a:pt x="720" y="999"/>
                  </a:lnTo>
                  <a:lnTo>
                    <a:pt x="724" y="990"/>
                  </a:lnTo>
                  <a:lnTo>
                    <a:pt x="741" y="990"/>
                  </a:lnTo>
                  <a:lnTo>
                    <a:pt x="749" y="999"/>
                  </a:lnTo>
                  <a:lnTo>
                    <a:pt x="762" y="999"/>
                  </a:lnTo>
                  <a:lnTo>
                    <a:pt x="771" y="990"/>
                  </a:lnTo>
                  <a:lnTo>
                    <a:pt x="771" y="982"/>
                  </a:lnTo>
                  <a:lnTo>
                    <a:pt x="779" y="973"/>
                  </a:lnTo>
                  <a:lnTo>
                    <a:pt x="779" y="960"/>
                  </a:lnTo>
                  <a:lnTo>
                    <a:pt x="787" y="952"/>
                  </a:lnTo>
                  <a:lnTo>
                    <a:pt x="787" y="935"/>
                  </a:lnTo>
                  <a:lnTo>
                    <a:pt x="826" y="935"/>
                  </a:lnTo>
                  <a:lnTo>
                    <a:pt x="847" y="914"/>
                  </a:lnTo>
                  <a:lnTo>
                    <a:pt x="855" y="914"/>
                  </a:lnTo>
                  <a:lnTo>
                    <a:pt x="868" y="897"/>
                  </a:lnTo>
                  <a:lnTo>
                    <a:pt x="876" y="897"/>
                  </a:lnTo>
                  <a:lnTo>
                    <a:pt x="885" y="893"/>
                  </a:lnTo>
                  <a:lnTo>
                    <a:pt x="893" y="893"/>
                  </a:lnTo>
                  <a:lnTo>
                    <a:pt x="898" y="884"/>
                  </a:lnTo>
                  <a:lnTo>
                    <a:pt x="914" y="884"/>
                  </a:lnTo>
                  <a:lnTo>
                    <a:pt x="923" y="876"/>
                  </a:lnTo>
                  <a:lnTo>
                    <a:pt x="931" y="876"/>
                  </a:lnTo>
                  <a:lnTo>
                    <a:pt x="936" y="867"/>
                  </a:lnTo>
                  <a:lnTo>
                    <a:pt x="991" y="867"/>
                  </a:lnTo>
                  <a:lnTo>
                    <a:pt x="991" y="846"/>
                  </a:lnTo>
                  <a:lnTo>
                    <a:pt x="999" y="838"/>
                  </a:lnTo>
                  <a:lnTo>
                    <a:pt x="999" y="829"/>
                  </a:lnTo>
                  <a:lnTo>
                    <a:pt x="1003" y="821"/>
                  </a:lnTo>
                  <a:lnTo>
                    <a:pt x="1003" y="817"/>
                  </a:lnTo>
                  <a:lnTo>
                    <a:pt x="1020" y="800"/>
                  </a:lnTo>
                  <a:lnTo>
                    <a:pt x="1029" y="800"/>
                  </a:lnTo>
                  <a:lnTo>
                    <a:pt x="1041" y="787"/>
                  </a:lnTo>
                  <a:lnTo>
                    <a:pt x="1050" y="787"/>
                  </a:lnTo>
                  <a:lnTo>
                    <a:pt x="1058" y="778"/>
                  </a:lnTo>
                  <a:lnTo>
                    <a:pt x="1071" y="778"/>
                  </a:lnTo>
                  <a:lnTo>
                    <a:pt x="1080" y="770"/>
                  </a:lnTo>
                  <a:lnTo>
                    <a:pt x="1088" y="770"/>
                  </a:lnTo>
                  <a:lnTo>
                    <a:pt x="1096" y="761"/>
                  </a:lnTo>
                  <a:lnTo>
                    <a:pt x="1105" y="761"/>
                  </a:lnTo>
                  <a:lnTo>
                    <a:pt x="1118" y="749"/>
                  </a:lnTo>
                  <a:lnTo>
                    <a:pt x="1118" y="740"/>
                  </a:lnTo>
                  <a:lnTo>
                    <a:pt x="1135" y="723"/>
                  </a:lnTo>
                  <a:lnTo>
                    <a:pt x="1135" y="715"/>
                  </a:lnTo>
                  <a:lnTo>
                    <a:pt x="1135" y="711"/>
                  </a:lnTo>
                  <a:lnTo>
                    <a:pt x="1139" y="702"/>
                  </a:lnTo>
                  <a:lnTo>
                    <a:pt x="1139" y="664"/>
                  </a:lnTo>
                  <a:lnTo>
                    <a:pt x="1135" y="656"/>
                  </a:lnTo>
                  <a:lnTo>
                    <a:pt x="1135" y="643"/>
                  </a:lnTo>
                  <a:lnTo>
                    <a:pt x="1118" y="626"/>
                  </a:lnTo>
                  <a:lnTo>
                    <a:pt x="1109" y="626"/>
                  </a:lnTo>
                  <a:lnTo>
                    <a:pt x="1096" y="613"/>
                  </a:lnTo>
                  <a:lnTo>
                    <a:pt x="1058" y="613"/>
                  </a:lnTo>
                  <a:lnTo>
                    <a:pt x="1033" y="588"/>
                  </a:lnTo>
                  <a:lnTo>
                    <a:pt x="1029" y="588"/>
                  </a:lnTo>
                  <a:lnTo>
                    <a:pt x="1003" y="567"/>
                  </a:lnTo>
                  <a:lnTo>
                    <a:pt x="1003" y="558"/>
                  </a:lnTo>
                  <a:lnTo>
                    <a:pt x="1020" y="558"/>
                  </a:lnTo>
                  <a:lnTo>
                    <a:pt x="1029" y="567"/>
                  </a:lnTo>
                  <a:lnTo>
                    <a:pt x="1041" y="567"/>
                  </a:lnTo>
                  <a:lnTo>
                    <a:pt x="1050" y="575"/>
                  </a:lnTo>
                  <a:lnTo>
                    <a:pt x="1058" y="575"/>
                  </a:lnTo>
                  <a:lnTo>
                    <a:pt x="1058" y="558"/>
                  </a:lnTo>
                  <a:lnTo>
                    <a:pt x="1071" y="541"/>
                  </a:lnTo>
                  <a:lnTo>
                    <a:pt x="1105" y="541"/>
                  </a:lnTo>
                  <a:lnTo>
                    <a:pt x="1118" y="529"/>
                  </a:lnTo>
                  <a:lnTo>
                    <a:pt x="1135" y="541"/>
                  </a:lnTo>
                  <a:lnTo>
                    <a:pt x="1156" y="541"/>
                  </a:lnTo>
                  <a:lnTo>
                    <a:pt x="1156" y="558"/>
                  </a:lnTo>
                  <a:lnTo>
                    <a:pt x="1185" y="558"/>
                  </a:lnTo>
                  <a:lnTo>
                    <a:pt x="1185" y="537"/>
                  </a:lnTo>
                  <a:lnTo>
                    <a:pt x="1173" y="537"/>
                  </a:lnTo>
                  <a:lnTo>
                    <a:pt x="1173" y="529"/>
                  </a:lnTo>
                  <a:lnTo>
                    <a:pt x="1177" y="520"/>
                  </a:lnTo>
                  <a:lnTo>
                    <a:pt x="1177" y="512"/>
                  </a:lnTo>
                  <a:lnTo>
                    <a:pt x="1185" y="508"/>
                  </a:lnTo>
                  <a:lnTo>
                    <a:pt x="1223" y="508"/>
                  </a:lnTo>
                  <a:lnTo>
                    <a:pt x="1223" y="482"/>
                  </a:lnTo>
                  <a:lnTo>
                    <a:pt x="1215" y="474"/>
                  </a:lnTo>
                  <a:lnTo>
                    <a:pt x="1215" y="440"/>
                  </a:lnTo>
                  <a:lnTo>
                    <a:pt x="1207" y="431"/>
                  </a:lnTo>
                  <a:lnTo>
                    <a:pt x="1207" y="406"/>
                  </a:lnTo>
                  <a:lnTo>
                    <a:pt x="1202" y="402"/>
                  </a:lnTo>
                  <a:lnTo>
                    <a:pt x="1202" y="364"/>
                  </a:lnTo>
                  <a:lnTo>
                    <a:pt x="1194" y="355"/>
                  </a:lnTo>
                  <a:lnTo>
                    <a:pt x="1194" y="338"/>
                  </a:lnTo>
                  <a:lnTo>
                    <a:pt x="1223" y="338"/>
                  </a:lnTo>
                  <a:lnTo>
                    <a:pt x="1232" y="334"/>
                  </a:lnTo>
                  <a:lnTo>
                    <a:pt x="1291" y="334"/>
                  </a:lnTo>
                  <a:lnTo>
                    <a:pt x="1300" y="325"/>
                  </a:lnTo>
                  <a:lnTo>
                    <a:pt x="1329" y="325"/>
                  </a:lnTo>
                  <a:lnTo>
                    <a:pt x="1329" y="300"/>
                  </a:lnTo>
                  <a:lnTo>
                    <a:pt x="1321" y="296"/>
                  </a:lnTo>
                  <a:lnTo>
                    <a:pt x="1321" y="270"/>
                  </a:lnTo>
                  <a:lnTo>
                    <a:pt x="1312" y="262"/>
                  </a:lnTo>
                  <a:lnTo>
                    <a:pt x="1312" y="232"/>
                  </a:lnTo>
                  <a:lnTo>
                    <a:pt x="1308" y="228"/>
                  </a:lnTo>
                  <a:lnTo>
                    <a:pt x="1308" y="211"/>
                  </a:lnTo>
                  <a:lnTo>
                    <a:pt x="1300" y="203"/>
                  </a:lnTo>
                  <a:lnTo>
                    <a:pt x="1300" y="165"/>
                  </a:lnTo>
                  <a:lnTo>
                    <a:pt x="1291" y="160"/>
                  </a:lnTo>
                  <a:lnTo>
                    <a:pt x="1291" y="135"/>
                  </a:lnTo>
                  <a:lnTo>
                    <a:pt x="1283" y="127"/>
                  </a:lnTo>
                  <a:lnTo>
                    <a:pt x="1283" y="97"/>
                  </a:lnTo>
                  <a:lnTo>
                    <a:pt x="1278" y="88"/>
                  </a:lnTo>
                  <a:lnTo>
                    <a:pt x="1278" y="67"/>
                  </a:lnTo>
                  <a:lnTo>
                    <a:pt x="1270" y="59"/>
                  </a:lnTo>
                  <a:lnTo>
                    <a:pt x="1270" y="29"/>
                  </a:lnTo>
                  <a:lnTo>
                    <a:pt x="1262" y="21"/>
                  </a:lnTo>
                  <a:lnTo>
                    <a:pt x="1262" y="0"/>
                  </a:lnTo>
                  <a:lnTo>
                    <a:pt x="1223" y="0"/>
                  </a:lnTo>
                  <a:lnTo>
                    <a:pt x="1215" y="8"/>
                  </a:lnTo>
                  <a:lnTo>
                    <a:pt x="1147" y="8"/>
                  </a:lnTo>
                  <a:lnTo>
                    <a:pt x="1139" y="17"/>
                  </a:lnTo>
                  <a:lnTo>
                    <a:pt x="1071" y="17"/>
                  </a:lnTo>
                  <a:lnTo>
                    <a:pt x="1063" y="21"/>
                  </a:lnTo>
                  <a:lnTo>
                    <a:pt x="999" y="21"/>
                  </a:lnTo>
                  <a:lnTo>
                    <a:pt x="991" y="29"/>
                  </a:lnTo>
                  <a:lnTo>
                    <a:pt x="931" y="29"/>
                  </a:lnTo>
                  <a:lnTo>
                    <a:pt x="923" y="38"/>
                  </a:lnTo>
                  <a:lnTo>
                    <a:pt x="885" y="38"/>
                  </a:lnTo>
                  <a:lnTo>
                    <a:pt x="876" y="38"/>
                  </a:lnTo>
                  <a:lnTo>
                    <a:pt x="847" y="67"/>
                  </a:lnTo>
                  <a:lnTo>
                    <a:pt x="855" y="76"/>
                  </a:lnTo>
                  <a:lnTo>
                    <a:pt x="855" y="84"/>
                  </a:lnTo>
                  <a:lnTo>
                    <a:pt x="864" y="88"/>
                  </a:lnTo>
                  <a:lnTo>
                    <a:pt x="864" y="97"/>
                  </a:lnTo>
                  <a:lnTo>
                    <a:pt x="868" y="105"/>
                  </a:lnTo>
                  <a:lnTo>
                    <a:pt x="868" y="114"/>
                  </a:lnTo>
                  <a:lnTo>
                    <a:pt x="885" y="127"/>
                  </a:lnTo>
                  <a:lnTo>
                    <a:pt x="885" y="152"/>
                  </a:lnTo>
                  <a:lnTo>
                    <a:pt x="893" y="160"/>
                  </a:lnTo>
                  <a:lnTo>
                    <a:pt x="893" y="173"/>
                  </a:lnTo>
                  <a:lnTo>
                    <a:pt x="923" y="203"/>
                  </a:lnTo>
                  <a:lnTo>
                    <a:pt x="923" y="211"/>
                  </a:lnTo>
                  <a:lnTo>
                    <a:pt x="974" y="262"/>
                  </a:lnTo>
                  <a:lnTo>
                    <a:pt x="974" y="300"/>
                  </a:lnTo>
                  <a:lnTo>
                    <a:pt x="1003" y="300"/>
                  </a:lnTo>
                  <a:lnTo>
                    <a:pt x="1003" y="325"/>
                  </a:lnTo>
                  <a:lnTo>
                    <a:pt x="999" y="334"/>
                  </a:lnTo>
                  <a:lnTo>
                    <a:pt x="999" y="347"/>
                  </a:lnTo>
                  <a:lnTo>
                    <a:pt x="982" y="364"/>
                  </a:lnTo>
                  <a:lnTo>
                    <a:pt x="974" y="364"/>
                  </a:lnTo>
                  <a:lnTo>
                    <a:pt x="965" y="355"/>
                  </a:lnTo>
                  <a:lnTo>
                    <a:pt x="961" y="355"/>
                  </a:lnTo>
                  <a:lnTo>
                    <a:pt x="914" y="402"/>
                  </a:lnTo>
                  <a:lnTo>
                    <a:pt x="914" y="414"/>
                  </a:lnTo>
                  <a:lnTo>
                    <a:pt x="898" y="431"/>
                  </a:lnTo>
                  <a:lnTo>
                    <a:pt x="898" y="440"/>
                  </a:lnTo>
                  <a:lnTo>
                    <a:pt x="876" y="461"/>
                  </a:lnTo>
                  <a:lnTo>
                    <a:pt x="876" y="469"/>
                  </a:lnTo>
                  <a:lnTo>
                    <a:pt x="868" y="469"/>
                  </a:lnTo>
                  <a:lnTo>
                    <a:pt x="855" y="482"/>
                  </a:lnTo>
                  <a:lnTo>
                    <a:pt x="855" y="491"/>
                  </a:lnTo>
                  <a:lnTo>
                    <a:pt x="826" y="520"/>
                  </a:lnTo>
                  <a:lnTo>
                    <a:pt x="817" y="520"/>
                  </a:lnTo>
                  <a:lnTo>
                    <a:pt x="809" y="529"/>
                  </a:lnTo>
                  <a:lnTo>
                    <a:pt x="800" y="529"/>
                  </a:lnTo>
                  <a:lnTo>
                    <a:pt x="792" y="537"/>
                  </a:lnTo>
                  <a:lnTo>
                    <a:pt x="779" y="537"/>
                  </a:lnTo>
                  <a:lnTo>
                    <a:pt x="771" y="529"/>
                  </a:lnTo>
                  <a:lnTo>
                    <a:pt x="762" y="529"/>
                  </a:lnTo>
                  <a:lnTo>
                    <a:pt x="758" y="520"/>
                  </a:lnTo>
                  <a:lnTo>
                    <a:pt x="724" y="520"/>
                  </a:lnTo>
                  <a:lnTo>
                    <a:pt x="720" y="529"/>
                  </a:lnTo>
                  <a:lnTo>
                    <a:pt x="703" y="529"/>
                  </a:lnTo>
                  <a:lnTo>
                    <a:pt x="694" y="537"/>
                  </a:lnTo>
                  <a:lnTo>
                    <a:pt x="682" y="537"/>
                  </a:lnTo>
                  <a:lnTo>
                    <a:pt x="673" y="541"/>
                  </a:lnTo>
                  <a:lnTo>
                    <a:pt x="652" y="541"/>
                  </a:lnTo>
                  <a:lnTo>
                    <a:pt x="644" y="550"/>
                  </a:lnTo>
                  <a:lnTo>
                    <a:pt x="635" y="550"/>
                  </a:lnTo>
                  <a:lnTo>
                    <a:pt x="627" y="558"/>
                  </a:lnTo>
                  <a:lnTo>
                    <a:pt x="576" y="558"/>
                  </a:lnTo>
                  <a:lnTo>
                    <a:pt x="567" y="550"/>
                  </a:lnTo>
                  <a:lnTo>
                    <a:pt x="559" y="550"/>
                  </a:lnTo>
                  <a:lnTo>
                    <a:pt x="550" y="541"/>
                  </a:lnTo>
                  <a:lnTo>
                    <a:pt x="546" y="550"/>
                  </a:lnTo>
                  <a:lnTo>
                    <a:pt x="538" y="550"/>
                  </a:lnTo>
                  <a:lnTo>
                    <a:pt x="538" y="529"/>
                  </a:lnTo>
                  <a:lnTo>
                    <a:pt x="529" y="520"/>
                  </a:lnTo>
                  <a:lnTo>
                    <a:pt x="529" y="512"/>
                  </a:lnTo>
                  <a:lnTo>
                    <a:pt x="521" y="508"/>
                  </a:lnTo>
                  <a:lnTo>
                    <a:pt x="521" y="499"/>
                  </a:lnTo>
                  <a:lnTo>
                    <a:pt x="500" y="474"/>
                  </a:lnTo>
                  <a:lnTo>
                    <a:pt x="500" y="461"/>
                  </a:lnTo>
                  <a:lnTo>
                    <a:pt x="483" y="444"/>
                  </a:lnTo>
                  <a:lnTo>
                    <a:pt x="478" y="444"/>
                  </a:lnTo>
                  <a:lnTo>
                    <a:pt x="470" y="440"/>
                  </a:lnTo>
                  <a:lnTo>
                    <a:pt x="462" y="440"/>
                  </a:lnTo>
                  <a:lnTo>
                    <a:pt x="453" y="431"/>
                  </a:lnTo>
                  <a:lnTo>
                    <a:pt x="440" y="431"/>
                  </a:lnTo>
                  <a:lnTo>
                    <a:pt x="432" y="423"/>
                  </a:lnTo>
                  <a:lnTo>
                    <a:pt x="423" y="423"/>
                  </a:lnTo>
                  <a:lnTo>
                    <a:pt x="402" y="444"/>
                  </a:lnTo>
                  <a:lnTo>
                    <a:pt x="402" y="461"/>
                  </a:lnTo>
                  <a:lnTo>
                    <a:pt x="411" y="469"/>
                  </a:lnTo>
                  <a:lnTo>
                    <a:pt x="411" y="482"/>
                  </a:lnTo>
                  <a:lnTo>
                    <a:pt x="402" y="491"/>
                  </a:lnTo>
                  <a:lnTo>
                    <a:pt x="402" y="499"/>
                  </a:lnTo>
                  <a:lnTo>
                    <a:pt x="385" y="512"/>
                  </a:lnTo>
                  <a:lnTo>
                    <a:pt x="385" y="520"/>
                  </a:lnTo>
                  <a:lnTo>
                    <a:pt x="377" y="529"/>
                  </a:lnTo>
                  <a:lnTo>
                    <a:pt x="373" y="537"/>
                  </a:lnTo>
                  <a:lnTo>
                    <a:pt x="364" y="529"/>
                  </a:lnTo>
                  <a:lnTo>
                    <a:pt x="356" y="529"/>
                  </a:lnTo>
                  <a:lnTo>
                    <a:pt x="356" y="537"/>
                  </a:lnTo>
                  <a:lnTo>
                    <a:pt x="364" y="54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36795B66-6536-49D3-87C2-7E2772955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" y="3443"/>
              <a:ext cx="260" cy="341"/>
            </a:xfrm>
            <a:custGeom>
              <a:avLst/>
              <a:gdLst>
                <a:gd name="T0" fmla="*/ 372 w 1155"/>
                <a:gd name="T1" fmla="*/ 1376 h 1511"/>
                <a:gd name="T2" fmla="*/ 436 w 1155"/>
                <a:gd name="T3" fmla="*/ 1321 h 1511"/>
                <a:gd name="T4" fmla="*/ 499 w 1155"/>
                <a:gd name="T5" fmla="*/ 1278 h 1511"/>
                <a:gd name="T6" fmla="*/ 559 w 1155"/>
                <a:gd name="T7" fmla="*/ 1223 h 1511"/>
                <a:gd name="T8" fmla="*/ 643 w 1155"/>
                <a:gd name="T9" fmla="*/ 1223 h 1511"/>
                <a:gd name="T10" fmla="*/ 652 w 1155"/>
                <a:gd name="T11" fmla="*/ 1291 h 1511"/>
                <a:gd name="T12" fmla="*/ 652 w 1155"/>
                <a:gd name="T13" fmla="*/ 1359 h 1511"/>
                <a:gd name="T14" fmla="*/ 719 w 1155"/>
                <a:gd name="T15" fmla="*/ 1376 h 1511"/>
                <a:gd name="T16" fmla="*/ 906 w 1155"/>
                <a:gd name="T17" fmla="*/ 1355 h 1511"/>
                <a:gd name="T18" fmla="*/ 969 w 1155"/>
                <a:gd name="T19" fmla="*/ 1405 h 1511"/>
                <a:gd name="T20" fmla="*/ 1012 w 1155"/>
                <a:gd name="T21" fmla="*/ 1503 h 1511"/>
                <a:gd name="T22" fmla="*/ 1096 w 1155"/>
                <a:gd name="T23" fmla="*/ 1473 h 1511"/>
                <a:gd name="T24" fmla="*/ 1109 w 1155"/>
                <a:gd name="T25" fmla="*/ 1414 h 1511"/>
                <a:gd name="T26" fmla="*/ 1109 w 1155"/>
                <a:gd name="T27" fmla="*/ 1321 h 1511"/>
                <a:gd name="T28" fmla="*/ 935 w 1155"/>
                <a:gd name="T29" fmla="*/ 1253 h 1511"/>
                <a:gd name="T30" fmla="*/ 914 w 1155"/>
                <a:gd name="T31" fmla="*/ 1185 h 1511"/>
                <a:gd name="T32" fmla="*/ 961 w 1155"/>
                <a:gd name="T33" fmla="*/ 1096 h 1511"/>
                <a:gd name="T34" fmla="*/ 1037 w 1155"/>
                <a:gd name="T35" fmla="*/ 1147 h 1511"/>
                <a:gd name="T36" fmla="*/ 1109 w 1155"/>
                <a:gd name="T37" fmla="*/ 1156 h 1511"/>
                <a:gd name="T38" fmla="*/ 1134 w 1155"/>
                <a:gd name="T39" fmla="*/ 1020 h 1511"/>
                <a:gd name="T40" fmla="*/ 1147 w 1155"/>
                <a:gd name="T41" fmla="*/ 923 h 1511"/>
                <a:gd name="T42" fmla="*/ 1096 w 1155"/>
                <a:gd name="T43" fmla="*/ 902 h 1511"/>
                <a:gd name="T44" fmla="*/ 995 w 1155"/>
                <a:gd name="T45" fmla="*/ 830 h 1511"/>
                <a:gd name="T46" fmla="*/ 973 w 1155"/>
                <a:gd name="T47" fmla="*/ 770 h 1511"/>
                <a:gd name="T48" fmla="*/ 944 w 1155"/>
                <a:gd name="T49" fmla="*/ 690 h 1511"/>
                <a:gd name="T50" fmla="*/ 969 w 1155"/>
                <a:gd name="T51" fmla="*/ 614 h 1511"/>
                <a:gd name="T52" fmla="*/ 1028 w 1155"/>
                <a:gd name="T53" fmla="*/ 538 h 1511"/>
                <a:gd name="T54" fmla="*/ 1058 w 1155"/>
                <a:gd name="T55" fmla="*/ 483 h 1511"/>
                <a:gd name="T56" fmla="*/ 1088 w 1155"/>
                <a:gd name="T57" fmla="*/ 385 h 1511"/>
                <a:gd name="T58" fmla="*/ 1117 w 1155"/>
                <a:gd name="T59" fmla="*/ 317 h 1511"/>
                <a:gd name="T60" fmla="*/ 1037 w 1155"/>
                <a:gd name="T61" fmla="*/ 258 h 1511"/>
                <a:gd name="T62" fmla="*/ 1041 w 1155"/>
                <a:gd name="T63" fmla="*/ 212 h 1511"/>
                <a:gd name="T64" fmla="*/ 1067 w 1155"/>
                <a:gd name="T65" fmla="*/ 114 h 1511"/>
                <a:gd name="T66" fmla="*/ 1020 w 1155"/>
                <a:gd name="T67" fmla="*/ 0 h 1511"/>
                <a:gd name="T68" fmla="*/ 990 w 1155"/>
                <a:gd name="T69" fmla="*/ 76 h 1511"/>
                <a:gd name="T70" fmla="*/ 906 w 1155"/>
                <a:gd name="T71" fmla="*/ 127 h 1511"/>
                <a:gd name="T72" fmla="*/ 885 w 1155"/>
                <a:gd name="T73" fmla="*/ 191 h 1511"/>
                <a:gd name="T74" fmla="*/ 825 w 1155"/>
                <a:gd name="T75" fmla="*/ 212 h 1511"/>
                <a:gd name="T76" fmla="*/ 686 w 1155"/>
                <a:gd name="T77" fmla="*/ 233 h 1511"/>
                <a:gd name="T78" fmla="*/ 614 w 1155"/>
                <a:gd name="T79" fmla="*/ 220 h 1511"/>
                <a:gd name="T80" fmla="*/ 521 w 1155"/>
                <a:gd name="T81" fmla="*/ 250 h 1511"/>
                <a:gd name="T82" fmla="*/ 537 w 1155"/>
                <a:gd name="T83" fmla="*/ 334 h 1511"/>
                <a:gd name="T84" fmla="*/ 588 w 1155"/>
                <a:gd name="T85" fmla="*/ 385 h 1511"/>
                <a:gd name="T86" fmla="*/ 529 w 1155"/>
                <a:gd name="T87" fmla="*/ 500 h 1511"/>
                <a:gd name="T88" fmla="*/ 491 w 1155"/>
                <a:gd name="T89" fmla="*/ 614 h 1511"/>
                <a:gd name="T90" fmla="*/ 394 w 1155"/>
                <a:gd name="T91" fmla="*/ 652 h 1511"/>
                <a:gd name="T92" fmla="*/ 347 w 1155"/>
                <a:gd name="T93" fmla="*/ 703 h 1511"/>
                <a:gd name="T94" fmla="*/ 410 w 1155"/>
                <a:gd name="T95" fmla="*/ 732 h 1511"/>
                <a:gd name="T96" fmla="*/ 355 w 1155"/>
                <a:gd name="T97" fmla="*/ 796 h 1511"/>
                <a:gd name="T98" fmla="*/ 309 w 1155"/>
                <a:gd name="T99" fmla="*/ 825 h 1511"/>
                <a:gd name="T100" fmla="*/ 250 w 1155"/>
                <a:gd name="T101" fmla="*/ 847 h 1511"/>
                <a:gd name="T102" fmla="*/ 152 w 1155"/>
                <a:gd name="T103" fmla="*/ 885 h 1511"/>
                <a:gd name="T104" fmla="*/ 127 w 1155"/>
                <a:gd name="T105" fmla="*/ 944 h 1511"/>
                <a:gd name="T106" fmla="*/ 76 w 1155"/>
                <a:gd name="T107" fmla="*/ 999 h 1511"/>
                <a:gd name="T108" fmla="*/ 0 w 1155"/>
                <a:gd name="T109" fmla="*/ 1029 h 1511"/>
                <a:gd name="T110" fmla="*/ 85 w 1155"/>
                <a:gd name="T111" fmla="*/ 1067 h 1511"/>
                <a:gd name="T112" fmla="*/ 152 w 1155"/>
                <a:gd name="T113" fmla="*/ 1096 h 1511"/>
                <a:gd name="T114" fmla="*/ 144 w 1155"/>
                <a:gd name="T115" fmla="*/ 1173 h 1511"/>
                <a:gd name="T116" fmla="*/ 212 w 1155"/>
                <a:gd name="T117" fmla="*/ 1211 h 1511"/>
                <a:gd name="T118" fmla="*/ 199 w 1155"/>
                <a:gd name="T119" fmla="*/ 130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55" h="1511">
                  <a:moveTo>
                    <a:pt x="241" y="1431"/>
                  </a:moveTo>
                  <a:lnTo>
                    <a:pt x="258" y="1431"/>
                  </a:lnTo>
                  <a:lnTo>
                    <a:pt x="288" y="1397"/>
                  </a:lnTo>
                  <a:lnTo>
                    <a:pt x="309" y="1397"/>
                  </a:lnTo>
                  <a:lnTo>
                    <a:pt x="326" y="1384"/>
                  </a:lnTo>
                  <a:lnTo>
                    <a:pt x="364" y="1384"/>
                  </a:lnTo>
                  <a:lnTo>
                    <a:pt x="372" y="1376"/>
                  </a:lnTo>
                  <a:lnTo>
                    <a:pt x="385" y="1376"/>
                  </a:lnTo>
                  <a:lnTo>
                    <a:pt x="394" y="1367"/>
                  </a:lnTo>
                  <a:lnTo>
                    <a:pt x="394" y="1355"/>
                  </a:lnTo>
                  <a:lnTo>
                    <a:pt x="415" y="1329"/>
                  </a:lnTo>
                  <a:lnTo>
                    <a:pt x="423" y="1329"/>
                  </a:lnTo>
                  <a:lnTo>
                    <a:pt x="432" y="1321"/>
                  </a:lnTo>
                  <a:lnTo>
                    <a:pt x="436" y="1321"/>
                  </a:lnTo>
                  <a:lnTo>
                    <a:pt x="444" y="1316"/>
                  </a:lnTo>
                  <a:lnTo>
                    <a:pt x="453" y="1316"/>
                  </a:lnTo>
                  <a:lnTo>
                    <a:pt x="478" y="1291"/>
                  </a:lnTo>
                  <a:lnTo>
                    <a:pt x="482" y="1291"/>
                  </a:lnTo>
                  <a:lnTo>
                    <a:pt x="482" y="1283"/>
                  </a:lnTo>
                  <a:lnTo>
                    <a:pt x="491" y="1278"/>
                  </a:lnTo>
                  <a:lnTo>
                    <a:pt x="499" y="1278"/>
                  </a:lnTo>
                  <a:lnTo>
                    <a:pt x="516" y="1261"/>
                  </a:lnTo>
                  <a:lnTo>
                    <a:pt x="516" y="1253"/>
                  </a:lnTo>
                  <a:lnTo>
                    <a:pt x="521" y="1249"/>
                  </a:lnTo>
                  <a:lnTo>
                    <a:pt x="529" y="1249"/>
                  </a:lnTo>
                  <a:lnTo>
                    <a:pt x="546" y="1232"/>
                  </a:lnTo>
                  <a:lnTo>
                    <a:pt x="550" y="1232"/>
                  </a:lnTo>
                  <a:lnTo>
                    <a:pt x="559" y="1223"/>
                  </a:lnTo>
                  <a:lnTo>
                    <a:pt x="567" y="1223"/>
                  </a:lnTo>
                  <a:lnTo>
                    <a:pt x="580" y="1211"/>
                  </a:lnTo>
                  <a:lnTo>
                    <a:pt x="614" y="1211"/>
                  </a:lnTo>
                  <a:lnTo>
                    <a:pt x="622" y="1215"/>
                  </a:lnTo>
                  <a:lnTo>
                    <a:pt x="626" y="1215"/>
                  </a:lnTo>
                  <a:lnTo>
                    <a:pt x="635" y="1223"/>
                  </a:lnTo>
                  <a:lnTo>
                    <a:pt x="643" y="1223"/>
                  </a:lnTo>
                  <a:lnTo>
                    <a:pt x="652" y="1215"/>
                  </a:lnTo>
                  <a:lnTo>
                    <a:pt x="656" y="1215"/>
                  </a:lnTo>
                  <a:lnTo>
                    <a:pt x="656" y="1240"/>
                  </a:lnTo>
                  <a:lnTo>
                    <a:pt x="664" y="1249"/>
                  </a:lnTo>
                  <a:lnTo>
                    <a:pt x="664" y="1261"/>
                  </a:lnTo>
                  <a:lnTo>
                    <a:pt x="652" y="1278"/>
                  </a:lnTo>
                  <a:lnTo>
                    <a:pt x="652" y="1291"/>
                  </a:lnTo>
                  <a:lnTo>
                    <a:pt x="656" y="1300"/>
                  </a:lnTo>
                  <a:lnTo>
                    <a:pt x="656" y="1308"/>
                  </a:lnTo>
                  <a:lnTo>
                    <a:pt x="652" y="1316"/>
                  </a:lnTo>
                  <a:lnTo>
                    <a:pt x="652" y="1321"/>
                  </a:lnTo>
                  <a:lnTo>
                    <a:pt x="643" y="1329"/>
                  </a:lnTo>
                  <a:lnTo>
                    <a:pt x="643" y="1355"/>
                  </a:lnTo>
                  <a:lnTo>
                    <a:pt x="652" y="1359"/>
                  </a:lnTo>
                  <a:lnTo>
                    <a:pt x="664" y="1359"/>
                  </a:lnTo>
                  <a:lnTo>
                    <a:pt x="673" y="1367"/>
                  </a:lnTo>
                  <a:lnTo>
                    <a:pt x="681" y="1367"/>
                  </a:lnTo>
                  <a:lnTo>
                    <a:pt x="686" y="1376"/>
                  </a:lnTo>
                  <a:lnTo>
                    <a:pt x="703" y="1376"/>
                  </a:lnTo>
                  <a:lnTo>
                    <a:pt x="711" y="1367"/>
                  </a:lnTo>
                  <a:lnTo>
                    <a:pt x="719" y="1376"/>
                  </a:lnTo>
                  <a:lnTo>
                    <a:pt x="749" y="1376"/>
                  </a:lnTo>
                  <a:lnTo>
                    <a:pt x="758" y="1367"/>
                  </a:lnTo>
                  <a:lnTo>
                    <a:pt x="863" y="1367"/>
                  </a:lnTo>
                  <a:lnTo>
                    <a:pt x="868" y="1359"/>
                  </a:lnTo>
                  <a:lnTo>
                    <a:pt x="876" y="1359"/>
                  </a:lnTo>
                  <a:lnTo>
                    <a:pt x="885" y="1355"/>
                  </a:lnTo>
                  <a:lnTo>
                    <a:pt x="906" y="1355"/>
                  </a:lnTo>
                  <a:lnTo>
                    <a:pt x="914" y="1359"/>
                  </a:lnTo>
                  <a:lnTo>
                    <a:pt x="914" y="1367"/>
                  </a:lnTo>
                  <a:lnTo>
                    <a:pt x="931" y="1384"/>
                  </a:lnTo>
                  <a:lnTo>
                    <a:pt x="935" y="1384"/>
                  </a:lnTo>
                  <a:lnTo>
                    <a:pt x="944" y="1388"/>
                  </a:lnTo>
                  <a:lnTo>
                    <a:pt x="952" y="1388"/>
                  </a:lnTo>
                  <a:lnTo>
                    <a:pt x="969" y="1405"/>
                  </a:lnTo>
                  <a:lnTo>
                    <a:pt x="973" y="1405"/>
                  </a:lnTo>
                  <a:lnTo>
                    <a:pt x="982" y="1414"/>
                  </a:lnTo>
                  <a:lnTo>
                    <a:pt x="982" y="1422"/>
                  </a:lnTo>
                  <a:lnTo>
                    <a:pt x="1003" y="1443"/>
                  </a:lnTo>
                  <a:lnTo>
                    <a:pt x="1003" y="1490"/>
                  </a:lnTo>
                  <a:lnTo>
                    <a:pt x="1012" y="1494"/>
                  </a:lnTo>
                  <a:lnTo>
                    <a:pt x="1012" y="1503"/>
                  </a:lnTo>
                  <a:lnTo>
                    <a:pt x="1020" y="1511"/>
                  </a:lnTo>
                  <a:lnTo>
                    <a:pt x="1041" y="1511"/>
                  </a:lnTo>
                  <a:lnTo>
                    <a:pt x="1050" y="1503"/>
                  </a:lnTo>
                  <a:lnTo>
                    <a:pt x="1088" y="1503"/>
                  </a:lnTo>
                  <a:lnTo>
                    <a:pt x="1088" y="1494"/>
                  </a:lnTo>
                  <a:lnTo>
                    <a:pt x="1096" y="1490"/>
                  </a:lnTo>
                  <a:lnTo>
                    <a:pt x="1096" y="1473"/>
                  </a:lnTo>
                  <a:lnTo>
                    <a:pt x="1105" y="1465"/>
                  </a:lnTo>
                  <a:lnTo>
                    <a:pt x="1105" y="1452"/>
                  </a:lnTo>
                  <a:lnTo>
                    <a:pt x="1109" y="1443"/>
                  </a:lnTo>
                  <a:lnTo>
                    <a:pt x="1109" y="1435"/>
                  </a:lnTo>
                  <a:lnTo>
                    <a:pt x="1117" y="1431"/>
                  </a:lnTo>
                  <a:lnTo>
                    <a:pt x="1117" y="1422"/>
                  </a:lnTo>
                  <a:lnTo>
                    <a:pt x="1109" y="1414"/>
                  </a:lnTo>
                  <a:lnTo>
                    <a:pt x="1109" y="1388"/>
                  </a:lnTo>
                  <a:lnTo>
                    <a:pt x="1117" y="1384"/>
                  </a:lnTo>
                  <a:lnTo>
                    <a:pt x="1117" y="1359"/>
                  </a:lnTo>
                  <a:lnTo>
                    <a:pt x="1126" y="1355"/>
                  </a:lnTo>
                  <a:lnTo>
                    <a:pt x="1126" y="1329"/>
                  </a:lnTo>
                  <a:lnTo>
                    <a:pt x="1117" y="1321"/>
                  </a:lnTo>
                  <a:lnTo>
                    <a:pt x="1109" y="1321"/>
                  </a:lnTo>
                  <a:lnTo>
                    <a:pt x="1088" y="1300"/>
                  </a:lnTo>
                  <a:lnTo>
                    <a:pt x="961" y="1300"/>
                  </a:lnTo>
                  <a:lnTo>
                    <a:pt x="952" y="1291"/>
                  </a:lnTo>
                  <a:lnTo>
                    <a:pt x="952" y="1283"/>
                  </a:lnTo>
                  <a:lnTo>
                    <a:pt x="944" y="1278"/>
                  </a:lnTo>
                  <a:lnTo>
                    <a:pt x="944" y="1261"/>
                  </a:lnTo>
                  <a:lnTo>
                    <a:pt x="935" y="1253"/>
                  </a:lnTo>
                  <a:lnTo>
                    <a:pt x="935" y="1249"/>
                  </a:lnTo>
                  <a:lnTo>
                    <a:pt x="931" y="1240"/>
                  </a:lnTo>
                  <a:lnTo>
                    <a:pt x="931" y="1223"/>
                  </a:lnTo>
                  <a:lnTo>
                    <a:pt x="923" y="1215"/>
                  </a:lnTo>
                  <a:lnTo>
                    <a:pt x="923" y="1202"/>
                  </a:lnTo>
                  <a:lnTo>
                    <a:pt x="914" y="1194"/>
                  </a:lnTo>
                  <a:lnTo>
                    <a:pt x="914" y="1185"/>
                  </a:lnTo>
                  <a:lnTo>
                    <a:pt x="906" y="1177"/>
                  </a:lnTo>
                  <a:lnTo>
                    <a:pt x="906" y="1173"/>
                  </a:lnTo>
                  <a:lnTo>
                    <a:pt x="897" y="1164"/>
                  </a:lnTo>
                  <a:lnTo>
                    <a:pt x="897" y="1088"/>
                  </a:lnTo>
                  <a:lnTo>
                    <a:pt x="906" y="1088"/>
                  </a:lnTo>
                  <a:lnTo>
                    <a:pt x="914" y="1096"/>
                  </a:lnTo>
                  <a:lnTo>
                    <a:pt x="961" y="1096"/>
                  </a:lnTo>
                  <a:lnTo>
                    <a:pt x="969" y="1105"/>
                  </a:lnTo>
                  <a:lnTo>
                    <a:pt x="990" y="1105"/>
                  </a:lnTo>
                  <a:lnTo>
                    <a:pt x="1012" y="1126"/>
                  </a:lnTo>
                  <a:lnTo>
                    <a:pt x="1020" y="1126"/>
                  </a:lnTo>
                  <a:lnTo>
                    <a:pt x="1028" y="1134"/>
                  </a:lnTo>
                  <a:lnTo>
                    <a:pt x="1028" y="1143"/>
                  </a:lnTo>
                  <a:lnTo>
                    <a:pt x="1037" y="1147"/>
                  </a:lnTo>
                  <a:lnTo>
                    <a:pt x="1041" y="1147"/>
                  </a:lnTo>
                  <a:lnTo>
                    <a:pt x="1058" y="1164"/>
                  </a:lnTo>
                  <a:lnTo>
                    <a:pt x="1067" y="1164"/>
                  </a:lnTo>
                  <a:lnTo>
                    <a:pt x="1088" y="1185"/>
                  </a:lnTo>
                  <a:lnTo>
                    <a:pt x="1105" y="1185"/>
                  </a:lnTo>
                  <a:lnTo>
                    <a:pt x="1105" y="1164"/>
                  </a:lnTo>
                  <a:lnTo>
                    <a:pt x="1109" y="1156"/>
                  </a:lnTo>
                  <a:lnTo>
                    <a:pt x="1109" y="1126"/>
                  </a:lnTo>
                  <a:lnTo>
                    <a:pt x="1117" y="1117"/>
                  </a:lnTo>
                  <a:lnTo>
                    <a:pt x="1117" y="1088"/>
                  </a:lnTo>
                  <a:lnTo>
                    <a:pt x="1126" y="1079"/>
                  </a:lnTo>
                  <a:lnTo>
                    <a:pt x="1126" y="1058"/>
                  </a:lnTo>
                  <a:lnTo>
                    <a:pt x="1134" y="1050"/>
                  </a:lnTo>
                  <a:lnTo>
                    <a:pt x="1134" y="1020"/>
                  </a:lnTo>
                  <a:lnTo>
                    <a:pt x="1139" y="1012"/>
                  </a:lnTo>
                  <a:lnTo>
                    <a:pt x="1139" y="982"/>
                  </a:lnTo>
                  <a:lnTo>
                    <a:pt x="1147" y="974"/>
                  </a:lnTo>
                  <a:lnTo>
                    <a:pt x="1147" y="952"/>
                  </a:lnTo>
                  <a:lnTo>
                    <a:pt x="1155" y="944"/>
                  </a:lnTo>
                  <a:lnTo>
                    <a:pt x="1155" y="927"/>
                  </a:lnTo>
                  <a:lnTo>
                    <a:pt x="1147" y="923"/>
                  </a:lnTo>
                  <a:lnTo>
                    <a:pt x="1139" y="923"/>
                  </a:lnTo>
                  <a:lnTo>
                    <a:pt x="1134" y="914"/>
                  </a:lnTo>
                  <a:lnTo>
                    <a:pt x="1126" y="914"/>
                  </a:lnTo>
                  <a:lnTo>
                    <a:pt x="1117" y="906"/>
                  </a:lnTo>
                  <a:lnTo>
                    <a:pt x="1109" y="906"/>
                  </a:lnTo>
                  <a:lnTo>
                    <a:pt x="1105" y="902"/>
                  </a:lnTo>
                  <a:lnTo>
                    <a:pt x="1096" y="902"/>
                  </a:lnTo>
                  <a:lnTo>
                    <a:pt x="1075" y="876"/>
                  </a:lnTo>
                  <a:lnTo>
                    <a:pt x="1067" y="876"/>
                  </a:lnTo>
                  <a:lnTo>
                    <a:pt x="1050" y="864"/>
                  </a:lnTo>
                  <a:lnTo>
                    <a:pt x="1037" y="864"/>
                  </a:lnTo>
                  <a:lnTo>
                    <a:pt x="1020" y="847"/>
                  </a:lnTo>
                  <a:lnTo>
                    <a:pt x="1012" y="847"/>
                  </a:lnTo>
                  <a:lnTo>
                    <a:pt x="995" y="830"/>
                  </a:lnTo>
                  <a:lnTo>
                    <a:pt x="995" y="825"/>
                  </a:lnTo>
                  <a:lnTo>
                    <a:pt x="990" y="817"/>
                  </a:lnTo>
                  <a:lnTo>
                    <a:pt x="990" y="809"/>
                  </a:lnTo>
                  <a:lnTo>
                    <a:pt x="982" y="800"/>
                  </a:lnTo>
                  <a:lnTo>
                    <a:pt x="982" y="796"/>
                  </a:lnTo>
                  <a:lnTo>
                    <a:pt x="973" y="787"/>
                  </a:lnTo>
                  <a:lnTo>
                    <a:pt x="973" y="770"/>
                  </a:lnTo>
                  <a:lnTo>
                    <a:pt x="969" y="762"/>
                  </a:lnTo>
                  <a:lnTo>
                    <a:pt x="961" y="762"/>
                  </a:lnTo>
                  <a:lnTo>
                    <a:pt x="944" y="749"/>
                  </a:lnTo>
                  <a:lnTo>
                    <a:pt x="944" y="732"/>
                  </a:lnTo>
                  <a:lnTo>
                    <a:pt x="935" y="724"/>
                  </a:lnTo>
                  <a:lnTo>
                    <a:pt x="935" y="694"/>
                  </a:lnTo>
                  <a:lnTo>
                    <a:pt x="944" y="690"/>
                  </a:lnTo>
                  <a:lnTo>
                    <a:pt x="944" y="665"/>
                  </a:lnTo>
                  <a:lnTo>
                    <a:pt x="952" y="656"/>
                  </a:lnTo>
                  <a:lnTo>
                    <a:pt x="952" y="652"/>
                  </a:lnTo>
                  <a:lnTo>
                    <a:pt x="961" y="643"/>
                  </a:lnTo>
                  <a:lnTo>
                    <a:pt x="961" y="635"/>
                  </a:lnTo>
                  <a:lnTo>
                    <a:pt x="969" y="626"/>
                  </a:lnTo>
                  <a:lnTo>
                    <a:pt x="969" y="614"/>
                  </a:lnTo>
                  <a:lnTo>
                    <a:pt x="990" y="588"/>
                  </a:lnTo>
                  <a:lnTo>
                    <a:pt x="995" y="588"/>
                  </a:lnTo>
                  <a:lnTo>
                    <a:pt x="995" y="584"/>
                  </a:lnTo>
                  <a:lnTo>
                    <a:pt x="1012" y="567"/>
                  </a:lnTo>
                  <a:lnTo>
                    <a:pt x="1012" y="559"/>
                  </a:lnTo>
                  <a:lnTo>
                    <a:pt x="1028" y="546"/>
                  </a:lnTo>
                  <a:lnTo>
                    <a:pt x="1028" y="538"/>
                  </a:lnTo>
                  <a:lnTo>
                    <a:pt x="1037" y="529"/>
                  </a:lnTo>
                  <a:lnTo>
                    <a:pt x="1037" y="521"/>
                  </a:lnTo>
                  <a:lnTo>
                    <a:pt x="1041" y="512"/>
                  </a:lnTo>
                  <a:lnTo>
                    <a:pt x="1041" y="508"/>
                  </a:lnTo>
                  <a:lnTo>
                    <a:pt x="1050" y="500"/>
                  </a:lnTo>
                  <a:lnTo>
                    <a:pt x="1050" y="491"/>
                  </a:lnTo>
                  <a:lnTo>
                    <a:pt x="1058" y="483"/>
                  </a:lnTo>
                  <a:lnTo>
                    <a:pt x="1058" y="470"/>
                  </a:lnTo>
                  <a:lnTo>
                    <a:pt x="1075" y="453"/>
                  </a:lnTo>
                  <a:lnTo>
                    <a:pt x="1075" y="440"/>
                  </a:lnTo>
                  <a:lnTo>
                    <a:pt x="1079" y="432"/>
                  </a:lnTo>
                  <a:lnTo>
                    <a:pt x="1079" y="415"/>
                  </a:lnTo>
                  <a:lnTo>
                    <a:pt x="1088" y="411"/>
                  </a:lnTo>
                  <a:lnTo>
                    <a:pt x="1088" y="385"/>
                  </a:lnTo>
                  <a:lnTo>
                    <a:pt x="1096" y="377"/>
                  </a:lnTo>
                  <a:lnTo>
                    <a:pt x="1096" y="368"/>
                  </a:lnTo>
                  <a:lnTo>
                    <a:pt x="1105" y="364"/>
                  </a:lnTo>
                  <a:lnTo>
                    <a:pt x="1105" y="347"/>
                  </a:lnTo>
                  <a:lnTo>
                    <a:pt x="1109" y="339"/>
                  </a:lnTo>
                  <a:lnTo>
                    <a:pt x="1109" y="326"/>
                  </a:lnTo>
                  <a:lnTo>
                    <a:pt x="1117" y="317"/>
                  </a:lnTo>
                  <a:lnTo>
                    <a:pt x="1117" y="309"/>
                  </a:lnTo>
                  <a:lnTo>
                    <a:pt x="1075" y="309"/>
                  </a:lnTo>
                  <a:lnTo>
                    <a:pt x="1067" y="301"/>
                  </a:lnTo>
                  <a:lnTo>
                    <a:pt x="1050" y="301"/>
                  </a:lnTo>
                  <a:lnTo>
                    <a:pt x="1041" y="296"/>
                  </a:lnTo>
                  <a:lnTo>
                    <a:pt x="1037" y="296"/>
                  </a:lnTo>
                  <a:lnTo>
                    <a:pt x="1037" y="258"/>
                  </a:lnTo>
                  <a:lnTo>
                    <a:pt x="1020" y="258"/>
                  </a:lnTo>
                  <a:lnTo>
                    <a:pt x="1020" y="250"/>
                  </a:lnTo>
                  <a:lnTo>
                    <a:pt x="1028" y="241"/>
                  </a:lnTo>
                  <a:lnTo>
                    <a:pt x="1020" y="233"/>
                  </a:lnTo>
                  <a:lnTo>
                    <a:pt x="1028" y="229"/>
                  </a:lnTo>
                  <a:lnTo>
                    <a:pt x="1028" y="212"/>
                  </a:lnTo>
                  <a:lnTo>
                    <a:pt x="1041" y="212"/>
                  </a:lnTo>
                  <a:lnTo>
                    <a:pt x="1050" y="203"/>
                  </a:lnTo>
                  <a:lnTo>
                    <a:pt x="1050" y="165"/>
                  </a:lnTo>
                  <a:lnTo>
                    <a:pt x="1058" y="161"/>
                  </a:lnTo>
                  <a:lnTo>
                    <a:pt x="1058" y="152"/>
                  </a:lnTo>
                  <a:lnTo>
                    <a:pt x="1075" y="135"/>
                  </a:lnTo>
                  <a:lnTo>
                    <a:pt x="1067" y="127"/>
                  </a:lnTo>
                  <a:lnTo>
                    <a:pt x="1067" y="114"/>
                  </a:lnTo>
                  <a:lnTo>
                    <a:pt x="1050" y="97"/>
                  </a:lnTo>
                  <a:lnTo>
                    <a:pt x="1050" y="68"/>
                  </a:lnTo>
                  <a:lnTo>
                    <a:pt x="1041" y="59"/>
                  </a:lnTo>
                  <a:lnTo>
                    <a:pt x="1041" y="38"/>
                  </a:lnTo>
                  <a:lnTo>
                    <a:pt x="1037" y="30"/>
                  </a:lnTo>
                  <a:lnTo>
                    <a:pt x="1037" y="0"/>
                  </a:lnTo>
                  <a:lnTo>
                    <a:pt x="1020" y="0"/>
                  </a:lnTo>
                  <a:lnTo>
                    <a:pt x="1020" y="21"/>
                  </a:lnTo>
                  <a:lnTo>
                    <a:pt x="1012" y="30"/>
                  </a:lnTo>
                  <a:lnTo>
                    <a:pt x="1012" y="38"/>
                  </a:lnTo>
                  <a:lnTo>
                    <a:pt x="1003" y="47"/>
                  </a:lnTo>
                  <a:lnTo>
                    <a:pt x="1003" y="55"/>
                  </a:lnTo>
                  <a:lnTo>
                    <a:pt x="990" y="68"/>
                  </a:lnTo>
                  <a:lnTo>
                    <a:pt x="990" y="76"/>
                  </a:lnTo>
                  <a:lnTo>
                    <a:pt x="982" y="85"/>
                  </a:lnTo>
                  <a:lnTo>
                    <a:pt x="973" y="85"/>
                  </a:lnTo>
                  <a:lnTo>
                    <a:pt x="944" y="114"/>
                  </a:lnTo>
                  <a:lnTo>
                    <a:pt x="935" y="114"/>
                  </a:lnTo>
                  <a:lnTo>
                    <a:pt x="931" y="123"/>
                  </a:lnTo>
                  <a:lnTo>
                    <a:pt x="914" y="123"/>
                  </a:lnTo>
                  <a:lnTo>
                    <a:pt x="906" y="127"/>
                  </a:lnTo>
                  <a:lnTo>
                    <a:pt x="906" y="135"/>
                  </a:lnTo>
                  <a:lnTo>
                    <a:pt x="897" y="144"/>
                  </a:lnTo>
                  <a:lnTo>
                    <a:pt x="897" y="161"/>
                  </a:lnTo>
                  <a:lnTo>
                    <a:pt x="893" y="165"/>
                  </a:lnTo>
                  <a:lnTo>
                    <a:pt x="893" y="174"/>
                  </a:lnTo>
                  <a:lnTo>
                    <a:pt x="885" y="182"/>
                  </a:lnTo>
                  <a:lnTo>
                    <a:pt x="885" y="191"/>
                  </a:lnTo>
                  <a:lnTo>
                    <a:pt x="876" y="191"/>
                  </a:lnTo>
                  <a:lnTo>
                    <a:pt x="868" y="195"/>
                  </a:lnTo>
                  <a:lnTo>
                    <a:pt x="863" y="195"/>
                  </a:lnTo>
                  <a:lnTo>
                    <a:pt x="855" y="203"/>
                  </a:lnTo>
                  <a:lnTo>
                    <a:pt x="838" y="203"/>
                  </a:lnTo>
                  <a:lnTo>
                    <a:pt x="830" y="212"/>
                  </a:lnTo>
                  <a:lnTo>
                    <a:pt x="825" y="212"/>
                  </a:lnTo>
                  <a:lnTo>
                    <a:pt x="808" y="229"/>
                  </a:lnTo>
                  <a:lnTo>
                    <a:pt x="791" y="229"/>
                  </a:lnTo>
                  <a:lnTo>
                    <a:pt x="787" y="233"/>
                  </a:lnTo>
                  <a:lnTo>
                    <a:pt x="724" y="233"/>
                  </a:lnTo>
                  <a:lnTo>
                    <a:pt x="719" y="229"/>
                  </a:lnTo>
                  <a:lnTo>
                    <a:pt x="694" y="229"/>
                  </a:lnTo>
                  <a:lnTo>
                    <a:pt x="686" y="233"/>
                  </a:lnTo>
                  <a:lnTo>
                    <a:pt x="686" y="241"/>
                  </a:lnTo>
                  <a:lnTo>
                    <a:pt x="681" y="241"/>
                  </a:lnTo>
                  <a:lnTo>
                    <a:pt x="673" y="250"/>
                  </a:lnTo>
                  <a:lnTo>
                    <a:pt x="652" y="250"/>
                  </a:lnTo>
                  <a:lnTo>
                    <a:pt x="635" y="233"/>
                  </a:lnTo>
                  <a:lnTo>
                    <a:pt x="626" y="233"/>
                  </a:lnTo>
                  <a:lnTo>
                    <a:pt x="614" y="220"/>
                  </a:lnTo>
                  <a:lnTo>
                    <a:pt x="605" y="220"/>
                  </a:lnTo>
                  <a:lnTo>
                    <a:pt x="597" y="212"/>
                  </a:lnTo>
                  <a:lnTo>
                    <a:pt x="537" y="212"/>
                  </a:lnTo>
                  <a:lnTo>
                    <a:pt x="537" y="229"/>
                  </a:lnTo>
                  <a:lnTo>
                    <a:pt x="529" y="233"/>
                  </a:lnTo>
                  <a:lnTo>
                    <a:pt x="529" y="241"/>
                  </a:lnTo>
                  <a:lnTo>
                    <a:pt x="521" y="250"/>
                  </a:lnTo>
                  <a:lnTo>
                    <a:pt x="521" y="258"/>
                  </a:lnTo>
                  <a:lnTo>
                    <a:pt x="529" y="267"/>
                  </a:lnTo>
                  <a:lnTo>
                    <a:pt x="521" y="271"/>
                  </a:lnTo>
                  <a:lnTo>
                    <a:pt x="529" y="279"/>
                  </a:lnTo>
                  <a:lnTo>
                    <a:pt x="529" y="309"/>
                  </a:lnTo>
                  <a:lnTo>
                    <a:pt x="529" y="326"/>
                  </a:lnTo>
                  <a:lnTo>
                    <a:pt x="537" y="334"/>
                  </a:lnTo>
                  <a:lnTo>
                    <a:pt x="550" y="334"/>
                  </a:lnTo>
                  <a:lnTo>
                    <a:pt x="559" y="339"/>
                  </a:lnTo>
                  <a:lnTo>
                    <a:pt x="559" y="364"/>
                  </a:lnTo>
                  <a:lnTo>
                    <a:pt x="567" y="368"/>
                  </a:lnTo>
                  <a:lnTo>
                    <a:pt x="567" y="377"/>
                  </a:lnTo>
                  <a:lnTo>
                    <a:pt x="576" y="385"/>
                  </a:lnTo>
                  <a:lnTo>
                    <a:pt x="588" y="385"/>
                  </a:lnTo>
                  <a:lnTo>
                    <a:pt x="588" y="423"/>
                  </a:lnTo>
                  <a:lnTo>
                    <a:pt x="576" y="440"/>
                  </a:lnTo>
                  <a:lnTo>
                    <a:pt x="576" y="453"/>
                  </a:lnTo>
                  <a:lnTo>
                    <a:pt x="567" y="453"/>
                  </a:lnTo>
                  <a:lnTo>
                    <a:pt x="559" y="461"/>
                  </a:lnTo>
                  <a:lnTo>
                    <a:pt x="559" y="470"/>
                  </a:lnTo>
                  <a:lnTo>
                    <a:pt x="529" y="500"/>
                  </a:lnTo>
                  <a:lnTo>
                    <a:pt x="529" y="550"/>
                  </a:lnTo>
                  <a:lnTo>
                    <a:pt x="521" y="559"/>
                  </a:lnTo>
                  <a:lnTo>
                    <a:pt x="521" y="567"/>
                  </a:lnTo>
                  <a:lnTo>
                    <a:pt x="499" y="588"/>
                  </a:lnTo>
                  <a:lnTo>
                    <a:pt x="499" y="597"/>
                  </a:lnTo>
                  <a:lnTo>
                    <a:pt x="491" y="605"/>
                  </a:lnTo>
                  <a:lnTo>
                    <a:pt x="491" y="614"/>
                  </a:lnTo>
                  <a:lnTo>
                    <a:pt x="482" y="614"/>
                  </a:lnTo>
                  <a:lnTo>
                    <a:pt x="470" y="626"/>
                  </a:lnTo>
                  <a:lnTo>
                    <a:pt x="461" y="626"/>
                  </a:lnTo>
                  <a:lnTo>
                    <a:pt x="444" y="643"/>
                  </a:lnTo>
                  <a:lnTo>
                    <a:pt x="436" y="643"/>
                  </a:lnTo>
                  <a:lnTo>
                    <a:pt x="432" y="652"/>
                  </a:lnTo>
                  <a:lnTo>
                    <a:pt x="394" y="652"/>
                  </a:lnTo>
                  <a:lnTo>
                    <a:pt x="385" y="643"/>
                  </a:lnTo>
                  <a:lnTo>
                    <a:pt x="377" y="652"/>
                  </a:lnTo>
                  <a:lnTo>
                    <a:pt x="372" y="652"/>
                  </a:lnTo>
                  <a:lnTo>
                    <a:pt x="355" y="665"/>
                  </a:lnTo>
                  <a:lnTo>
                    <a:pt x="355" y="673"/>
                  </a:lnTo>
                  <a:lnTo>
                    <a:pt x="347" y="682"/>
                  </a:lnTo>
                  <a:lnTo>
                    <a:pt x="347" y="703"/>
                  </a:lnTo>
                  <a:lnTo>
                    <a:pt x="364" y="703"/>
                  </a:lnTo>
                  <a:lnTo>
                    <a:pt x="372" y="694"/>
                  </a:lnTo>
                  <a:lnTo>
                    <a:pt x="385" y="694"/>
                  </a:lnTo>
                  <a:lnTo>
                    <a:pt x="385" y="703"/>
                  </a:lnTo>
                  <a:lnTo>
                    <a:pt x="394" y="711"/>
                  </a:lnTo>
                  <a:lnTo>
                    <a:pt x="394" y="732"/>
                  </a:lnTo>
                  <a:lnTo>
                    <a:pt x="410" y="732"/>
                  </a:lnTo>
                  <a:lnTo>
                    <a:pt x="415" y="741"/>
                  </a:lnTo>
                  <a:lnTo>
                    <a:pt x="415" y="758"/>
                  </a:lnTo>
                  <a:lnTo>
                    <a:pt x="410" y="762"/>
                  </a:lnTo>
                  <a:lnTo>
                    <a:pt x="402" y="762"/>
                  </a:lnTo>
                  <a:lnTo>
                    <a:pt x="377" y="787"/>
                  </a:lnTo>
                  <a:lnTo>
                    <a:pt x="377" y="796"/>
                  </a:lnTo>
                  <a:lnTo>
                    <a:pt x="355" y="796"/>
                  </a:lnTo>
                  <a:lnTo>
                    <a:pt x="347" y="800"/>
                  </a:lnTo>
                  <a:lnTo>
                    <a:pt x="339" y="796"/>
                  </a:lnTo>
                  <a:lnTo>
                    <a:pt x="334" y="796"/>
                  </a:lnTo>
                  <a:lnTo>
                    <a:pt x="334" y="809"/>
                  </a:lnTo>
                  <a:lnTo>
                    <a:pt x="326" y="817"/>
                  </a:lnTo>
                  <a:lnTo>
                    <a:pt x="317" y="817"/>
                  </a:lnTo>
                  <a:lnTo>
                    <a:pt x="309" y="825"/>
                  </a:lnTo>
                  <a:lnTo>
                    <a:pt x="305" y="825"/>
                  </a:lnTo>
                  <a:lnTo>
                    <a:pt x="296" y="830"/>
                  </a:lnTo>
                  <a:lnTo>
                    <a:pt x="279" y="830"/>
                  </a:lnTo>
                  <a:lnTo>
                    <a:pt x="271" y="838"/>
                  </a:lnTo>
                  <a:lnTo>
                    <a:pt x="267" y="838"/>
                  </a:lnTo>
                  <a:lnTo>
                    <a:pt x="258" y="847"/>
                  </a:lnTo>
                  <a:lnTo>
                    <a:pt x="250" y="847"/>
                  </a:lnTo>
                  <a:lnTo>
                    <a:pt x="241" y="855"/>
                  </a:lnTo>
                  <a:lnTo>
                    <a:pt x="228" y="855"/>
                  </a:lnTo>
                  <a:lnTo>
                    <a:pt x="220" y="864"/>
                  </a:lnTo>
                  <a:lnTo>
                    <a:pt x="203" y="864"/>
                  </a:lnTo>
                  <a:lnTo>
                    <a:pt x="199" y="868"/>
                  </a:lnTo>
                  <a:lnTo>
                    <a:pt x="165" y="868"/>
                  </a:lnTo>
                  <a:lnTo>
                    <a:pt x="152" y="885"/>
                  </a:lnTo>
                  <a:lnTo>
                    <a:pt x="152" y="893"/>
                  </a:lnTo>
                  <a:lnTo>
                    <a:pt x="144" y="902"/>
                  </a:lnTo>
                  <a:lnTo>
                    <a:pt x="144" y="906"/>
                  </a:lnTo>
                  <a:lnTo>
                    <a:pt x="135" y="914"/>
                  </a:lnTo>
                  <a:lnTo>
                    <a:pt x="135" y="923"/>
                  </a:lnTo>
                  <a:lnTo>
                    <a:pt x="127" y="927"/>
                  </a:lnTo>
                  <a:lnTo>
                    <a:pt x="127" y="944"/>
                  </a:lnTo>
                  <a:lnTo>
                    <a:pt x="114" y="961"/>
                  </a:lnTo>
                  <a:lnTo>
                    <a:pt x="114" y="965"/>
                  </a:lnTo>
                  <a:lnTo>
                    <a:pt x="106" y="974"/>
                  </a:lnTo>
                  <a:lnTo>
                    <a:pt x="106" y="991"/>
                  </a:lnTo>
                  <a:lnTo>
                    <a:pt x="93" y="991"/>
                  </a:lnTo>
                  <a:lnTo>
                    <a:pt x="85" y="999"/>
                  </a:lnTo>
                  <a:lnTo>
                    <a:pt x="76" y="999"/>
                  </a:lnTo>
                  <a:lnTo>
                    <a:pt x="68" y="1007"/>
                  </a:lnTo>
                  <a:lnTo>
                    <a:pt x="63" y="1007"/>
                  </a:lnTo>
                  <a:lnTo>
                    <a:pt x="55" y="1012"/>
                  </a:lnTo>
                  <a:lnTo>
                    <a:pt x="46" y="1012"/>
                  </a:lnTo>
                  <a:lnTo>
                    <a:pt x="38" y="1020"/>
                  </a:lnTo>
                  <a:lnTo>
                    <a:pt x="8" y="1020"/>
                  </a:lnTo>
                  <a:lnTo>
                    <a:pt x="0" y="1029"/>
                  </a:lnTo>
                  <a:lnTo>
                    <a:pt x="0" y="1037"/>
                  </a:lnTo>
                  <a:lnTo>
                    <a:pt x="25" y="1058"/>
                  </a:lnTo>
                  <a:lnTo>
                    <a:pt x="25" y="1067"/>
                  </a:lnTo>
                  <a:lnTo>
                    <a:pt x="30" y="1071"/>
                  </a:lnTo>
                  <a:lnTo>
                    <a:pt x="55" y="1071"/>
                  </a:lnTo>
                  <a:lnTo>
                    <a:pt x="63" y="1067"/>
                  </a:lnTo>
                  <a:lnTo>
                    <a:pt x="85" y="1067"/>
                  </a:lnTo>
                  <a:lnTo>
                    <a:pt x="93" y="1071"/>
                  </a:lnTo>
                  <a:lnTo>
                    <a:pt x="97" y="1071"/>
                  </a:lnTo>
                  <a:lnTo>
                    <a:pt x="106" y="1079"/>
                  </a:lnTo>
                  <a:lnTo>
                    <a:pt x="114" y="1079"/>
                  </a:lnTo>
                  <a:lnTo>
                    <a:pt x="123" y="1088"/>
                  </a:lnTo>
                  <a:lnTo>
                    <a:pt x="144" y="1088"/>
                  </a:lnTo>
                  <a:lnTo>
                    <a:pt x="152" y="1096"/>
                  </a:lnTo>
                  <a:lnTo>
                    <a:pt x="152" y="1105"/>
                  </a:lnTo>
                  <a:lnTo>
                    <a:pt x="161" y="1109"/>
                  </a:lnTo>
                  <a:lnTo>
                    <a:pt x="161" y="1126"/>
                  </a:lnTo>
                  <a:lnTo>
                    <a:pt x="165" y="1134"/>
                  </a:lnTo>
                  <a:lnTo>
                    <a:pt x="165" y="1143"/>
                  </a:lnTo>
                  <a:lnTo>
                    <a:pt x="144" y="1164"/>
                  </a:lnTo>
                  <a:lnTo>
                    <a:pt x="144" y="1173"/>
                  </a:lnTo>
                  <a:lnTo>
                    <a:pt x="161" y="1173"/>
                  </a:lnTo>
                  <a:lnTo>
                    <a:pt x="165" y="1177"/>
                  </a:lnTo>
                  <a:lnTo>
                    <a:pt x="182" y="1177"/>
                  </a:lnTo>
                  <a:lnTo>
                    <a:pt x="190" y="1185"/>
                  </a:lnTo>
                  <a:lnTo>
                    <a:pt x="203" y="1185"/>
                  </a:lnTo>
                  <a:lnTo>
                    <a:pt x="212" y="1194"/>
                  </a:lnTo>
                  <a:lnTo>
                    <a:pt x="212" y="1211"/>
                  </a:lnTo>
                  <a:lnTo>
                    <a:pt x="203" y="1215"/>
                  </a:lnTo>
                  <a:lnTo>
                    <a:pt x="203" y="1232"/>
                  </a:lnTo>
                  <a:lnTo>
                    <a:pt x="199" y="1240"/>
                  </a:lnTo>
                  <a:lnTo>
                    <a:pt x="199" y="1253"/>
                  </a:lnTo>
                  <a:lnTo>
                    <a:pt x="212" y="1253"/>
                  </a:lnTo>
                  <a:lnTo>
                    <a:pt x="212" y="1283"/>
                  </a:lnTo>
                  <a:lnTo>
                    <a:pt x="199" y="1300"/>
                  </a:lnTo>
                  <a:lnTo>
                    <a:pt x="199" y="1321"/>
                  </a:lnTo>
                  <a:lnTo>
                    <a:pt x="212" y="1338"/>
                  </a:lnTo>
                  <a:lnTo>
                    <a:pt x="220" y="1338"/>
                  </a:lnTo>
                  <a:lnTo>
                    <a:pt x="241" y="1359"/>
                  </a:lnTo>
                  <a:lnTo>
                    <a:pt x="241" y="143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DC8E9264-189C-47FC-A645-7C779E11F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4" y="2707"/>
              <a:ext cx="97" cy="142"/>
            </a:xfrm>
            <a:custGeom>
              <a:avLst/>
              <a:gdLst>
                <a:gd name="T0" fmla="*/ 30 w 432"/>
                <a:gd name="T1" fmla="*/ 465 h 626"/>
                <a:gd name="T2" fmla="*/ 56 w 432"/>
                <a:gd name="T3" fmla="*/ 406 h 626"/>
                <a:gd name="T4" fmla="*/ 68 w 432"/>
                <a:gd name="T5" fmla="*/ 364 h 626"/>
                <a:gd name="T6" fmla="*/ 30 w 432"/>
                <a:gd name="T7" fmla="*/ 309 h 626"/>
                <a:gd name="T8" fmla="*/ 26 w 432"/>
                <a:gd name="T9" fmla="*/ 287 h 626"/>
                <a:gd name="T10" fmla="*/ 9 w 432"/>
                <a:gd name="T11" fmla="*/ 258 h 626"/>
                <a:gd name="T12" fmla="*/ 0 w 432"/>
                <a:gd name="T13" fmla="*/ 135 h 626"/>
                <a:gd name="T14" fmla="*/ 64 w 432"/>
                <a:gd name="T15" fmla="*/ 105 h 626"/>
                <a:gd name="T16" fmla="*/ 77 w 432"/>
                <a:gd name="T17" fmla="*/ 38 h 626"/>
                <a:gd name="T18" fmla="*/ 98 w 432"/>
                <a:gd name="T19" fmla="*/ 0 h 626"/>
                <a:gd name="T20" fmla="*/ 132 w 432"/>
                <a:gd name="T21" fmla="*/ 16 h 626"/>
                <a:gd name="T22" fmla="*/ 153 w 432"/>
                <a:gd name="T23" fmla="*/ 21 h 626"/>
                <a:gd name="T24" fmla="*/ 174 w 432"/>
                <a:gd name="T25" fmla="*/ 38 h 626"/>
                <a:gd name="T26" fmla="*/ 199 w 432"/>
                <a:gd name="T27" fmla="*/ 84 h 626"/>
                <a:gd name="T28" fmla="*/ 183 w 432"/>
                <a:gd name="T29" fmla="*/ 152 h 626"/>
                <a:gd name="T30" fmla="*/ 115 w 432"/>
                <a:gd name="T31" fmla="*/ 190 h 626"/>
                <a:gd name="T32" fmla="*/ 123 w 432"/>
                <a:gd name="T33" fmla="*/ 241 h 626"/>
                <a:gd name="T34" fmla="*/ 153 w 432"/>
                <a:gd name="T35" fmla="*/ 270 h 626"/>
                <a:gd name="T36" fmla="*/ 174 w 432"/>
                <a:gd name="T37" fmla="*/ 279 h 626"/>
                <a:gd name="T38" fmla="*/ 250 w 432"/>
                <a:gd name="T39" fmla="*/ 270 h 626"/>
                <a:gd name="T40" fmla="*/ 267 w 432"/>
                <a:gd name="T41" fmla="*/ 258 h 626"/>
                <a:gd name="T42" fmla="*/ 288 w 432"/>
                <a:gd name="T43" fmla="*/ 241 h 626"/>
                <a:gd name="T44" fmla="*/ 276 w 432"/>
                <a:gd name="T45" fmla="*/ 317 h 626"/>
                <a:gd name="T46" fmla="*/ 288 w 432"/>
                <a:gd name="T47" fmla="*/ 317 h 626"/>
                <a:gd name="T48" fmla="*/ 326 w 432"/>
                <a:gd name="T49" fmla="*/ 309 h 626"/>
                <a:gd name="T50" fmla="*/ 352 w 432"/>
                <a:gd name="T51" fmla="*/ 266 h 626"/>
                <a:gd name="T52" fmla="*/ 390 w 432"/>
                <a:gd name="T53" fmla="*/ 270 h 626"/>
                <a:gd name="T54" fmla="*/ 390 w 432"/>
                <a:gd name="T55" fmla="*/ 296 h 626"/>
                <a:gd name="T56" fmla="*/ 432 w 432"/>
                <a:gd name="T57" fmla="*/ 300 h 626"/>
                <a:gd name="T58" fmla="*/ 424 w 432"/>
                <a:gd name="T59" fmla="*/ 355 h 626"/>
                <a:gd name="T60" fmla="*/ 390 w 432"/>
                <a:gd name="T61" fmla="*/ 355 h 626"/>
                <a:gd name="T62" fmla="*/ 343 w 432"/>
                <a:gd name="T63" fmla="*/ 347 h 626"/>
                <a:gd name="T64" fmla="*/ 288 w 432"/>
                <a:gd name="T65" fmla="*/ 364 h 626"/>
                <a:gd name="T66" fmla="*/ 267 w 432"/>
                <a:gd name="T67" fmla="*/ 393 h 626"/>
                <a:gd name="T68" fmla="*/ 267 w 432"/>
                <a:gd name="T69" fmla="*/ 465 h 626"/>
                <a:gd name="T70" fmla="*/ 259 w 432"/>
                <a:gd name="T71" fmla="*/ 491 h 626"/>
                <a:gd name="T72" fmla="*/ 229 w 432"/>
                <a:gd name="T73" fmla="*/ 482 h 626"/>
                <a:gd name="T74" fmla="*/ 208 w 432"/>
                <a:gd name="T75" fmla="*/ 482 h 626"/>
                <a:gd name="T76" fmla="*/ 191 w 432"/>
                <a:gd name="T77" fmla="*/ 512 h 626"/>
                <a:gd name="T78" fmla="*/ 183 w 432"/>
                <a:gd name="T79" fmla="*/ 550 h 626"/>
                <a:gd name="T80" fmla="*/ 199 w 432"/>
                <a:gd name="T81" fmla="*/ 579 h 626"/>
                <a:gd name="T82" fmla="*/ 208 w 432"/>
                <a:gd name="T83" fmla="*/ 609 h 626"/>
                <a:gd name="T84" fmla="*/ 191 w 432"/>
                <a:gd name="T85" fmla="*/ 609 h 626"/>
                <a:gd name="T86" fmla="*/ 170 w 432"/>
                <a:gd name="T87" fmla="*/ 609 h 626"/>
                <a:gd name="T88" fmla="*/ 77 w 432"/>
                <a:gd name="T89" fmla="*/ 626 h 626"/>
                <a:gd name="T90" fmla="*/ 56 w 432"/>
                <a:gd name="T91" fmla="*/ 609 h 626"/>
                <a:gd name="T92" fmla="*/ 64 w 432"/>
                <a:gd name="T93" fmla="*/ 567 h 626"/>
                <a:gd name="T94" fmla="*/ 64 w 432"/>
                <a:gd name="T95" fmla="*/ 529 h 626"/>
                <a:gd name="T96" fmla="*/ 17 w 432"/>
                <a:gd name="T97" fmla="*/ 537 h 626"/>
                <a:gd name="T98" fmla="*/ 9 w 432"/>
                <a:gd name="T99" fmla="*/ 482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2" h="626">
                  <a:moveTo>
                    <a:pt x="9" y="482"/>
                  </a:moveTo>
                  <a:lnTo>
                    <a:pt x="26" y="465"/>
                  </a:lnTo>
                  <a:lnTo>
                    <a:pt x="30" y="465"/>
                  </a:lnTo>
                  <a:lnTo>
                    <a:pt x="30" y="461"/>
                  </a:lnTo>
                  <a:lnTo>
                    <a:pt x="56" y="440"/>
                  </a:lnTo>
                  <a:lnTo>
                    <a:pt x="56" y="406"/>
                  </a:lnTo>
                  <a:lnTo>
                    <a:pt x="64" y="402"/>
                  </a:lnTo>
                  <a:lnTo>
                    <a:pt x="64" y="368"/>
                  </a:lnTo>
                  <a:lnTo>
                    <a:pt x="68" y="364"/>
                  </a:lnTo>
                  <a:lnTo>
                    <a:pt x="68" y="338"/>
                  </a:lnTo>
                  <a:lnTo>
                    <a:pt x="39" y="309"/>
                  </a:lnTo>
                  <a:lnTo>
                    <a:pt x="30" y="309"/>
                  </a:lnTo>
                  <a:lnTo>
                    <a:pt x="30" y="300"/>
                  </a:lnTo>
                  <a:lnTo>
                    <a:pt x="26" y="296"/>
                  </a:lnTo>
                  <a:lnTo>
                    <a:pt x="26" y="287"/>
                  </a:lnTo>
                  <a:lnTo>
                    <a:pt x="17" y="279"/>
                  </a:lnTo>
                  <a:lnTo>
                    <a:pt x="17" y="266"/>
                  </a:lnTo>
                  <a:lnTo>
                    <a:pt x="9" y="258"/>
                  </a:lnTo>
                  <a:lnTo>
                    <a:pt x="9" y="165"/>
                  </a:lnTo>
                  <a:lnTo>
                    <a:pt x="0" y="160"/>
                  </a:lnTo>
                  <a:lnTo>
                    <a:pt x="0" y="135"/>
                  </a:lnTo>
                  <a:lnTo>
                    <a:pt x="9" y="127"/>
                  </a:lnTo>
                  <a:lnTo>
                    <a:pt x="39" y="127"/>
                  </a:lnTo>
                  <a:lnTo>
                    <a:pt x="64" y="105"/>
                  </a:lnTo>
                  <a:lnTo>
                    <a:pt x="64" y="63"/>
                  </a:lnTo>
                  <a:lnTo>
                    <a:pt x="77" y="46"/>
                  </a:lnTo>
                  <a:lnTo>
                    <a:pt x="77" y="38"/>
                  </a:lnTo>
                  <a:lnTo>
                    <a:pt x="85" y="29"/>
                  </a:lnTo>
                  <a:lnTo>
                    <a:pt x="85" y="16"/>
                  </a:lnTo>
                  <a:lnTo>
                    <a:pt x="98" y="0"/>
                  </a:lnTo>
                  <a:lnTo>
                    <a:pt x="106" y="8"/>
                  </a:lnTo>
                  <a:lnTo>
                    <a:pt x="123" y="8"/>
                  </a:lnTo>
                  <a:lnTo>
                    <a:pt x="132" y="16"/>
                  </a:lnTo>
                  <a:lnTo>
                    <a:pt x="136" y="16"/>
                  </a:lnTo>
                  <a:lnTo>
                    <a:pt x="144" y="21"/>
                  </a:lnTo>
                  <a:lnTo>
                    <a:pt x="153" y="21"/>
                  </a:lnTo>
                  <a:lnTo>
                    <a:pt x="161" y="29"/>
                  </a:lnTo>
                  <a:lnTo>
                    <a:pt x="170" y="29"/>
                  </a:lnTo>
                  <a:lnTo>
                    <a:pt x="174" y="38"/>
                  </a:lnTo>
                  <a:lnTo>
                    <a:pt x="191" y="38"/>
                  </a:lnTo>
                  <a:lnTo>
                    <a:pt x="191" y="76"/>
                  </a:lnTo>
                  <a:lnTo>
                    <a:pt x="199" y="84"/>
                  </a:lnTo>
                  <a:lnTo>
                    <a:pt x="199" y="143"/>
                  </a:lnTo>
                  <a:lnTo>
                    <a:pt x="191" y="143"/>
                  </a:lnTo>
                  <a:lnTo>
                    <a:pt x="183" y="152"/>
                  </a:lnTo>
                  <a:lnTo>
                    <a:pt x="174" y="152"/>
                  </a:lnTo>
                  <a:lnTo>
                    <a:pt x="136" y="190"/>
                  </a:lnTo>
                  <a:lnTo>
                    <a:pt x="115" y="190"/>
                  </a:lnTo>
                  <a:lnTo>
                    <a:pt x="115" y="220"/>
                  </a:lnTo>
                  <a:lnTo>
                    <a:pt x="106" y="228"/>
                  </a:lnTo>
                  <a:lnTo>
                    <a:pt x="123" y="241"/>
                  </a:lnTo>
                  <a:lnTo>
                    <a:pt x="132" y="241"/>
                  </a:lnTo>
                  <a:lnTo>
                    <a:pt x="153" y="266"/>
                  </a:lnTo>
                  <a:lnTo>
                    <a:pt x="153" y="270"/>
                  </a:lnTo>
                  <a:lnTo>
                    <a:pt x="161" y="270"/>
                  </a:lnTo>
                  <a:lnTo>
                    <a:pt x="170" y="279"/>
                  </a:lnTo>
                  <a:lnTo>
                    <a:pt x="174" y="279"/>
                  </a:lnTo>
                  <a:lnTo>
                    <a:pt x="183" y="287"/>
                  </a:lnTo>
                  <a:lnTo>
                    <a:pt x="238" y="287"/>
                  </a:lnTo>
                  <a:lnTo>
                    <a:pt x="250" y="270"/>
                  </a:lnTo>
                  <a:lnTo>
                    <a:pt x="259" y="270"/>
                  </a:lnTo>
                  <a:lnTo>
                    <a:pt x="267" y="266"/>
                  </a:lnTo>
                  <a:lnTo>
                    <a:pt x="267" y="258"/>
                  </a:lnTo>
                  <a:lnTo>
                    <a:pt x="276" y="249"/>
                  </a:lnTo>
                  <a:lnTo>
                    <a:pt x="276" y="241"/>
                  </a:lnTo>
                  <a:lnTo>
                    <a:pt x="288" y="241"/>
                  </a:lnTo>
                  <a:lnTo>
                    <a:pt x="288" y="300"/>
                  </a:lnTo>
                  <a:lnTo>
                    <a:pt x="280" y="309"/>
                  </a:lnTo>
                  <a:lnTo>
                    <a:pt x="276" y="317"/>
                  </a:lnTo>
                  <a:lnTo>
                    <a:pt x="276" y="325"/>
                  </a:lnTo>
                  <a:lnTo>
                    <a:pt x="280" y="325"/>
                  </a:lnTo>
                  <a:lnTo>
                    <a:pt x="288" y="317"/>
                  </a:lnTo>
                  <a:lnTo>
                    <a:pt x="309" y="317"/>
                  </a:lnTo>
                  <a:lnTo>
                    <a:pt x="318" y="309"/>
                  </a:lnTo>
                  <a:lnTo>
                    <a:pt x="326" y="309"/>
                  </a:lnTo>
                  <a:lnTo>
                    <a:pt x="326" y="296"/>
                  </a:lnTo>
                  <a:lnTo>
                    <a:pt x="352" y="270"/>
                  </a:lnTo>
                  <a:lnTo>
                    <a:pt x="352" y="266"/>
                  </a:lnTo>
                  <a:lnTo>
                    <a:pt x="356" y="258"/>
                  </a:lnTo>
                  <a:lnTo>
                    <a:pt x="390" y="258"/>
                  </a:lnTo>
                  <a:lnTo>
                    <a:pt x="390" y="270"/>
                  </a:lnTo>
                  <a:lnTo>
                    <a:pt x="381" y="279"/>
                  </a:lnTo>
                  <a:lnTo>
                    <a:pt x="381" y="287"/>
                  </a:lnTo>
                  <a:lnTo>
                    <a:pt x="390" y="296"/>
                  </a:lnTo>
                  <a:lnTo>
                    <a:pt x="411" y="296"/>
                  </a:lnTo>
                  <a:lnTo>
                    <a:pt x="420" y="300"/>
                  </a:lnTo>
                  <a:lnTo>
                    <a:pt x="432" y="300"/>
                  </a:lnTo>
                  <a:lnTo>
                    <a:pt x="432" y="338"/>
                  </a:lnTo>
                  <a:lnTo>
                    <a:pt x="424" y="347"/>
                  </a:lnTo>
                  <a:lnTo>
                    <a:pt x="424" y="355"/>
                  </a:lnTo>
                  <a:lnTo>
                    <a:pt x="420" y="364"/>
                  </a:lnTo>
                  <a:lnTo>
                    <a:pt x="394" y="364"/>
                  </a:lnTo>
                  <a:lnTo>
                    <a:pt x="390" y="355"/>
                  </a:lnTo>
                  <a:lnTo>
                    <a:pt x="356" y="355"/>
                  </a:lnTo>
                  <a:lnTo>
                    <a:pt x="352" y="347"/>
                  </a:lnTo>
                  <a:lnTo>
                    <a:pt x="343" y="347"/>
                  </a:lnTo>
                  <a:lnTo>
                    <a:pt x="335" y="355"/>
                  </a:lnTo>
                  <a:lnTo>
                    <a:pt x="297" y="355"/>
                  </a:lnTo>
                  <a:lnTo>
                    <a:pt x="288" y="364"/>
                  </a:lnTo>
                  <a:lnTo>
                    <a:pt x="280" y="364"/>
                  </a:lnTo>
                  <a:lnTo>
                    <a:pt x="267" y="376"/>
                  </a:lnTo>
                  <a:lnTo>
                    <a:pt x="267" y="393"/>
                  </a:lnTo>
                  <a:lnTo>
                    <a:pt x="276" y="402"/>
                  </a:lnTo>
                  <a:lnTo>
                    <a:pt x="276" y="461"/>
                  </a:lnTo>
                  <a:lnTo>
                    <a:pt x="267" y="465"/>
                  </a:lnTo>
                  <a:lnTo>
                    <a:pt x="267" y="474"/>
                  </a:lnTo>
                  <a:lnTo>
                    <a:pt x="259" y="482"/>
                  </a:lnTo>
                  <a:lnTo>
                    <a:pt x="259" y="491"/>
                  </a:lnTo>
                  <a:lnTo>
                    <a:pt x="250" y="499"/>
                  </a:lnTo>
                  <a:lnTo>
                    <a:pt x="246" y="499"/>
                  </a:lnTo>
                  <a:lnTo>
                    <a:pt x="229" y="482"/>
                  </a:lnTo>
                  <a:lnTo>
                    <a:pt x="229" y="474"/>
                  </a:lnTo>
                  <a:lnTo>
                    <a:pt x="208" y="474"/>
                  </a:lnTo>
                  <a:lnTo>
                    <a:pt x="208" y="482"/>
                  </a:lnTo>
                  <a:lnTo>
                    <a:pt x="199" y="491"/>
                  </a:lnTo>
                  <a:lnTo>
                    <a:pt x="191" y="491"/>
                  </a:lnTo>
                  <a:lnTo>
                    <a:pt x="191" y="512"/>
                  </a:lnTo>
                  <a:lnTo>
                    <a:pt x="199" y="520"/>
                  </a:lnTo>
                  <a:lnTo>
                    <a:pt x="183" y="537"/>
                  </a:lnTo>
                  <a:lnTo>
                    <a:pt x="183" y="550"/>
                  </a:lnTo>
                  <a:lnTo>
                    <a:pt x="191" y="558"/>
                  </a:lnTo>
                  <a:lnTo>
                    <a:pt x="191" y="575"/>
                  </a:lnTo>
                  <a:lnTo>
                    <a:pt x="199" y="579"/>
                  </a:lnTo>
                  <a:lnTo>
                    <a:pt x="199" y="588"/>
                  </a:lnTo>
                  <a:lnTo>
                    <a:pt x="212" y="605"/>
                  </a:lnTo>
                  <a:lnTo>
                    <a:pt x="208" y="609"/>
                  </a:lnTo>
                  <a:lnTo>
                    <a:pt x="208" y="618"/>
                  </a:lnTo>
                  <a:lnTo>
                    <a:pt x="199" y="618"/>
                  </a:lnTo>
                  <a:lnTo>
                    <a:pt x="191" y="609"/>
                  </a:lnTo>
                  <a:lnTo>
                    <a:pt x="191" y="605"/>
                  </a:lnTo>
                  <a:lnTo>
                    <a:pt x="174" y="605"/>
                  </a:lnTo>
                  <a:lnTo>
                    <a:pt x="170" y="609"/>
                  </a:lnTo>
                  <a:lnTo>
                    <a:pt x="123" y="609"/>
                  </a:lnTo>
                  <a:lnTo>
                    <a:pt x="106" y="626"/>
                  </a:lnTo>
                  <a:lnTo>
                    <a:pt x="77" y="626"/>
                  </a:lnTo>
                  <a:lnTo>
                    <a:pt x="68" y="618"/>
                  </a:lnTo>
                  <a:lnTo>
                    <a:pt x="64" y="618"/>
                  </a:lnTo>
                  <a:lnTo>
                    <a:pt x="56" y="609"/>
                  </a:lnTo>
                  <a:lnTo>
                    <a:pt x="56" y="596"/>
                  </a:lnTo>
                  <a:lnTo>
                    <a:pt x="64" y="588"/>
                  </a:lnTo>
                  <a:lnTo>
                    <a:pt x="64" y="567"/>
                  </a:lnTo>
                  <a:lnTo>
                    <a:pt x="68" y="558"/>
                  </a:lnTo>
                  <a:lnTo>
                    <a:pt x="64" y="550"/>
                  </a:lnTo>
                  <a:lnTo>
                    <a:pt x="64" y="529"/>
                  </a:lnTo>
                  <a:lnTo>
                    <a:pt x="30" y="529"/>
                  </a:lnTo>
                  <a:lnTo>
                    <a:pt x="26" y="537"/>
                  </a:lnTo>
                  <a:lnTo>
                    <a:pt x="17" y="537"/>
                  </a:lnTo>
                  <a:lnTo>
                    <a:pt x="17" y="520"/>
                  </a:lnTo>
                  <a:lnTo>
                    <a:pt x="9" y="512"/>
                  </a:lnTo>
                  <a:lnTo>
                    <a:pt x="9" y="48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B1A095D8-C5FF-4CD4-AA5D-517F4D2E9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5" y="2555"/>
              <a:ext cx="435" cy="538"/>
            </a:xfrm>
            <a:custGeom>
              <a:avLst/>
              <a:gdLst>
                <a:gd name="T0" fmla="*/ 728 w 1930"/>
                <a:gd name="T1" fmla="*/ 597 h 2388"/>
                <a:gd name="T2" fmla="*/ 817 w 1930"/>
                <a:gd name="T3" fmla="*/ 500 h 2388"/>
                <a:gd name="T4" fmla="*/ 902 w 1930"/>
                <a:gd name="T5" fmla="*/ 394 h 2388"/>
                <a:gd name="T6" fmla="*/ 923 w 1930"/>
                <a:gd name="T7" fmla="*/ 191 h 2388"/>
                <a:gd name="T8" fmla="*/ 969 w 1930"/>
                <a:gd name="T9" fmla="*/ 85 h 2388"/>
                <a:gd name="T10" fmla="*/ 1075 w 1930"/>
                <a:gd name="T11" fmla="*/ 0 h 2388"/>
                <a:gd name="T12" fmla="*/ 1181 w 1930"/>
                <a:gd name="T13" fmla="*/ 85 h 2388"/>
                <a:gd name="T14" fmla="*/ 1410 w 1930"/>
                <a:gd name="T15" fmla="*/ 55 h 2388"/>
                <a:gd name="T16" fmla="*/ 1575 w 1930"/>
                <a:gd name="T17" fmla="*/ 229 h 2388"/>
                <a:gd name="T18" fmla="*/ 1583 w 1930"/>
                <a:gd name="T19" fmla="*/ 402 h 2388"/>
                <a:gd name="T20" fmla="*/ 1689 w 1930"/>
                <a:gd name="T21" fmla="*/ 432 h 2388"/>
                <a:gd name="T22" fmla="*/ 1668 w 1930"/>
                <a:gd name="T23" fmla="*/ 559 h 2388"/>
                <a:gd name="T24" fmla="*/ 1672 w 1930"/>
                <a:gd name="T25" fmla="*/ 762 h 2388"/>
                <a:gd name="T26" fmla="*/ 1736 w 1930"/>
                <a:gd name="T27" fmla="*/ 923 h 2388"/>
                <a:gd name="T28" fmla="*/ 1808 w 1930"/>
                <a:gd name="T29" fmla="*/ 1105 h 2388"/>
                <a:gd name="T30" fmla="*/ 1863 w 1930"/>
                <a:gd name="T31" fmla="*/ 1232 h 2388"/>
                <a:gd name="T32" fmla="*/ 1922 w 1930"/>
                <a:gd name="T33" fmla="*/ 1329 h 2388"/>
                <a:gd name="T34" fmla="*/ 1803 w 1930"/>
                <a:gd name="T35" fmla="*/ 1465 h 2388"/>
                <a:gd name="T36" fmla="*/ 1765 w 1930"/>
                <a:gd name="T37" fmla="*/ 1596 h 2388"/>
                <a:gd name="T38" fmla="*/ 1710 w 1930"/>
                <a:gd name="T39" fmla="*/ 1655 h 2388"/>
                <a:gd name="T40" fmla="*/ 1668 w 1930"/>
                <a:gd name="T41" fmla="*/ 1723 h 2388"/>
                <a:gd name="T42" fmla="*/ 1545 w 1930"/>
                <a:gd name="T43" fmla="*/ 1753 h 2388"/>
                <a:gd name="T44" fmla="*/ 1346 w 1930"/>
                <a:gd name="T45" fmla="*/ 1702 h 2388"/>
                <a:gd name="T46" fmla="*/ 1372 w 1930"/>
                <a:gd name="T47" fmla="*/ 1867 h 2388"/>
                <a:gd name="T48" fmla="*/ 1240 w 1930"/>
                <a:gd name="T49" fmla="*/ 1897 h 2388"/>
                <a:gd name="T50" fmla="*/ 1084 w 1930"/>
                <a:gd name="T51" fmla="*/ 1914 h 2388"/>
                <a:gd name="T52" fmla="*/ 991 w 1930"/>
                <a:gd name="T53" fmla="*/ 1850 h 2388"/>
                <a:gd name="T54" fmla="*/ 893 w 1930"/>
                <a:gd name="T55" fmla="*/ 1858 h 2388"/>
                <a:gd name="T56" fmla="*/ 910 w 1930"/>
                <a:gd name="T57" fmla="*/ 1943 h 2388"/>
                <a:gd name="T58" fmla="*/ 796 w 1930"/>
                <a:gd name="T59" fmla="*/ 1994 h 2388"/>
                <a:gd name="T60" fmla="*/ 699 w 1930"/>
                <a:gd name="T61" fmla="*/ 2019 h 2388"/>
                <a:gd name="T62" fmla="*/ 720 w 1930"/>
                <a:gd name="T63" fmla="*/ 2146 h 2388"/>
                <a:gd name="T64" fmla="*/ 644 w 1930"/>
                <a:gd name="T65" fmla="*/ 2193 h 2388"/>
                <a:gd name="T66" fmla="*/ 508 w 1930"/>
                <a:gd name="T67" fmla="*/ 2214 h 2388"/>
                <a:gd name="T68" fmla="*/ 402 w 1930"/>
                <a:gd name="T69" fmla="*/ 2388 h 2388"/>
                <a:gd name="T70" fmla="*/ 280 w 1930"/>
                <a:gd name="T71" fmla="*/ 2358 h 2388"/>
                <a:gd name="T72" fmla="*/ 212 w 1930"/>
                <a:gd name="T73" fmla="*/ 2235 h 2388"/>
                <a:gd name="T74" fmla="*/ 76 w 1930"/>
                <a:gd name="T75" fmla="*/ 2206 h 2388"/>
                <a:gd name="T76" fmla="*/ 0 w 1930"/>
                <a:gd name="T77" fmla="*/ 2062 h 2388"/>
                <a:gd name="T78" fmla="*/ 26 w 1930"/>
                <a:gd name="T79" fmla="*/ 1905 h 2388"/>
                <a:gd name="T80" fmla="*/ 85 w 1930"/>
                <a:gd name="T81" fmla="*/ 1850 h 2388"/>
                <a:gd name="T82" fmla="*/ 123 w 1930"/>
                <a:gd name="T83" fmla="*/ 1846 h 2388"/>
                <a:gd name="T84" fmla="*/ 220 w 1930"/>
                <a:gd name="T85" fmla="*/ 1744 h 2388"/>
                <a:gd name="T86" fmla="*/ 335 w 1930"/>
                <a:gd name="T87" fmla="*/ 1664 h 2388"/>
                <a:gd name="T88" fmla="*/ 394 w 1930"/>
                <a:gd name="T89" fmla="*/ 1558 h 2388"/>
                <a:gd name="T90" fmla="*/ 491 w 1930"/>
                <a:gd name="T91" fmla="*/ 1494 h 2388"/>
                <a:gd name="T92" fmla="*/ 576 w 1930"/>
                <a:gd name="T93" fmla="*/ 1359 h 2388"/>
                <a:gd name="T94" fmla="*/ 631 w 1930"/>
                <a:gd name="T95" fmla="*/ 1202 h 2388"/>
                <a:gd name="T96" fmla="*/ 682 w 1930"/>
                <a:gd name="T97" fmla="*/ 1215 h 2388"/>
                <a:gd name="T98" fmla="*/ 737 w 1930"/>
                <a:gd name="T99" fmla="*/ 1308 h 2388"/>
                <a:gd name="T100" fmla="*/ 855 w 1930"/>
                <a:gd name="T101" fmla="*/ 1270 h 2388"/>
                <a:gd name="T102" fmla="*/ 864 w 1930"/>
                <a:gd name="T103" fmla="*/ 1156 h 2388"/>
                <a:gd name="T104" fmla="*/ 923 w 1930"/>
                <a:gd name="T105" fmla="*/ 1075 h 2388"/>
                <a:gd name="T106" fmla="*/ 1075 w 1930"/>
                <a:gd name="T107" fmla="*/ 1042 h 2388"/>
                <a:gd name="T108" fmla="*/ 1046 w 1930"/>
                <a:gd name="T109" fmla="*/ 936 h 2388"/>
                <a:gd name="T110" fmla="*/ 931 w 1930"/>
                <a:gd name="T111" fmla="*/ 999 h 2388"/>
                <a:gd name="T112" fmla="*/ 843 w 1930"/>
                <a:gd name="T113" fmla="*/ 970 h 2388"/>
                <a:gd name="T114" fmla="*/ 796 w 1930"/>
                <a:gd name="T115" fmla="*/ 868 h 2388"/>
                <a:gd name="T116" fmla="*/ 813 w 1930"/>
                <a:gd name="T117" fmla="*/ 703 h 2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0" h="2388">
                  <a:moveTo>
                    <a:pt x="758" y="682"/>
                  </a:moveTo>
                  <a:lnTo>
                    <a:pt x="749" y="673"/>
                  </a:lnTo>
                  <a:lnTo>
                    <a:pt x="749" y="665"/>
                  </a:lnTo>
                  <a:lnTo>
                    <a:pt x="741" y="656"/>
                  </a:lnTo>
                  <a:lnTo>
                    <a:pt x="741" y="652"/>
                  </a:lnTo>
                  <a:lnTo>
                    <a:pt x="737" y="644"/>
                  </a:lnTo>
                  <a:lnTo>
                    <a:pt x="737" y="635"/>
                  </a:lnTo>
                  <a:lnTo>
                    <a:pt x="728" y="627"/>
                  </a:lnTo>
                  <a:lnTo>
                    <a:pt x="720" y="627"/>
                  </a:lnTo>
                  <a:lnTo>
                    <a:pt x="720" y="606"/>
                  </a:lnTo>
                  <a:lnTo>
                    <a:pt x="728" y="597"/>
                  </a:lnTo>
                  <a:lnTo>
                    <a:pt x="749" y="597"/>
                  </a:lnTo>
                  <a:lnTo>
                    <a:pt x="758" y="589"/>
                  </a:lnTo>
                  <a:lnTo>
                    <a:pt x="766" y="589"/>
                  </a:lnTo>
                  <a:lnTo>
                    <a:pt x="775" y="580"/>
                  </a:lnTo>
                  <a:lnTo>
                    <a:pt x="775" y="576"/>
                  </a:lnTo>
                  <a:lnTo>
                    <a:pt x="779" y="567"/>
                  </a:lnTo>
                  <a:lnTo>
                    <a:pt x="779" y="538"/>
                  </a:lnTo>
                  <a:lnTo>
                    <a:pt x="804" y="512"/>
                  </a:lnTo>
                  <a:lnTo>
                    <a:pt x="813" y="512"/>
                  </a:lnTo>
                  <a:lnTo>
                    <a:pt x="817" y="508"/>
                  </a:lnTo>
                  <a:lnTo>
                    <a:pt x="817" y="500"/>
                  </a:lnTo>
                  <a:lnTo>
                    <a:pt x="834" y="483"/>
                  </a:lnTo>
                  <a:lnTo>
                    <a:pt x="843" y="483"/>
                  </a:lnTo>
                  <a:lnTo>
                    <a:pt x="864" y="462"/>
                  </a:lnTo>
                  <a:lnTo>
                    <a:pt x="864" y="440"/>
                  </a:lnTo>
                  <a:lnTo>
                    <a:pt x="855" y="432"/>
                  </a:lnTo>
                  <a:lnTo>
                    <a:pt x="855" y="424"/>
                  </a:lnTo>
                  <a:lnTo>
                    <a:pt x="872" y="407"/>
                  </a:lnTo>
                  <a:lnTo>
                    <a:pt x="881" y="407"/>
                  </a:lnTo>
                  <a:lnTo>
                    <a:pt x="885" y="402"/>
                  </a:lnTo>
                  <a:lnTo>
                    <a:pt x="893" y="402"/>
                  </a:lnTo>
                  <a:lnTo>
                    <a:pt x="902" y="394"/>
                  </a:lnTo>
                  <a:lnTo>
                    <a:pt x="902" y="347"/>
                  </a:lnTo>
                  <a:lnTo>
                    <a:pt x="910" y="339"/>
                  </a:lnTo>
                  <a:lnTo>
                    <a:pt x="910" y="318"/>
                  </a:lnTo>
                  <a:lnTo>
                    <a:pt x="919" y="309"/>
                  </a:lnTo>
                  <a:lnTo>
                    <a:pt x="919" y="301"/>
                  </a:lnTo>
                  <a:lnTo>
                    <a:pt x="910" y="297"/>
                  </a:lnTo>
                  <a:lnTo>
                    <a:pt x="910" y="288"/>
                  </a:lnTo>
                  <a:lnTo>
                    <a:pt x="902" y="280"/>
                  </a:lnTo>
                  <a:lnTo>
                    <a:pt x="902" y="195"/>
                  </a:lnTo>
                  <a:lnTo>
                    <a:pt x="910" y="191"/>
                  </a:lnTo>
                  <a:lnTo>
                    <a:pt x="923" y="191"/>
                  </a:lnTo>
                  <a:lnTo>
                    <a:pt x="940" y="174"/>
                  </a:lnTo>
                  <a:lnTo>
                    <a:pt x="948" y="174"/>
                  </a:lnTo>
                  <a:lnTo>
                    <a:pt x="957" y="165"/>
                  </a:lnTo>
                  <a:lnTo>
                    <a:pt x="957" y="157"/>
                  </a:lnTo>
                  <a:lnTo>
                    <a:pt x="961" y="153"/>
                  </a:lnTo>
                  <a:lnTo>
                    <a:pt x="961" y="144"/>
                  </a:lnTo>
                  <a:lnTo>
                    <a:pt x="969" y="136"/>
                  </a:lnTo>
                  <a:lnTo>
                    <a:pt x="969" y="106"/>
                  </a:lnTo>
                  <a:lnTo>
                    <a:pt x="961" y="98"/>
                  </a:lnTo>
                  <a:lnTo>
                    <a:pt x="961" y="85"/>
                  </a:lnTo>
                  <a:lnTo>
                    <a:pt x="969" y="85"/>
                  </a:lnTo>
                  <a:lnTo>
                    <a:pt x="978" y="89"/>
                  </a:lnTo>
                  <a:lnTo>
                    <a:pt x="986" y="89"/>
                  </a:lnTo>
                  <a:lnTo>
                    <a:pt x="999" y="76"/>
                  </a:lnTo>
                  <a:lnTo>
                    <a:pt x="1008" y="76"/>
                  </a:lnTo>
                  <a:lnTo>
                    <a:pt x="1008" y="68"/>
                  </a:lnTo>
                  <a:lnTo>
                    <a:pt x="1016" y="60"/>
                  </a:lnTo>
                  <a:lnTo>
                    <a:pt x="1016" y="47"/>
                  </a:lnTo>
                  <a:lnTo>
                    <a:pt x="1025" y="38"/>
                  </a:lnTo>
                  <a:lnTo>
                    <a:pt x="1025" y="21"/>
                  </a:lnTo>
                  <a:lnTo>
                    <a:pt x="1046" y="0"/>
                  </a:lnTo>
                  <a:lnTo>
                    <a:pt x="1075" y="0"/>
                  </a:lnTo>
                  <a:lnTo>
                    <a:pt x="1092" y="17"/>
                  </a:lnTo>
                  <a:lnTo>
                    <a:pt x="1092" y="21"/>
                  </a:lnTo>
                  <a:lnTo>
                    <a:pt x="1101" y="30"/>
                  </a:lnTo>
                  <a:lnTo>
                    <a:pt x="1101" y="47"/>
                  </a:lnTo>
                  <a:lnTo>
                    <a:pt x="1105" y="55"/>
                  </a:lnTo>
                  <a:lnTo>
                    <a:pt x="1105" y="68"/>
                  </a:lnTo>
                  <a:lnTo>
                    <a:pt x="1122" y="85"/>
                  </a:lnTo>
                  <a:lnTo>
                    <a:pt x="1130" y="85"/>
                  </a:lnTo>
                  <a:lnTo>
                    <a:pt x="1135" y="89"/>
                  </a:lnTo>
                  <a:lnTo>
                    <a:pt x="1173" y="89"/>
                  </a:lnTo>
                  <a:lnTo>
                    <a:pt x="1181" y="85"/>
                  </a:lnTo>
                  <a:lnTo>
                    <a:pt x="1190" y="85"/>
                  </a:lnTo>
                  <a:lnTo>
                    <a:pt x="1198" y="76"/>
                  </a:lnTo>
                  <a:lnTo>
                    <a:pt x="1202" y="76"/>
                  </a:lnTo>
                  <a:lnTo>
                    <a:pt x="1202" y="60"/>
                  </a:lnTo>
                  <a:lnTo>
                    <a:pt x="1240" y="60"/>
                  </a:lnTo>
                  <a:lnTo>
                    <a:pt x="1249" y="55"/>
                  </a:lnTo>
                  <a:lnTo>
                    <a:pt x="1287" y="55"/>
                  </a:lnTo>
                  <a:lnTo>
                    <a:pt x="1295" y="47"/>
                  </a:lnTo>
                  <a:lnTo>
                    <a:pt x="1372" y="47"/>
                  </a:lnTo>
                  <a:lnTo>
                    <a:pt x="1380" y="55"/>
                  </a:lnTo>
                  <a:lnTo>
                    <a:pt x="1410" y="55"/>
                  </a:lnTo>
                  <a:lnTo>
                    <a:pt x="1422" y="68"/>
                  </a:lnTo>
                  <a:lnTo>
                    <a:pt x="1431" y="68"/>
                  </a:lnTo>
                  <a:lnTo>
                    <a:pt x="1460" y="98"/>
                  </a:lnTo>
                  <a:lnTo>
                    <a:pt x="1460" y="106"/>
                  </a:lnTo>
                  <a:lnTo>
                    <a:pt x="1486" y="127"/>
                  </a:lnTo>
                  <a:lnTo>
                    <a:pt x="1490" y="127"/>
                  </a:lnTo>
                  <a:lnTo>
                    <a:pt x="1507" y="144"/>
                  </a:lnTo>
                  <a:lnTo>
                    <a:pt x="1507" y="153"/>
                  </a:lnTo>
                  <a:lnTo>
                    <a:pt x="1545" y="191"/>
                  </a:lnTo>
                  <a:lnTo>
                    <a:pt x="1545" y="195"/>
                  </a:lnTo>
                  <a:lnTo>
                    <a:pt x="1575" y="229"/>
                  </a:lnTo>
                  <a:lnTo>
                    <a:pt x="1575" y="237"/>
                  </a:lnTo>
                  <a:lnTo>
                    <a:pt x="1583" y="242"/>
                  </a:lnTo>
                  <a:lnTo>
                    <a:pt x="1545" y="280"/>
                  </a:lnTo>
                  <a:lnTo>
                    <a:pt x="1545" y="288"/>
                  </a:lnTo>
                  <a:lnTo>
                    <a:pt x="1537" y="297"/>
                  </a:lnTo>
                  <a:lnTo>
                    <a:pt x="1537" y="318"/>
                  </a:lnTo>
                  <a:lnTo>
                    <a:pt x="1562" y="318"/>
                  </a:lnTo>
                  <a:lnTo>
                    <a:pt x="1575" y="335"/>
                  </a:lnTo>
                  <a:lnTo>
                    <a:pt x="1575" y="377"/>
                  </a:lnTo>
                  <a:lnTo>
                    <a:pt x="1583" y="385"/>
                  </a:lnTo>
                  <a:lnTo>
                    <a:pt x="1583" y="402"/>
                  </a:lnTo>
                  <a:lnTo>
                    <a:pt x="1592" y="407"/>
                  </a:lnTo>
                  <a:lnTo>
                    <a:pt x="1592" y="432"/>
                  </a:lnTo>
                  <a:lnTo>
                    <a:pt x="1604" y="445"/>
                  </a:lnTo>
                  <a:lnTo>
                    <a:pt x="1613" y="445"/>
                  </a:lnTo>
                  <a:lnTo>
                    <a:pt x="1630" y="432"/>
                  </a:lnTo>
                  <a:lnTo>
                    <a:pt x="1643" y="432"/>
                  </a:lnTo>
                  <a:lnTo>
                    <a:pt x="1651" y="424"/>
                  </a:lnTo>
                  <a:lnTo>
                    <a:pt x="1659" y="424"/>
                  </a:lnTo>
                  <a:lnTo>
                    <a:pt x="1659" y="415"/>
                  </a:lnTo>
                  <a:lnTo>
                    <a:pt x="1668" y="407"/>
                  </a:lnTo>
                  <a:lnTo>
                    <a:pt x="1689" y="432"/>
                  </a:lnTo>
                  <a:lnTo>
                    <a:pt x="1689" y="440"/>
                  </a:lnTo>
                  <a:lnTo>
                    <a:pt x="1698" y="445"/>
                  </a:lnTo>
                  <a:lnTo>
                    <a:pt x="1698" y="462"/>
                  </a:lnTo>
                  <a:lnTo>
                    <a:pt x="1689" y="470"/>
                  </a:lnTo>
                  <a:lnTo>
                    <a:pt x="1689" y="491"/>
                  </a:lnTo>
                  <a:lnTo>
                    <a:pt x="1681" y="500"/>
                  </a:lnTo>
                  <a:lnTo>
                    <a:pt x="1681" y="508"/>
                  </a:lnTo>
                  <a:lnTo>
                    <a:pt x="1672" y="512"/>
                  </a:lnTo>
                  <a:lnTo>
                    <a:pt x="1672" y="521"/>
                  </a:lnTo>
                  <a:lnTo>
                    <a:pt x="1668" y="529"/>
                  </a:lnTo>
                  <a:lnTo>
                    <a:pt x="1668" y="559"/>
                  </a:lnTo>
                  <a:lnTo>
                    <a:pt x="1672" y="559"/>
                  </a:lnTo>
                  <a:lnTo>
                    <a:pt x="1689" y="576"/>
                  </a:lnTo>
                  <a:lnTo>
                    <a:pt x="1689" y="580"/>
                  </a:lnTo>
                  <a:lnTo>
                    <a:pt x="1698" y="580"/>
                  </a:lnTo>
                  <a:lnTo>
                    <a:pt x="1710" y="597"/>
                  </a:lnTo>
                  <a:lnTo>
                    <a:pt x="1710" y="652"/>
                  </a:lnTo>
                  <a:lnTo>
                    <a:pt x="1698" y="665"/>
                  </a:lnTo>
                  <a:lnTo>
                    <a:pt x="1698" y="720"/>
                  </a:lnTo>
                  <a:lnTo>
                    <a:pt x="1689" y="724"/>
                  </a:lnTo>
                  <a:lnTo>
                    <a:pt x="1672" y="724"/>
                  </a:lnTo>
                  <a:lnTo>
                    <a:pt x="1672" y="762"/>
                  </a:lnTo>
                  <a:lnTo>
                    <a:pt x="1689" y="779"/>
                  </a:lnTo>
                  <a:lnTo>
                    <a:pt x="1689" y="788"/>
                  </a:lnTo>
                  <a:lnTo>
                    <a:pt x="1702" y="800"/>
                  </a:lnTo>
                  <a:lnTo>
                    <a:pt x="1710" y="800"/>
                  </a:lnTo>
                  <a:lnTo>
                    <a:pt x="1736" y="826"/>
                  </a:lnTo>
                  <a:lnTo>
                    <a:pt x="1736" y="838"/>
                  </a:lnTo>
                  <a:lnTo>
                    <a:pt x="1736" y="855"/>
                  </a:lnTo>
                  <a:lnTo>
                    <a:pt x="1740" y="864"/>
                  </a:lnTo>
                  <a:lnTo>
                    <a:pt x="1740" y="906"/>
                  </a:lnTo>
                  <a:lnTo>
                    <a:pt x="1736" y="915"/>
                  </a:lnTo>
                  <a:lnTo>
                    <a:pt x="1736" y="923"/>
                  </a:lnTo>
                  <a:lnTo>
                    <a:pt x="1727" y="932"/>
                  </a:lnTo>
                  <a:lnTo>
                    <a:pt x="1727" y="991"/>
                  </a:lnTo>
                  <a:lnTo>
                    <a:pt x="1736" y="999"/>
                  </a:lnTo>
                  <a:lnTo>
                    <a:pt x="1736" y="1003"/>
                  </a:lnTo>
                  <a:lnTo>
                    <a:pt x="1816" y="1003"/>
                  </a:lnTo>
                  <a:lnTo>
                    <a:pt x="1816" y="1029"/>
                  </a:lnTo>
                  <a:lnTo>
                    <a:pt x="1808" y="1037"/>
                  </a:lnTo>
                  <a:lnTo>
                    <a:pt x="1808" y="1042"/>
                  </a:lnTo>
                  <a:lnTo>
                    <a:pt x="1803" y="1050"/>
                  </a:lnTo>
                  <a:lnTo>
                    <a:pt x="1803" y="1097"/>
                  </a:lnTo>
                  <a:lnTo>
                    <a:pt x="1808" y="1105"/>
                  </a:lnTo>
                  <a:lnTo>
                    <a:pt x="1808" y="1126"/>
                  </a:lnTo>
                  <a:lnTo>
                    <a:pt x="1833" y="1147"/>
                  </a:lnTo>
                  <a:lnTo>
                    <a:pt x="1841" y="1147"/>
                  </a:lnTo>
                  <a:lnTo>
                    <a:pt x="1846" y="1156"/>
                  </a:lnTo>
                  <a:lnTo>
                    <a:pt x="1854" y="1156"/>
                  </a:lnTo>
                  <a:lnTo>
                    <a:pt x="1871" y="1173"/>
                  </a:lnTo>
                  <a:lnTo>
                    <a:pt x="1880" y="1173"/>
                  </a:lnTo>
                  <a:lnTo>
                    <a:pt x="1880" y="1194"/>
                  </a:lnTo>
                  <a:lnTo>
                    <a:pt x="1871" y="1202"/>
                  </a:lnTo>
                  <a:lnTo>
                    <a:pt x="1871" y="1224"/>
                  </a:lnTo>
                  <a:lnTo>
                    <a:pt x="1863" y="1232"/>
                  </a:lnTo>
                  <a:lnTo>
                    <a:pt x="1863" y="1240"/>
                  </a:lnTo>
                  <a:lnTo>
                    <a:pt x="1854" y="1249"/>
                  </a:lnTo>
                  <a:lnTo>
                    <a:pt x="1854" y="1253"/>
                  </a:lnTo>
                  <a:lnTo>
                    <a:pt x="1841" y="1270"/>
                  </a:lnTo>
                  <a:lnTo>
                    <a:pt x="1841" y="1279"/>
                  </a:lnTo>
                  <a:lnTo>
                    <a:pt x="1846" y="1287"/>
                  </a:lnTo>
                  <a:lnTo>
                    <a:pt x="1871" y="1287"/>
                  </a:lnTo>
                  <a:lnTo>
                    <a:pt x="1880" y="1291"/>
                  </a:lnTo>
                  <a:lnTo>
                    <a:pt x="1930" y="1291"/>
                  </a:lnTo>
                  <a:lnTo>
                    <a:pt x="1930" y="1321"/>
                  </a:lnTo>
                  <a:lnTo>
                    <a:pt x="1922" y="1329"/>
                  </a:lnTo>
                  <a:lnTo>
                    <a:pt x="1922" y="1338"/>
                  </a:lnTo>
                  <a:lnTo>
                    <a:pt x="1918" y="1346"/>
                  </a:lnTo>
                  <a:lnTo>
                    <a:pt x="1918" y="1355"/>
                  </a:lnTo>
                  <a:lnTo>
                    <a:pt x="1880" y="1393"/>
                  </a:lnTo>
                  <a:lnTo>
                    <a:pt x="1871" y="1393"/>
                  </a:lnTo>
                  <a:lnTo>
                    <a:pt x="1846" y="1414"/>
                  </a:lnTo>
                  <a:lnTo>
                    <a:pt x="1841" y="1414"/>
                  </a:lnTo>
                  <a:lnTo>
                    <a:pt x="1816" y="1435"/>
                  </a:lnTo>
                  <a:lnTo>
                    <a:pt x="1808" y="1435"/>
                  </a:lnTo>
                  <a:lnTo>
                    <a:pt x="1803" y="1444"/>
                  </a:lnTo>
                  <a:lnTo>
                    <a:pt x="1803" y="1465"/>
                  </a:lnTo>
                  <a:lnTo>
                    <a:pt x="1795" y="1473"/>
                  </a:lnTo>
                  <a:lnTo>
                    <a:pt x="1795" y="1490"/>
                  </a:lnTo>
                  <a:lnTo>
                    <a:pt x="1778" y="1503"/>
                  </a:lnTo>
                  <a:lnTo>
                    <a:pt x="1778" y="1511"/>
                  </a:lnTo>
                  <a:lnTo>
                    <a:pt x="1786" y="1520"/>
                  </a:lnTo>
                  <a:lnTo>
                    <a:pt x="1774" y="1533"/>
                  </a:lnTo>
                  <a:lnTo>
                    <a:pt x="1774" y="1566"/>
                  </a:lnTo>
                  <a:lnTo>
                    <a:pt x="1786" y="1579"/>
                  </a:lnTo>
                  <a:lnTo>
                    <a:pt x="1778" y="1588"/>
                  </a:lnTo>
                  <a:lnTo>
                    <a:pt x="1774" y="1588"/>
                  </a:lnTo>
                  <a:lnTo>
                    <a:pt x="1765" y="1596"/>
                  </a:lnTo>
                  <a:lnTo>
                    <a:pt x="1757" y="1596"/>
                  </a:lnTo>
                  <a:lnTo>
                    <a:pt x="1748" y="1600"/>
                  </a:lnTo>
                  <a:lnTo>
                    <a:pt x="1740" y="1600"/>
                  </a:lnTo>
                  <a:lnTo>
                    <a:pt x="1736" y="1609"/>
                  </a:lnTo>
                  <a:lnTo>
                    <a:pt x="1727" y="1609"/>
                  </a:lnTo>
                  <a:lnTo>
                    <a:pt x="1719" y="1617"/>
                  </a:lnTo>
                  <a:lnTo>
                    <a:pt x="1710" y="1617"/>
                  </a:lnTo>
                  <a:lnTo>
                    <a:pt x="1702" y="1626"/>
                  </a:lnTo>
                  <a:lnTo>
                    <a:pt x="1698" y="1626"/>
                  </a:lnTo>
                  <a:lnTo>
                    <a:pt x="1698" y="1638"/>
                  </a:lnTo>
                  <a:lnTo>
                    <a:pt x="1710" y="1655"/>
                  </a:lnTo>
                  <a:lnTo>
                    <a:pt x="1710" y="1664"/>
                  </a:lnTo>
                  <a:lnTo>
                    <a:pt x="1719" y="1672"/>
                  </a:lnTo>
                  <a:lnTo>
                    <a:pt x="1719" y="1676"/>
                  </a:lnTo>
                  <a:lnTo>
                    <a:pt x="1727" y="1685"/>
                  </a:lnTo>
                  <a:lnTo>
                    <a:pt x="1727" y="1702"/>
                  </a:lnTo>
                  <a:lnTo>
                    <a:pt x="1719" y="1710"/>
                  </a:lnTo>
                  <a:lnTo>
                    <a:pt x="1710" y="1710"/>
                  </a:lnTo>
                  <a:lnTo>
                    <a:pt x="1702" y="1715"/>
                  </a:lnTo>
                  <a:lnTo>
                    <a:pt x="1681" y="1715"/>
                  </a:lnTo>
                  <a:lnTo>
                    <a:pt x="1672" y="1723"/>
                  </a:lnTo>
                  <a:lnTo>
                    <a:pt x="1668" y="1723"/>
                  </a:lnTo>
                  <a:lnTo>
                    <a:pt x="1659" y="1732"/>
                  </a:lnTo>
                  <a:lnTo>
                    <a:pt x="1643" y="1732"/>
                  </a:lnTo>
                  <a:lnTo>
                    <a:pt x="1634" y="1740"/>
                  </a:lnTo>
                  <a:lnTo>
                    <a:pt x="1621" y="1740"/>
                  </a:lnTo>
                  <a:lnTo>
                    <a:pt x="1613" y="1744"/>
                  </a:lnTo>
                  <a:lnTo>
                    <a:pt x="1596" y="1744"/>
                  </a:lnTo>
                  <a:lnTo>
                    <a:pt x="1592" y="1740"/>
                  </a:lnTo>
                  <a:lnTo>
                    <a:pt x="1575" y="1740"/>
                  </a:lnTo>
                  <a:lnTo>
                    <a:pt x="1566" y="1744"/>
                  </a:lnTo>
                  <a:lnTo>
                    <a:pt x="1554" y="1744"/>
                  </a:lnTo>
                  <a:lnTo>
                    <a:pt x="1545" y="1753"/>
                  </a:lnTo>
                  <a:lnTo>
                    <a:pt x="1524" y="1753"/>
                  </a:lnTo>
                  <a:lnTo>
                    <a:pt x="1516" y="1744"/>
                  </a:lnTo>
                  <a:lnTo>
                    <a:pt x="1499" y="1744"/>
                  </a:lnTo>
                  <a:lnTo>
                    <a:pt x="1452" y="1702"/>
                  </a:lnTo>
                  <a:lnTo>
                    <a:pt x="1448" y="1702"/>
                  </a:lnTo>
                  <a:lnTo>
                    <a:pt x="1431" y="1685"/>
                  </a:lnTo>
                  <a:lnTo>
                    <a:pt x="1422" y="1685"/>
                  </a:lnTo>
                  <a:lnTo>
                    <a:pt x="1393" y="1655"/>
                  </a:lnTo>
                  <a:lnTo>
                    <a:pt x="1384" y="1655"/>
                  </a:lnTo>
                  <a:lnTo>
                    <a:pt x="1346" y="1693"/>
                  </a:lnTo>
                  <a:lnTo>
                    <a:pt x="1346" y="1702"/>
                  </a:lnTo>
                  <a:lnTo>
                    <a:pt x="1334" y="1702"/>
                  </a:lnTo>
                  <a:lnTo>
                    <a:pt x="1334" y="1710"/>
                  </a:lnTo>
                  <a:lnTo>
                    <a:pt x="1342" y="1715"/>
                  </a:lnTo>
                  <a:lnTo>
                    <a:pt x="1342" y="1723"/>
                  </a:lnTo>
                  <a:lnTo>
                    <a:pt x="1346" y="1732"/>
                  </a:lnTo>
                  <a:lnTo>
                    <a:pt x="1346" y="1791"/>
                  </a:lnTo>
                  <a:lnTo>
                    <a:pt x="1355" y="1799"/>
                  </a:lnTo>
                  <a:lnTo>
                    <a:pt x="1355" y="1846"/>
                  </a:lnTo>
                  <a:lnTo>
                    <a:pt x="1363" y="1850"/>
                  </a:lnTo>
                  <a:lnTo>
                    <a:pt x="1363" y="1858"/>
                  </a:lnTo>
                  <a:lnTo>
                    <a:pt x="1372" y="1867"/>
                  </a:lnTo>
                  <a:lnTo>
                    <a:pt x="1372" y="1922"/>
                  </a:lnTo>
                  <a:lnTo>
                    <a:pt x="1346" y="1922"/>
                  </a:lnTo>
                  <a:lnTo>
                    <a:pt x="1342" y="1914"/>
                  </a:lnTo>
                  <a:lnTo>
                    <a:pt x="1304" y="1914"/>
                  </a:lnTo>
                  <a:lnTo>
                    <a:pt x="1295" y="1905"/>
                  </a:lnTo>
                  <a:lnTo>
                    <a:pt x="1287" y="1905"/>
                  </a:lnTo>
                  <a:lnTo>
                    <a:pt x="1278" y="1914"/>
                  </a:lnTo>
                  <a:lnTo>
                    <a:pt x="1274" y="1905"/>
                  </a:lnTo>
                  <a:lnTo>
                    <a:pt x="1266" y="1905"/>
                  </a:lnTo>
                  <a:lnTo>
                    <a:pt x="1257" y="1897"/>
                  </a:lnTo>
                  <a:lnTo>
                    <a:pt x="1240" y="1897"/>
                  </a:lnTo>
                  <a:lnTo>
                    <a:pt x="1236" y="1888"/>
                  </a:lnTo>
                  <a:lnTo>
                    <a:pt x="1228" y="1888"/>
                  </a:lnTo>
                  <a:lnTo>
                    <a:pt x="1219" y="1884"/>
                  </a:lnTo>
                  <a:lnTo>
                    <a:pt x="1211" y="1884"/>
                  </a:lnTo>
                  <a:lnTo>
                    <a:pt x="1190" y="1905"/>
                  </a:lnTo>
                  <a:lnTo>
                    <a:pt x="1181" y="1905"/>
                  </a:lnTo>
                  <a:lnTo>
                    <a:pt x="1173" y="1914"/>
                  </a:lnTo>
                  <a:lnTo>
                    <a:pt x="1160" y="1914"/>
                  </a:lnTo>
                  <a:lnTo>
                    <a:pt x="1151" y="1922"/>
                  </a:lnTo>
                  <a:lnTo>
                    <a:pt x="1092" y="1922"/>
                  </a:lnTo>
                  <a:lnTo>
                    <a:pt x="1084" y="1914"/>
                  </a:lnTo>
                  <a:lnTo>
                    <a:pt x="1058" y="1914"/>
                  </a:lnTo>
                  <a:lnTo>
                    <a:pt x="1054" y="1905"/>
                  </a:lnTo>
                  <a:lnTo>
                    <a:pt x="1046" y="1905"/>
                  </a:lnTo>
                  <a:lnTo>
                    <a:pt x="1037" y="1897"/>
                  </a:lnTo>
                  <a:lnTo>
                    <a:pt x="1025" y="1897"/>
                  </a:lnTo>
                  <a:lnTo>
                    <a:pt x="1016" y="1888"/>
                  </a:lnTo>
                  <a:lnTo>
                    <a:pt x="1008" y="1888"/>
                  </a:lnTo>
                  <a:lnTo>
                    <a:pt x="999" y="1884"/>
                  </a:lnTo>
                  <a:lnTo>
                    <a:pt x="999" y="1867"/>
                  </a:lnTo>
                  <a:lnTo>
                    <a:pt x="991" y="1858"/>
                  </a:lnTo>
                  <a:lnTo>
                    <a:pt x="991" y="1850"/>
                  </a:lnTo>
                  <a:lnTo>
                    <a:pt x="986" y="1846"/>
                  </a:lnTo>
                  <a:lnTo>
                    <a:pt x="978" y="1846"/>
                  </a:lnTo>
                  <a:lnTo>
                    <a:pt x="969" y="1837"/>
                  </a:lnTo>
                  <a:lnTo>
                    <a:pt x="940" y="1837"/>
                  </a:lnTo>
                  <a:lnTo>
                    <a:pt x="931" y="1829"/>
                  </a:lnTo>
                  <a:lnTo>
                    <a:pt x="923" y="1829"/>
                  </a:lnTo>
                  <a:lnTo>
                    <a:pt x="919" y="1820"/>
                  </a:lnTo>
                  <a:lnTo>
                    <a:pt x="910" y="1820"/>
                  </a:lnTo>
                  <a:lnTo>
                    <a:pt x="902" y="1816"/>
                  </a:lnTo>
                  <a:lnTo>
                    <a:pt x="893" y="1816"/>
                  </a:lnTo>
                  <a:lnTo>
                    <a:pt x="893" y="1858"/>
                  </a:lnTo>
                  <a:lnTo>
                    <a:pt x="847" y="1858"/>
                  </a:lnTo>
                  <a:lnTo>
                    <a:pt x="834" y="1875"/>
                  </a:lnTo>
                  <a:lnTo>
                    <a:pt x="834" y="1884"/>
                  </a:lnTo>
                  <a:lnTo>
                    <a:pt x="843" y="1888"/>
                  </a:lnTo>
                  <a:lnTo>
                    <a:pt x="847" y="1888"/>
                  </a:lnTo>
                  <a:lnTo>
                    <a:pt x="855" y="1897"/>
                  </a:lnTo>
                  <a:lnTo>
                    <a:pt x="855" y="1905"/>
                  </a:lnTo>
                  <a:lnTo>
                    <a:pt x="855" y="1914"/>
                  </a:lnTo>
                  <a:lnTo>
                    <a:pt x="847" y="1922"/>
                  </a:lnTo>
                  <a:lnTo>
                    <a:pt x="872" y="1943"/>
                  </a:lnTo>
                  <a:lnTo>
                    <a:pt x="910" y="1943"/>
                  </a:lnTo>
                  <a:lnTo>
                    <a:pt x="919" y="1952"/>
                  </a:lnTo>
                  <a:lnTo>
                    <a:pt x="923" y="1952"/>
                  </a:lnTo>
                  <a:lnTo>
                    <a:pt x="940" y="1964"/>
                  </a:lnTo>
                  <a:lnTo>
                    <a:pt x="940" y="1973"/>
                  </a:lnTo>
                  <a:lnTo>
                    <a:pt x="948" y="1981"/>
                  </a:lnTo>
                  <a:lnTo>
                    <a:pt x="948" y="1994"/>
                  </a:lnTo>
                  <a:lnTo>
                    <a:pt x="923" y="1994"/>
                  </a:lnTo>
                  <a:lnTo>
                    <a:pt x="919" y="1990"/>
                  </a:lnTo>
                  <a:lnTo>
                    <a:pt x="893" y="1990"/>
                  </a:lnTo>
                  <a:lnTo>
                    <a:pt x="885" y="1994"/>
                  </a:lnTo>
                  <a:lnTo>
                    <a:pt x="796" y="1994"/>
                  </a:lnTo>
                  <a:lnTo>
                    <a:pt x="787" y="1990"/>
                  </a:lnTo>
                  <a:lnTo>
                    <a:pt x="749" y="1990"/>
                  </a:lnTo>
                  <a:lnTo>
                    <a:pt x="741" y="1981"/>
                  </a:lnTo>
                  <a:lnTo>
                    <a:pt x="728" y="1981"/>
                  </a:lnTo>
                  <a:lnTo>
                    <a:pt x="720" y="1973"/>
                  </a:lnTo>
                  <a:lnTo>
                    <a:pt x="690" y="1973"/>
                  </a:lnTo>
                  <a:lnTo>
                    <a:pt x="682" y="1981"/>
                  </a:lnTo>
                  <a:lnTo>
                    <a:pt x="682" y="1994"/>
                  </a:lnTo>
                  <a:lnTo>
                    <a:pt x="690" y="2002"/>
                  </a:lnTo>
                  <a:lnTo>
                    <a:pt x="690" y="2011"/>
                  </a:lnTo>
                  <a:lnTo>
                    <a:pt x="699" y="2019"/>
                  </a:lnTo>
                  <a:lnTo>
                    <a:pt x="699" y="2041"/>
                  </a:lnTo>
                  <a:lnTo>
                    <a:pt x="707" y="2049"/>
                  </a:lnTo>
                  <a:lnTo>
                    <a:pt x="707" y="2053"/>
                  </a:lnTo>
                  <a:lnTo>
                    <a:pt x="711" y="2062"/>
                  </a:lnTo>
                  <a:lnTo>
                    <a:pt x="711" y="2070"/>
                  </a:lnTo>
                  <a:lnTo>
                    <a:pt x="720" y="2079"/>
                  </a:lnTo>
                  <a:lnTo>
                    <a:pt x="720" y="2108"/>
                  </a:lnTo>
                  <a:lnTo>
                    <a:pt x="711" y="2117"/>
                  </a:lnTo>
                  <a:lnTo>
                    <a:pt x="711" y="2125"/>
                  </a:lnTo>
                  <a:lnTo>
                    <a:pt x="720" y="2134"/>
                  </a:lnTo>
                  <a:lnTo>
                    <a:pt x="720" y="2146"/>
                  </a:lnTo>
                  <a:lnTo>
                    <a:pt x="711" y="2155"/>
                  </a:lnTo>
                  <a:lnTo>
                    <a:pt x="711" y="2159"/>
                  </a:lnTo>
                  <a:lnTo>
                    <a:pt x="737" y="2184"/>
                  </a:lnTo>
                  <a:lnTo>
                    <a:pt x="737" y="2201"/>
                  </a:lnTo>
                  <a:lnTo>
                    <a:pt x="728" y="2201"/>
                  </a:lnTo>
                  <a:lnTo>
                    <a:pt x="720" y="2206"/>
                  </a:lnTo>
                  <a:lnTo>
                    <a:pt x="690" y="2206"/>
                  </a:lnTo>
                  <a:lnTo>
                    <a:pt x="682" y="2201"/>
                  </a:lnTo>
                  <a:lnTo>
                    <a:pt x="669" y="2201"/>
                  </a:lnTo>
                  <a:lnTo>
                    <a:pt x="660" y="2193"/>
                  </a:lnTo>
                  <a:lnTo>
                    <a:pt x="644" y="2193"/>
                  </a:lnTo>
                  <a:lnTo>
                    <a:pt x="631" y="2176"/>
                  </a:lnTo>
                  <a:lnTo>
                    <a:pt x="631" y="2159"/>
                  </a:lnTo>
                  <a:lnTo>
                    <a:pt x="605" y="2159"/>
                  </a:lnTo>
                  <a:lnTo>
                    <a:pt x="597" y="2167"/>
                  </a:lnTo>
                  <a:lnTo>
                    <a:pt x="593" y="2167"/>
                  </a:lnTo>
                  <a:lnTo>
                    <a:pt x="584" y="2176"/>
                  </a:lnTo>
                  <a:lnTo>
                    <a:pt x="567" y="2176"/>
                  </a:lnTo>
                  <a:lnTo>
                    <a:pt x="563" y="2184"/>
                  </a:lnTo>
                  <a:lnTo>
                    <a:pt x="517" y="2184"/>
                  </a:lnTo>
                  <a:lnTo>
                    <a:pt x="517" y="2206"/>
                  </a:lnTo>
                  <a:lnTo>
                    <a:pt x="508" y="2214"/>
                  </a:lnTo>
                  <a:lnTo>
                    <a:pt x="508" y="2223"/>
                  </a:lnTo>
                  <a:lnTo>
                    <a:pt x="478" y="2252"/>
                  </a:lnTo>
                  <a:lnTo>
                    <a:pt x="478" y="2282"/>
                  </a:lnTo>
                  <a:lnTo>
                    <a:pt x="470" y="2290"/>
                  </a:lnTo>
                  <a:lnTo>
                    <a:pt x="470" y="2307"/>
                  </a:lnTo>
                  <a:lnTo>
                    <a:pt x="462" y="2311"/>
                  </a:lnTo>
                  <a:lnTo>
                    <a:pt x="462" y="2328"/>
                  </a:lnTo>
                  <a:lnTo>
                    <a:pt x="419" y="2375"/>
                  </a:lnTo>
                  <a:lnTo>
                    <a:pt x="419" y="2379"/>
                  </a:lnTo>
                  <a:lnTo>
                    <a:pt x="411" y="2379"/>
                  </a:lnTo>
                  <a:lnTo>
                    <a:pt x="402" y="2388"/>
                  </a:lnTo>
                  <a:lnTo>
                    <a:pt x="381" y="2388"/>
                  </a:lnTo>
                  <a:lnTo>
                    <a:pt x="364" y="2375"/>
                  </a:lnTo>
                  <a:lnTo>
                    <a:pt x="364" y="2358"/>
                  </a:lnTo>
                  <a:lnTo>
                    <a:pt x="356" y="2358"/>
                  </a:lnTo>
                  <a:lnTo>
                    <a:pt x="347" y="2366"/>
                  </a:lnTo>
                  <a:lnTo>
                    <a:pt x="343" y="2366"/>
                  </a:lnTo>
                  <a:lnTo>
                    <a:pt x="335" y="2375"/>
                  </a:lnTo>
                  <a:lnTo>
                    <a:pt x="326" y="2375"/>
                  </a:lnTo>
                  <a:lnTo>
                    <a:pt x="318" y="2366"/>
                  </a:lnTo>
                  <a:lnTo>
                    <a:pt x="288" y="2366"/>
                  </a:lnTo>
                  <a:lnTo>
                    <a:pt x="280" y="2358"/>
                  </a:lnTo>
                  <a:lnTo>
                    <a:pt x="280" y="2337"/>
                  </a:lnTo>
                  <a:lnTo>
                    <a:pt x="275" y="2328"/>
                  </a:lnTo>
                  <a:lnTo>
                    <a:pt x="275" y="2299"/>
                  </a:lnTo>
                  <a:lnTo>
                    <a:pt x="267" y="2290"/>
                  </a:lnTo>
                  <a:lnTo>
                    <a:pt x="267" y="2282"/>
                  </a:lnTo>
                  <a:lnTo>
                    <a:pt x="258" y="2273"/>
                  </a:lnTo>
                  <a:lnTo>
                    <a:pt x="237" y="2273"/>
                  </a:lnTo>
                  <a:lnTo>
                    <a:pt x="229" y="2269"/>
                  </a:lnTo>
                  <a:lnTo>
                    <a:pt x="220" y="2269"/>
                  </a:lnTo>
                  <a:lnTo>
                    <a:pt x="220" y="2244"/>
                  </a:lnTo>
                  <a:lnTo>
                    <a:pt x="212" y="2235"/>
                  </a:lnTo>
                  <a:lnTo>
                    <a:pt x="161" y="2235"/>
                  </a:lnTo>
                  <a:lnTo>
                    <a:pt x="153" y="2231"/>
                  </a:lnTo>
                  <a:lnTo>
                    <a:pt x="136" y="2231"/>
                  </a:lnTo>
                  <a:lnTo>
                    <a:pt x="131" y="2223"/>
                  </a:lnTo>
                  <a:lnTo>
                    <a:pt x="123" y="2223"/>
                  </a:lnTo>
                  <a:lnTo>
                    <a:pt x="114" y="2214"/>
                  </a:lnTo>
                  <a:lnTo>
                    <a:pt x="114" y="2206"/>
                  </a:lnTo>
                  <a:lnTo>
                    <a:pt x="98" y="2206"/>
                  </a:lnTo>
                  <a:lnTo>
                    <a:pt x="93" y="2214"/>
                  </a:lnTo>
                  <a:lnTo>
                    <a:pt x="85" y="2206"/>
                  </a:lnTo>
                  <a:lnTo>
                    <a:pt x="76" y="2206"/>
                  </a:lnTo>
                  <a:lnTo>
                    <a:pt x="64" y="2193"/>
                  </a:lnTo>
                  <a:lnTo>
                    <a:pt x="64" y="2176"/>
                  </a:lnTo>
                  <a:lnTo>
                    <a:pt x="55" y="2167"/>
                  </a:lnTo>
                  <a:lnTo>
                    <a:pt x="55" y="2138"/>
                  </a:lnTo>
                  <a:lnTo>
                    <a:pt x="47" y="2134"/>
                  </a:lnTo>
                  <a:lnTo>
                    <a:pt x="47" y="2117"/>
                  </a:lnTo>
                  <a:lnTo>
                    <a:pt x="38" y="2108"/>
                  </a:lnTo>
                  <a:lnTo>
                    <a:pt x="38" y="2096"/>
                  </a:lnTo>
                  <a:lnTo>
                    <a:pt x="26" y="2079"/>
                  </a:lnTo>
                  <a:lnTo>
                    <a:pt x="17" y="2079"/>
                  </a:lnTo>
                  <a:lnTo>
                    <a:pt x="0" y="2062"/>
                  </a:lnTo>
                  <a:lnTo>
                    <a:pt x="9" y="2053"/>
                  </a:lnTo>
                  <a:lnTo>
                    <a:pt x="9" y="2032"/>
                  </a:lnTo>
                  <a:lnTo>
                    <a:pt x="0" y="2028"/>
                  </a:lnTo>
                  <a:lnTo>
                    <a:pt x="0" y="2019"/>
                  </a:lnTo>
                  <a:lnTo>
                    <a:pt x="26" y="1994"/>
                  </a:lnTo>
                  <a:lnTo>
                    <a:pt x="26" y="1981"/>
                  </a:lnTo>
                  <a:lnTo>
                    <a:pt x="17" y="1973"/>
                  </a:lnTo>
                  <a:lnTo>
                    <a:pt x="17" y="1943"/>
                  </a:lnTo>
                  <a:lnTo>
                    <a:pt x="9" y="1935"/>
                  </a:lnTo>
                  <a:lnTo>
                    <a:pt x="9" y="1922"/>
                  </a:lnTo>
                  <a:lnTo>
                    <a:pt x="26" y="1905"/>
                  </a:lnTo>
                  <a:lnTo>
                    <a:pt x="30" y="1905"/>
                  </a:lnTo>
                  <a:lnTo>
                    <a:pt x="47" y="1888"/>
                  </a:lnTo>
                  <a:lnTo>
                    <a:pt x="55" y="1897"/>
                  </a:lnTo>
                  <a:lnTo>
                    <a:pt x="55" y="1905"/>
                  </a:lnTo>
                  <a:lnTo>
                    <a:pt x="64" y="1914"/>
                  </a:lnTo>
                  <a:lnTo>
                    <a:pt x="68" y="1914"/>
                  </a:lnTo>
                  <a:lnTo>
                    <a:pt x="76" y="1922"/>
                  </a:lnTo>
                  <a:lnTo>
                    <a:pt x="93" y="1905"/>
                  </a:lnTo>
                  <a:lnTo>
                    <a:pt x="93" y="1884"/>
                  </a:lnTo>
                  <a:lnTo>
                    <a:pt x="85" y="1875"/>
                  </a:lnTo>
                  <a:lnTo>
                    <a:pt x="85" y="1850"/>
                  </a:lnTo>
                  <a:lnTo>
                    <a:pt x="93" y="1846"/>
                  </a:lnTo>
                  <a:lnTo>
                    <a:pt x="98" y="1846"/>
                  </a:lnTo>
                  <a:lnTo>
                    <a:pt x="98" y="1850"/>
                  </a:lnTo>
                  <a:lnTo>
                    <a:pt x="106" y="1858"/>
                  </a:lnTo>
                  <a:lnTo>
                    <a:pt x="106" y="1867"/>
                  </a:lnTo>
                  <a:lnTo>
                    <a:pt x="114" y="1875"/>
                  </a:lnTo>
                  <a:lnTo>
                    <a:pt x="123" y="1875"/>
                  </a:lnTo>
                  <a:lnTo>
                    <a:pt x="131" y="1867"/>
                  </a:lnTo>
                  <a:lnTo>
                    <a:pt x="131" y="1858"/>
                  </a:lnTo>
                  <a:lnTo>
                    <a:pt x="123" y="1850"/>
                  </a:lnTo>
                  <a:lnTo>
                    <a:pt x="123" y="1846"/>
                  </a:lnTo>
                  <a:lnTo>
                    <a:pt x="114" y="1837"/>
                  </a:lnTo>
                  <a:lnTo>
                    <a:pt x="114" y="1829"/>
                  </a:lnTo>
                  <a:lnTo>
                    <a:pt x="106" y="1820"/>
                  </a:lnTo>
                  <a:lnTo>
                    <a:pt x="106" y="1808"/>
                  </a:lnTo>
                  <a:lnTo>
                    <a:pt x="123" y="1791"/>
                  </a:lnTo>
                  <a:lnTo>
                    <a:pt x="123" y="1778"/>
                  </a:lnTo>
                  <a:lnTo>
                    <a:pt x="131" y="1770"/>
                  </a:lnTo>
                  <a:lnTo>
                    <a:pt x="153" y="1770"/>
                  </a:lnTo>
                  <a:lnTo>
                    <a:pt x="161" y="1778"/>
                  </a:lnTo>
                  <a:lnTo>
                    <a:pt x="191" y="1778"/>
                  </a:lnTo>
                  <a:lnTo>
                    <a:pt x="220" y="1744"/>
                  </a:lnTo>
                  <a:lnTo>
                    <a:pt x="229" y="1744"/>
                  </a:lnTo>
                  <a:lnTo>
                    <a:pt x="241" y="1732"/>
                  </a:lnTo>
                  <a:lnTo>
                    <a:pt x="241" y="1723"/>
                  </a:lnTo>
                  <a:lnTo>
                    <a:pt x="250" y="1715"/>
                  </a:lnTo>
                  <a:lnTo>
                    <a:pt x="258" y="1715"/>
                  </a:lnTo>
                  <a:lnTo>
                    <a:pt x="267" y="1710"/>
                  </a:lnTo>
                  <a:lnTo>
                    <a:pt x="296" y="1710"/>
                  </a:lnTo>
                  <a:lnTo>
                    <a:pt x="305" y="1702"/>
                  </a:lnTo>
                  <a:lnTo>
                    <a:pt x="305" y="1685"/>
                  </a:lnTo>
                  <a:lnTo>
                    <a:pt x="326" y="1664"/>
                  </a:lnTo>
                  <a:lnTo>
                    <a:pt x="335" y="1664"/>
                  </a:lnTo>
                  <a:lnTo>
                    <a:pt x="347" y="1647"/>
                  </a:lnTo>
                  <a:lnTo>
                    <a:pt x="343" y="1638"/>
                  </a:lnTo>
                  <a:lnTo>
                    <a:pt x="343" y="1634"/>
                  </a:lnTo>
                  <a:lnTo>
                    <a:pt x="347" y="1626"/>
                  </a:lnTo>
                  <a:lnTo>
                    <a:pt x="347" y="1609"/>
                  </a:lnTo>
                  <a:lnTo>
                    <a:pt x="356" y="1600"/>
                  </a:lnTo>
                  <a:lnTo>
                    <a:pt x="356" y="1579"/>
                  </a:lnTo>
                  <a:lnTo>
                    <a:pt x="373" y="1566"/>
                  </a:lnTo>
                  <a:lnTo>
                    <a:pt x="381" y="1566"/>
                  </a:lnTo>
                  <a:lnTo>
                    <a:pt x="385" y="1558"/>
                  </a:lnTo>
                  <a:lnTo>
                    <a:pt x="394" y="1558"/>
                  </a:lnTo>
                  <a:lnTo>
                    <a:pt x="394" y="1549"/>
                  </a:lnTo>
                  <a:lnTo>
                    <a:pt x="402" y="1541"/>
                  </a:lnTo>
                  <a:lnTo>
                    <a:pt x="402" y="1528"/>
                  </a:lnTo>
                  <a:lnTo>
                    <a:pt x="432" y="1528"/>
                  </a:lnTo>
                  <a:lnTo>
                    <a:pt x="440" y="1533"/>
                  </a:lnTo>
                  <a:lnTo>
                    <a:pt x="449" y="1533"/>
                  </a:lnTo>
                  <a:lnTo>
                    <a:pt x="453" y="1541"/>
                  </a:lnTo>
                  <a:lnTo>
                    <a:pt x="462" y="1533"/>
                  </a:lnTo>
                  <a:lnTo>
                    <a:pt x="462" y="1503"/>
                  </a:lnTo>
                  <a:lnTo>
                    <a:pt x="470" y="1494"/>
                  </a:lnTo>
                  <a:lnTo>
                    <a:pt x="491" y="1494"/>
                  </a:lnTo>
                  <a:lnTo>
                    <a:pt x="500" y="1490"/>
                  </a:lnTo>
                  <a:lnTo>
                    <a:pt x="500" y="1482"/>
                  </a:lnTo>
                  <a:lnTo>
                    <a:pt x="525" y="1461"/>
                  </a:lnTo>
                  <a:lnTo>
                    <a:pt x="529" y="1461"/>
                  </a:lnTo>
                  <a:lnTo>
                    <a:pt x="546" y="1444"/>
                  </a:lnTo>
                  <a:lnTo>
                    <a:pt x="563" y="1444"/>
                  </a:lnTo>
                  <a:lnTo>
                    <a:pt x="567" y="1435"/>
                  </a:lnTo>
                  <a:lnTo>
                    <a:pt x="567" y="1414"/>
                  </a:lnTo>
                  <a:lnTo>
                    <a:pt x="555" y="1397"/>
                  </a:lnTo>
                  <a:lnTo>
                    <a:pt x="555" y="1384"/>
                  </a:lnTo>
                  <a:lnTo>
                    <a:pt x="576" y="1359"/>
                  </a:lnTo>
                  <a:lnTo>
                    <a:pt x="584" y="1359"/>
                  </a:lnTo>
                  <a:lnTo>
                    <a:pt x="597" y="1346"/>
                  </a:lnTo>
                  <a:lnTo>
                    <a:pt x="597" y="1329"/>
                  </a:lnTo>
                  <a:lnTo>
                    <a:pt x="605" y="1321"/>
                  </a:lnTo>
                  <a:lnTo>
                    <a:pt x="605" y="1300"/>
                  </a:lnTo>
                  <a:lnTo>
                    <a:pt x="614" y="1291"/>
                  </a:lnTo>
                  <a:lnTo>
                    <a:pt x="614" y="1287"/>
                  </a:lnTo>
                  <a:lnTo>
                    <a:pt x="635" y="1262"/>
                  </a:lnTo>
                  <a:lnTo>
                    <a:pt x="635" y="1249"/>
                  </a:lnTo>
                  <a:lnTo>
                    <a:pt x="631" y="1240"/>
                  </a:lnTo>
                  <a:lnTo>
                    <a:pt x="631" y="1202"/>
                  </a:lnTo>
                  <a:lnTo>
                    <a:pt x="635" y="1194"/>
                  </a:lnTo>
                  <a:lnTo>
                    <a:pt x="635" y="1185"/>
                  </a:lnTo>
                  <a:lnTo>
                    <a:pt x="644" y="1181"/>
                  </a:lnTo>
                  <a:lnTo>
                    <a:pt x="644" y="1173"/>
                  </a:lnTo>
                  <a:lnTo>
                    <a:pt x="652" y="1164"/>
                  </a:lnTo>
                  <a:lnTo>
                    <a:pt x="660" y="1164"/>
                  </a:lnTo>
                  <a:lnTo>
                    <a:pt x="665" y="1164"/>
                  </a:lnTo>
                  <a:lnTo>
                    <a:pt x="669" y="1194"/>
                  </a:lnTo>
                  <a:lnTo>
                    <a:pt x="673" y="1202"/>
                  </a:lnTo>
                  <a:lnTo>
                    <a:pt x="673" y="1215"/>
                  </a:lnTo>
                  <a:lnTo>
                    <a:pt x="682" y="1215"/>
                  </a:lnTo>
                  <a:lnTo>
                    <a:pt x="690" y="1211"/>
                  </a:lnTo>
                  <a:lnTo>
                    <a:pt x="720" y="1211"/>
                  </a:lnTo>
                  <a:lnTo>
                    <a:pt x="720" y="1232"/>
                  </a:lnTo>
                  <a:lnTo>
                    <a:pt x="728" y="1240"/>
                  </a:lnTo>
                  <a:lnTo>
                    <a:pt x="720" y="1249"/>
                  </a:lnTo>
                  <a:lnTo>
                    <a:pt x="720" y="1270"/>
                  </a:lnTo>
                  <a:lnTo>
                    <a:pt x="711" y="1279"/>
                  </a:lnTo>
                  <a:lnTo>
                    <a:pt x="711" y="1291"/>
                  </a:lnTo>
                  <a:lnTo>
                    <a:pt x="720" y="1300"/>
                  </a:lnTo>
                  <a:lnTo>
                    <a:pt x="728" y="1300"/>
                  </a:lnTo>
                  <a:lnTo>
                    <a:pt x="737" y="1308"/>
                  </a:lnTo>
                  <a:lnTo>
                    <a:pt x="766" y="1308"/>
                  </a:lnTo>
                  <a:lnTo>
                    <a:pt x="779" y="1291"/>
                  </a:lnTo>
                  <a:lnTo>
                    <a:pt x="826" y="1291"/>
                  </a:lnTo>
                  <a:lnTo>
                    <a:pt x="834" y="1287"/>
                  </a:lnTo>
                  <a:lnTo>
                    <a:pt x="847" y="1287"/>
                  </a:lnTo>
                  <a:lnTo>
                    <a:pt x="847" y="1291"/>
                  </a:lnTo>
                  <a:lnTo>
                    <a:pt x="855" y="1300"/>
                  </a:lnTo>
                  <a:lnTo>
                    <a:pt x="864" y="1300"/>
                  </a:lnTo>
                  <a:lnTo>
                    <a:pt x="864" y="1291"/>
                  </a:lnTo>
                  <a:lnTo>
                    <a:pt x="872" y="1287"/>
                  </a:lnTo>
                  <a:lnTo>
                    <a:pt x="855" y="1270"/>
                  </a:lnTo>
                  <a:lnTo>
                    <a:pt x="855" y="1262"/>
                  </a:lnTo>
                  <a:lnTo>
                    <a:pt x="847" y="1253"/>
                  </a:lnTo>
                  <a:lnTo>
                    <a:pt x="847" y="1240"/>
                  </a:lnTo>
                  <a:lnTo>
                    <a:pt x="843" y="1232"/>
                  </a:lnTo>
                  <a:lnTo>
                    <a:pt x="843" y="1215"/>
                  </a:lnTo>
                  <a:lnTo>
                    <a:pt x="855" y="1202"/>
                  </a:lnTo>
                  <a:lnTo>
                    <a:pt x="847" y="1194"/>
                  </a:lnTo>
                  <a:lnTo>
                    <a:pt x="847" y="1173"/>
                  </a:lnTo>
                  <a:lnTo>
                    <a:pt x="855" y="1173"/>
                  </a:lnTo>
                  <a:lnTo>
                    <a:pt x="864" y="1164"/>
                  </a:lnTo>
                  <a:lnTo>
                    <a:pt x="864" y="1156"/>
                  </a:lnTo>
                  <a:lnTo>
                    <a:pt x="885" y="1156"/>
                  </a:lnTo>
                  <a:lnTo>
                    <a:pt x="885" y="1164"/>
                  </a:lnTo>
                  <a:lnTo>
                    <a:pt x="902" y="1181"/>
                  </a:lnTo>
                  <a:lnTo>
                    <a:pt x="910" y="1181"/>
                  </a:lnTo>
                  <a:lnTo>
                    <a:pt x="919" y="1173"/>
                  </a:lnTo>
                  <a:lnTo>
                    <a:pt x="919" y="1164"/>
                  </a:lnTo>
                  <a:lnTo>
                    <a:pt x="923" y="1156"/>
                  </a:lnTo>
                  <a:lnTo>
                    <a:pt x="923" y="1147"/>
                  </a:lnTo>
                  <a:lnTo>
                    <a:pt x="931" y="1143"/>
                  </a:lnTo>
                  <a:lnTo>
                    <a:pt x="931" y="1080"/>
                  </a:lnTo>
                  <a:lnTo>
                    <a:pt x="923" y="1075"/>
                  </a:lnTo>
                  <a:lnTo>
                    <a:pt x="923" y="1058"/>
                  </a:lnTo>
                  <a:lnTo>
                    <a:pt x="940" y="1042"/>
                  </a:lnTo>
                  <a:lnTo>
                    <a:pt x="948" y="1042"/>
                  </a:lnTo>
                  <a:lnTo>
                    <a:pt x="957" y="1037"/>
                  </a:lnTo>
                  <a:lnTo>
                    <a:pt x="991" y="1037"/>
                  </a:lnTo>
                  <a:lnTo>
                    <a:pt x="999" y="1029"/>
                  </a:lnTo>
                  <a:lnTo>
                    <a:pt x="1008" y="1029"/>
                  </a:lnTo>
                  <a:lnTo>
                    <a:pt x="1016" y="1037"/>
                  </a:lnTo>
                  <a:lnTo>
                    <a:pt x="1046" y="1037"/>
                  </a:lnTo>
                  <a:lnTo>
                    <a:pt x="1054" y="1042"/>
                  </a:lnTo>
                  <a:lnTo>
                    <a:pt x="1075" y="1042"/>
                  </a:lnTo>
                  <a:lnTo>
                    <a:pt x="1084" y="1037"/>
                  </a:lnTo>
                  <a:lnTo>
                    <a:pt x="1084" y="1029"/>
                  </a:lnTo>
                  <a:lnTo>
                    <a:pt x="1092" y="1020"/>
                  </a:lnTo>
                  <a:lnTo>
                    <a:pt x="1092" y="982"/>
                  </a:lnTo>
                  <a:lnTo>
                    <a:pt x="1075" y="982"/>
                  </a:lnTo>
                  <a:lnTo>
                    <a:pt x="1067" y="974"/>
                  </a:lnTo>
                  <a:lnTo>
                    <a:pt x="1046" y="974"/>
                  </a:lnTo>
                  <a:lnTo>
                    <a:pt x="1037" y="970"/>
                  </a:lnTo>
                  <a:lnTo>
                    <a:pt x="1037" y="961"/>
                  </a:lnTo>
                  <a:lnTo>
                    <a:pt x="1046" y="953"/>
                  </a:lnTo>
                  <a:lnTo>
                    <a:pt x="1046" y="936"/>
                  </a:lnTo>
                  <a:lnTo>
                    <a:pt x="1016" y="936"/>
                  </a:lnTo>
                  <a:lnTo>
                    <a:pt x="1008" y="944"/>
                  </a:lnTo>
                  <a:lnTo>
                    <a:pt x="1008" y="953"/>
                  </a:lnTo>
                  <a:lnTo>
                    <a:pt x="986" y="974"/>
                  </a:lnTo>
                  <a:lnTo>
                    <a:pt x="986" y="991"/>
                  </a:lnTo>
                  <a:lnTo>
                    <a:pt x="978" y="991"/>
                  </a:lnTo>
                  <a:lnTo>
                    <a:pt x="969" y="999"/>
                  </a:lnTo>
                  <a:lnTo>
                    <a:pt x="948" y="999"/>
                  </a:lnTo>
                  <a:lnTo>
                    <a:pt x="940" y="1003"/>
                  </a:lnTo>
                  <a:lnTo>
                    <a:pt x="931" y="1003"/>
                  </a:lnTo>
                  <a:lnTo>
                    <a:pt x="931" y="999"/>
                  </a:lnTo>
                  <a:lnTo>
                    <a:pt x="940" y="991"/>
                  </a:lnTo>
                  <a:lnTo>
                    <a:pt x="948" y="982"/>
                  </a:lnTo>
                  <a:lnTo>
                    <a:pt x="948" y="923"/>
                  </a:lnTo>
                  <a:lnTo>
                    <a:pt x="931" y="923"/>
                  </a:lnTo>
                  <a:lnTo>
                    <a:pt x="931" y="932"/>
                  </a:lnTo>
                  <a:lnTo>
                    <a:pt x="923" y="936"/>
                  </a:lnTo>
                  <a:lnTo>
                    <a:pt x="923" y="944"/>
                  </a:lnTo>
                  <a:lnTo>
                    <a:pt x="919" y="953"/>
                  </a:lnTo>
                  <a:lnTo>
                    <a:pt x="910" y="953"/>
                  </a:lnTo>
                  <a:lnTo>
                    <a:pt x="893" y="970"/>
                  </a:lnTo>
                  <a:lnTo>
                    <a:pt x="843" y="970"/>
                  </a:lnTo>
                  <a:lnTo>
                    <a:pt x="834" y="961"/>
                  </a:lnTo>
                  <a:lnTo>
                    <a:pt x="826" y="961"/>
                  </a:lnTo>
                  <a:lnTo>
                    <a:pt x="817" y="953"/>
                  </a:lnTo>
                  <a:lnTo>
                    <a:pt x="813" y="953"/>
                  </a:lnTo>
                  <a:lnTo>
                    <a:pt x="813" y="944"/>
                  </a:lnTo>
                  <a:lnTo>
                    <a:pt x="787" y="923"/>
                  </a:lnTo>
                  <a:lnTo>
                    <a:pt x="779" y="923"/>
                  </a:lnTo>
                  <a:lnTo>
                    <a:pt x="766" y="906"/>
                  </a:lnTo>
                  <a:lnTo>
                    <a:pt x="775" y="898"/>
                  </a:lnTo>
                  <a:lnTo>
                    <a:pt x="775" y="868"/>
                  </a:lnTo>
                  <a:lnTo>
                    <a:pt x="796" y="868"/>
                  </a:lnTo>
                  <a:lnTo>
                    <a:pt x="834" y="830"/>
                  </a:lnTo>
                  <a:lnTo>
                    <a:pt x="843" y="830"/>
                  </a:lnTo>
                  <a:lnTo>
                    <a:pt x="847" y="826"/>
                  </a:lnTo>
                  <a:lnTo>
                    <a:pt x="855" y="826"/>
                  </a:lnTo>
                  <a:lnTo>
                    <a:pt x="855" y="762"/>
                  </a:lnTo>
                  <a:lnTo>
                    <a:pt x="847" y="754"/>
                  </a:lnTo>
                  <a:lnTo>
                    <a:pt x="847" y="720"/>
                  </a:lnTo>
                  <a:lnTo>
                    <a:pt x="834" y="720"/>
                  </a:lnTo>
                  <a:lnTo>
                    <a:pt x="826" y="711"/>
                  </a:lnTo>
                  <a:lnTo>
                    <a:pt x="817" y="711"/>
                  </a:lnTo>
                  <a:lnTo>
                    <a:pt x="813" y="703"/>
                  </a:lnTo>
                  <a:lnTo>
                    <a:pt x="804" y="703"/>
                  </a:lnTo>
                  <a:lnTo>
                    <a:pt x="796" y="694"/>
                  </a:lnTo>
                  <a:lnTo>
                    <a:pt x="787" y="694"/>
                  </a:lnTo>
                  <a:lnTo>
                    <a:pt x="779" y="686"/>
                  </a:lnTo>
                  <a:lnTo>
                    <a:pt x="766" y="686"/>
                  </a:lnTo>
                  <a:lnTo>
                    <a:pt x="758" y="68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1BAD4B2F-3A6A-4DFD-9FD0-F2BC8837E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" y="1635"/>
              <a:ext cx="237" cy="286"/>
            </a:xfrm>
            <a:custGeom>
              <a:avLst/>
              <a:gdLst>
                <a:gd name="T0" fmla="*/ 170 w 1054"/>
                <a:gd name="T1" fmla="*/ 97 h 1270"/>
                <a:gd name="T2" fmla="*/ 132 w 1054"/>
                <a:gd name="T3" fmla="*/ 114 h 1270"/>
                <a:gd name="T4" fmla="*/ 64 w 1054"/>
                <a:gd name="T5" fmla="*/ 241 h 1270"/>
                <a:gd name="T6" fmla="*/ 30 w 1054"/>
                <a:gd name="T7" fmla="*/ 296 h 1270"/>
                <a:gd name="T8" fmla="*/ 17 w 1054"/>
                <a:gd name="T9" fmla="*/ 402 h 1270"/>
                <a:gd name="T10" fmla="*/ 30 w 1054"/>
                <a:gd name="T11" fmla="*/ 453 h 1270"/>
                <a:gd name="T12" fmla="*/ 39 w 1054"/>
                <a:gd name="T13" fmla="*/ 512 h 1270"/>
                <a:gd name="T14" fmla="*/ 89 w 1054"/>
                <a:gd name="T15" fmla="*/ 559 h 1270"/>
                <a:gd name="T16" fmla="*/ 123 w 1054"/>
                <a:gd name="T17" fmla="*/ 588 h 1270"/>
                <a:gd name="T18" fmla="*/ 136 w 1054"/>
                <a:gd name="T19" fmla="*/ 626 h 1270"/>
                <a:gd name="T20" fmla="*/ 115 w 1054"/>
                <a:gd name="T21" fmla="*/ 719 h 1270"/>
                <a:gd name="T22" fmla="*/ 77 w 1054"/>
                <a:gd name="T23" fmla="*/ 762 h 1270"/>
                <a:gd name="T24" fmla="*/ 17 w 1054"/>
                <a:gd name="T25" fmla="*/ 808 h 1270"/>
                <a:gd name="T26" fmla="*/ 0 w 1054"/>
                <a:gd name="T27" fmla="*/ 914 h 1270"/>
                <a:gd name="T28" fmla="*/ 22 w 1054"/>
                <a:gd name="T29" fmla="*/ 973 h 1270"/>
                <a:gd name="T30" fmla="*/ 55 w 1054"/>
                <a:gd name="T31" fmla="*/ 1067 h 1270"/>
                <a:gd name="T32" fmla="*/ 123 w 1054"/>
                <a:gd name="T33" fmla="*/ 1088 h 1270"/>
                <a:gd name="T34" fmla="*/ 314 w 1054"/>
                <a:gd name="T35" fmla="*/ 1088 h 1270"/>
                <a:gd name="T36" fmla="*/ 373 w 1054"/>
                <a:gd name="T37" fmla="*/ 1126 h 1270"/>
                <a:gd name="T38" fmla="*/ 411 w 1054"/>
                <a:gd name="T39" fmla="*/ 1194 h 1270"/>
                <a:gd name="T40" fmla="*/ 356 w 1054"/>
                <a:gd name="T41" fmla="*/ 1223 h 1270"/>
                <a:gd name="T42" fmla="*/ 381 w 1054"/>
                <a:gd name="T43" fmla="*/ 1257 h 1270"/>
                <a:gd name="T44" fmla="*/ 432 w 1054"/>
                <a:gd name="T45" fmla="*/ 1223 h 1270"/>
                <a:gd name="T46" fmla="*/ 470 w 1054"/>
                <a:gd name="T47" fmla="*/ 1219 h 1270"/>
                <a:gd name="T48" fmla="*/ 517 w 1054"/>
                <a:gd name="T49" fmla="*/ 1202 h 1270"/>
                <a:gd name="T50" fmla="*/ 576 w 1054"/>
                <a:gd name="T51" fmla="*/ 1194 h 1270"/>
                <a:gd name="T52" fmla="*/ 593 w 1054"/>
                <a:gd name="T53" fmla="*/ 1155 h 1270"/>
                <a:gd name="T54" fmla="*/ 623 w 1054"/>
                <a:gd name="T55" fmla="*/ 1113 h 1270"/>
                <a:gd name="T56" fmla="*/ 682 w 1054"/>
                <a:gd name="T57" fmla="*/ 1045 h 1270"/>
                <a:gd name="T58" fmla="*/ 707 w 1054"/>
                <a:gd name="T59" fmla="*/ 982 h 1270"/>
                <a:gd name="T60" fmla="*/ 728 w 1054"/>
                <a:gd name="T61" fmla="*/ 931 h 1270"/>
                <a:gd name="T62" fmla="*/ 690 w 1054"/>
                <a:gd name="T63" fmla="*/ 901 h 1270"/>
                <a:gd name="T64" fmla="*/ 699 w 1054"/>
                <a:gd name="T65" fmla="*/ 863 h 1270"/>
                <a:gd name="T66" fmla="*/ 936 w 1054"/>
                <a:gd name="T67" fmla="*/ 838 h 1270"/>
                <a:gd name="T68" fmla="*/ 940 w 1054"/>
                <a:gd name="T69" fmla="*/ 779 h 1270"/>
                <a:gd name="T70" fmla="*/ 987 w 1054"/>
                <a:gd name="T71" fmla="*/ 694 h 1270"/>
                <a:gd name="T72" fmla="*/ 1033 w 1054"/>
                <a:gd name="T73" fmla="*/ 643 h 1270"/>
                <a:gd name="T74" fmla="*/ 1046 w 1054"/>
                <a:gd name="T75" fmla="*/ 605 h 1270"/>
                <a:gd name="T76" fmla="*/ 1033 w 1054"/>
                <a:gd name="T77" fmla="*/ 491 h 1270"/>
                <a:gd name="T78" fmla="*/ 1033 w 1054"/>
                <a:gd name="T79" fmla="*/ 432 h 1270"/>
                <a:gd name="T80" fmla="*/ 1046 w 1054"/>
                <a:gd name="T81" fmla="*/ 385 h 1270"/>
                <a:gd name="T82" fmla="*/ 1025 w 1054"/>
                <a:gd name="T83" fmla="*/ 343 h 1270"/>
                <a:gd name="T84" fmla="*/ 966 w 1054"/>
                <a:gd name="T85" fmla="*/ 317 h 1270"/>
                <a:gd name="T86" fmla="*/ 898 w 1054"/>
                <a:gd name="T87" fmla="*/ 271 h 1270"/>
                <a:gd name="T88" fmla="*/ 851 w 1054"/>
                <a:gd name="T89" fmla="*/ 300 h 1270"/>
                <a:gd name="T90" fmla="*/ 699 w 1054"/>
                <a:gd name="T91" fmla="*/ 288 h 1270"/>
                <a:gd name="T92" fmla="*/ 572 w 1054"/>
                <a:gd name="T93" fmla="*/ 267 h 1270"/>
                <a:gd name="T94" fmla="*/ 508 w 1054"/>
                <a:gd name="T95" fmla="*/ 233 h 1270"/>
                <a:gd name="T96" fmla="*/ 432 w 1054"/>
                <a:gd name="T97" fmla="*/ 173 h 1270"/>
                <a:gd name="T98" fmla="*/ 381 w 1054"/>
                <a:gd name="T99" fmla="*/ 144 h 1270"/>
                <a:gd name="T100" fmla="*/ 318 w 1054"/>
                <a:gd name="T101" fmla="*/ 97 h 1270"/>
                <a:gd name="T102" fmla="*/ 250 w 1054"/>
                <a:gd name="T103" fmla="*/ 38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54" h="1270">
                  <a:moveTo>
                    <a:pt x="199" y="0"/>
                  </a:moveTo>
                  <a:lnTo>
                    <a:pt x="199" y="17"/>
                  </a:lnTo>
                  <a:lnTo>
                    <a:pt x="208" y="21"/>
                  </a:lnTo>
                  <a:lnTo>
                    <a:pt x="208" y="59"/>
                  </a:lnTo>
                  <a:lnTo>
                    <a:pt x="170" y="97"/>
                  </a:lnTo>
                  <a:lnTo>
                    <a:pt x="161" y="97"/>
                  </a:lnTo>
                  <a:lnTo>
                    <a:pt x="153" y="106"/>
                  </a:lnTo>
                  <a:lnTo>
                    <a:pt x="144" y="106"/>
                  </a:lnTo>
                  <a:lnTo>
                    <a:pt x="136" y="114"/>
                  </a:lnTo>
                  <a:lnTo>
                    <a:pt x="132" y="114"/>
                  </a:lnTo>
                  <a:lnTo>
                    <a:pt x="77" y="165"/>
                  </a:lnTo>
                  <a:lnTo>
                    <a:pt x="77" y="186"/>
                  </a:lnTo>
                  <a:lnTo>
                    <a:pt x="68" y="195"/>
                  </a:lnTo>
                  <a:lnTo>
                    <a:pt x="68" y="233"/>
                  </a:lnTo>
                  <a:lnTo>
                    <a:pt x="64" y="241"/>
                  </a:lnTo>
                  <a:lnTo>
                    <a:pt x="64" y="250"/>
                  </a:lnTo>
                  <a:lnTo>
                    <a:pt x="55" y="258"/>
                  </a:lnTo>
                  <a:lnTo>
                    <a:pt x="55" y="267"/>
                  </a:lnTo>
                  <a:lnTo>
                    <a:pt x="30" y="288"/>
                  </a:lnTo>
                  <a:lnTo>
                    <a:pt x="30" y="296"/>
                  </a:lnTo>
                  <a:lnTo>
                    <a:pt x="17" y="309"/>
                  </a:lnTo>
                  <a:lnTo>
                    <a:pt x="17" y="317"/>
                  </a:lnTo>
                  <a:lnTo>
                    <a:pt x="9" y="326"/>
                  </a:lnTo>
                  <a:lnTo>
                    <a:pt x="9" y="394"/>
                  </a:lnTo>
                  <a:lnTo>
                    <a:pt x="17" y="402"/>
                  </a:lnTo>
                  <a:lnTo>
                    <a:pt x="17" y="406"/>
                  </a:lnTo>
                  <a:lnTo>
                    <a:pt x="22" y="415"/>
                  </a:lnTo>
                  <a:lnTo>
                    <a:pt x="22" y="432"/>
                  </a:lnTo>
                  <a:lnTo>
                    <a:pt x="30" y="440"/>
                  </a:lnTo>
                  <a:lnTo>
                    <a:pt x="30" y="453"/>
                  </a:lnTo>
                  <a:lnTo>
                    <a:pt x="39" y="461"/>
                  </a:lnTo>
                  <a:lnTo>
                    <a:pt x="39" y="470"/>
                  </a:lnTo>
                  <a:lnTo>
                    <a:pt x="30" y="474"/>
                  </a:lnTo>
                  <a:lnTo>
                    <a:pt x="30" y="508"/>
                  </a:lnTo>
                  <a:lnTo>
                    <a:pt x="39" y="512"/>
                  </a:lnTo>
                  <a:lnTo>
                    <a:pt x="39" y="529"/>
                  </a:lnTo>
                  <a:lnTo>
                    <a:pt x="64" y="550"/>
                  </a:lnTo>
                  <a:lnTo>
                    <a:pt x="68" y="550"/>
                  </a:lnTo>
                  <a:lnTo>
                    <a:pt x="77" y="559"/>
                  </a:lnTo>
                  <a:lnTo>
                    <a:pt x="89" y="559"/>
                  </a:lnTo>
                  <a:lnTo>
                    <a:pt x="98" y="567"/>
                  </a:lnTo>
                  <a:lnTo>
                    <a:pt x="106" y="567"/>
                  </a:lnTo>
                  <a:lnTo>
                    <a:pt x="115" y="576"/>
                  </a:lnTo>
                  <a:lnTo>
                    <a:pt x="115" y="580"/>
                  </a:lnTo>
                  <a:lnTo>
                    <a:pt x="123" y="588"/>
                  </a:lnTo>
                  <a:lnTo>
                    <a:pt x="123" y="597"/>
                  </a:lnTo>
                  <a:lnTo>
                    <a:pt x="132" y="605"/>
                  </a:lnTo>
                  <a:lnTo>
                    <a:pt x="132" y="614"/>
                  </a:lnTo>
                  <a:lnTo>
                    <a:pt x="136" y="622"/>
                  </a:lnTo>
                  <a:lnTo>
                    <a:pt x="136" y="626"/>
                  </a:lnTo>
                  <a:lnTo>
                    <a:pt x="144" y="635"/>
                  </a:lnTo>
                  <a:lnTo>
                    <a:pt x="144" y="681"/>
                  </a:lnTo>
                  <a:lnTo>
                    <a:pt x="123" y="702"/>
                  </a:lnTo>
                  <a:lnTo>
                    <a:pt x="123" y="711"/>
                  </a:lnTo>
                  <a:lnTo>
                    <a:pt x="115" y="719"/>
                  </a:lnTo>
                  <a:lnTo>
                    <a:pt x="115" y="728"/>
                  </a:lnTo>
                  <a:lnTo>
                    <a:pt x="98" y="741"/>
                  </a:lnTo>
                  <a:lnTo>
                    <a:pt x="98" y="749"/>
                  </a:lnTo>
                  <a:lnTo>
                    <a:pt x="85" y="762"/>
                  </a:lnTo>
                  <a:lnTo>
                    <a:pt x="77" y="762"/>
                  </a:lnTo>
                  <a:lnTo>
                    <a:pt x="68" y="770"/>
                  </a:lnTo>
                  <a:lnTo>
                    <a:pt x="64" y="770"/>
                  </a:lnTo>
                  <a:lnTo>
                    <a:pt x="55" y="779"/>
                  </a:lnTo>
                  <a:lnTo>
                    <a:pt x="47" y="779"/>
                  </a:lnTo>
                  <a:lnTo>
                    <a:pt x="17" y="808"/>
                  </a:lnTo>
                  <a:lnTo>
                    <a:pt x="17" y="817"/>
                  </a:lnTo>
                  <a:lnTo>
                    <a:pt x="9" y="825"/>
                  </a:lnTo>
                  <a:lnTo>
                    <a:pt x="9" y="868"/>
                  </a:lnTo>
                  <a:lnTo>
                    <a:pt x="0" y="876"/>
                  </a:lnTo>
                  <a:lnTo>
                    <a:pt x="0" y="914"/>
                  </a:lnTo>
                  <a:lnTo>
                    <a:pt x="9" y="923"/>
                  </a:lnTo>
                  <a:lnTo>
                    <a:pt x="9" y="952"/>
                  </a:lnTo>
                  <a:lnTo>
                    <a:pt x="17" y="961"/>
                  </a:lnTo>
                  <a:lnTo>
                    <a:pt x="17" y="969"/>
                  </a:lnTo>
                  <a:lnTo>
                    <a:pt x="22" y="973"/>
                  </a:lnTo>
                  <a:lnTo>
                    <a:pt x="22" y="990"/>
                  </a:lnTo>
                  <a:lnTo>
                    <a:pt x="39" y="990"/>
                  </a:lnTo>
                  <a:lnTo>
                    <a:pt x="39" y="1058"/>
                  </a:lnTo>
                  <a:lnTo>
                    <a:pt x="47" y="1067"/>
                  </a:lnTo>
                  <a:lnTo>
                    <a:pt x="55" y="1067"/>
                  </a:lnTo>
                  <a:lnTo>
                    <a:pt x="64" y="1075"/>
                  </a:lnTo>
                  <a:lnTo>
                    <a:pt x="98" y="1075"/>
                  </a:lnTo>
                  <a:lnTo>
                    <a:pt x="106" y="1083"/>
                  </a:lnTo>
                  <a:lnTo>
                    <a:pt x="115" y="1083"/>
                  </a:lnTo>
                  <a:lnTo>
                    <a:pt x="123" y="1088"/>
                  </a:lnTo>
                  <a:lnTo>
                    <a:pt x="161" y="1088"/>
                  </a:lnTo>
                  <a:lnTo>
                    <a:pt x="170" y="1096"/>
                  </a:lnTo>
                  <a:lnTo>
                    <a:pt x="221" y="1096"/>
                  </a:lnTo>
                  <a:lnTo>
                    <a:pt x="229" y="1088"/>
                  </a:lnTo>
                  <a:lnTo>
                    <a:pt x="314" y="1088"/>
                  </a:lnTo>
                  <a:lnTo>
                    <a:pt x="318" y="1096"/>
                  </a:lnTo>
                  <a:lnTo>
                    <a:pt x="352" y="1096"/>
                  </a:lnTo>
                  <a:lnTo>
                    <a:pt x="364" y="1113"/>
                  </a:lnTo>
                  <a:lnTo>
                    <a:pt x="364" y="1117"/>
                  </a:lnTo>
                  <a:lnTo>
                    <a:pt x="373" y="1126"/>
                  </a:lnTo>
                  <a:lnTo>
                    <a:pt x="373" y="1134"/>
                  </a:lnTo>
                  <a:lnTo>
                    <a:pt x="403" y="1164"/>
                  </a:lnTo>
                  <a:lnTo>
                    <a:pt x="403" y="1172"/>
                  </a:lnTo>
                  <a:lnTo>
                    <a:pt x="420" y="1189"/>
                  </a:lnTo>
                  <a:lnTo>
                    <a:pt x="411" y="1194"/>
                  </a:lnTo>
                  <a:lnTo>
                    <a:pt x="411" y="1202"/>
                  </a:lnTo>
                  <a:lnTo>
                    <a:pt x="403" y="1210"/>
                  </a:lnTo>
                  <a:lnTo>
                    <a:pt x="381" y="1210"/>
                  </a:lnTo>
                  <a:lnTo>
                    <a:pt x="381" y="1223"/>
                  </a:lnTo>
                  <a:lnTo>
                    <a:pt x="356" y="1223"/>
                  </a:lnTo>
                  <a:lnTo>
                    <a:pt x="356" y="1257"/>
                  </a:lnTo>
                  <a:lnTo>
                    <a:pt x="356" y="1261"/>
                  </a:lnTo>
                  <a:lnTo>
                    <a:pt x="364" y="1270"/>
                  </a:lnTo>
                  <a:lnTo>
                    <a:pt x="373" y="1261"/>
                  </a:lnTo>
                  <a:lnTo>
                    <a:pt x="381" y="1257"/>
                  </a:lnTo>
                  <a:lnTo>
                    <a:pt x="381" y="1240"/>
                  </a:lnTo>
                  <a:lnTo>
                    <a:pt x="390" y="1232"/>
                  </a:lnTo>
                  <a:lnTo>
                    <a:pt x="420" y="1232"/>
                  </a:lnTo>
                  <a:lnTo>
                    <a:pt x="424" y="1223"/>
                  </a:lnTo>
                  <a:lnTo>
                    <a:pt x="432" y="1223"/>
                  </a:lnTo>
                  <a:lnTo>
                    <a:pt x="441" y="1219"/>
                  </a:lnTo>
                  <a:lnTo>
                    <a:pt x="449" y="1219"/>
                  </a:lnTo>
                  <a:lnTo>
                    <a:pt x="458" y="1210"/>
                  </a:lnTo>
                  <a:lnTo>
                    <a:pt x="466" y="1210"/>
                  </a:lnTo>
                  <a:lnTo>
                    <a:pt x="470" y="1219"/>
                  </a:lnTo>
                  <a:lnTo>
                    <a:pt x="479" y="1219"/>
                  </a:lnTo>
                  <a:lnTo>
                    <a:pt x="500" y="1240"/>
                  </a:lnTo>
                  <a:lnTo>
                    <a:pt x="508" y="1240"/>
                  </a:lnTo>
                  <a:lnTo>
                    <a:pt x="508" y="1202"/>
                  </a:lnTo>
                  <a:lnTo>
                    <a:pt x="517" y="1202"/>
                  </a:lnTo>
                  <a:lnTo>
                    <a:pt x="534" y="1219"/>
                  </a:lnTo>
                  <a:lnTo>
                    <a:pt x="563" y="1219"/>
                  </a:lnTo>
                  <a:lnTo>
                    <a:pt x="572" y="1210"/>
                  </a:lnTo>
                  <a:lnTo>
                    <a:pt x="572" y="1202"/>
                  </a:lnTo>
                  <a:lnTo>
                    <a:pt x="576" y="1194"/>
                  </a:lnTo>
                  <a:lnTo>
                    <a:pt x="576" y="1189"/>
                  </a:lnTo>
                  <a:lnTo>
                    <a:pt x="585" y="1181"/>
                  </a:lnTo>
                  <a:lnTo>
                    <a:pt x="585" y="1172"/>
                  </a:lnTo>
                  <a:lnTo>
                    <a:pt x="593" y="1164"/>
                  </a:lnTo>
                  <a:lnTo>
                    <a:pt x="593" y="1155"/>
                  </a:lnTo>
                  <a:lnTo>
                    <a:pt x="602" y="1147"/>
                  </a:lnTo>
                  <a:lnTo>
                    <a:pt x="602" y="1143"/>
                  </a:lnTo>
                  <a:lnTo>
                    <a:pt x="606" y="1134"/>
                  </a:lnTo>
                  <a:lnTo>
                    <a:pt x="606" y="1126"/>
                  </a:lnTo>
                  <a:lnTo>
                    <a:pt x="623" y="1113"/>
                  </a:lnTo>
                  <a:lnTo>
                    <a:pt x="623" y="1105"/>
                  </a:lnTo>
                  <a:lnTo>
                    <a:pt x="644" y="1083"/>
                  </a:lnTo>
                  <a:lnTo>
                    <a:pt x="652" y="1083"/>
                  </a:lnTo>
                  <a:lnTo>
                    <a:pt x="652" y="1075"/>
                  </a:lnTo>
                  <a:lnTo>
                    <a:pt x="682" y="1045"/>
                  </a:lnTo>
                  <a:lnTo>
                    <a:pt x="682" y="1037"/>
                  </a:lnTo>
                  <a:lnTo>
                    <a:pt x="699" y="1020"/>
                  </a:lnTo>
                  <a:lnTo>
                    <a:pt x="699" y="1011"/>
                  </a:lnTo>
                  <a:lnTo>
                    <a:pt x="707" y="1007"/>
                  </a:lnTo>
                  <a:lnTo>
                    <a:pt x="707" y="982"/>
                  </a:lnTo>
                  <a:lnTo>
                    <a:pt x="716" y="973"/>
                  </a:lnTo>
                  <a:lnTo>
                    <a:pt x="716" y="961"/>
                  </a:lnTo>
                  <a:lnTo>
                    <a:pt x="720" y="952"/>
                  </a:lnTo>
                  <a:lnTo>
                    <a:pt x="720" y="940"/>
                  </a:lnTo>
                  <a:lnTo>
                    <a:pt x="728" y="931"/>
                  </a:lnTo>
                  <a:lnTo>
                    <a:pt x="728" y="923"/>
                  </a:lnTo>
                  <a:lnTo>
                    <a:pt x="707" y="923"/>
                  </a:lnTo>
                  <a:lnTo>
                    <a:pt x="699" y="914"/>
                  </a:lnTo>
                  <a:lnTo>
                    <a:pt x="699" y="906"/>
                  </a:lnTo>
                  <a:lnTo>
                    <a:pt x="690" y="901"/>
                  </a:lnTo>
                  <a:lnTo>
                    <a:pt x="690" y="893"/>
                  </a:lnTo>
                  <a:lnTo>
                    <a:pt x="682" y="885"/>
                  </a:lnTo>
                  <a:lnTo>
                    <a:pt x="682" y="868"/>
                  </a:lnTo>
                  <a:lnTo>
                    <a:pt x="690" y="863"/>
                  </a:lnTo>
                  <a:lnTo>
                    <a:pt x="699" y="863"/>
                  </a:lnTo>
                  <a:lnTo>
                    <a:pt x="707" y="855"/>
                  </a:lnTo>
                  <a:lnTo>
                    <a:pt x="707" y="846"/>
                  </a:lnTo>
                  <a:lnTo>
                    <a:pt x="758" y="846"/>
                  </a:lnTo>
                  <a:lnTo>
                    <a:pt x="767" y="838"/>
                  </a:lnTo>
                  <a:lnTo>
                    <a:pt x="936" y="838"/>
                  </a:lnTo>
                  <a:lnTo>
                    <a:pt x="936" y="834"/>
                  </a:lnTo>
                  <a:lnTo>
                    <a:pt x="927" y="825"/>
                  </a:lnTo>
                  <a:lnTo>
                    <a:pt x="927" y="808"/>
                  </a:lnTo>
                  <a:lnTo>
                    <a:pt x="940" y="796"/>
                  </a:lnTo>
                  <a:lnTo>
                    <a:pt x="940" y="779"/>
                  </a:lnTo>
                  <a:lnTo>
                    <a:pt x="957" y="762"/>
                  </a:lnTo>
                  <a:lnTo>
                    <a:pt x="957" y="749"/>
                  </a:lnTo>
                  <a:lnTo>
                    <a:pt x="974" y="732"/>
                  </a:lnTo>
                  <a:lnTo>
                    <a:pt x="974" y="711"/>
                  </a:lnTo>
                  <a:lnTo>
                    <a:pt x="987" y="694"/>
                  </a:lnTo>
                  <a:lnTo>
                    <a:pt x="987" y="690"/>
                  </a:lnTo>
                  <a:lnTo>
                    <a:pt x="1008" y="664"/>
                  </a:lnTo>
                  <a:lnTo>
                    <a:pt x="1008" y="656"/>
                  </a:lnTo>
                  <a:lnTo>
                    <a:pt x="1025" y="643"/>
                  </a:lnTo>
                  <a:lnTo>
                    <a:pt x="1033" y="643"/>
                  </a:lnTo>
                  <a:lnTo>
                    <a:pt x="1042" y="635"/>
                  </a:lnTo>
                  <a:lnTo>
                    <a:pt x="1046" y="635"/>
                  </a:lnTo>
                  <a:lnTo>
                    <a:pt x="1054" y="626"/>
                  </a:lnTo>
                  <a:lnTo>
                    <a:pt x="1054" y="614"/>
                  </a:lnTo>
                  <a:lnTo>
                    <a:pt x="1046" y="605"/>
                  </a:lnTo>
                  <a:lnTo>
                    <a:pt x="1046" y="597"/>
                  </a:lnTo>
                  <a:lnTo>
                    <a:pt x="1042" y="588"/>
                  </a:lnTo>
                  <a:lnTo>
                    <a:pt x="1042" y="567"/>
                  </a:lnTo>
                  <a:lnTo>
                    <a:pt x="1033" y="559"/>
                  </a:lnTo>
                  <a:lnTo>
                    <a:pt x="1033" y="491"/>
                  </a:lnTo>
                  <a:lnTo>
                    <a:pt x="1016" y="474"/>
                  </a:lnTo>
                  <a:lnTo>
                    <a:pt x="1016" y="470"/>
                  </a:lnTo>
                  <a:lnTo>
                    <a:pt x="1008" y="461"/>
                  </a:lnTo>
                  <a:lnTo>
                    <a:pt x="1008" y="453"/>
                  </a:lnTo>
                  <a:lnTo>
                    <a:pt x="1033" y="432"/>
                  </a:lnTo>
                  <a:lnTo>
                    <a:pt x="1033" y="423"/>
                  </a:lnTo>
                  <a:lnTo>
                    <a:pt x="1042" y="415"/>
                  </a:lnTo>
                  <a:lnTo>
                    <a:pt x="1042" y="402"/>
                  </a:lnTo>
                  <a:lnTo>
                    <a:pt x="1046" y="394"/>
                  </a:lnTo>
                  <a:lnTo>
                    <a:pt x="1046" y="385"/>
                  </a:lnTo>
                  <a:lnTo>
                    <a:pt x="1054" y="377"/>
                  </a:lnTo>
                  <a:lnTo>
                    <a:pt x="1054" y="347"/>
                  </a:lnTo>
                  <a:lnTo>
                    <a:pt x="1042" y="347"/>
                  </a:lnTo>
                  <a:lnTo>
                    <a:pt x="1033" y="343"/>
                  </a:lnTo>
                  <a:lnTo>
                    <a:pt x="1025" y="343"/>
                  </a:lnTo>
                  <a:lnTo>
                    <a:pt x="1016" y="334"/>
                  </a:lnTo>
                  <a:lnTo>
                    <a:pt x="987" y="334"/>
                  </a:lnTo>
                  <a:lnTo>
                    <a:pt x="978" y="326"/>
                  </a:lnTo>
                  <a:lnTo>
                    <a:pt x="974" y="326"/>
                  </a:lnTo>
                  <a:lnTo>
                    <a:pt x="966" y="317"/>
                  </a:lnTo>
                  <a:lnTo>
                    <a:pt x="957" y="317"/>
                  </a:lnTo>
                  <a:lnTo>
                    <a:pt x="949" y="309"/>
                  </a:lnTo>
                  <a:lnTo>
                    <a:pt x="940" y="309"/>
                  </a:lnTo>
                  <a:lnTo>
                    <a:pt x="902" y="271"/>
                  </a:lnTo>
                  <a:lnTo>
                    <a:pt x="898" y="271"/>
                  </a:lnTo>
                  <a:lnTo>
                    <a:pt x="889" y="279"/>
                  </a:lnTo>
                  <a:lnTo>
                    <a:pt x="881" y="279"/>
                  </a:lnTo>
                  <a:lnTo>
                    <a:pt x="864" y="296"/>
                  </a:lnTo>
                  <a:lnTo>
                    <a:pt x="860" y="296"/>
                  </a:lnTo>
                  <a:lnTo>
                    <a:pt x="851" y="300"/>
                  </a:lnTo>
                  <a:lnTo>
                    <a:pt x="758" y="300"/>
                  </a:lnTo>
                  <a:lnTo>
                    <a:pt x="754" y="296"/>
                  </a:lnTo>
                  <a:lnTo>
                    <a:pt x="716" y="296"/>
                  </a:lnTo>
                  <a:lnTo>
                    <a:pt x="707" y="288"/>
                  </a:lnTo>
                  <a:lnTo>
                    <a:pt x="699" y="288"/>
                  </a:lnTo>
                  <a:lnTo>
                    <a:pt x="690" y="279"/>
                  </a:lnTo>
                  <a:lnTo>
                    <a:pt x="606" y="279"/>
                  </a:lnTo>
                  <a:lnTo>
                    <a:pt x="602" y="271"/>
                  </a:lnTo>
                  <a:lnTo>
                    <a:pt x="576" y="271"/>
                  </a:lnTo>
                  <a:lnTo>
                    <a:pt x="572" y="267"/>
                  </a:lnTo>
                  <a:lnTo>
                    <a:pt x="555" y="267"/>
                  </a:lnTo>
                  <a:lnTo>
                    <a:pt x="538" y="250"/>
                  </a:lnTo>
                  <a:lnTo>
                    <a:pt x="534" y="250"/>
                  </a:lnTo>
                  <a:lnTo>
                    <a:pt x="517" y="233"/>
                  </a:lnTo>
                  <a:lnTo>
                    <a:pt x="508" y="233"/>
                  </a:lnTo>
                  <a:lnTo>
                    <a:pt x="487" y="212"/>
                  </a:lnTo>
                  <a:lnTo>
                    <a:pt x="479" y="212"/>
                  </a:lnTo>
                  <a:lnTo>
                    <a:pt x="458" y="186"/>
                  </a:lnTo>
                  <a:lnTo>
                    <a:pt x="449" y="186"/>
                  </a:lnTo>
                  <a:lnTo>
                    <a:pt x="432" y="173"/>
                  </a:lnTo>
                  <a:lnTo>
                    <a:pt x="424" y="173"/>
                  </a:lnTo>
                  <a:lnTo>
                    <a:pt x="420" y="165"/>
                  </a:lnTo>
                  <a:lnTo>
                    <a:pt x="411" y="165"/>
                  </a:lnTo>
                  <a:lnTo>
                    <a:pt x="390" y="144"/>
                  </a:lnTo>
                  <a:lnTo>
                    <a:pt x="381" y="144"/>
                  </a:lnTo>
                  <a:lnTo>
                    <a:pt x="373" y="135"/>
                  </a:lnTo>
                  <a:lnTo>
                    <a:pt x="364" y="135"/>
                  </a:lnTo>
                  <a:lnTo>
                    <a:pt x="343" y="114"/>
                  </a:lnTo>
                  <a:lnTo>
                    <a:pt x="335" y="114"/>
                  </a:lnTo>
                  <a:lnTo>
                    <a:pt x="318" y="97"/>
                  </a:lnTo>
                  <a:lnTo>
                    <a:pt x="314" y="97"/>
                  </a:lnTo>
                  <a:lnTo>
                    <a:pt x="288" y="76"/>
                  </a:lnTo>
                  <a:lnTo>
                    <a:pt x="280" y="76"/>
                  </a:lnTo>
                  <a:lnTo>
                    <a:pt x="250" y="46"/>
                  </a:lnTo>
                  <a:lnTo>
                    <a:pt x="250" y="38"/>
                  </a:lnTo>
                  <a:lnTo>
                    <a:pt x="242" y="29"/>
                  </a:lnTo>
                  <a:lnTo>
                    <a:pt x="221" y="8"/>
                  </a:lnTo>
                  <a:lnTo>
                    <a:pt x="221" y="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Freeform 74">
              <a:extLst>
                <a:ext uri="{FF2B5EF4-FFF2-40B4-BE49-F238E27FC236}">
                  <a16:creationId xmlns:a16="http://schemas.microsoft.com/office/drawing/2014/main" id="{8A3CC56D-FF30-4EFB-8312-0927041EE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3673"/>
              <a:ext cx="87" cy="108"/>
            </a:xfrm>
            <a:custGeom>
              <a:avLst/>
              <a:gdLst>
                <a:gd name="T0" fmla="*/ 233 w 385"/>
                <a:gd name="T1" fmla="*/ 449 h 478"/>
                <a:gd name="T2" fmla="*/ 241 w 385"/>
                <a:gd name="T3" fmla="*/ 470 h 478"/>
                <a:gd name="T4" fmla="*/ 258 w 385"/>
                <a:gd name="T5" fmla="*/ 478 h 478"/>
                <a:gd name="T6" fmla="*/ 279 w 385"/>
                <a:gd name="T7" fmla="*/ 470 h 478"/>
                <a:gd name="T8" fmla="*/ 301 w 385"/>
                <a:gd name="T9" fmla="*/ 466 h 478"/>
                <a:gd name="T10" fmla="*/ 334 w 385"/>
                <a:gd name="T11" fmla="*/ 449 h 478"/>
                <a:gd name="T12" fmla="*/ 347 w 385"/>
                <a:gd name="T13" fmla="*/ 440 h 478"/>
                <a:gd name="T14" fmla="*/ 364 w 385"/>
                <a:gd name="T15" fmla="*/ 432 h 478"/>
                <a:gd name="T16" fmla="*/ 385 w 385"/>
                <a:gd name="T17" fmla="*/ 343 h 478"/>
                <a:gd name="T18" fmla="*/ 356 w 385"/>
                <a:gd name="T19" fmla="*/ 318 h 478"/>
                <a:gd name="T20" fmla="*/ 339 w 385"/>
                <a:gd name="T21" fmla="*/ 284 h 478"/>
                <a:gd name="T22" fmla="*/ 356 w 385"/>
                <a:gd name="T23" fmla="*/ 237 h 478"/>
                <a:gd name="T24" fmla="*/ 339 w 385"/>
                <a:gd name="T25" fmla="*/ 220 h 478"/>
                <a:gd name="T26" fmla="*/ 347 w 385"/>
                <a:gd name="T27" fmla="*/ 199 h 478"/>
                <a:gd name="T28" fmla="*/ 356 w 385"/>
                <a:gd name="T29" fmla="*/ 174 h 478"/>
                <a:gd name="T30" fmla="*/ 334 w 385"/>
                <a:gd name="T31" fmla="*/ 169 h 478"/>
                <a:gd name="T32" fmla="*/ 309 w 385"/>
                <a:gd name="T33" fmla="*/ 161 h 478"/>
                <a:gd name="T34" fmla="*/ 288 w 385"/>
                <a:gd name="T35" fmla="*/ 153 h 478"/>
                <a:gd name="T36" fmla="*/ 309 w 385"/>
                <a:gd name="T37" fmla="*/ 123 h 478"/>
                <a:gd name="T38" fmla="*/ 301 w 385"/>
                <a:gd name="T39" fmla="*/ 106 h 478"/>
                <a:gd name="T40" fmla="*/ 296 w 385"/>
                <a:gd name="T41" fmla="*/ 85 h 478"/>
                <a:gd name="T42" fmla="*/ 288 w 385"/>
                <a:gd name="T43" fmla="*/ 68 h 478"/>
                <a:gd name="T44" fmla="*/ 258 w 385"/>
                <a:gd name="T45" fmla="*/ 64 h 478"/>
                <a:gd name="T46" fmla="*/ 241 w 385"/>
                <a:gd name="T47" fmla="*/ 55 h 478"/>
                <a:gd name="T48" fmla="*/ 229 w 385"/>
                <a:gd name="T49" fmla="*/ 47 h 478"/>
                <a:gd name="T50" fmla="*/ 195 w 385"/>
                <a:gd name="T51" fmla="*/ 55 h 478"/>
                <a:gd name="T52" fmla="*/ 165 w 385"/>
                <a:gd name="T53" fmla="*/ 47 h 478"/>
                <a:gd name="T54" fmla="*/ 144 w 385"/>
                <a:gd name="T55" fmla="*/ 17 h 478"/>
                <a:gd name="T56" fmla="*/ 68 w 385"/>
                <a:gd name="T57" fmla="*/ 9 h 478"/>
                <a:gd name="T58" fmla="*/ 30 w 385"/>
                <a:gd name="T59" fmla="*/ 0 h 478"/>
                <a:gd name="T60" fmla="*/ 21 w 385"/>
                <a:gd name="T61" fmla="*/ 55 h 478"/>
                <a:gd name="T62" fmla="*/ 17 w 385"/>
                <a:gd name="T63" fmla="*/ 153 h 478"/>
                <a:gd name="T64" fmla="*/ 8 w 385"/>
                <a:gd name="T65" fmla="*/ 229 h 478"/>
                <a:gd name="T66" fmla="*/ 0 w 385"/>
                <a:gd name="T67" fmla="*/ 343 h 478"/>
                <a:gd name="T68" fmla="*/ 38 w 385"/>
                <a:gd name="T69" fmla="*/ 373 h 478"/>
                <a:gd name="T70" fmla="*/ 63 w 385"/>
                <a:gd name="T71" fmla="*/ 381 h 478"/>
                <a:gd name="T72" fmla="*/ 89 w 385"/>
                <a:gd name="T73" fmla="*/ 390 h 478"/>
                <a:gd name="T74" fmla="*/ 114 w 385"/>
                <a:gd name="T75" fmla="*/ 394 h 478"/>
                <a:gd name="T76" fmla="*/ 135 w 385"/>
                <a:gd name="T77" fmla="*/ 402 h 478"/>
                <a:gd name="T78" fmla="*/ 174 w 385"/>
                <a:gd name="T79" fmla="*/ 428 h 478"/>
                <a:gd name="T80" fmla="*/ 195 w 385"/>
                <a:gd name="T81" fmla="*/ 432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5" h="478">
                  <a:moveTo>
                    <a:pt x="212" y="449"/>
                  </a:moveTo>
                  <a:lnTo>
                    <a:pt x="233" y="449"/>
                  </a:lnTo>
                  <a:lnTo>
                    <a:pt x="233" y="466"/>
                  </a:lnTo>
                  <a:lnTo>
                    <a:pt x="241" y="470"/>
                  </a:lnTo>
                  <a:lnTo>
                    <a:pt x="241" y="478"/>
                  </a:lnTo>
                  <a:lnTo>
                    <a:pt x="258" y="478"/>
                  </a:lnTo>
                  <a:lnTo>
                    <a:pt x="267" y="470"/>
                  </a:lnTo>
                  <a:lnTo>
                    <a:pt x="279" y="470"/>
                  </a:lnTo>
                  <a:lnTo>
                    <a:pt x="288" y="466"/>
                  </a:lnTo>
                  <a:lnTo>
                    <a:pt x="301" y="466"/>
                  </a:lnTo>
                  <a:lnTo>
                    <a:pt x="317" y="449"/>
                  </a:lnTo>
                  <a:lnTo>
                    <a:pt x="334" y="449"/>
                  </a:lnTo>
                  <a:lnTo>
                    <a:pt x="339" y="440"/>
                  </a:lnTo>
                  <a:lnTo>
                    <a:pt x="347" y="440"/>
                  </a:lnTo>
                  <a:lnTo>
                    <a:pt x="356" y="432"/>
                  </a:lnTo>
                  <a:lnTo>
                    <a:pt x="364" y="432"/>
                  </a:lnTo>
                  <a:lnTo>
                    <a:pt x="385" y="411"/>
                  </a:lnTo>
                  <a:lnTo>
                    <a:pt x="385" y="343"/>
                  </a:lnTo>
                  <a:lnTo>
                    <a:pt x="364" y="318"/>
                  </a:lnTo>
                  <a:lnTo>
                    <a:pt x="356" y="318"/>
                  </a:lnTo>
                  <a:lnTo>
                    <a:pt x="339" y="305"/>
                  </a:lnTo>
                  <a:lnTo>
                    <a:pt x="339" y="284"/>
                  </a:lnTo>
                  <a:lnTo>
                    <a:pt x="356" y="267"/>
                  </a:lnTo>
                  <a:lnTo>
                    <a:pt x="356" y="237"/>
                  </a:lnTo>
                  <a:lnTo>
                    <a:pt x="339" y="237"/>
                  </a:lnTo>
                  <a:lnTo>
                    <a:pt x="339" y="220"/>
                  </a:lnTo>
                  <a:lnTo>
                    <a:pt x="347" y="212"/>
                  </a:lnTo>
                  <a:lnTo>
                    <a:pt x="347" y="199"/>
                  </a:lnTo>
                  <a:lnTo>
                    <a:pt x="356" y="191"/>
                  </a:lnTo>
                  <a:lnTo>
                    <a:pt x="356" y="174"/>
                  </a:lnTo>
                  <a:lnTo>
                    <a:pt x="347" y="169"/>
                  </a:lnTo>
                  <a:lnTo>
                    <a:pt x="334" y="169"/>
                  </a:lnTo>
                  <a:lnTo>
                    <a:pt x="326" y="161"/>
                  </a:lnTo>
                  <a:lnTo>
                    <a:pt x="309" y="161"/>
                  </a:lnTo>
                  <a:lnTo>
                    <a:pt x="301" y="153"/>
                  </a:lnTo>
                  <a:lnTo>
                    <a:pt x="288" y="153"/>
                  </a:lnTo>
                  <a:lnTo>
                    <a:pt x="288" y="144"/>
                  </a:lnTo>
                  <a:lnTo>
                    <a:pt x="309" y="123"/>
                  </a:lnTo>
                  <a:lnTo>
                    <a:pt x="309" y="114"/>
                  </a:lnTo>
                  <a:lnTo>
                    <a:pt x="301" y="106"/>
                  </a:lnTo>
                  <a:lnTo>
                    <a:pt x="301" y="93"/>
                  </a:lnTo>
                  <a:lnTo>
                    <a:pt x="296" y="85"/>
                  </a:lnTo>
                  <a:lnTo>
                    <a:pt x="296" y="76"/>
                  </a:lnTo>
                  <a:lnTo>
                    <a:pt x="288" y="68"/>
                  </a:lnTo>
                  <a:lnTo>
                    <a:pt x="267" y="68"/>
                  </a:lnTo>
                  <a:lnTo>
                    <a:pt x="258" y="64"/>
                  </a:lnTo>
                  <a:lnTo>
                    <a:pt x="250" y="64"/>
                  </a:lnTo>
                  <a:lnTo>
                    <a:pt x="241" y="55"/>
                  </a:lnTo>
                  <a:lnTo>
                    <a:pt x="233" y="55"/>
                  </a:lnTo>
                  <a:lnTo>
                    <a:pt x="229" y="47"/>
                  </a:lnTo>
                  <a:lnTo>
                    <a:pt x="203" y="47"/>
                  </a:lnTo>
                  <a:lnTo>
                    <a:pt x="195" y="55"/>
                  </a:lnTo>
                  <a:lnTo>
                    <a:pt x="174" y="55"/>
                  </a:lnTo>
                  <a:lnTo>
                    <a:pt x="165" y="47"/>
                  </a:lnTo>
                  <a:lnTo>
                    <a:pt x="165" y="38"/>
                  </a:lnTo>
                  <a:lnTo>
                    <a:pt x="144" y="17"/>
                  </a:lnTo>
                  <a:lnTo>
                    <a:pt x="144" y="9"/>
                  </a:lnTo>
                  <a:lnTo>
                    <a:pt x="68" y="9"/>
                  </a:lnTo>
                  <a:lnTo>
                    <a:pt x="63" y="0"/>
                  </a:lnTo>
                  <a:lnTo>
                    <a:pt x="30" y="0"/>
                  </a:lnTo>
                  <a:lnTo>
                    <a:pt x="30" y="47"/>
                  </a:lnTo>
                  <a:lnTo>
                    <a:pt x="21" y="55"/>
                  </a:lnTo>
                  <a:lnTo>
                    <a:pt x="21" y="144"/>
                  </a:lnTo>
                  <a:lnTo>
                    <a:pt x="17" y="153"/>
                  </a:lnTo>
                  <a:lnTo>
                    <a:pt x="17" y="220"/>
                  </a:lnTo>
                  <a:lnTo>
                    <a:pt x="8" y="229"/>
                  </a:lnTo>
                  <a:lnTo>
                    <a:pt x="8" y="335"/>
                  </a:lnTo>
                  <a:lnTo>
                    <a:pt x="0" y="343"/>
                  </a:lnTo>
                  <a:lnTo>
                    <a:pt x="0" y="373"/>
                  </a:lnTo>
                  <a:lnTo>
                    <a:pt x="38" y="373"/>
                  </a:lnTo>
                  <a:lnTo>
                    <a:pt x="47" y="381"/>
                  </a:lnTo>
                  <a:lnTo>
                    <a:pt x="63" y="381"/>
                  </a:lnTo>
                  <a:lnTo>
                    <a:pt x="68" y="390"/>
                  </a:lnTo>
                  <a:lnTo>
                    <a:pt x="89" y="390"/>
                  </a:lnTo>
                  <a:lnTo>
                    <a:pt x="97" y="394"/>
                  </a:lnTo>
                  <a:lnTo>
                    <a:pt x="114" y="394"/>
                  </a:lnTo>
                  <a:lnTo>
                    <a:pt x="123" y="402"/>
                  </a:lnTo>
                  <a:lnTo>
                    <a:pt x="135" y="402"/>
                  </a:lnTo>
                  <a:lnTo>
                    <a:pt x="161" y="428"/>
                  </a:lnTo>
                  <a:lnTo>
                    <a:pt x="174" y="428"/>
                  </a:lnTo>
                  <a:lnTo>
                    <a:pt x="182" y="432"/>
                  </a:lnTo>
                  <a:lnTo>
                    <a:pt x="195" y="432"/>
                  </a:lnTo>
                  <a:lnTo>
                    <a:pt x="212" y="44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A9AB4DA3-B5C5-4A20-B5CE-1FFE57417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" y="1297"/>
              <a:ext cx="206" cy="175"/>
            </a:xfrm>
            <a:custGeom>
              <a:avLst/>
              <a:gdLst>
                <a:gd name="T0" fmla="*/ 89 w 915"/>
                <a:gd name="T1" fmla="*/ 9 h 779"/>
                <a:gd name="T2" fmla="*/ 153 w 915"/>
                <a:gd name="T3" fmla="*/ 47 h 779"/>
                <a:gd name="T4" fmla="*/ 220 w 915"/>
                <a:gd name="T5" fmla="*/ 68 h 779"/>
                <a:gd name="T6" fmla="*/ 288 w 915"/>
                <a:gd name="T7" fmla="*/ 94 h 779"/>
                <a:gd name="T8" fmla="*/ 326 w 915"/>
                <a:gd name="T9" fmla="*/ 123 h 779"/>
                <a:gd name="T10" fmla="*/ 347 w 915"/>
                <a:gd name="T11" fmla="*/ 153 h 779"/>
                <a:gd name="T12" fmla="*/ 407 w 915"/>
                <a:gd name="T13" fmla="*/ 136 h 779"/>
                <a:gd name="T14" fmla="*/ 462 w 915"/>
                <a:gd name="T15" fmla="*/ 127 h 779"/>
                <a:gd name="T16" fmla="*/ 462 w 915"/>
                <a:gd name="T17" fmla="*/ 94 h 779"/>
                <a:gd name="T18" fmla="*/ 521 w 915"/>
                <a:gd name="T19" fmla="*/ 55 h 779"/>
                <a:gd name="T20" fmla="*/ 627 w 915"/>
                <a:gd name="T21" fmla="*/ 55 h 779"/>
                <a:gd name="T22" fmla="*/ 682 w 915"/>
                <a:gd name="T23" fmla="*/ 77 h 779"/>
                <a:gd name="T24" fmla="*/ 762 w 915"/>
                <a:gd name="T25" fmla="*/ 94 h 779"/>
                <a:gd name="T26" fmla="*/ 788 w 915"/>
                <a:gd name="T27" fmla="*/ 267 h 779"/>
                <a:gd name="T28" fmla="*/ 800 w 915"/>
                <a:gd name="T29" fmla="*/ 305 h 779"/>
                <a:gd name="T30" fmla="*/ 809 w 915"/>
                <a:gd name="T31" fmla="*/ 364 h 779"/>
                <a:gd name="T32" fmla="*/ 800 w 915"/>
                <a:gd name="T33" fmla="*/ 411 h 779"/>
                <a:gd name="T34" fmla="*/ 779 w 915"/>
                <a:gd name="T35" fmla="*/ 462 h 779"/>
                <a:gd name="T36" fmla="*/ 826 w 915"/>
                <a:gd name="T37" fmla="*/ 491 h 779"/>
                <a:gd name="T38" fmla="*/ 893 w 915"/>
                <a:gd name="T39" fmla="*/ 470 h 779"/>
                <a:gd name="T40" fmla="*/ 906 w 915"/>
                <a:gd name="T41" fmla="*/ 521 h 779"/>
                <a:gd name="T42" fmla="*/ 885 w 915"/>
                <a:gd name="T43" fmla="*/ 623 h 779"/>
                <a:gd name="T44" fmla="*/ 864 w 915"/>
                <a:gd name="T45" fmla="*/ 682 h 779"/>
                <a:gd name="T46" fmla="*/ 817 w 915"/>
                <a:gd name="T47" fmla="*/ 758 h 779"/>
                <a:gd name="T48" fmla="*/ 762 w 915"/>
                <a:gd name="T49" fmla="*/ 767 h 779"/>
                <a:gd name="T50" fmla="*/ 682 w 915"/>
                <a:gd name="T51" fmla="*/ 750 h 779"/>
                <a:gd name="T52" fmla="*/ 644 w 915"/>
                <a:gd name="T53" fmla="*/ 758 h 779"/>
                <a:gd name="T54" fmla="*/ 584 w 915"/>
                <a:gd name="T55" fmla="*/ 771 h 779"/>
                <a:gd name="T56" fmla="*/ 508 w 915"/>
                <a:gd name="T57" fmla="*/ 758 h 779"/>
                <a:gd name="T58" fmla="*/ 483 w 915"/>
                <a:gd name="T59" fmla="*/ 720 h 779"/>
                <a:gd name="T60" fmla="*/ 445 w 915"/>
                <a:gd name="T61" fmla="*/ 703 h 779"/>
                <a:gd name="T62" fmla="*/ 407 w 915"/>
                <a:gd name="T63" fmla="*/ 682 h 779"/>
                <a:gd name="T64" fmla="*/ 402 w 915"/>
                <a:gd name="T65" fmla="*/ 652 h 779"/>
                <a:gd name="T66" fmla="*/ 356 w 915"/>
                <a:gd name="T67" fmla="*/ 623 h 779"/>
                <a:gd name="T68" fmla="*/ 288 w 915"/>
                <a:gd name="T69" fmla="*/ 559 h 779"/>
                <a:gd name="T70" fmla="*/ 242 w 915"/>
                <a:gd name="T71" fmla="*/ 555 h 779"/>
                <a:gd name="T72" fmla="*/ 144 w 915"/>
                <a:gd name="T73" fmla="*/ 568 h 779"/>
                <a:gd name="T74" fmla="*/ 115 w 915"/>
                <a:gd name="T75" fmla="*/ 538 h 779"/>
                <a:gd name="T76" fmla="*/ 47 w 915"/>
                <a:gd name="T77" fmla="*/ 546 h 779"/>
                <a:gd name="T78" fmla="*/ 21 w 915"/>
                <a:gd name="T79" fmla="*/ 500 h 779"/>
                <a:gd name="T80" fmla="*/ 47 w 915"/>
                <a:gd name="T81" fmla="*/ 415 h 779"/>
                <a:gd name="T82" fmla="*/ 68 w 915"/>
                <a:gd name="T83" fmla="*/ 364 h 779"/>
                <a:gd name="T84" fmla="*/ 55 w 915"/>
                <a:gd name="T85" fmla="*/ 318 h 779"/>
                <a:gd name="T86" fmla="*/ 30 w 915"/>
                <a:gd name="T87" fmla="*/ 280 h 779"/>
                <a:gd name="T88" fmla="*/ 0 w 915"/>
                <a:gd name="T89" fmla="*/ 221 h 779"/>
                <a:gd name="T90" fmla="*/ 30 w 915"/>
                <a:gd name="T91" fmla="*/ 166 h 779"/>
                <a:gd name="T92" fmla="*/ 81 w 915"/>
                <a:gd name="T93" fmla="*/ 191 h 779"/>
                <a:gd name="T94" fmla="*/ 136 w 915"/>
                <a:gd name="T95" fmla="*/ 174 h 779"/>
                <a:gd name="T96" fmla="*/ 81 w 915"/>
                <a:gd name="T97" fmla="*/ 106 h 779"/>
                <a:gd name="T98" fmla="*/ 68 w 915"/>
                <a:gd name="T99" fmla="*/ 77 h 779"/>
                <a:gd name="T100" fmla="*/ 38 w 915"/>
                <a:gd name="T101" fmla="*/ 55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15" h="779">
                  <a:moveTo>
                    <a:pt x="60" y="9"/>
                  </a:moveTo>
                  <a:lnTo>
                    <a:pt x="68" y="9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89" y="9"/>
                  </a:lnTo>
                  <a:lnTo>
                    <a:pt x="98" y="9"/>
                  </a:lnTo>
                  <a:lnTo>
                    <a:pt x="127" y="39"/>
                  </a:lnTo>
                  <a:lnTo>
                    <a:pt x="136" y="39"/>
                  </a:lnTo>
                  <a:lnTo>
                    <a:pt x="144" y="47"/>
                  </a:lnTo>
                  <a:lnTo>
                    <a:pt x="153" y="47"/>
                  </a:lnTo>
                  <a:lnTo>
                    <a:pt x="161" y="55"/>
                  </a:lnTo>
                  <a:lnTo>
                    <a:pt x="174" y="55"/>
                  </a:lnTo>
                  <a:lnTo>
                    <a:pt x="182" y="60"/>
                  </a:lnTo>
                  <a:lnTo>
                    <a:pt x="212" y="60"/>
                  </a:lnTo>
                  <a:lnTo>
                    <a:pt x="220" y="68"/>
                  </a:lnTo>
                  <a:lnTo>
                    <a:pt x="233" y="68"/>
                  </a:lnTo>
                  <a:lnTo>
                    <a:pt x="242" y="77"/>
                  </a:lnTo>
                  <a:lnTo>
                    <a:pt x="258" y="77"/>
                  </a:lnTo>
                  <a:lnTo>
                    <a:pt x="271" y="94"/>
                  </a:lnTo>
                  <a:lnTo>
                    <a:pt x="288" y="94"/>
                  </a:lnTo>
                  <a:lnTo>
                    <a:pt x="297" y="98"/>
                  </a:lnTo>
                  <a:lnTo>
                    <a:pt x="297" y="106"/>
                  </a:lnTo>
                  <a:lnTo>
                    <a:pt x="301" y="106"/>
                  </a:lnTo>
                  <a:lnTo>
                    <a:pt x="318" y="123"/>
                  </a:lnTo>
                  <a:lnTo>
                    <a:pt x="326" y="123"/>
                  </a:lnTo>
                  <a:lnTo>
                    <a:pt x="326" y="127"/>
                  </a:lnTo>
                  <a:lnTo>
                    <a:pt x="335" y="136"/>
                  </a:lnTo>
                  <a:lnTo>
                    <a:pt x="335" y="153"/>
                  </a:lnTo>
                  <a:lnTo>
                    <a:pt x="339" y="161"/>
                  </a:lnTo>
                  <a:lnTo>
                    <a:pt x="347" y="153"/>
                  </a:lnTo>
                  <a:lnTo>
                    <a:pt x="369" y="153"/>
                  </a:lnTo>
                  <a:lnTo>
                    <a:pt x="377" y="144"/>
                  </a:lnTo>
                  <a:lnTo>
                    <a:pt x="394" y="144"/>
                  </a:lnTo>
                  <a:lnTo>
                    <a:pt x="402" y="136"/>
                  </a:lnTo>
                  <a:lnTo>
                    <a:pt x="407" y="136"/>
                  </a:lnTo>
                  <a:lnTo>
                    <a:pt x="415" y="127"/>
                  </a:lnTo>
                  <a:lnTo>
                    <a:pt x="424" y="127"/>
                  </a:lnTo>
                  <a:lnTo>
                    <a:pt x="432" y="136"/>
                  </a:lnTo>
                  <a:lnTo>
                    <a:pt x="453" y="136"/>
                  </a:lnTo>
                  <a:lnTo>
                    <a:pt x="462" y="127"/>
                  </a:lnTo>
                  <a:lnTo>
                    <a:pt x="462" y="123"/>
                  </a:lnTo>
                  <a:lnTo>
                    <a:pt x="453" y="115"/>
                  </a:lnTo>
                  <a:lnTo>
                    <a:pt x="453" y="106"/>
                  </a:lnTo>
                  <a:lnTo>
                    <a:pt x="462" y="98"/>
                  </a:lnTo>
                  <a:lnTo>
                    <a:pt x="462" y="94"/>
                  </a:lnTo>
                  <a:lnTo>
                    <a:pt x="470" y="85"/>
                  </a:lnTo>
                  <a:lnTo>
                    <a:pt x="474" y="85"/>
                  </a:lnTo>
                  <a:lnTo>
                    <a:pt x="491" y="68"/>
                  </a:lnTo>
                  <a:lnTo>
                    <a:pt x="508" y="68"/>
                  </a:lnTo>
                  <a:lnTo>
                    <a:pt x="521" y="55"/>
                  </a:lnTo>
                  <a:lnTo>
                    <a:pt x="546" y="55"/>
                  </a:lnTo>
                  <a:lnTo>
                    <a:pt x="551" y="47"/>
                  </a:lnTo>
                  <a:lnTo>
                    <a:pt x="567" y="47"/>
                  </a:lnTo>
                  <a:lnTo>
                    <a:pt x="576" y="55"/>
                  </a:lnTo>
                  <a:lnTo>
                    <a:pt x="627" y="55"/>
                  </a:lnTo>
                  <a:lnTo>
                    <a:pt x="635" y="60"/>
                  </a:lnTo>
                  <a:lnTo>
                    <a:pt x="652" y="60"/>
                  </a:lnTo>
                  <a:lnTo>
                    <a:pt x="656" y="68"/>
                  </a:lnTo>
                  <a:lnTo>
                    <a:pt x="673" y="68"/>
                  </a:lnTo>
                  <a:lnTo>
                    <a:pt x="682" y="77"/>
                  </a:lnTo>
                  <a:lnTo>
                    <a:pt x="703" y="77"/>
                  </a:lnTo>
                  <a:lnTo>
                    <a:pt x="711" y="85"/>
                  </a:lnTo>
                  <a:lnTo>
                    <a:pt x="741" y="85"/>
                  </a:lnTo>
                  <a:lnTo>
                    <a:pt x="749" y="94"/>
                  </a:lnTo>
                  <a:lnTo>
                    <a:pt x="762" y="94"/>
                  </a:lnTo>
                  <a:lnTo>
                    <a:pt x="771" y="98"/>
                  </a:lnTo>
                  <a:lnTo>
                    <a:pt x="796" y="98"/>
                  </a:lnTo>
                  <a:lnTo>
                    <a:pt x="796" y="182"/>
                  </a:lnTo>
                  <a:lnTo>
                    <a:pt x="788" y="191"/>
                  </a:lnTo>
                  <a:lnTo>
                    <a:pt x="788" y="267"/>
                  </a:lnTo>
                  <a:lnTo>
                    <a:pt x="800" y="267"/>
                  </a:lnTo>
                  <a:lnTo>
                    <a:pt x="809" y="271"/>
                  </a:lnTo>
                  <a:lnTo>
                    <a:pt x="809" y="288"/>
                  </a:lnTo>
                  <a:lnTo>
                    <a:pt x="800" y="297"/>
                  </a:lnTo>
                  <a:lnTo>
                    <a:pt x="800" y="305"/>
                  </a:lnTo>
                  <a:lnTo>
                    <a:pt x="796" y="309"/>
                  </a:lnTo>
                  <a:lnTo>
                    <a:pt x="796" y="326"/>
                  </a:lnTo>
                  <a:lnTo>
                    <a:pt x="788" y="335"/>
                  </a:lnTo>
                  <a:lnTo>
                    <a:pt x="788" y="343"/>
                  </a:lnTo>
                  <a:lnTo>
                    <a:pt x="809" y="364"/>
                  </a:lnTo>
                  <a:lnTo>
                    <a:pt x="838" y="364"/>
                  </a:lnTo>
                  <a:lnTo>
                    <a:pt x="855" y="381"/>
                  </a:lnTo>
                  <a:lnTo>
                    <a:pt x="855" y="415"/>
                  </a:lnTo>
                  <a:lnTo>
                    <a:pt x="809" y="415"/>
                  </a:lnTo>
                  <a:lnTo>
                    <a:pt x="800" y="411"/>
                  </a:lnTo>
                  <a:lnTo>
                    <a:pt x="779" y="411"/>
                  </a:lnTo>
                  <a:lnTo>
                    <a:pt x="771" y="415"/>
                  </a:lnTo>
                  <a:lnTo>
                    <a:pt x="771" y="424"/>
                  </a:lnTo>
                  <a:lnTo>
                    <a:pt x="758" y="441"/>
                  </a:lnTo>
                  <a:lnTo>
                    <a:pt x="779" y="462"/>
                  </a:lnTo>
                  <a:lnTo>
                    <a:pt x="779" y="470"/>
                  </a:lnTo>
                  <a:lnTo>
                    <a:pt x="796" y="487"/>
                  </a:lnTo>
                  <a:lnTo>
                    <a:pt x="809" y="487"/>
                  </a:lnTo>
                  <a:lnTo>
                    <a:pt x="817" y="491"/>
                  </a:lnTo>
                  <a:lnTo>
                    <a:pt x="826" y="491"/>
                  </a:lnTo>
                  <a:lnTo>
                    <a:pt x="834" y="487"/>
                  </a:lnTo>
                  <a:lnTo>
                    <a:pt x="864" y="487"/>
                  </a:lnTo>
                  <a:lnTo>
                    <a:pt x="868" y="479"/>
                  </a:lnTo>
                  <a:lnTo>
                    <a:pt x="885" y="479"/>
                  </a:lnTo>
                  <a:lnTo>
                    <a:pt x="893" y="470"/>
                  </a:lnTo>
                  <a:lnTo>
                    <a:pt x="906" y="470"/>
                  </a:lnTo>
                  <a:lnTo>
                    <a:pt x="906" y="487"/>
                  </a:lnTo>
                  <a:lnTo>
                    <a:pt x="915" y="491"/>
                  </a:lnTo>
                  <a:lnTo>
                    <a:pt x="915" y="517"/>
                  </a:lnTo>
                  <a:lnTo>
                    <a:pt x="906" y="521"/>
                  </a:lnTo>
                  <a:lnTo>
                    <a:pt x="902" y="521"/>
                  </a:lnTo>
                  <a:lnTo>
                    <a:pt x="893" y="530"/>
                  </a:lnTo>
                  <a:lnTo>
                    <a:pt x="893" y="597"/>
                  </a:lnTo>
                  <a:lnTo>
                    <a:pt x="885" y="606"/>
                  </a:lnTo>
                  <a:lnTo>
                    <a:pt x="885" y="623"/>
                  </a:lnTo>
                  <a:lnTo>
                    <a:pt x="876" y="627"/>
                  </a:lnTo>
                  <a:lnTo>
                    <a:pt x="876" y="652"/>
                  </a:lnTo>
                  <a:lnTo>
                    <a:pt x="868" y="661"/>
                  </a:lnTo>
                  <a:lnTo>
                    <a:pt x="868" y="673"/>
                  </a:lnTo>
                  <a:lnTo>
                    <a:pt x="864" y="682"/>
                  </a:lnTo>
                  <a:lnTo>
                    <a:pt x="864" y="690"/>
                  </a:lnTo>
                  <a:lnTo>
                    <a:pt x="847" y="690"/>
                  </a:lnTo>
                  <a:lnTo>
                    <a:pt x="838" y="699"/>
                  </a:lnTo>
                  <a:lnTo>
                    <a:pt x="838" y="733"/>
                  </a:lnTo>
                  <a:lnTo>
                    <a:pt x="817" y="758"/>
                  </a:lnTo>
                  <a:lnTo>
                    <a:pt x="817" y="767"/>
                  </a:lnTo>
                  <a:lnTo>
                    <a:pt x="809" y="767"/>
                  </a:lnTo>
                  <a:lnTo>
                    <a:pt x="796" y="779"/>
                  </a:lnTo>
                  <a:lnTo>
                    <a:pt x="779" y="779"/>
                  </a:lnTo>
                  <a:lnTo>
                    <a:pt x="762" y="767"/>
                  </a:lnTo>
                  <a:lnTo>
                    <a:pt x="758" y="767"/>
                  </a:lnTo>
                  <a:lnTo>
                    <a:pt x="733" y="741"/>
                  </a:lnTo>
                  <a:lnTo>
                    <a:pt x="728" y="741"/>
                  </a:lnTo>
                  <a:lnTo>
                    <a:pt x="720" y="750"/>
                  </a:lnTo>
                  <a:lnTo>
                    <a:pt x="682" y="750"/>
                  </a:lnTo>
                  <a:lnTo>
                    <a:pt x="673" y="758"/>
                  </a:lnTo>
                  <a:lnTo>
                    <a:pt x="665" y="750"/>
                  </a:lnTo>
                  <a:lnTo>
                    <a:pt x="656" y="750"/>
                  </a:lnTo>
                  <a:lnTo>
                    <a:pt x="652" y="758"/>
                  </a:lnTo>
                  <a:lnTo>
                    <a:pt x="644" y="758"/>
                  </a:lnTo>
                  <a:lnTo>
                    <a:pt x="627" y="771"/>
                  </a:lnTo>
                  <a:lnTo>
                    <a:pt x="623" y="771"/>
                  </a:lnTo>
                  <a:lnTo>
                    <a:pt x="614" y="779"/>
                  </a:lnTo>
                  <a:lnTo>
                    <a:pt x="589" y="779"/>
                  </a:lnTo>
                  <a:lnTo>
                    <a:pt x="584" y="771"/>
                  </a:lnTo>
                  <a:lnTo>
                    <a:pt x="551" y="771"/>
                  </a:lnTo>
                  <a:lnTo>
                    <a:pt x="546" y="767"/>
                  </a:lnTo>
                  <a:lnTo>
                    <a:pt x="521" y="767"/>
                  </a:lnTo>
                  <a:lnTo>
                    <a:pt x="517" y="758"/>
                  </a:lnTo>
                  <a:lnTo>
                    <a:pt x="508" y="758"/>
                  </a:lnTo>
                  <a:lnTo>
                    <a:pt x="508" y="750"/>
                  </a:lnTo>
                  <a:lnTo>
                    <a:pt x="517" y="741"/>
                  </a:lnTo>
                  <a:lnTo>
                    <a:pt x="508" y="733"/>
                  </a:lnTo>
                  <a:lnTo>
                    <a:pt x="500" y="733"/>
                  </a:lnTo>
                  <a:lnTo>
                    <a:pt x="483" y="720"/>
                  </a:lnTo>
                  <a:lnTo>
                    <a:pt x="474" y="720"/>
                  </a:lnTo>
                  <a:lnTo>
                    <a:pt x="470" y="712"/>
                  </a:lnTo>
                  <a:lnTo>
                    <a:pt x="462" y="712"/>
                  </a:lnTo>
                  <a:lnTo>
                    <a:pt x="453" y="703"/>
                  </a:lnTo>
                  <a:lnTo>
                    <a:pt x="445" y="703"/>
                  </a:lnTo>
                  <a:lnTo>
                    <a:pt x="441" y="699"/>
                  </a:lnTo>
                  <a:lnTo>
                    <a:pt x="432" y="699"/>
                  </a:lnTo>
                  <a:lnTo>
                    <a:pt x="424" y="690"/>
                  </a:lnTo>
                  <a:lnTo>
                    <a:pt x="415" y="690"/>
                  </a:lnTo>
                  <a:lnTo>
                    <a:pt x="407" y="682"/>
                  </a:lnTo>
                  <a:lnTo>
                    <a:pt x="402" y="682"/>
                  </a:lnTo>
                  <a:lnTo>
                    <a:pt x="394" y="673"/>
                  </a:lnTo>
                  <a:lnTo>
                    <a:pt x="385" y="673"/>
                  </a:lnTo>
                  <a:lnTo>
                    <a:pt x="385" y="665"/>
                  </a:lnTo>
                  <a:lnTo>
                    <a:pt x="402" y="652"/>
                  </a:lnTo>
                  <a:lnTo>
                    <a:pt x="394" y="644"/>
                  </a:lnTo>
                  <a:lnTo>
                    <a:pt x="385" y="644"/>
                  </a:lnTo>
                  <a:lnTo>
                    <a:pt x="377" y="635"/>
                  </a:lnTo>
                  <a:lnTo>
                    <a:pt x="369" y="635"/>
                  </a:lnTo>
                  <a:lnTo>
                    <a:pt x="356" y="623"/>
                  </a:lnTo>
                  <a:lnTo>
                    <a:pt x="339" y="623"/>
                  </a:lnTo>
                  <a:lnTo>
                    <a:pt x="326" y="606"/>
                  </a:lnTo>
                  <a:lnTo>
                    <a:pt x="318" y="606"/>
                  </a:lnTo>
                  <a:lnTo>
                    <a:pt x="288" y="576"/>
                  </a:lnTo>
                  <a:lnTo>
                    <a:pt x="288" y="559"/>
                  </a:lnTo>
                  <a:lnTo>
                    <a:pt x="271" y="559"/>
                  </a:lnTo>
                  <a:lnTo>
                    <a:pt x="271" y="568"/>
                  </a:lnTo>
                  <a:lnTo>
                    <a:pt x="263" y="576"/>
                  </a:lnTo>
                  <a:lnTo>
                    <a:pt x="242" y="576"/>
                  </a:lnTo>
                  <a:lnTo>
                    <a:pt x="242" y="555"/>
                  </a:lnTo>
                  <a:lnTo>
                    <a:pt x="212" y="555"/>
                  </a:lnTo>
                  <a:lnTo>
                    <a:pt x="203" y="559"/>
                  </a:lnTo>
                  <a:lnTo>
                    <a:pt x="174" y="559"/>
                  </a:lnTo>
                  <a:lnTo>
                    <a:pt x="165" y="568"/>
                  </a:lnTo>
                  <a:lnTo>
                    <a:pt x="144" y="568"/>
                  </a:lnTo>
                  <a:lnTo>
                    <a:pt x="136" y="559"/>
                  </a:lnTo>
                  <a:lnTo>
                    <a:pt x="136" y="555"/>
                  </a:lnTo>
                  <a:lnTo>
                    <a:pt x="127" y="546"/>
                  </a:lnTo>
                  <a:lnTo>
                    <a:pt x="127" y="538"/>
                  </a:lnTo>
                  <a:lnTo>
                    <a:pt x="115" y="538"/>
                  </a:lnTo>
                  <a:lnTo>
                    <a:pt x="106" y="546"/>
                  </a:lnTo>
                  <a:lnTo>
                    <a:pt x="76" y="546"/>
                  </a:lnTo>
                  <a:lnTo>
                    <a:pt x="68" y="555"/>
                  </a:lnTo>
                  <a:lnTo>
                    <a:pt x="55" y="555"/>
                  </a:lnTo>
                  <a:lnTo>
                    <a:pt x="47" y="546"/>
                  </a:lnTo>
                  <a:lnTo>
                    <a:pt x="38" y="546"/>
                  </a:lnTo>
                  <a:lnTo>
                    <a:pt x="30" y="538"/>
                  </a:lnTo>
                  <a:lnTo>
                    <a:pt x="30" y="517"/>
                  </a:lnTo>
                  <a:lnTo>
                    <a:pt x="21" y="508"/>
                  </a:lnTo>
                  <a:lnTo>
                    <a:pt x="21" y="500"/>
                  </a:lnTo>
                  <a:lnTo>
                    <a:pt x="0" y="479"/>
                  </a:lnTo>
                  <a:lnTo>
                    <a:pt x="0" y="449"/>
                  </a:lnTo>
                  <a:lnTo>
                    <a:pt x="21" y="424"/>
                  </a:lnTo>
                  <a:lnTo>
                    <a:pt x="38" y="424"/>
                  </a:lnTo>
                  <a:lnTo>
                    <a:pt x="47" y="415"/>
                  </a:lnTo>
                  <a:lnTo>
                    <a:pt x="68" y="415"/>
                  </a:lnTo>
                  <a:lnTo>
                    <a:pt x="68" y="403"/>
                  </a:lnTo>
                  <a:lnTo>
                    <a:pt x="81" y="386"/>
                  </a:lnTo>
                  <a:lnTo>
                    <a:pt x="81" y="381"/>
                  </a:lnTo>
                  <a:lnTo>
                    <a:pt x="68" y="364"/>
                  </a:lnTo>
                  <a:lnTo>
                    <a:pt x="68" y="348"/>
                  </a:lnTo>
                  <a:lnTo>
                    <a:pt x="60" y="343"/>
                  </a:lnTo>
                  <a:lnTo>
                    <a:pt x="60" y="335"/>
                  </a:lnTo>
                  <a:lnTo>
                    <a:pt x="55" y="326"/>
                  </a:lnTo>
                  <a:lnTo>
                    <a:pt x="55" y="318"/>
                  </a:lnTo>
                  <a:lnTo>
                    <a:pt x="47" y="309"/>
                  </a:lnTo>
                  <a:lnTo>
                    <a:pt x="47" y="305"/>
                  </a:lnTo>
                  <a:lnTo>
                    <a:pt x="38" y="297"/>
                  </a:lnTo>
                  <a:lnTo>
                    <a:pt x="38" y="288"/>
                  </a:lnTo>
                  <a:lnTo>
                    <a:pt x="30" y="280"/>
                  </a:lnTo>
                  <a:lnTo>
                    <a:pt x="30" y="271"/>
                  </a:lnTo>
                  <a:lnTo>
                    <a:pt x="17" y="259"/>
                  </a:lnTo>
                  <a:lnTo>
                    <a:pt x="17" y="250"/>
                  </a:lnTo>
                  <a:lnTo>
                    <a:pt x="0" y="233"/>
                  </a:lnTo>
                  <a:lnTo>
                    <a:pt x="0" y="221"/>
                  </a:lnTo>
                  <a:lnTo>
                    <a:pt x="9" y="221"/>
                  </a:lnTo>
                  <a:lnTo>
                    <a:pt x="21" y="204"/>
                  </a:lnTo>
                  <a:lnTo>
                    <a:pt x="21" y="182"/>
                  </a:lnTo>
                  <a:lnTo>
                    <a:pt x="30" y="174"/>
                  </a:lnTo>
                  <a:lnTo>
                    <a:pt x="30" y="166"/>
                  </a:lnTo>
                  <a:lnTo>
                    <a:pt x="38" y="161"/>
                  </a:lnTo>
                  <a:lnTo>
                    <a:pt x="38" y="153"/>
                  </a:lnTo>
                  <a:lnTo>
                    <a:pt x="47" y="144"/>
                  </a:lnTo>
                  <a:lnTo>
                    <a:pt x="81" y="182"/>
                  </a:lnTo>
                  <a:lnTo>
                    <a:pt x="81" y="191"/>
                  </a:lnTo>
                  <a:lnTo>
                    <a:pt x="123" y="229"/>
                  </a:lnTo>
                  <a:lnTo>
                    <a:pt x="127" y="229"/>
                  </a:lnTo>
                  <a:lnTo>
                    <a:pt x="127" y="212"/>
                  </a:lnTo>
                  <a:lnTo>
                    <a:pt x="136" y="204"/>
                  </a:lnTo>
                  <a:lnTo>
                    <a:pt x="136" y="174"/>
                  </a:lnTo>
                  <a:lnTo>
                    <a:pt x="127" y="166"/>
                  </a:lnTo>
                  <a:lnTo>
                    <a:pt x="123" y="166"/>
                  </a:lnTo>
                  <a:lnTo>
                    <a:pt x="123" y="123"/>
                  </a:lnTo>
                  <a:lnTo>
                    <a:pt x="106" y="106"/>
                  </a:lnTo>
                  <a:lnTo>
                    <a:pt x="81" y="106"/>
                  </a:lnTo>
                  <a:lnTo>
                    <a:pt x="81" y="98"/>
                  </a:lnTo>
                  <a:lnTo>
                    <a:pt x="89" y="94"/>
                  </a:lnTo>
                  <a:lnTo>
                    <a:pt x="81" y="85"/>
                  </a:lnTo>
                  <a:lnTo>
                    <a:pt x="76" y="85"/>
                  </a:lnTo>
                  <a:lnTo>
                    <a:pt x="68" y="77"/>
                  </a:lnTo>
                  <a:lnTo>
                    <a:pt x="60" y="77"/>
                  </a:lnTo>
                  <a:lnTo>
                    <a:pt x="55" y="68"/>
                  </a:lnTo>
                  <a:lnTo>
                    <a:pt x="47" y="68"/>
                  </a:lnTo>
                  <a:lnTo>
                    <a:pt x="38" y="60"/>
                  </a:lnTo>
                  <a:lnTo>
                    <a:pt x="38" y="55"/>
                  </a:lnTo>
                  <a:lnTo>
                    <a:pt x="47" y="47"/>
                  </a:lnTo>
                  <a:lnTo>
                    <a:pt x="47" y="22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2060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9ECA580C-299F-4543-9601-62FFBB5C7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7" y="1011"/>
              <a:ext cx="461" cy="461"/>
            </a:xfrm>
            <a:custGeom>
              <a:avLst/>
              <a:gdLst>
                <a:gd name="T0" fmla="*/ 21 w 2044"/>
                <a:gd name="T1" fmla="*/ 1617 h 2048"/>
                <a:gd name="T2" fmla="*/ 88 w 2044"/>
                <a:gd name="T3" fmla="*/ 1799 h 2048"/>
                <a:gd name="T4" fmla="*/ 105 w 2044"/>
                <a:gd name="T5" fmla="*/ 1896 h 2048"/>
                <a:gd name="T6" fmla="*/ 211 w 2044"/>
                <a:gd name="T7" fmla="*/ 1997 h 2048"/>
                <a:gd name="T8" fmla="*/ 516 w 2044"/>
                <a:gd name="T9" fmla="*/ 1989 h 2048"/>
                <a:gd name="T10" fmla="*/ 694 w 2044"/>
                <a:gd name="T11" fmla="*/ 1951 h 2048"/>
                <a:gd name="T12" fmla="*/ 855 w 2044"/>
                <a:gd name="T13" fmla="*/ 1989 h 2048"/>
                <a:gd name="T14" fmla="*/ 982 w 2044"/>
                <a:gd name="T15" fmla="*/ 2048 h 2048"/>
                <a:gd name="T16" fmla="*/ 1151 w 2044"/>
                <a:gd name="T17" fmla="*/ 1981 h 2048"/>
                <a:gd name="T18" fmla="*/ 1286 w 2044"/>
                <a:gd name="T19" fmla="*/ 2002 h 2048"/>
                <a:gd name="T20" fmla="*/ 1468 w 2044"/>
                <a:gd name="T21" fmla="*/ 1968 h 2048"/>
                <a:gd name="T22" fmla="*/ 1621 w 2044"/>
                <a:gd name="T23" fmla="*/ 1942 h 2048"/>
                <a:gd name="T24" fmla="*/ 1735 w 2044"/>
                <a:gd name="T25" fmla="*/ 1866 h 2048"/>
                <a:gd name="T26" fmla="*/ 1815 w 2044"/>
                <a:gd name="T27" fmla="*/ 1646 h 2048"/>
                <a:gd name="T28" fmla="*/ 1777 w 2044"/>
                <a:gd name="T29" fmla="*/ 1557 h 2048"/>
                <a:gd name="T30" fmla="*/ 1735 w 2044"/>
                <a:gd name="T31" fmla="*/ 1443 h 2048"/>
                <a:gd name="T32" fmla="*/ 1777 w 2044"/>
                <a:gd name="T33" fmla="*/ 1354 h 2048"/>
                <a:gd name="T34" fmla="*/ 1744 w 2044"/>
                <a:gd name="T35" fmla="*/ 1253 h 2048"/>
                <a:gd name="T36" fmla="*/ 1638 w 2044"/>
                <a:gd name="T37" fmla="*/ 1210 h 2048"/>
                <a:gd name="T38" fmla="*/ 1612 w 2044"/>
                <a:gd name="T39" fmla="*/ 1058 h 2048"/>
                <a:gd name="T40" fmla="*/ 1650 w 2044"/>
                <a:gd name="T41" fmla="*/ 973 h 2048"/>
                <a:gd name="T42" fmla="*/ 1718 w 2044"/>
                <a:gd name="T43" fmla="*/ 990 h 2048"/>
                <a:gd name="T44" fmla="*/ 1824 w 2044"/>
                <a:gd name="T45" fmla="*/ 952 h 2048"/>
                <a:gd name="T46" fmla="*/ 1862 w 2044"/>
                <a:gd name="T47" fmla="*/ 867 h 2048"/>
                <a:gd name="T48" fmla="*/ 1959 w 2044"/>
                <a:gd name="T49" fmla="*/ 838 h 2048"/>
                <a:gd name="T50" fmla="*/ 1993 w 2044"/>
                <a:gd name="T51" fmla="*/ 787 h 2048"/>
                <a:gd name="T52" fmla="*/ 1959 w 2044"/>
                <a:gd name="T53" fmla="*/ 673 h 2048"/>
                <a:gd name="T54" fmla="*/ 2006 w 2044"/>
                <a:gd name="T55" fmla="*/ 596 h 2048"/>
                <a:gd name="T56" fmla="*/ 1993 w 2044"/>
                <a:gd name="T57" fmla="*/ 499 h 2048"/>
                <a:gd name="T58" fmla="*/ 1997 w 2044"/>
                <a:gd name="T59" fmla="*/ 414 h 2048"/>
                <a:gd name="T60" fmla="*/ 2023 w 2044"/>
                <a:gd name="T61" fmla="*/ 241 h 2048"/>
                <a:gd name="T62" fmla="*/ 2031 w 2044"/>
                <a:gd name="T63" fmla="*/ 144 h 2048"/>
                <a:gd name="T64" fmla="*/ 1985 w 2044"/>
                <a:gd name="T65" fmla="*/ 46 h 2048"/>
                <a:gd name="T66" fmla="*/ 1955 w 2044"/>
                <a:gd name="T67" fmla="*/ 59 h 2048"/>
                <a:gd name="T68" fmla="*/ 1854 w 2044"/>
                <a:gd name="T69" fmla="*/ 105 h 2048"/>
                <a:gd name="T70" fmla="*/ 1786 w 2044"/>
                <a:gd name="T71" fmla="*/ 232 h 2048"/>
                <a:gd name="T72" fmla="*/ 1705 w 2044"/>
                <a:gd name="T73" fmla="*/ 309 h 2048"/>
                <a:gd name="T74" fmla="*/ 1536 w 2044"/>
                <a:gd name="T75" fmla="*/ 347 h 2048"/>
                <a:gd name="T76" fmla="*/ 1354 w 2044"/>
                <a:gd name="T77" fmla="*/ 385 h 2048"/>
                <a:gd name="T78" fmla="*/ 1240 w 2044"/>
                <a:gd name="T79" fmla="*/ 406 h 2048"/>
                <a:gd name="T80" fmla="*/ 1142 w 2044"/>
                <a:gd name="T81" fmla="*/ 296 h 2048"/>
                <a:gd name="T82" fmla="*/ 1037 w 2044"/>
                <a:gd name="T83" fmla="*/ 287 h 2048"/>
                <a:gd name="T84" fmla="*/ 969 w 2044"/>
                <a:gd name="T85" fmla="*/ 342 h 2048"/>
                <a:gd name="T86" fmla="*/ 884 w 2044"/>
                <a:gd name="T87" fmla="*/ 393 h 2048"/>
                <a:gd name="T88" fmla="*/ 766 w 2044"/>
                <a:gd name="T89" fmla="*/ 546 h 2048"/>
                <a:gd name="T90" fmla="*/ 740 w 2044"/>
                <a:gd name="T91" fmla="*/ 635 h 2048"/>
                <a:gd name="T92" fmla="*/ 817 w 2044"/>
                <a:gd name="T93" fmla="*/ 681 h 2048"/>
                <a:gd name="T94" fmla="*/ 948 w 2044"/>
                <a:gd name="T95" fmla="*/ 749 h 2048"/>
                <a:gd name="T96" fmla="*/ 1028 w 2044"/>
                <a:gd name="T97" fmla="*/ 846 h 2048"/>
                <a:gd name="T98" fmla="*/ 939 w 2044"/>
                <a:gd name="T99" fmla="*/ 905 h 2048"/>
                <a:gd name="T100" fmla="*/ 842 w 2044"/>
                <a:gd name="T101" fmla="*/ 990 h 2048"/>
                <a:gd name="T102" fmla="*/ 833 w 2044"/>
                <a:gd name="T103" fmla="*/ 1075 h 2048"/>
                <a:gd name="T104" fmla="*/ 787 w 2044"/>
                <a:gd name="T105" fmla="*/ 1142 h 2048"/>
                <a:gd name="T106" fmla="*/ 719 w 2044"/>
                <a:gd name="T107" fmla="*/ 1227 h 2048"/>
                <a:gd name="T108" fmla="*/ 622 w 2044"/>
                <a:gd name="T109" fmla="*/ 1291 h 2048"/>
                <a:gd name="T110" fmla="*/ 486 w 2044"/>
                <a:gd name="T111" fmla="*/ 1346 h 2048"/>
                <a:gd name="T112" fmla="*/ 287 w 2044"/>
                <a:gd name="T113" fmla="*/ 1422 h 2048"/>
                <a:gd name="T114" fmla="*/ 127 w 2044"/>
                <a:gd name="T115" fmla="*/ 1473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44" h="2048">
                  <a:moveTo>
                    <a:pt x="29" y="1481"/>
                  </a:moveTo>
                  <a:lnTo>
                    <a:pt x="29" y="1506"/>
                  </a:lnTo>
                  <a:lnTo>
                    <a:pt x="8" y="1528"/>
                  </a:lnTo>
                  <a:lnTo>
                    <a:pt x="0" y="1528"/>
                  </a:lnTo>
                  <a:lnTo>
                    <a:pt x="0" y="1557"/>
                  </a:lnTo>
                  <a:lnTo>
                    <a:pt x="8" y="1566"/>
                  </a:lnTo>
                  <a:lnTo>
                    <a:pt x="8" y="1574"/>
                  </a:lnTo>
                  <a:lnTo>
                    <a:pt x="17" y="1578"/>
                  </a:lnTo>
                  <a:lnTo>
                    <a:pt x="17" y="1612"/>
                  </a:lnTo>
                  <a:lnTo>
                    <a:pt x="21" y="1617"/>
                  </a:lnTo>
                  <a:lnTo>
                    <a:pt x="21" y="1633"/>
                  </a:lnTo>
                  <a:lnTo>
                    <a:pt x="29" y="1642"/>
                  </a:lnTo>
                  <a:lnTo>
                    <a:pt x="29" y="1646"/>
                  </a:lnTo>
                  <a:lnTo>
                    <a:pt x="38" y="1655"/>
                  </a:lnTo>
                  <a:lnTo>
                    <a:pt x="38" y="1672"/>
                  </a:lnTo>
                  <a:lnTo>
                    <a:pt x="29" y="1680"/>
                  </a:lnTo>
                  <a:lnTo>
                    <a:pt x="29" y="1786"/>
                  </a:lnTo>
                  <a:lnTo>
                    <a:pt x="38" y="1790"/>
                  </a:lnTo>
                  <a:lnTo>
                    <a:pt x="38" y="1799"/>
                  </a:lnTo>
                  <a:lnTo>
                    <a:pt x="88" y="1799"/>
                  </a:lnTo>
                  <a:lnTo>
                    <a:pt x="97" y="1790"/>
                  </a:lnTo>
                  <a:lnTo>
                    <a:pt x="122" y="1815"/>
                  </a:lnTo>
                  <a:lnTo>
                    <a:pt x="122" y="1828"/>
                  </a:lnTo>
                  <a:lnTo>
                    <a:pt x="114" y="1837"/>
                  </a:lnTo>
                  <a:lnTo>
                    <a:pt x="114" y="1854"/>
                  </a:lnTo>
                  <a:lnTo>
                    <a:pt x="105" y="1862"/>
                  </a:lnTo>
                  <a:lnTo>
                    <a:pt x="105" y="1866"/>
                  </a:lnTo>
                  <a:lnTo>
                    <a:pt x="97" y="1875"/>
                  </a:lnTo>
                  <a:lnTo>
                    <a:pt x="97" y="1892"/>
                  </a:lnTo>
                  <a:lnTo>
                    <a:pt x="105" y="1896"/>
                  </a:lnTo>
                  <a:lnTo>
                    <a:pt x="105" y="1904"/>
                  </a:lnTo>
                  <a:lnTo>
                    <a:pt x="105" y="1913"/>
                  </a:lnTo>
                  <a:lnTo>
                    <a:pt x="114" y="1921"/>
                  </a:lnTo>
                  <a:lnTo>
                    <a:pt x="114" y="1930"/>
                  </a:lnTo>
                  <a:lnTo>
                    <a:pt x="160" y="1972"/>
                  </a:lnTo>
                  <a:lnTo>
                    <a:pt x="165" y="1972"/>
                  </a:lnTo>
                  <a:lnTo>
                    <a:pt x="182" y="1989"/>
                  </a:lnTo>
                  <a:lnTo>
                    <a:pt x="190" y="1989"/>
                  </a:lnTo>
                  <a:lnTo>
                    <a:pt x="199" y="1997"/>
                  </a:lnTo>
                  <a:lnTo>
                    <a:pt x="211" y="1997"/>
                  </a:lnTo>
                  <a:lnTo>
                    <a:pt x="220" y="2002"/>
                  </a:lnTo>
                  <a:lnTo>
                    <a:pt x="232" y="2002"/>
                  </a:lnTo>
                  <a:lnTo>
                    <a:pt x="241" y="2010"/>
                  </a:lnTo>
                  <a:lnTo>
                    <a:pt x="393" y="2010"/>
                  </a:lnTo>
                  <a:lnTo>
                    <a:pt x="402" y="2002"/>
                  </a:lnTo>
                  <a:lnTo>
                    <a:pt x="453" y="2002"/>
                  </a:lnTo>
                  <a:lnTo>
                    <a:pt x="461" y="1997"/>
                  </a:lnTo>
                  <a:lnTo>
                    <a:pt x="478" y="1997"/>
                  </a:lnTo>
                  <a:lnTo>
                    <a:pt x="486" y="1989"/>
                  </a:lnTo>
                  <a:lnTo>
                    <a:pt x="516" y="1989"/>
                  </a:lnTo>
                  <a:lnTo>
                    <a:pt x="520" y="1981"/>
                  </a:lnTo>
                  <a:lnTo>
                    <a:pt x="529" y="1981"/>
                  </a:lnTo>
                  <a:lnTo>
                    <a:pt x="537" y="1972"/>
                  </a:lnTo>
                  <a:lnTo>
                    <a:pt x="554" y="1972"/>
                  </a:lnTo>
                  <a:lnTo>
                    <a:pt x="558" y="1968"/>
                  </a:lnTo>
                  <a:lnTo>
                    <a:pt x="584" y="1968"/>
                  </a:lnTo>
                  <a:lnTo>
                    <a:pt x="588" y="1959"/>
                  </a:lnTo>
                  <a:lnTo>
                    <a:pt x="635" y="1959"/>
                  </a:lnTo>
                  <a:lnTo>
                    <a:pt x="643" y="1951"/>
                  </a:lnTo>
                  <a:lnTo>
                    <a:pt x="694" y="1951"/>
                  </a:lnTo>
                  <a:lnTo>
                    <a:pt x="702" y="1942"/>
                  </a:lnTo>
                  <a:lnTo>
                    <a:pt x="719" y="1942"/>
                  </a:lnTo>
                  <a:lnTo>
                    <a:pt x="728" y="1934"/>
                  </a:lnTo>
                  <a:lnTo>
                    <a:pt x="778" y="1934"/>
                  </a:lnTo>
                  <a:lnTo>
                    <a:pt x="787" y="1942"/>
                  </a:lnTo>
                  <a:lnTo>
                    <a:pt x="795" y="1942"/>
                  </a:lnTo>
                  <a:lnTo>
                    <a:pt x="833" y="1981"/>
                  </a:lnTo>
                  <a:lnTo>
                    <a:pt x="842" y="1981"/>
                  </a:lnTo>
                  <a:lnTo>
                    <a:pt x="850" y="1989"/>
                  </a:lnTo>
                  <a:lnTo>
                    <a:pt x="855" y="1989"/>
                  </a:lnTo>
                  <a:lnTo>
                    <a:pt x="863" y="1997"/>
                  </a:lnTo>
                  <a:lnTo>
                    <a:pt x="876" y="1997"/>
                  </a:lnTo>
                  <a:lnTo>
                    <a:pt x="893" y="2010"/>
                  </a:lnTo>
                  <a:lnTo>
                    <a:pt x="901" y="2010"/>
                  </a:lnTo>
                  <a:lnTo>
                    <a:pt x="918" y="2027"/>
                  </a:lnTo>
                  <a:lnTo>
                    <a:pt x="922" y="2027"/>
                  </a:lnTo>
                  <a:lnTo>
                    <a:pt x="931" y="2036"/>
                  </a:lnTo>
                  <a:lnTo>
                    <a:pt x="956" y="2036"/>
                  </a:lnTo>
                  <a:lnTo>
                    <a:pt x="969" y="2048"/>
                  </a:lnTo>
                  <a:lnTo>
                    <a:pt x="982" y="2048"/>
                  </a:lnTo>
                  <a:lnTo>
                    <a:pt x="1007" y="2027"/>
                  </a:lnTo>
                  <a:lnTo>
                    <a:pt x="1015" y="2027"/>
                  </a:lnTo>
                  <a:lnTo>
                    <a:pt x="1024" y="2019"/>
                  </a:lnTo>
                  <a:lnTo>
                    <a:pt x="1028" y="2019"/>
                  </a:lnTo>
                  <a:lnTo>
                    <a:pt x="1037" y="2010"/>
                  </a:lnTo>
                  <a:lnTo>
                    <a:pt x="1045" y="2010"/>
                  </a:lnTo>
                  <a:lnTo>
                    <a:pt x="1045" y="1989"/>
                  </a:lnTo>
                  <a:lnTo>
                    <a:pt x="1096" y="1989"/>
                  </a:lnTo>
                  <a:lnTo>
                    <a:pt x="1104" y="1981"/>
                  </a:lnTo>
                  <a:lnTo>
                    <a:pt x="1151" y="1981"/>
                  </a:lnTo>
                  <a:lnTo>
                    <a:pt x="1159" y="1989"/>
                  </a:lnTo>
                  <a:lnTo>
                    <a:pt x="1181" y="1989"/>
                  </a:lnTo>
                  <a:lnTo>
                    <a:pt x="1189" y="1997"/>
                  </a:lnTo>
                  <a:lnTo>
                    <a:pt x="1219" y="1997"/>
                  </a:lnTo>
                  <a:lnTo>
                    <a:pt x="1227" y="2002"/>
                  </a:lnTo>
                  <a:lnTo>
                    <a:pt x="1240" y="2002"/>
                  </a:lnTo>
                  <a:lnTo>
                    <a:pt x="1248" y="2010"/>
                  </a:lnTo>
                  <a:lnTo>
                    <a:pt x="1274" y="2010"/>
                  </a:lnTo>
                  <a:lnTo>
                    <a:pt x="1278" y="2002"/>
                  </a:lnTo>
                  <a:lnTo>
                    <a:pt x="1286" y="2002"/>
                  </a:lnTo>
                  <a:lnTo>
                    <a:pt x="1295" y="1997"/>
                  </a:lnTo>
                  <a:lnTo>
                    <a:pt x="1354" y="1997"/>
                  </a:lnTo>
                  <a:lnTo>
                    <a:pt x="1363" y="1989"/>
                  </a:lnTo>
                  <a:lnTo>
                    <a:pt x="1409" y="1989"/>
                  </a:lnTo>
                  <a:lnTo>
                    <a:pt x="1418" y="1981"/>
                  </a:lnTo>
                  <a:lnTo>
                    <a:pt x="1439" y="1981"/>
                  </a:lnTo>
                  <a:lnTo>
                    <a:pt x="1447" y="1972"/>
                  </a:lnTo>
                  <a:lnTo>
                    <a:pt x="1456" y="1972"/>
                  </a:lnTo>
                  <a:lnTo>
                    <a:pt x="1460" y="1968"/>
                  </a:lnTo>
                  <a:lnTo>
                    <a:pt x="1468" y="1968"/>
                  </a:lnTo>
                  <a:lnTo>
                    <a:pt x="1477" y="1959"/>
                  </a:lnTo>
                  <a:lnTo>
                    <a:pt x="1490" y="1959"/>
                  </a:lnTo>
                  <a:lnTo>
                    <a:pt x="1498" y="1951"/>
                  </a:lnTo>
                  <a:lnTo>
                    <a:pt x="1515" y="1951"/>
                  </a:lnTo>
                  <a:lnTo>
                    <a:pt x="1523" y="1959"/>
                  </a:lnTo>
                  <a:lnTo>
                    <a:pt x="1536" y="1959"/>
                  </a:lnTo>
                  <a:lnTo>
                    <a:pt x="1545" y="1968"/>
                  </a:lnTo>
                  <a:lnTo>
                    <a:pt x="1604" y="1968"/>
                  </a:lnTo>
                  <a:lnTo>
                    <a:pt x="1621" y="1951"/>
                  </a:lnTo>
                  <a:lnTo>
                    <a:pt x="1621" y="1942"/>
                  </a:lnTo>
                  <a:lnTo>
                    <a:pt x="1638" y="1930"/>
                  </a:lnTo>
                  <a:lnTo>
                    <a:pt x="1642" y="1930"/>
                  </a:lnTo>
                  <a:lnTo>
                    <a:pt x="1642" y="1921"/>
                  </a:lnTo>
                  <a:lnTo>
                    <a:pt x="1650" y="1913"/>
                  </a:lnTo>
                  <a:lnTo>
                    <a:pt x="1659" y="1913"/>
                  </a:lnTo>
                  <a:lnTo>
                    <a:pt x="1688" y="1883"/>
                  </a:lnTo>
                  <a:lnTo>
                    <a:pt x="1710" y="1883"/>
                  </a:lnTo>
                  <a:lnTo>
                    <a:pt x="1718" y="1875"/>
                  </a:lnTo>
                  <a:lnTo>
                    <a:pt x="1727" y="1875"/>
                  </a:lnTo>
                  <a:lnTo>
                    <a:pt x="1735" y="1866"/>
                  </a:lnTo>
                  <a:lnTo>
                    <a:pt x="1777" y="1866"/>
                  </a:lnTo>
                  <a:lnTo>
                    <a:pt x="1794" y="1854"/>
                  </a:lnTo>
                  <a:lnTo>
                    <a:pt x="1803" y="1854"/>
                  </a:lnTo>
                  <a:lnTo>
                    <a:pt x="1803" y="1828"/>
                  </a:lnTo>
                  <a:lnTo>
                    <a:pt x="1815" y="1815"/>
                  </a:lnTo>
                  <a:lnTo>
                    <a:pt x="1815" y="1760"/>
                  </a:lnTo>
                  <a:lnTo>
                    <a:pt x="1824" y="1756"/>
                  </a:lnTo>
                  <a:lnTo>
                    <a:pt x="1824" y="1693"/>
                  </a:lnTo>
                  <a:lnTo>
                    <a:pt x="1815" y="1684"/>
                  </a:lnTo>
                  <a:lnTo>
                    <a:pt x="1815" y="1646"/>
                  </a:lnTo>
                  <a:lnTo>
                    <a:pt x="1824" y="1642"/>
                  </a:lnTo>
                  <a:lnTo>
                    <a:pt x="1824" y="1625"/>
                  </a:lnTo>
                  <a:lnTo>
                    <a:pt x="1815" y="1617"/>
                  </a:lnTo>
                  <a:lnTo>
                    <a:pt x="1811" y="1617"/>
                  </a:lnTo>
                  <a:lnTo>
                    <a:pt x="1794" y="1604"/>
                  </a:lnTo>
                  <a:lnTo>
                    <a:pt x="1794" y="1595"/>
                  </a:lnTo>
                  <a:lnTo>
                    <a:pt x="1786" y="1587"/>
                  </a:lnTo>
                  <a:lnTo>
                    <a:pt x="1786" y="1578"/>
                  </a:lnTo>
                  <a:lnTo>
                    <a:pt x="1777" y="1574"/>
                  </a:lnTo>
                  <a:lnTo>
                    <a:pt x="1777" y="1557"/>
                  </a:lnTo>
                  <a:lnTo>
                    <a:pt x="1773" y="1549"/>
                  </a:lnTo>
                  <a:lnTo>
                    <a:pt x="1786" y="1536"/>
                  </a:lnTo>
                  <a:lnTo>
                    <a:pt x="1777" y="1528"/>
                  </a:lnTo>
                  <a:lnTo>
                    <a:pt x="1777" y="1511"/>
                  </a:lnTo>
                  <a:lnTo>
                    <a:pt x="1765" y="1498"/>
                  </a:lnTo>
                  <a:lnTo>
                    <a:pt x="1765" y="1490"/>
                  </a:lnTo>
                  <a:lnTo>
                    <a:pt x="1748" y="1473"/>
                  </a:lnTo>
                  <a:lnTo>
                    <a:pt x="1748" y="1468"/>
                  </a:lnTo>
                  <a:lnTo>
                    <a:pt x="1735" y="1451"/>
                  </a:lnTo>
                  <a:lnTo>
                    <a:pt x="1735" y="1443"/>
                  </a:lnTo>
                  <a:lnTo>
                    <a:pt x="1727" y="1435"/>
                  </a:lnTo>
                  <a:lnTo>
                    <a:pt x="1727" y="1405"/>
                  </a:lnTo>
                  <a:lnTo>
                    <a:pt x="1735" y="1396"/>
                  </a:lnTo>
                  <a:lnTo>
                    <a:pt x="1748" y="1396"/>
                  </a:lnTo>
                  <a:lnTo>
                    <a:pt x="1756" y="1392"/>
                  </a:lnTo>
                  <a:lnTo>
                    <a:pt x="1773" y="1392"/>
                  </a:lnTo>
                  <a:lnTo>
                    <a:pt x="1777" y="1384"/>
                  </a:lnTo>
                  <a:lnTo>
                    <a:pt x="1786" y="1384"/>
                  </a:lnTo>
                  <a:lnTo>
                    <a:pt x="1786" y="1363"/>
                  </a:lnTo>
                  <a:lnTo>
                    <a:pt x="1777" y="1354"/>
                  </a:lnTo>
                  <a:lnTo>
                    <a:pt x="1777" y="1346"/>
                  </a:lnTo>
                  <a:lnTo>
                    <a:pt x="1773" y="1337"/>
                  </a:lnTo>
                  <a:lnTo>
                    <a:pt x="1773" y="1286"/>
                  </a:lnTo>
                  <a:lnTo>
                    <a:pt x="1777" y="1278"/>
                  </a:lnTo>
                  <a:lnTo>
                    <a:pt x="1773" y="1269"/>
                  </a:lnTo>
                  <a:lnTo>
                    <a:pt x="1777" y="1261"/>
                  </a:lnTo>
                  <a:lnTo>
                    <a:pt x="1773" y="1253"/>
                  </a:lnTo>
                  <a:lnTo>
                    <a:pt x="1773" y="1248"/>
                  </a:lnTo>
                  <a:lnTo>
                    <a:pt x="1748" y="1248"/>
                  </a:lnTo>
                  <a:lnTo>
                    <a:pt x="1744" y="1253"/>
                  </a:lnTo>
                  <a:lnTo>
                    <a:pt x="1735" y="1253"/>
                  </a:lnTo>
                  <a:lnTo>
                    <a:pt x="1727" y="1248"/>
                  </a:lnTo>
                  <a:lnTo>
                    <a:pt x="1718" y="1248"/>
                  </a:lnTo>
                  <a:lnTo>
                    <a:pt x="1710" y="1240"/>
                  </a:lnTo>
                  <a:lnTo>
                    <a:pt x="1680" y="1240"/>
                  </a:lnTo>
                  <a:lnTo>
                    <a:pt x="1672" y="1231"/>
                  </a:lnTo>
                  <a:lnTo>
                    <a:pt x="1667" y="1231"/>
                  </a:lnTo>
                  <a:lnTo>
                    <a:pt x="1667" y="1219"/>
                  </a:lnTo>
                  <a:lnTo>
                    <a:pt x="1659" y="1210"/>
                  </a:lnTo>
                  <a:lnTo>
                    <a:pt x="1638" y="1210"/>
                  </a:lnTo>
                  <a:lnTo>
                    <a:pt x="1629" y="1219"/>
                  </a:lnTo>
                  <a:lnTo>
                    <a:pt x="1574" y="1164"/>
                  </a:lnTo>
                  <a:lnTo>
                    <a:pt x="1574" y="1155"/>
                  </a:lnTo>
                  <a:lnTo>
                    <a:pt x="1591" y="1142"/>
                  </a:lnTo>
                  <a:lnTo>
                    <a:pt x="1591" y="1104"/>
                  </a:lnTo>
                  <a:lnTo>
                    <a:pt x="1595" y="1096"/>
                  </a:lnTo>
                  <a:lnTo>
                    <a:pt x="1595" y="1075"/>
                  </a:lnTo>
                  <a:lnTo>
                    <a:pt x="1591" y="1066"/>
                  </a:lnTo>
                  <a:lnTo>
                    <a:pt x="1591" y="1058"/>
                  </a:lnTo>
                  <a:lnTo>
                    <a:pt x="1612" y="1058"/>
                  </a:lnTo>
                  <a:lnTo>
                    <a:pt x="1621" y="1049"/>
                  </a:lnTo>
                  <a:lnTo>
                    <a:pt x="1629" y="1049"/>
                  </a:lnTo>
                  <a:lnTo>
                    <a:pt x="1638" y="1045"/>
                  </a:lnTo>
                  <a:lnTo>
                    <a:pt x="1638" y="1037"/>
                  </a:lnTo>
                  <a:lnTo>
                    <a:pt x="1629" y="1028"/>
                  </a:lnTo>
                  <a:lnTo>
                    <a:pt x="1629" y="1011"/>
                  </a:lnTo>
                  <a:lnTo>
                    <a:pt x="1621" y="1007"/>
                  </a:lnTo>
                  <a:lnTo>
                    <a:pt x="1621" y="982"/>
                  </a:lnTo>
                  <a:lnTo>
                    <a:pt x="1629" y="973"/>
                  </a:lnTo>
                  <a:lnTo>
                    <a:pt x="1650" y="973"/>
                  </a:lnTo>
                  <a:lnTo>
                    <a:pt x="1650" y="969"/>
                  </a:lnTo>
                  <a:lnTo>
                    <a:pt x="1667" y="952"/>
                  </a:lnTo>
                  <a:lnTo>
                    <a:pt x="1672" y="960"/>
                  </a:lnTo>
                  <a:lnTo>
                    <a:pt x="1680" y="960"/>
                  </a:lnTo>
                  <a:lnTo>
                    <a:pt x="1680" y="944"/>
                  </a:lnTo>
                  <a:lnTo>
                    <a:pt x="1688" y="939"/>
                  </a:lnTo>
                  <a:lnTo>
                    <a:pt x="1710" y="939"/>
                  </a:lnTo>
                  <a:lnTo>
                    <a:pt x="1710" y="952"/>
                  </a:lnTo>
                  <a:lnTo>
                    <a:pt x="1718" y="960"/>
                  </a:lnTo>
                  <a:lnTo>
                    <a:pt x="1718" y="990"/>
                  </a:lnTo>
                  <a:lnTo>
                    <a:pt x="1727" y="999"/>
                  </a:lnTo>
                  <a:lnTo>
                    <a:pt x="1727" y="1007"/>
                  </a:lnTo>
                  <a:lnTo>
                    <a:pt x="1748" y="1007"/>
                  </a:lnTo>
                  <a:lnTo>
                    <a:pt x="1756" y="999"/>
                  </a:lnTo>
                  <a:lnTo>
                    <a:pt x="1765" y="999"/>
                  </a:lnTo>
                  <a:lnTo>
                    <a:pt x="1777" y="982"/>
                  </a:lnTo>
                  <a:lnTo>
                    <a:pt x="1786" y="982"/>
                  </a:lnTo>
                  <a:lnTo>
                    <a:pt x="1794" y="973"/>
                  </a:lnTo>
                  <a:lnTo>
                    <a:pt x="1803" y="973"/>
                  </a:lnTo>
                  <a:lnTo>
                    <a:pt x="1824" y="952"/>
                  </a:lnTo>
                  <a:lnTo>
                    <a:pt x="1832" y="952"/>
                  </a:lnTo>
                  <a:lnTo>
                    <a:pt x="1841" y="944"/>
                  </a:lnTo>
                  <a:lnTo>
                    <a:pt x="1849" y="944"/>
                  </a:lnTo>
                  <a:lnTo>
                    <a:pt x="1871" y="922"/>
                  </a:lnTo>
                  <a:lnTo>
                    <a:pt x="1879" y="922"/>
                  </a:lnTo>
                  <a:lnTo>
                    <a:pt x="1879" y="914"/>
                  </a:lnTo>
                  <a:lnTo>
                    <a:pt x="1871" y="905"/>
                  </a:lnTo>
                  <a:lnTo>
                    <a:pt x="1871" y="884"/>
                  </a:lnTo>
                  <a:lnTo>
                    <a:pt x="1862" y="876"/>
                  </a:lnTo>
                  <a:lnTo>
                    <a:pt x="1862" y="867"/>
                  </a:lnTo>
                  <a:lnTo>
                    <a:pt x="1854" y="863"/>
                  </a:lnTo>
                  <a:lnTo>
                    <a:pt x="1854" y="833"/>
                  </a:lnTo>
                  <a:lnTo>
                    <a:pt x="1862" y="825"/>
                  </a:lnTo>
                  <a:lnTo>
                    <a:pt x="1879" y="825"/>
                  </a:lnTo>
                  <a:lnTo>
                    <a:pt x="1883" y="817"/>
                  </a:lnTo>
                  <a:lnTo>
                    <a:pt x="1900" y="817"/>
                  </a:lnTo>
                  <a:lnTo>
                    <a:pt x="1917" y="833"/>
                  </a:lnTo>
                  <a:lnTo>
                    <a:pt x="1930" y="833"/>
                  </a:lnTo>
                  <a:lnTo>
                    <a:pt x="1938" y="838"/>
                  </a:lnTo>
                  <a:lnTo>
                    <a:pt x="1959" y="838"/>
                  </a:lnTo>
                  <a:lnTo>
                    <a:pt x="1959" y="825"/>
                  </a:lnTo>
                  <a:lnTo>
                    <a:pt x="1955" y="817"/>
                  </a:lnTo>
                  <a:lnTo>
                    <a:pt x="1947" y="817"/>
                  </a:lnTo>
                  <a:lnTo>
                    <a:pt x="1938" y="808"/>
                  </a:lnTo>
                  <a:lnTo>
                    <a:pt x="1947" y="800"/>
                  </a:lnTo>
                  <a:lnTo>
                    <a:pt x="1959" y="800"/>
                  </a:lnTo>
                  <a:lnTo>
                    <a:pt x="1968" y="808"/>
                  </a:lnTo>
                  <a:lnTo>
                    <a:pt x="1985" y="808"/>
                  </a:lnTo>
                  <a:lnTo>
                    <a:pt x="1993" y="800"/>
                  </a:lnTo>
                  <a:lnTo>
                    <a:pt x="1993" y="787"/>
                  </a:lnTo>
                  <a:lnTo>
                    <a:pt x="1985" y="778"/>
                  </a:lnTo>
                  <a:lnTo>
                    <a:pt x="1985" y="740"/>
                  </a:lnTo>
                  <a:lnTo>
                    <a:pt x="1976" y="732"/>
                  </a:lnTo>
                  <a:lnTo>
                    <a:pt x="1968" y="732"/>
                  </a:lnTo>
                  <a:lnTo>
                    <a:pt x="1968" y="719"/>
                  </a:lnTo>
                  <a:lnTo>
                    <a:pt x="1955" y="719"/>
                  </a:lnTo>
                  <a:lnTo>
                    <a:pt x="1947" y="711"/>
                  </a:lnTo>
                  <a:lnTo>
                    <a:pt x="1938" y="711"/>
                  </a:lnTo>
                  <a:lnTo>
                    <a:pt x="1938" y="673"/>
                  </a:lnTo>
                  <a:lnTo>
                    <a:pt x="1959" y="673"/>
                  </a:lnTo>
                  <a:lnTo>
                    <a:pt x="1968" y="681"/>
                  </a:lnTo>
                  <a:lnTo>
                    <a:pt x="2006" y="681"/>
                  </a:lnTo>
                  <a:lnTo>
                    <a:pt x="2006" y="664"/>
                  </a:lnTo>
                  <a:lnTo>
                    <a:pt x="2023" y="651"/>
                  </a:lnTo>
                  <a:lnTo>
                    <a:pt x="2023" y="626"/>
                  </a:lnTo>
                  <a:lnTo>
                    <a:pt x="2031" y="622"/>
                  </a:lnTo>
                  <a:lnTo>
                    <a:pt x="2023" y="613"/>
                  </a:lnTo>
                  <a:lnTo>
                    <a:pt x="2014" y="613"/>
                  </a:lnTo>
                  <a:lnTo>
                    <a:pt x="2014" y="605"/>
                  </a:lnTo>
                  <a:lnTo>
                    <a:pt x="2006" y="596"/>
                  </a:lnTo>
                  <a:lnTo>
                    <a:pt x="2014" y="588"/>
                  </a:lnTo>
                  <a:lnTo>
                    <a:pt x="2014" y="575"/>
                  </a:lnTo>
                  <a:lnTo>
                    <a:pt x="2006" y="567"/>
                  </a:lnTo>
                  <a:lnTo>
                    <a:pt x="2006" y="537"/>
                  </a:lnTo>
                  <a:lnTo>
                    <a:pt x="1997" y="529"/>
                  </a:lnTo>
                  <a:lnTo>
                    <a:pt x="1993" y="529"/>
                  </a:lnTo>
                  <a:lnTo>
                    <a:pt x="1993" y="520"/>
                  </a:lnTo>
                  <a:lnTo>
                    <a:pt x="1997" y="512"/>
                  </a:lnTo>
                  <a:lnTo>
                    <a:pt x="1997" y="508"/>
                  </a:lnTo>
                  <a:lnTo>
                    <a:pt x="1993" y="499"/>
                  </a:lnTo>
                  <a:lnTo>
                    <a:pt x="1993" y="491"/>
                  </a:lnTo>
                  <a:lnTo>
                    <a:pt x="1976" y="474"/>
                  </a:lnTo>
                  <a:lnTo>
                    <a:pt x="1976" y="461"/>
                  </a:lnTo>
                  <a:lnTo>
                    <a:pt x="1985" y="461"/>
                  </a:lnTo>
                  <a:lnTo>
                    <a:pt x="1993" y="453"/>
                  </a:lnTo>
                  <a:lnTo>
                    <a:pt x="1997" y="453"/>
                  </a:lnTo>
                  <a:lnTo>
                    <a:pt x="2006" y="448"/>
                  </a:lnTo>
                  <a:lnTo>
                    <a:pt x="2006" y="440"/>
                  </a:lnTo>
                  <a:lnTo>
                    <a:pt x="1997" y="431"/>
                  </a:lnTo>
                  <a:lnTo>
                    <a:pt x="1997" y="414"/>
                  </a:lnTo>
                  <a:lnTo>
                    <a:pt x="2006" y="414"/>
                  </a:lnTo>
                  <a:lnTo>
                    <a:pt x="2014" y="406"/>
                  </a:lnTo>
                  <a:lnTo>
                    <a:pt x="2014" y="402"/>
                  </a:lnTo>
                  <a:lnTo>
                    <a:pt x="2031" y="385"/>
                  </a:lnTo>
                  <a:lnTo>
                    <a:pt x="2036" y="385"/>
                  </a:lnTo>
                  <a:lnTo>
                    <a:pt x="2036" y="326"/>
                  </a:lnTo>
                  <a:lnTo>
                    <a:pt x="2031" y="317"/>
                  </a:lnTo>
                  <a:lnTo>
                    <a:pt x="2031" y="271"/>
                  </a:lnTo>
                  <a:lnTo>
                    <a:pt x="2023" y="266"/>
                  </a:lnTo>
                  <a:lnTo>
                    <a:pt x="2023" y="241"/>
                  </a:lnTo>
                  <a:lnTo>
                    <a:pt x="2014" y="232"/>
                  </a:lnTo>
                  <a:lnTo>
                    <a:pt x="2006" y="232"/>
                  </a:lnTo>
                  <a:lnTo>
                    <a:pt x="2006" y="220"/>
                  </a:lnTo>
                  <a:lnTo>
                    <a:pt x="2023" y="220"/>
                  </a:lnTo>
                  <a:lnTo>
                    <a:pt x="2044" y="194"/>
                  </a:lnTo>
                  <a:lnTo>
                    <a:pt x="2044" y="186"/>
                  </a:lnTo>
                  <a:lnTo>
                    <a:pt x="2036" y="182"/>
                  </a:lnTo>
                  <a:lnTo>
                    <a:pt x="2036" y="160"/>
                  </a:lnTo>
                  <a:lnTo>
                    <a:pt x="2031" y="152"/>
                  </a:lnTo>
                  <a:lnTo>
                    <a:pt x="2031" y="144"/>
                  </a:lnTo>
                  <a:lnTo>
                    <a:pt x="2014" y="127"/>
                  </a:lnTo>
                  <a:lnTo>
                    <a:pt x="2014" y="122"/>
                  </a:lnTo>
                  <a:lnTo>
                    <a:pt x="2006" y="114"/>
                  </a:lnTo>
                  <a:lnTo>
                    <a:pt x="2006" y="105"/>
                  </a:lnTo>
                  <a:lnTo>
                    <a:pt x="1997" y="97"/>
                  </a:lnTo>
                  <a:lnTo>
                    <a:pt x="1997" y="80"/>
                  </a:lnTo>
                  <a:lnTo>
                    <a:pt x="1993" y="76"/>
                  </a:lnTo>
                  <a:lnTo>
                    <a:pt x="1993" y="59"/>
                  </a:lnTo>
                  <a:lnTo>
                    <a:pt x="1985" y="55"/>
                  </a:lnTo>
                  <a:lnTo>
                    <a:pt x="1985" y="46"/>
                  </a:lnTo>
                  <a:lnTo>
                    <a:pt x="1976" y="38"/>
                  </a:lnTo>
                  <a:lnTo>
                    <a:pt x="1976" y="17"/>
                  </a:lnTo>
                  <a:lnTo>
                    <a:pt x="1959" y="0"/>
                  </a:lnTo>
                  <a:lnTo>
                    <a:pt x="1947" y="0"/>
                  </a:lnTo>
                  <a:lnTo>
                    <a:pt x="1938" y="8"/>
                  </a:lnTo>
                  <a:lnTo>
                    <a:pt x="1938" y="17"/>
                  </a:lnTo>
                  <a:lnTo>
                    <a:pt x="1947" y="21"/>
                  </a:lnTo>
                  <a:lnTo>
                    <a:pt x="1947" y="29"/>
                  </a:lnTo>
                  <a:lnTo>
                    <a:pt x="1955" y="38"/>
                  </a:lnTo>
                  <a:lnTo>
                    <a:pt x="1955" y="59"/>
                  </a:lnTo>
                  <a:lnTo>
                    <a:pt x="1947" y="59"/>
                  </a:lnTo>
                  <a:lnTo>
                    <a:pt x="1938" y="67"/>
                  </a:lnTo>
                  <a:lnTo>
                    <a:pt x="1926" y="67"/>
                  </a:lnTo>
                  <a:lnTo>
                    <a:pt x="1917" y="76"/>
                  </a:lnTo>
                  <a:lnTo>
                    <a:pt x="1900" y="76"/>
                  </a:lnTo>
                  <a:lnTo>
                    <a:pt x="1883" y="88"/>
                  </a:lnTo>
                  <a:lnTo>
                    <a:pt x="1871" y="88"/>
                  </a:lnTo>
                  <a:lnTo>
                    <a:pt x="1862" y="97"/>
                  </a:lnTo>
                  <a:lnTo>
                    <a:pt x="1854" y="97"/>
                  </a:lnTo>
                  <a:lnTo>
                    <a:pt x="1854" y="105"/>
                  </a:lnTo>
                  <a:lnTo>
                    <a:pt x="1862" y="114"/>
                  </a:lnTo>
                  <a:lnTo>
                    <a:pt x="1862" y="122"/>
                  </a:lnTo>
                  <a:lnTo>
                    <a:pt x="1871" y="127"/>
                  </a:lnTo>
                  <a:lnTo>
                    <a:pt x="1871" y="135"/>
                  </a:lnTo>
                  <a:lnTo>
                    <a:pt x="1841" y="135"/>
                  </a:lnTo>
                  <a:lnTo>
                    <a:pt x="1832" y="144"/>
                  </a:lnTo>
                  <a:lnTo>
                    <a:pt x="1794" y="144"/>
                  </a:lnTo>
                  <a:lnTo>
                    <a:pt x="1794" y="152"/>
                  </a:lnTo>
                  <a:lnTo>
                    <a:pt x="1786" y="160"/>
                  </a:lnTo>
                  <a:lnTo>
                    <a:pt x="1786" y="232"/>
                  </a:lnTo>
                  <a:lnTo>
                    <a:pt x="1773" y="232"/>
                  </a:lnTo>
                  <a:lnTo>
                    <a:pt x="1765" y="228"/>
                  </a:lnTo>
                  <a:lnTo>
                    <a:pt x="1744" y="228"/>
                  </a:lnTo>
                  <a:lnTo>
                    <a:pt x="1744" y="271"/>
                  </a:lnTo>
                  <a:lnTo>
                    <a:pt x="1748" y="279"/>
                  </a:lnTo>
                  <a:lnTo>
                    <a:pt x="1748" y="287"/>
                  </a:lnTo>
                  <a:lnTo>
                    <a:pt x="1756" y="296"/>
                  </a:lnTo>
                  <a:lnTo>
                    <a:pt x="1748" y="300"/>
                  </a:lnTo>
                  <a:lnTo>
                    <a:pt x="1710" y="300"/>
                  </a:lnTo>
                  <a:lnTo>
                    <a:pt x="1705" y="309"/>
                  </a:lnTo>
                  <a:lnTo>
                    <a:pt x="1680" y="309"/>
                  </a:lnTo>
                  <a:lnTo>
                    <a:pt x="1672" y="317"/>
                  </a:lnTo>
                  <a:lnTo>
                    <a:pt x="1650" y="317"/>
                  </a:lnTo>
                  <a:lnTo>
                    <a:pt x="1642" y="326"/>
                  </a:lnTo>
                  <a:lnTo>
                    <a:pt x="1629" y="326"/>
                  </a:lnTo>
                  <a:lnTo>
                    <a:pt x="1621" y="334"/>
                  </a:lnTo>
                  <a:lnTo>
                    <a:pt x="1574" y="334"/>
                  </a:lnTo>
                  <a:lnTo>
                    <a:pt x="1566" y="342"/>
                  </a:lnTo>
                  <a:lnTo>
                    <a:pt x="1545" y="342"/>
                  </a:lnTo>
                  <a:lnTo>
                    <a:pt x="1536" y="347"/>
                  </a:lnTo>
                  <a:lnTo>
                    <a:pt x="1523" y="347"/>
                  </a:lnTo>
                  <a:lnTo>
                    <a:pt x="1515" y="355"/>
                  </a:lnTo>
                  <a:lnTo>
                    <a:pt x="1468" y="355"/>
                  </a:lnTo>
                  <a:lnTo>
                    <a:pt x="1460" y="364"/>
                  </a:lnTo>
                  <a:lnTo>
                    <a:pt x="1430" y="364"/>
                  </a:lnTo>
                  <a:lnTo>
                    <a:pt x="1422" y="368"/>
                  </a:lnTo>
                  <a:lnTo>
                    <a:pt x="1401" y="368"/>
                  </a:lnTo>
                  <a:lnTo>
                    <a:pt x="1392" y="376"/>
                  </a:lnTo>
                  <a:lnTo>
                    <a:pt x="1363" y="376"/>
                  </a:lnTo>
                  <a:lnTo>
                    <a:pt x="1354" y="385"/>
                  </a:lnTo>
                  <a:lnTo>
                    <a:pt x="1324" y="385"/>
                  </a:lnTo>
                  <a:lnTo>
                    <a:pt x="1316" y="393"/>
                  </a:lnTo>
                  <a:lnTo>
                    <a:pt x="1295" y="393"/>
                  </a:lnTo>
                  <a:lnTo>
                    <a:pt x="1286" y="402"/>
                  </a:lnTo>
                  <a:lnTo>
                    <a:pt x="1278" y="402"/>
                  </a:lnTo>
                  <a:lnTo>
                    <a:pt x="1274" y="393"/>
                  </a:lnTo>
                  <a:lnTo>
                    <a:pt x="1265" y="393"/>
                  </a:lnTo>
                  <a:lnTo>
                    <a:pt x="1257" y="402"/>
                  </a:lnTo>
                  <a:lnTo>
                    <a:pt x="1248" y="402"/>
                  </a:lnTo>
                  <a:lnTo>
                    <a:pt x="1240" y="406"/>
                  </a:lnTo>
                  <a:lnTo>
                    <a:pt x="1189" y="406"/>
                  </a:lnTo>
                  <a:lnTo>
                    <a:pt x="1181" y="402"/>
                  </a:lnTo>
                  <a:lnTo>
                    <a:pt x="1181" y="376"/>
                  </a:lnTo>
                  <a:lnTo>
                    <a:pt x="1172" y="368"/>
                  </a:lnTo>
                  <a:lnTo>
                    <a:pt x="1172" y="355"/>
                  </a:lnTo>
                  <a:lnTo>
                    <a:pt x="1164" y="347"/>
                  </a:lnTo>
                  <a:lnTo>
                    <a:pt x="1164" y="334"/>
                  </a:lnTo>
                  <a:lnTo>
                    <a:pt x="1159" y="326"/>
                  </a:lnTo>
                  <a:lnTo>
                    <a:pt x="1159" y="309"/>
                  </a:lnTo>
                  <a:lnTo>
                    <a:pt x="1142" y="296"/>
                  </a:lnTo>
                  <a:lnTo>
                    <a:pt x="1142" y="287"/>
                  </a:lnTo>
                  <a:lnTo>
                    <a:pt x="1130" y="271"/>
                  </a:lnTo>
                  <a:lnTo>
                    <a:pt x="1130" y="266"/>
                  </a:lnTo>
                  <a:lnTo>
                    <a:pt x="1113" y="249"/>
                  </a:lnTo>
                  <a:lnTo>
                    <a:pt x="1092" y="271"/>
                  </a:lnTo>
                  <a:lnTo>
                    <a:pt x="1066" y="271"/>
                  </a:lnTo>
                  <a:lnTo>
                    <a:pt x="1058" y="279"/>
                  </a:lnTo>
                  <a:lnTo>
                    <a:pt x="1054" y="279"/>
                  </a:lnTo>
                  <a:lnTo>
                    <a:pt x="1045" y="287"/>
                  </a:lnTo>
                  <a:lnTo>
                    <a:pt x="1037" y="287"/>
                  </a:lnTo>
                  <a:lnTo>
                    <a:pt x="1028" y="296"/>
                  </a:lnTo>
                  <a:lnTo>
                    <a:pt x="1037" y="300"/>
                  </a:lnTo>
                  <a:lnTo>
                    <a:pt x="1024" y="317"/>
                  </a:lnTo>
                  <a:lnTo>
                    <a:pt x="1015" y="317"/>
                  </a:lnTo>
                  <a:lnTo>
                    <a:pt x="999" y="334"/>
                  </a:lnTo>
                  <a:lnTo>
                    <a:pt x="999" y="342"/>
                  </a:lnTo>
                  <a:lnTo>
                    <a:pt x="990" y="342"/>
                  </a:lnTo>
                  <a:lnTo>
                    <a:pt x="982" y="347"/>
                  </a:lnTo>
                  <a:lnTo>
                    <a:pt x="977" y="347"/>
                  </a:lnTo>
                  <a:lnTo>
                    <a:pt x="969" y="342"/>
                  </a:lnTo>
                  <a:lnTo>
                    <a:pt x="956" y="342"/>
                  </a:lnTo>
                  <a:lnTo>
                    <a:pt x="948" y="347"/>
                  </a:lnTo>
                  <a:lnTo>
                    <a:pt x="939" y="347"/>
                  </a:lnTo>
                  <a:lnTo>
                    <a:pt x="922" y="364"/>
                  </a:lnTo>
                  <a:lnTo>
                    <a:pt x="910" y="364"/>
                  </a:lnTo>
                  <a:lnTo>
                    <a:pt x="901" y="368"/>
                  </a:lnTo>
                  <a:lnTo>
                    <a:pt x="901" y="376"/>
                  </a:lnTo>
                  <a:lnTo>
                    <a:pt x="893" y="376"/>
                  </a:lnTo>
                  <a:lnTo>
                    <a:pt x="884" y="385"/>
                  </a:lnTo>
                  <a:lnTo>
                    <a:pt x="884" y="393"/>
                  </a:lnTo>
                  <a:lnTo>
                    <a:pt x="863" y="393"/>
                  </a:lnTo>
                  <a:lnTo>
                    <a:pt x="863" y="423"/>
                  </a:lnTo>
                  <a:lnTo>
                    <a:pt x="817" y="423"/>
                  </a:lnTo>
                  <a:lnTo>
                    <a:pt x="808" y="431"/>
                  </a:lnTo>
                  <a:lnTo>
                    <a:pt x="749" y="431"/>
                  </a:lnTo>
                  <a:lnTo>
                    <a:pt x="749" y="474"/>
                  </a:lnTo>
                  <a:lnTo>
                    <a:pt x="757" y="482"/>
                  </a:lnTo>
                  <a:lnTo>
                    <a:pt x="757" y="512"/>
                  </a:lnTo>
                  <a:lnTo>
                    <a:pt x="766" y="520"/>
                  </a:lnTo>
                  <a:lnTo>
                    <a:pt x="766" y="546"/>
                  </a:lnTo>
                  <a:lnTo>
                    <a:pt x="770" y="550"/>
                  </a:lnTo>
                  <a:lnTo>
                    <a:pt x="770" y="575"/>
                  </a:lnTo>
                  <a:lnTo>
                    <a:pt x="778" y="579"/>
                  </a:lnTo>
                  <a:lnTo>
                    <a:pt x="778" y="605"/>
                  </a:lnTo>
                  <a:lnTo>
                    <a:pt x="766" y="605"/>
                  </a:lnTo>
                  <a:lnTo>
                    <a:pt x="757" y="613"/>
                  </a:lnTo>
                  <a:lnTo>
                    <a:pt x="740" y="613"/>
                  </a:lnTo>
                  <a:lnTo>
                    <a:pt x="736" y="622"/>
                  </a:lnTo>
                  <a:lnTo>
                    <a:pt x="736" y="626"/>
                  </a:lnTo>
                  <a:lnTo>
                    <a:pt x="740" y="635"/>
                  </a:lnTo>
                  <a:lnTo>
                    <a:pt x="740" y="643"/>
                  </a:lnTo>
                  <a:lnTo>
                    <a:pt x="740" y="651"/>
                  </a:lnTo>
                  <a:lnTo>
                    <a:pt x="749" y="656"/>
                  </a:lnTo>
                  <a:lnTo>
                    <a:pt x="757" y="656"/>
                  </a:lnTo>
                  <a:lnTo>
                    <a:pt x="757" y="664"/>
                  </a:lnTo>
                  <a:lnTo>
                    <a:pt x="766" y="673"/>
                  </a:lnTo>
                  <a:lnTo>
                    <a:pt x="766" y="681"/>
                  </a:lnTo>
                  <a:lnTo>
                    <a:pt x="778" y="694"/>
                  </a:lnTo>
                  <a:lnTo>
                    <a:pt x="804" y="694"/>
                  </a:lnTo>
                  <a:lnTo>
                    <a:pt x="817" y="681"/>
                  </a:lnTo>
                  <a:lnTo>
                    <a:pt x="833" y="694"/>
                  </a:lnTo>
                  <a:lnTo>
                    <a:pt x="863" y="694"/>
                  </a:lnTo>
                  <a:lnTo>
                    <a:pt x="872" y="702"/>
                  </a:lnTo>
                  <a:lnTo>
                    <a:pt x="893" y="702"/>
                  </a:lnTo>
                  <a:lnTo>
                    <a:pt x="901" y="711"/>
                  </a:lnTo>
                  <a:lnTo>
                    <a:pt x="922" y="711"/>
                  </a:lnTo>
                  <a:lnTo>
                    <a:pt x="922" y="728"/>
                  </a:lnTo>
                  <a:lnTo>
                    <a:pt x="931" y="732"/>
                  </a:lnTo>
                  <a:lnTo>
                    <a:pt x="931" y="749"/>
                  </a:lnTo>
                  <a:lnTo>
                    <a:pt x="948" y="749"/>
                  </a:lnTo>
                  <a:lnTo>
                    <a:pt x="960" y="762"/>
                  </a:lnTo>
                  <a:lnTo>
                    <a:pt x="977" y="762"/>
                  </a:lnTo>
                  <a:lnTo>
                    <a:pt x="977" y="800"/>
                  </a:lnTo>
                  <a:lnTo>
                    <a:pt x="969" y="808"/>
                  </a:lnTo>
                  <a:lnTo>
                    <a:pt x="969" y="817"/>
                  </a:lnTo>
                  <a:lnTo>
                    <a:pt x="1015" y="817"/>
                  </a:lnTo>
                  <a:lnTo>
                    <a:pt x="1015" y="825"/>
                  </a:lnTo>
                  <a:lnTo>
                    <a:pt x="1024" y="833"/>
                  </a:lnTo>
                  <a:lnTo>
                    <a:pt x="1024" y="838"/>
                  </a:lnTo>
                  <a:lnTo>
                    <a:pt x="1028" y="846"/>
                  </a:lnTo>
                  <a:lnTo>
                    <a:pt x="1028" y="855"/>
                  </a:lnTo>
                  <a:lnTo>
                    <a:pt x="1024" y="855"/>
                  </a:lnTo>
                  <a:lnTo>
                    <a:pt x="1015" y="863"/>
                  </a:lnTo>
                  <a:lnTo>
                    <a:pt x="1007" y="863"/>
                  </a:lnTo>
                  <a:lnTo>
                    <a:pt x="999" y="867"/>
                  </a:lnTo>
                  <a:lnTo>
                    <a:pt x="990" y="867"/>
                  </a:lnTo>
                  <a:lnTo>
                    <a:pt x="960" y="901"/>
                  </a:lnTo>
                  <a:lnTo>
                    <a:pt x="956" y="901"/>
                  </a:lnTo>
                  <a:lnTo>
                    <a:pt x="948" y="905"/>
                  </a:lnTo>
                  <a:lnTo>
                    <a:pt x="939" y="905"/>
                  </a:lnTo>
                  <a:lnTo>
                    <a:pt x="931" y="914"/>
                  </a:lnTo>
                  <a:lnTo>
                    <a:pt x="939" y="922"/>
                  </a:lnTo>
                  <a:lnTo>
                    <a:pt x="939" y="944"/>
                  </a:lnTo>
                  <a:lnTo>
                    <a:pt x="931" y="952"/>
                  </a:lnTo>
                  <a:lnTo>
                    <a:pt x="931" y="973"/>
                  </a:lnTo>
                  <a:lnTo>
                    <a:pt x="918" y="973"/>
                  </a:lnTo>
                  <a:lnTo>
                    <a:pt x="910" y="982"/>
                  </a:lnTo>
                  <a:lnTo>
                    <a:pt x="876" y="982"/>
                  </a:lnTo>
                  <a:lnTo>
                    <a:pt x="872" y="990"/>
                  </a:lnTo>
                  <a:lnTo>
                    <a:pt x="842" y="990"/>
                  </a:lnTo>
                  <a:lnTo>
                    <a:pt x="833" y="999"/>
                  </a:lnTo>
                  <a:lnTo>
                    <a:pt x="825" y="999"/>
                  </a:lnTo>
                  <a:lnTo>
                    <a:pt x="825" y="1011"/>
                  </a:lnTo>
                  <a:lnTo>
                    <a:pt x="842" y="1028"/>
                  </a:lnTo>
                  <a:lnTo>
                    <a:pt x="842" y="1045"/>
                  </a:lnTo>
                  <a:lnTo>
                    <a:pt x="850" y="1049"/>
                  </a:lnTo>
                  <a:lnTo>
                    <a:pt x="850" y="1058"/>
                  </a:lnTo>
                  <a:lnTo>
                    <a:pt x="842" y="1058"/>
                  </a:lnTo>
                  <a:lnTo>
                    <a:pt x="833" y="1066"/>
                  </a:lnTo>
                  <a:lnTo>
                    <a:pt x="833" y="1075"/>
                  </a:lnTo>
                  <a:lnTo>
                    <a:pt x="850" y="1075"/>
                  </a:lnTo>
                  <a:lnTo>
                    <a:pt x="855" y="1079"/>
                  </a:lnTo>
                  <a:lnTo>
                    <a:pt x="855" y="1096"/>
                  </a:lnTo>
                  <a:lnTo>
                    <a:pt x="842" y="1113"/>
                  </a:lnTo>
                  <a:lnTo>
                    <a:pt x="842" y="1126"/>
                  </a:lnTo>
                  <a:lnTo>
                    <a:pt x="817" y="1126"/>
                  </a:lnTo>
                  <a:lnTo>
                    <a:pt x="808" y="1134"/>
                  </a:lnTo>
                  <a:lnTo>
                    <a:pt x="804" y="1134"/>
                  </a:lnTo>
                  <a:lnTo>
                    <a:pt x="795" y="1142"/>
                  </a:lnTo>
                  <a:lnTo>
                    <a:pt x="787" y="1142"/>
                  </a:lnTo>
                  <a:lnTo>
                    <a:pt x="770" y="1155"/>
                  </a:lnTo>
                  <a:lnTo>
                    <a:pt x="766" y="1155"/>
                  </a:lnTo>
                  <a:lnTo>
                    <a:pt x="766" y="1172"/>
                  </a:lnTo>
                  <a:lnTo>
                    <a:pt x="757" y="1181"/>
                  </a:lnTo>
                  <a:lnTo>
                    <a:pt x="740" y="1181"/>
                  </a:lnTo>
                  <a:lnTo>
                    <a:pt x="740" y="1193"/>
                  </a:lnTo>
                  <a:lnTo>
                    <a:pt x="757" y="1210"/>
                  </a:lnTo>
                  <a:lnTo>
                    <a:pt x="749" y="1219"/>
                  </a:lnTo>
                  <a:lnTo>
                    <a:pt x="728" y="1219"/>
                  </a:lnTo>
                  <a:lnTo>
                    <a:pt x="719" y="1227"/>
                  </a:lnTo>
                  <a:lnTo>
                    <a:pt x="711" y="1227"/>
                  </a:lnTo>
                  <a:lnTo>
                    <a:pt x="694" y="1240"/>
                  </a:lnTo>
                  <a:lnTo>
                    <a:pt x="694" y="1248"/>
                  </a:lnTo>
                  <a:lnTo>
                    <a:pt x="690" y="1253"/>
                  </a:lnTo>
                  <a:lnTo>
                    <a:pt x="673" y="1253"/>
                  </a:lnTo>
                  <a:lnTo>
                    <a:pt x="668" y="1261"/>
                  </a:lnTo>
                  <a:lnTo>
                    <a:pt x="660" y="1261"/>
                  </a:lnTo>
                  <a:lnTo>
                    <a:pt x="643" y="1278"/>
                  </a:lnTo>
                  <a:lnTo>
                    <a:pt x="635" y="1278"/>
                  </a:lnTo>
                  <a:lnTo>
                    <a:pt x="622" y="1291"/>
                  </a:lnTo>
                  <a:lnTo>
                    <a:pt x="622" y="1299"/>
                  </a:lnTo>
                  <a:lnTo>
                    <a:pt x="605" y="1316"/>
                  </a:lnTo>
                  <a:lnTo>
                    <a:pt x="596" y="1316"/>
                  </a:lnTo>
                  <a:lnTo>
                    <a:pt x="588" y="1324"/>
                  </a:lnTo>
                  <a:lnTo>
                    <a:pt x="575" y="1324"/>
                  </a:lnTo>
                  <a:lnTo>
                    <a:pt x="567" y="1329"/>
                  </a:lnTo>
                  <a:lnTo>
                    <a:pt x="554" y="1329"/>
                  </a:lnTo>
                  <a:lnTo>
                    <a:pt x="529" y="1354"/>
                  </a:lnTo>
                  <a:lnTo>
                    <a:pt x="491" y="1354"/>
                  </a:lnTo>
                  <a:lnTo>
                    <a:pt x="486" y="1346"/>
                  </a:lnTo>
                  <a:lnTo>
                    <a:pt x="478" y="1354"/>
                  </a:lnTo>
                  <a:lnTo>
                    <a:pt x="469" y="1354"/>
                  </a:lnTo>
                  <a:lnTo>
                    <a:pt x="461" y="1363"/>
                  </a:lnTo>
                  <a:lnTo>
                    <a:pt x="423" y="1363"/>
                  </a:lnTo>
                  <a:lnTo>
                    <a:pt x="414" y="1354"/>
                  </a:lnTo>
                  <a:lnTo>
                    <a:pt x="385" y="1384"/>
                  </a:lnTo>
                  <a:lnTo>
                    <a:pt x="317" y="1384"/>
                  </a:lnTo>
                  <a:lnTo>
                    <a:pt x="296" y="1405"/>
                  </a:lnTo>
                  <a:lnTo>
                    <a:pt x="296" y="1413"/>
                  </a:lnTo>
                  <a:lnTo>
                    <a:pt x="287" y="1422"/>
                  </a:lnTo>
                  <a:lnTo>
                    <a:pt x="262" y="1422"/>
                  </a:lnTo>
                  <a:lnTo>
                    <a:pt x="258" y="1430"/>
                  </a:lnTo>
                  <a:lnTo>
                    <a:pt x="232" y="1430"/>
                  </a:lnTo>
                  <a:lnTo>
                    <a:pt x="228" y="1435"/>
                  </a:lnTo>
                  <a:lnTo>
                    <a:pt x="190" y="1435"/>
                  </a:lnTo>
                  <a:lnTo>
                    <a:pt x="165" y="1460"/>
                  </a:lnTo>
                  <a:lnTo>
                    <a:pt x="160" y="1460"/>
                  </a:lnTo>
                  <a:lnTo>
                    <a:pt x="152" y="1468"/>
                  </a:lnTo>
                  <a:lnTo>
                    <a:pt x="135" y="1468"/>
                  </a:lnTo>
                  <a:lnTo>
                    <a:pt x="127" y="1473"/>
                  </a:lnTo>
                  <a:lnTo>
                    <a:pt x="122" y="1468"/>
                  </a:lnTo>
                  <a:lnTo>
                    <a:pt x="88" y="1468"/>
                  </a:lnTo>
                  <a:lnTo>
                    <a:pt x="84" y="1473"/>
                  </a:lnTo>
                  <a:lnTo>
                    <a:pt x="38" y="1473"/>
                  </a:lnTo>
                  <a:lnTo>
                    <a:pt x="29" y="148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77">
              <a:extLst>
                <a:ext uri="{FF2B5EF4-FFF2-40B4-BE49-F238E27FC236}">
                  <a16:creationId xmlns:a16="http://schemas.microsoft.com/office/drawing/2014/main" id="{E00152BF-955A-4C9A-81B3-2A5BC06C1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0" y="700"/>
              <a:ext cx="440" cy="416"/>
            </a:xfrm>
            <a:custGeom>
              <a:avLst/>
              <a:gdLst>
                <a:gd name="T0" fmla="*/ 846 w 1951"/>
                <a:gd name="T1" fmla="*/ 732 h 1845"/>
                <a:gd name="T2" fmla="*/ 770 w 1951"/>
                <a:gd name="T3" fmla="*/ 779 h 1845"/>
                <a:gd name="T4" fmla="*/ 838 w 1951"/>
                <a:gd name="T5" fmla="*/ 838 h 1845"/>
                <a:gd name="T6" fmla="*/ 817 w 1951"/>
                <a:gd name="T7" fmla="*/ 914 h 1845"/>
                <a:gd name="T8" fmla="*/ 787 w 1951"/>
                <a:gd name="T9" fmla="*/ 982 h 1845"/>
                <a:gd name="T10" fmla="*/ 685 w 1951"/>
                <a:gd name="T11" fmla="*/ 1029 h 1845"/>
                <a:gd name="T12" fmla="*/ 546 w 1951"/>
                <a:gd name="T13" fmla="*/ 1058 h 1845"/>
                <a:gd name="T14" fmla="*/ 440 w 1951"/>
                <a:gd name="T15" fmla="*/ 1016 h 1845"/>
                <a:gd name="T16" fmla="*/ 368 w 1951"/>
                <a:gd name="T17" fmla="*/ 982 h 1845"/>
                <a:gd name="T18" fmla="*/ 279 w 1951"/>
                <a:gd name="T19" fmla="*/ 1037 h 1845"/>
                <a:gd name="T20" fmla="*/ 144 w 1951"/>
                <a:gd name="T21" fmla="*/ 1134 h 1845"/>
                <a:gd name="T22" fmla="*/ 38 w 1951"/>
                <a:gd name="T23" fmla="*/ 1075 h 1845"/>
                <a:gd name="T24" fmla="*/ 21 w 1951"/>
                <a:gd name="T25" fmla="*/ 1143 h 1845"/>
                <a:gd name="T26" fmla="*/ 38 w 1951"/>
                <a:gd name="T27" fmla="*/ 1257 h 1845"/>
                <a:gd name="T28" fmla="*/ 76 w 1951"/>
                <a:gd name="T29" fmla="*/ 1443 h 1845"/>
                <a:gd name="T30" fmla="*/ 131 w 1951"/>
                <a:gd name="T31" fmla="*/ 1515 h 1845"/>
                <a:gd name="T32" fmla="*/ 211 w 1951"/>
                <a:gd name="T33" fmla="*/ 1596 h 1845"/>
                <a:gd name="T34" fmla="*/ 300 w 1951"/>
                <a:gd name="T35" fmla="*/ 1689 h 1845"/>
                <a:gd name="T36" fmla="*/ 368 w 1951"/>
                <a:gd name="T37" fmla="*/ 1757 h 1845"/>
                <a:gd name="T38" fmla="*/ 385 w 1951"/>
                <a:gd name="T39" fmla="*/ 1837 h 1845"/>
                <a:gd name="T40" fmla="*/ 580 w 1951"/>
                <a:gd name="T41" fmla="*/ 1799 h 1845"/>
                <a:gd name="T42" fmla="*/ 685 w 1951"/>
                <a:gd name="T43" fmla="*/ 1740 h 1845"/>
                <a:gd name="T44" fmla="*/ 762 w 1951"/>
                <a:gd name="T45" fmla="*/ 1710 h 1845"/>
                <a:gd name="T46" fmla="*/ 834 w 1951"/>
                <a:gd name="T47" fmla="*/ 1651 h 1845"/>
                <a:gd name="T48" fmla="*/ 931 w 1951"/>
                <a:gd name="T49" fmla="*/ 1710 h 1845"/>
                <a:gd name="T50" fmla="*/ 1020 w 1951"/>
                <a:gd name="T51" fmla="*/ 1778 h 1845"/>
                <a:gd name="T52" fmla="*/ 1126 w 1951"/>
                <a:gd name="T53" fmla="*/ 1757 h 1845"/>
                <a:gd name="T54" fmla="*/ 1299 w 1951"/>
                <a:gd name="T55" fmla="*/ 1723 h 1845"/>
                <a:gd name="T56" fmla="*/ 1443 w 1951"/>
                <a:gd name="T57" fmla="*/ 1689 h 1845"/>
                <a:gd name="T58" fmla="*/ 1528 w 1951"/>
                <a:gd name="T59" fmla="*/ 1604 h 1845"/>
                <a:gd name="T60" fmla="*/ 1634 w 1951"/>
                <a:gd name="T61" fmla="*/ 1507 h 1845"/>
                <a:gd name="T62" fmla="*/ 1680 w 1951"/>
                <a:gd name="T63" fmla="*/ 1452 h 1845"/>
                <a:gd name="T64" fmla="*/ 1701 w 1951"/>
                <a:gd name="T65" fmla="*/ 1384 h 1845"/>
                <a:gd name="T66" fmla="*/ 1722 w 1951"/>
                <a:gd name="T67" fmla="*/ 1299 h 1845"/>
                <a:gd name="T68" fmla="*/ 1672 w 1951"/>
                <a:gd name="T69" fmla="*/ 1232 h 1845"/>
                <a:gd name="T70" fmla="*/ 1701 w 1951"/>
                <a:gd name="T71" fmla="*/ 1151 h 1845"/>
                <a:gd name="T72" fmla="*/ 1693 w 1951"/>
                <a:gd name="T73" fmla="*/ 1084 h 1845"/>
                <a:gd name="T74" fmla="*/ 1718 w 1951"/>
                <a:gd name="T75" fmla="*/ 931 h 1845"/>
                <a:gd name="T76" fmla="*/ 1722 w 1951"/>
                <a:gd name="T77" fmla="*/ 800 h 1845"/>
                <a:gd name="T78" fmla="*/ 1701 w 1951"/>
                <a:gd name="T79" fmla="*/ 741 h 1845"/>
                <a:gd name="T80" fmla="*/ 1794 w 1951"/>
                <a:gd name="T81" fmla="*/ 643 h 1845"/>
                <a:gd name="T82" fmla="*/ 1892 w 1951"/>
                <a:gd name="T83" fmla="*/ 576 h 1845"/>
                <a:gd name="T84" fmla="*/ 1913 w 1951"/>
                <a:gd name="T85" fmla="*/ 440 h 1845"/>
                <a:gd name="T86" fmla="*/ 1951 w 1951"/>
                <a:gd name="T87" fmla="*/ 326 h 1845"/>
                <a:gd name="T88" fmla="*/ 1875 w 1951"/>
                <a:gd name="T89" fmla="*/ 220 h 1845"/>
                <a:gd name="T90" fmla="*/ 1883 w 1951"/>
                <a:gd name="T91" fmla="*/ 152 h 1845"/>
                <a:gd name="T92" fmla="*/ 1845 w 1951"/>
                <a:gd name="T93" fmla="*/ 114 h 1845"/>
                <a:gd name="T94" fmla="*/ 1718 w 1951"/>
                <a:gd name="T95" fmla="*/ 85 h 1845"/>
                <a:gd name="T96" fmla="*/ 1612 w 1951"/>
                <a:gd name="T97" fmla="*/ 46 h 1845"/>
                <a:gd name="T98" fmla="*/ 1490 w 1951"/>
                <a:gd name="T99" fmla="*/ 8 h 1845"/>
                <a:gd name="T100" fmla="*/ 1346 w 1951"/>
                <a:gd name="T101" fmla="*/ 17 h 1845"/>
                <a:gd name="T102" fmla="*/ 1248 w 1951"/>
                <a:gd name="T103" fmla="*/ 46 h 1845"/>
                <a:gd name="T104" fmla="*/ 1248 w 1951"/>
                <a:gd name="T105" fmla="*/ 123 h 1845"/>
                <a:gd name="T106" fmla="*/ 1253 w 1951"/>
                <a:gd name="T107" fmla="*/ 241 h 1845"/>
                <a:gd name="T108" fmla="*/ 1096 w 1951"/>
                <a:gd name="T109" fmla="*/ 279 h 1845"/>
                <a:gd name="T110" fmla="*/ 1028 w 1951"/>
                <a:gd name="T111" fmla="*/ 334 h 1845"/>
                <a:gd name="T112" fmla="*/ 1075 w 1951"/>
                <a:gd name="T113" fmla="*/ 444 h 1845"/>
                <a:gd name="T114" fmla="*/ 982 w 1951"/>
                <a:gd name="T115" fmla="*/ 491 h 1845"/>
                <a:gd name="T116" fmla="*/ 905 w 1951"/>
                <a:gd name="T117" fmla="*/ 516 h 1845"/>
                <a:gd name="T118" fmla="*/ 982 w 1951"/>
                <a:gd name="T119" fmla="*/ 588 h 1845"/>
                <a:gd name="T120" fmla="*/ 914 w 1951"/>
                <a:gd name="T121" fmla="*/ 635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51" h="1845">
                  <a:moveTo>
                    <a:pt x="905" y="652"/>
                  </a:moveTo>
                  <a:lnTo>
                    <a:pt x="901" y="652"/>
                  </a:lnTo>
                  <a:lnTo>
                    <a:pt x="876" y="673"/>
                  </a:lnTo>
                  <a:lnTo>
                    <a:pt x="876" y="681"/>
                  </a:lnTo>
                  <a:lnTo>
                    <a:pt x="867" y="690"/>
                  </a:lnTo>
                  <a:lnTo>
                    <a:pt x="867" y="711"/>
                  </a:lnTo>
                  <a:lnTo>
                    <a:pt x="855" y="711"/>
                  </a:lnTo>
                  <a:lnTo>
                    <a:pt x="855" y="728"/>
                  </a:lnTo>
                  <a:lnTo>
                    <a:pt x="846" y="732"/>
                  </a:lnTo>
                  <a:lnTo>
                    <a:pt x="846" y="741"/>
                  </a:lnTo>
                  <a:lnTo>
                    <a:pt x="834" y="741"/>
                  </a:lnTo>
                  <a:lnTo>
                    <a:pt x="825" y="749"/>
                  </a:lnTo>
                  <a:lnTo>
                    <a:pt x="825" y="762"/>
                  </a:lnTo>
                  <a:lnTo>
                    <a:pt x="795" y="762"/>
                  </a:lnTo>
                  <a:lnTo>
                    <a:pt x="787" y="758"/>
                  </a:lnTo>
                  <a:lnTo>
                    <a:pt x="778" y="762"/>
                  </a:lnTo>
                  <a:lnTo>
                    <a:pt x="770" y="762"/>
                  </a:lnTo>
                  <a:lnTo>
                    <a:pt x="770" y="779"/>
                  </a:lnTo>
                  <a:lnTo>
                    <a:pt x="778" y="787"/>
                  </a:lnTo>
                  <a:lnTo>
                    <a:pt x="778" y="796"/>
                  </a:lnTo>
                  <a:lnTo>
                    <a:pt x="787" y="800"/>
                  </a:lnTo>
                  <a:lnTo>
                    <a:pt x="787" y="808"/>
                  </a:lnTo>
                  <a:lnTo>
                    <a:pt x="795" y="817"/>
                  </a:lnTo>
                  <a:lnTo>
                    <a:pt x="808" y="817"/>
                  </a:lnTo>
                  <a:lnTo>
                    <a:pt x="825" y="834"/>
                  </a:lnTo>
                  <a:lnTo>
                    <a:pt x="834" y="834"/>
                  </a:lnTo>
                  <a:lnTo>
                    <a:pt x="838" y="838"/>
                  </a:lnTo>
                  <a:lnTo>
                    <a:pt x="838" y="863"/>
                  </a:lnTo>
                  <a:lnTo>
                    <a:pt x="825" y="863"/>
                  </a:lnTo>
                  <a:lnTo>
                    <a:pt x="825" y="872"/>
                  </a:lnTo>
                  <a:lnTo>
                    <a:pt x="834" y="876"/>
                  </a:lnTo>
                  <a:lnTo>
                    <a:pt x="834" y="885"/>
                  </a:lnTo>
                  <a:lnTo>
                    <a:pt x="825" y="893"/>
                  </a:lnTo>
                  <a:lnTo>
                    <a:pt x="825" y="902"/>
                  </a:lnTo>
                  <a:lnTo>
                    <a:pt x="817" y="910"/>
                  </a:lnTo>
                  <a:lnTo>
                    <a:pt x="817" y="914"/>
                  </a:lnTo>
                  <a:lnTo>
                    <a:pt x="808" y="923"/>
                  </a:lnTo>
                  <a:lnTo>
                    <a:pt x="808" y="940"/>
                  </a:lnTo>
                  <a:lnTo>
                    <a:pt x="817" y="944"/>
                  </a:lnTo>
                  <a:lnTo>
                    <a:pt x="808" y="952"/>
                  </a:lnTo>
                  <a:lnTo>
                    <a:pt x="808" y="961"/>
                  </a:lnTo>
                  <a:lnTo>
                    <a:pt x="800" y="969"/>
                  </a:lnTo>
                  <a:lnTo>
                    <a:pt x="800" y="978"/>
                  </a:lnTo>
                  <a:lnTo>
                    <a:pt x="795" y="982"/>
                  </a:lnTo>
                  <a:lnTo>
                    <a:pt x="787" y="982"/>
                  </a:lnTo>
                  <a:lnTo>
                    <a:pt x="778" y="990"/>
                  </a:lnTo>
                  <a:lnTo>
                    <a:pt x="762" y="990"/>
                  </a:lnTo>
                  <a:lnTo>
                    <a:pt x="757" y="999"/>
                  </a:lnTo>
                  <a:lnTo>
                    <a:pt x="757" y="1007"/>
                  </a:lnTo>
                  <a:lnTo>
                    <a:pt x="728" y="1007"/>
                  </a:lnTo>
                  <a:lnTo>
                    <a:pt x="719" y="1016"/>
                  </a:lnTo>
                  <a:lnTo>
                    <a:pt x="711" y="1016"/>
                  </a:lnTo>
                  <a:lnTo>
                    <a:pt x="694" y="1029"/>
                  </a:lnTo>
                  <a:lnTo>
                    <a:pt x="685" y="1029"/>
                  </a:lnTo>
                  <a:lnTo>
                    <a:pt x="673" y="1045"/>
                  </a:lnTo>
                  <a:lnTo>
                    <a:pt x="664" y="1045"/>
                  </a:lnTo>
                  <a:lnTo>
                    <a:pt x="656" y="1050"/>
                  </a:lnTo>
                  <a:lnTo>
                    <a:pt x="596" y="1050"/>
                  </a:lnTo>
                  <a:lnTo>
                    <a:pt x="580" y="1067"/>
                  </a:lnTo>
                  <a:lnTo>
                    <a:pt x="567" y="1067"/>
                  </a:lnTo>
                  <a:lnTo>
                    <a:pt x="558" y="1075"/>
                  </a:lnTo>
                  <a:lnTo>
                    <a:pt x="546" y="1075"/>
                  </a:lnTo>
                  <a:lnTo>
                    <a:pt x="546" y="1058"/>
                  </a:lnTo>
                  <a:lnTo>
                    <a:pt x="512" y="1058"/>
                  </a:lnTo>
                  <a:lnTo>
                    <a:pt x="508" y="1050"/>
                  </a:lnTo>
                  <a:lnTo>
                    <a:pt x="499" y="1050"/>
                  </a:lnTo>
                  <a:lnTo>
                    <a:pt x="482" y="1037"/>
                  </a:lnTo>
                  <a:lnTo>
                    <a:pt x="482" y="1016"/>
                  </a:lnTo>
                  <a:lnTo>
                    <a:pt x="474" y="1007"/>
                  </a:lnTo>
                  <a:lnTo>
                    <a:pt x="469" y="1007"/>
                  </a:lnTo>
                  <a:lnTo>
                    <a:pt x="461" y="1016"/>
                  </a:lnTo>
                  <a:lnTo>
                    <a:pt x="440" y="1016"/>
                  </a:lnTo>
                  <a:lnTo>
                    <a:pt x="440" y="1007"/>
                  </a:lnTo>
                  <a:lnTo>
                    <a:pt x="431" y="999"/>
                  </a:lnTo>
                  <a:lnTo>
                    <a:pt x="423" y="999"/>
                  </a:lnTo>
                  <a:lnTo>
                    <a:pt x="423" y="982"/>
                  </a:lnTo>
                  <a:lnTo>
                    <a:pt x="406" y="982"/>
                  </a:lnTo>
                  <a:lnTo>
                    <a:pt x="402" y="990"/>
                  </a:lnTo>
                  <a:lnTo>
                    <a:pt x="385" y="990"/>
                  </a:lnTo>
                  <a:lnTo>
                    <a:pt x="376" y="982"/>
                  </a:lnTo>
                  <a:lnTo>
                    <a:pt x="368" y="982"/>
                  </a:lnTo>
                  <a:lnTo>
                    <a:pt x="347" y="1007"/>
                  </a:lnTo>
                  <a:lnTo>
                    <a:pt x="338" y="1007"/>
                  </a:lnTo>
                  <a:lnTo>
                    <a:pt x="334" y="1016"/>
                  </a:lnTo>
                  <a:lnTo>
                    <a:pt x="326" y="1016"/>
                  </a:lnTo>
                  <a:lnTo>
                    <a:pt x="317" y="1020"/>
                  </a:lnTo>
                  <a:lnTo>
                    <a:pt x="300" y="1020"/>
                  </a:lnTo>
                  <a:lnTo>
                    <a:pt x="296" y="1029"/>
                  </a:lnTo>
                  <a:lnTo>
                    <a:pt x="287" y="1029"/>
                  </a:lnTo>
                  <a:lnTo>
                    <a:pt x="279" y="1037"/>
                  </a:lnTo>
                  <a:lnTo>
                    <a:pt x="262" y="1037"/>
                  </a:lnTo>
                  <a:lnTo>
                    <a:pt x="241" y="1058"/>
                  </a:lnTo>
                  <a:lnTo>
                    <a:pt x="232" y="1058"/>
                  </a:lnTo>
                  <a:lnTo>
                    <a:pt x="203" y="1088"/>
                  </a:lnTo>
                  <a:lnTo>
                    <a:pt x="186" y="1088"/>
                  </a:lnTo>
                  <a:lnTo>
                    <a:pt x="165" y="1113"/>
                  </a:lnTo>
                  <a:lnTo>
                    <a:pt x="165" y="1122"/>
                  </a:lnTo>
                  <a:lnTo>
                    <a:pt x="160" y="1122"/>
                  </a:lnTo>
                  <a:lnTo>
                    <a:pt x="144" y="1134"/>
                  </a:lnTo>
                  <a:lnTo>
                    <a:pt x="122" y="1134"/>
                  </a:lnTo>
                  <a:lnTo>
                    <a:pt x="114" y="1143"/>
                  </a:lnTo>
                  <a:lnTo>
                    <a:pt x="97" y="1126"/>
                  </a:lnTo>
                  <a:lnTo>
                    <a:pt x="89" y="1126"/>
                  </a:lnTo>
                  <a:lnTo>
                    <a:pt x="80" y="1122"/>
                  </a:lnTo>
                  <a:lnTo>
                    <a:pt x="80" y="1113"/>
                  </a:lnTo>
                  <a:lnTo>
                    <a:pt x="76" y="1105"/>
                  </a:lnTo>
                  <a:lnTo>
                    <a:pt x="67" y="1105"/>
                  </a:lnTo>
                  <a:lnTo>
                    <a:pt x="38" y="1075"/>
                  </a:lnTo>
                  <a:lnTo>
                    <a:pt x="29" y="1075"/>
                  </a:lnTo>
                  <a:lnTo>
                    <a:pt x="17" y="1088"/>
                  </a:lnTo>
                  <a:lnTo>
                    <a:pt x="0" y="1088"/>
                  </a:lnTo>
                  <a:lnTo>
                    <a:pt x="0" y="1096"/>
                  </a:lnTo>
                  <a:lnTo>
                    <a:pt x="8" y="1105"/>
                  </a:lnTo>
                  <a:lnTo>
                    <a:pt x="8" y="1122"/>
                  </a:lnTo>
                  <a:lnTo>
                    <a:pt x="17" y="1126"/>
                  </a:lnTo>
                  <a:lnTo>
                    <a:pt x="17" y="1143"/>
                  </a:lnTo>
                  <a:lnTo>
                    <a:pt x="21" y="1143"/>
                  </a:lnTo>
                  <a:lnTo>
                    <a:pt x="38" y="1155"/>
                  </a:lnTo>
                  <a:lnTo>
                    <a:pt x="38" y="1164"/>
                  </a:lnTo>
                  <a:lnTo>
                    <a:pt x="46" y="1172"/>
                  </a:lnTo>
                  <a:lnTo>
                    <a:pt x="46" y="1202"/>
                  </a:lnTo>
                  <a:lnTo>
                    <a:pt x="55" y="1211"/>
                  </a:lnTo>
                  <a:lnTo>
                    <a:pt x="55" y="1219"/>
                  </a:lnTo>
                  <a:lnTo>
                    <a:pt x="46" y="1227"/>
                  </a:lnTo>
                  <a:lnTo>
                    <a:pt x="46" y="1249"/>
                  </a:lnTo>
                  <a:lnTo>
                    <a:pt x="38" y="1257"/>
                  </a:lnTo>
                  <a:lnTo>
                    <a:pt x="38" y="1308"/>
                  </a:lnTo>
                  <a:lnTo>
                    <a:pt x="46" y="1316"/>
                  </a:lnTo>
                  <a:lnTo>
                    <a:pt x="46" y="1329"/>
                  </a:lnTo>
                  <a:lnTo>
                    <a:pt x="59" y="1346"/>
                  </a:lnTo>
                  <a:lnTo>
                    <a:pt x="59" y="1376"/>
                  </a:lnTo>
                  <a:lnTo>
                    <a:pt x="80" y="1401"/>
                  </a:lnTo>
                  <a:lnTo>
                    <a:pt x="80" y="1422"/>
                  </a:lnTo>
                  <a:lnTo>
                    <a:pt x="76" y="1431"/>
                  </a:lnTo>
                  <a:lnTo>
                    <a:pt x="76" y="1443"/>
                  </a:lnTo>
                  <a:lnTo>
                    <a:pt x="80" y="1452"/>
                  </a:lnTo>
                  <a:lnTo>
                    <a:pt x="80" y="1473"/>
                  </a:lnTo>
                  <a:lnTo>
                    <a:pt x="105" y="1498"/>
                  </a:lnTo>
                  <a:lnTo>
                    <a:pt x="105" y="1511"/>
                  </a:lnTo>
                  <a:lnTo>
                    <a:pt x="114" y="1511"/>
                  </a:lnTo>
                  <a:lnTo>
                    <a:pt x="122" y="1520"/>
                  </a:lnTo>
                  <a:lnTo>
                    <a:pt x="127" y="1515"/>
                  </a:lnTo>
                  <a:lnTo>
                    <a:pt x="127" y="1515"/>
                  </a:lnTo>
                  <a:lnTo>
                    <a:pt x="131" y="1515"/>
                  </a:lnTo>
                  <a:lnTo>
                    <a:pt x="135" y="1520"/>
                  </a:lnTo>
                  <a:lnTo>
                    <a:pt x="139" y="1524"/>
                  </a:lnTo>
                  <a:lnTo>
                    <a:pt x="148" y="1532"/>
                  </a:lnTo>
                  <a:lnTo>
                    <a:pt x="156" y="1541"/>
                  </a:lnTo>
                  <a:lnTo>
                    <a:pt x="160" y="1545"/>
                  </a:lnTo>
                  <a:lnTo>
                    <a:pt x="173" y="1558"/>
                  </a:lnTo>
                  <a:lnTo>
                    <a:pt x="182" y="1558"/>
                  </a:lnTo>
                  <a:lnTo>
                    <a:pt x="211" y="1587"/>
                  </a:lnTo>
                  <a:lnTo>
                    <a:pt x="211" y="1596"/>
                  </a:lnTo>
                  <a:lnTo>
                    <a:pt x="258" y="1642"/>
                  </a:lnTo>
                  <a:lnTo>
                    <a:pt x="262" y="1634"/>
                  </a:lnTo>
                  <a:lnTo>
                    <a:pt x="279" y="1634"/>
                  </a:lnTo>
                  <a:lnTo>
                    <a:pt x="279" y="1651"/>
                  </a:lnTo>
                  <a:lnTo>
                    <a:pt x="287" y="1655"/>
                  </a:lnTo>
                  <a:lnTo>
                    <a:pt x="287" y="1663"/>
                  </a:lnTo>
                  <a:lnTo>
                    <a:pt x="296" y="1672"/>
                  </a:lnTo>
                  <a:lnTo>
                    <a:pt x="296" y="1680"/>
                  </a:lnTo>
                  <a:lnTo>
                    <a:pt x="300" y="1689"/>
                  </a:lnTo>
                  <a:lnTo>
                    <a:pt x="300" y="1693"/>
                  </a:lnTo>
                  <a:lnTo>
                    <a:pt x="317" y="1693"/>
                  </a:lnTo>
                  <a:lnTo>
                    <a:pt x="326" y="1702"/>
                  </a:lnTo>
                  <a:lnTo>
                    <a:pt x="334" y="1702"/>
                  </a:lnTo>
                  <a:lnTo>
                    <a:pt x="347" y="1718"/>
                  </a:lnTo>
                  <a:lnTo>
                    <a:pt x="364" y="1718"/>
                  </a:lnTo>
                  <a:lnTo>
                    <a:pt x="364" y="1723"/>
                  </a:lnTo>
                  <a:lnTo>
                    <a:pt x="368" y="1731"/>
                  </a:lnTo>
                  <a:lnTo>
                    <a:pt x="368" y="1757"/>
                  </a:lnTo>
                  <a:lnTo>
                    <a:pt x="364" y="1761"/>
                  </a:lnTo>
                  <a:lnTo>
                    <a:pt x="364" y="1799"/>
                  </a:lnTo>
                  <a:lnTo>
                    <a:pt x="355" y="1807"/>
                  </a:lnTo>
                  <a:lnTo>
                    <a:pt x="355" y="1816"/>
                  </a:lnTo>
                  <a:lnTo>
                    <a:pt x="347" y="1824"/>
                  </a:lnTo>
                  <a:lnTo>
                    <a:pt x="347" y="1833"/>
                  </a:lnTo>
                  <a:lnTo>
                    <a:pt x="364" y="1845"/>
                  </a:lnTo>
                  <a:lnTo>
                    <a:pt x="376" y="1845"/>
                  </a:lnTo>
                  <a:lnTo>
                    <a:pt x="385" y="1837"/>
                  </a:lnTo>
                  <a:lnTo>
                    <a:pt x="393" y="1837"/>
                  </a:lnTo>
                  <a:lnTo>
                    <a:pt x="402" y="1833"/>
                  </a:lnTo>
                  <a:lnTo>
                    <a:pt x="406" y="1833"/>
                  </a:lnTo>
                  <a:lnTo>
                    <a:pt x="423" y="1816"/>
                  </a:lnTo>
                  <a:lnTo>
                    <a:pt x="453" y="1816"/>
                  </a:lnTo>
                  <a:lnTo>
                    <a:pt x="461" y="1807"/>
                  </a:lnTo>
                  <a:lnTo>
                    <a:pt x="512" y="1807"/>
                  </a:lnTo>
                  <a:lnTo>
                    <a:pt x="575" y="1807"/>
                  </a:lnTo>
                  <a:lnTo>
                    <a:pt x="580" y="1799"/>
                  </a:lnTo>
                  <a:lnTo>
                    <a:pt x="626" y="1799"/>
                  </a:lnTo>
                  <a:lnTo>
                    <a:pt x="626" y="1769"/>
                  </a:lnTo>
                  <a:lnTo>
                    <a:pt x="651" y="1769"/>
                  </a:lnTo>
                  <a:lnTo>
                    <a:pt x="651" y="1761"/>
                  </a:lnTo>
                  <a:lnTo>
                    <a:pt x="656" y="1757"/>
                  </a:lnTo>
                  <a:lnTo>
                    <a:pt x="664" y="1757"/>
                  </a:lnTo>
                  <a:lnTo>
                    <a:pt x="664" y="1748"/>
                  </a:lnTo>
                  <a:lnTo>
                    <a:pt x="673" y="1740"/>
                  </a:lnTo>
                  <a:lnTo>
                    <a:pt x="685" y="1740"/>
                  </a:lnTo>
                  <a:lnTo>
                    <a:pt x="702" y="1723"/>
                  </a:lnTo>
                  <a:lnTo>
                    <a:pt x="711" y="1723"/>
                  </a:lnTo>
                  <a:lnTo>
                    <a:pt x="719" y="1718"/>
                  </a:lnTo>
                  <a:lnTo>
                    <a:pt x="732" y="1718"/>
                  </a:lnTo>
                  <a:lnTo>
                    <a:pt x="740" y="1723"/>
                  </a:lnTo>
                  <a:lnTo>
                    <a:pt x="749" y="1723"/>
                  </a:lnTo>
                  <a:lnTo>
                    <a:pt x="757" y="1718"/>
                  </a:lnTo>
                  <a:lnTo>
                    <a:pt x="762" y="1718"/>
                  </a:lnTo>
                  <a:lnTo>
                    <a:pt x="762" y="1710"/>
                  </a:lnTo>
                  <a:lnTo>
                    <a:pt x="778" y="1693"/>
                  </a:lnTo>
                  <a:lnTo>
                    <a:pt x="787" y="1693"/>
                  </a:lnTo>
                  <a:lnTo>
                    <a:pt x="800" y="1680"/>
                  </a:lnTo>
                  <a:lnTo>
                    <a:pt x="795" y="1672"/>
                  </a:lnTo>
                  <a:lnTo>
                    <a:pt x="800" y="1663"/>
                  </a:lnTo>
                  <a:lnTo>
                    <a:pt x="808" y="1663"/>
                  </a:lnTo>
                  <a:lnTo>
                    <a:pt x="817" y="1655"/>
                  </a:lnTo>
                  <a:lnTo>
                    <a:pt x="825" y="1655"/>
                  </a:lnTo>
                  <a:lnTo>
                    <a:pt x="834" y="1651"/>
                  </a:lnTo>
                  <a:lnTo>
                    <a:pt x="855" y="1651"/>
                  </a:lnTo>
                  <a:lnTo>
                    <a:pt x="876" y="1625"/>
                  </a:lnTo>
                  <a:lnTo>
                    <a:pt x="893" y="1642"/>
                  </a:lnTo>
                  <a:lnTo>
                    <a:pt x="893" y="1651"/>
                  </a:lnTo>
                  <a:lnTo>
                    <a:pt x="905" y="1663"/>
                  </a:lnTo>
                  <a:lnTo>
                    <a:pt x="905" y="1672"/>
                  </a:lnTo>
                  <a:lnTo>
                    <a:pt x="922" y="1689"/>
                  </a:lnTo>
                  <a:lnTo>
                    <a:pt x="922" y="1702"/>
                  </a:lnTo>
                  <a:lnTo>
                    <a:pt x="931" y="1710"/>
                  </a:lnTo>
                  <a:lnTo>
                    <a:pt x="931" y="1723"/>
                  </a:lnTo>
                  <a:lnTo>
                    <a:pt x="939" y="1731"/>
                  </a:lnTo>
                  <a:lnTo>
                    <a:pt x="939" y="1748"/>
                  </a:lnTo>
                  <a:lnTo>
                    <a:pt x="944" y="1757"/>
                  </a:lnTo>
                  <a:lnTo>
                    <a:pt x="944" y="1778"/>
                  </a:lnTo>
                  <a:lnTo>
                    <a:pt x="952" y="1786"/>
                  </a:lnTo>
                  <a:lnTo>
                    <a:pt x="1007" y="1786"/>
                  </a:lnTo>
                  <a:lnTo>
                    <a:pt x="1016" y="1778"/>
                  </a:lnTo>
                  <a:lnTo>
                    <a:pt x="1020" y="1778"/>
                  </a:lnTo>
                  <a:lnTo>
                    <a:pt x="1028" y="1769"/>
                  </a:lnTo>
                  <a:lnTo>
                    <a:pt x="1037" y="1769"/>
                  </a:lnTo>
                  <a:lnTo>
                    <a:pt x="1041" y="1778"/>
                  </a:lnTo>
                  <a:lnTo>
                    <a:pt x="1049" y="1778"/>
                  </a:lnTo>
                  <a:lnTo>
                    <a:pt x="1058" y="1769"/>
                  </a:lnTo>
                  <a:lnTo>
                    <a:pt x="1079" y="1769"/>
                  </a:lnTo>
                  <a:lnTo>
                    <a:pt x="1087" y="1761"/>
                  </a:lnTo>
                  <a:lnTo>
                    <a:pt x="1121" y="1761"/>
                  </a:lnTo>
                  <a:lnTo>
                    <a:pt x="1126" y="1757"/>
                  </a:lnTo>
                  <a:lnTo>
                    <a:pt x="1155" y="1757"/>
                  </a:lnTo>
                  <a:lnTo>
                    <a:pt x="1164" y="1748"/>
                  </a:lnTo>
                  <a:lnTo>
                    <a:pt x="1189" y="1748"/>
                  </a:lnTo>
                  <a:lnTo>
                    <a:pt x="1193" y="1740"/>
                  </a:lnTo>
                  <a:lnTo>
                    <a:pt x="1227" y="1740"/>
                  </a:lnTo>
                  <a:lnTo>
                    <a:pt x="1231" y="1731"/>
                  </a:lnTo>
                  <a:lnTo>
                    <a:pt x="1278" y="1731"/>
                  </a:lnTo>
                  <a:lnTo>
                    <a:pt x="1286" y="1723"/>
                  </a:lnTo>
                  <a:lnTo>
                    <a:pt x="1299" y="1723"/>
                  </a:lnTo>
                  <a:lnTo>
                    <a:pt x="1308" y="1718"/>
                  </a:lnTo>
                  <a:lnTo>
                    <a:pt x="1329" y="1718"/>
                  </a:lnTo>
                  <a:lnTo>
                    <a:pt x="1337" y="1710"/>
                  </a:lnTo>
                  <a:lnTo>
                    <a:pt x="1384" y="1710"/>
                  </a:lnTo>
                  <a:lnTo>
                    <a:pt x="1392" y="1702"/>
                  </a:lnTo>
                  <a:lnTo>
                    <a:pt x="1405" y="1702"/>
                  </a:lnTo>
                  <a:lnTo>
                    <a:pt x="1413" y="1693"/>
                  </a:lnTo>
                  <a:lnTo>
                    <a:pt x="1435" y="1693"/>
                  </a:lnTo>
                  <a:lnTo>
                    <a:pt x="1443" y="1689"/>
                  </a:lnTo>
                  <a:lnTo>
                    <a:pt x="1468" y="1689"/>
                  </a:lnTo>
                  <a:lnTo>
                    <a:pt x="1473" y="1680"/>
                  </a:lnTo>
                  <a:lnTo>
                    <a:pt x="1511" y="1680"/>
                  </a:lnTo>
                  <a:lnTo>
                    <a:pt x="1519" y="1672"/>
                  </a:lnTo>
                  <a:lnTo>
                    <a:pt x="1511" y="1663"/>
                  </a:lnTo>
                  <a:lnTo>
                    <a:pt x="1511" y="1655"/>
                  </a:lnTo>
                  <a:lnTo>
                    <a:pt x="1507" y="1651"/>
                  </a:lnTo>
                  <a:lnTo>
                    <a:pt x="1507" y="1604"/>
                  </a:lnTo>
                  <a:lnTo>
                    <a:pt x="1528" y="1604"/>
                  </a:lnTo>
                  <a:lnTo>
                    <a:pt x="1536" y="1613"/>
                  </a:lnTo>
                  <a:lnTo>
                    <a:pt x="1549" y="1613"/>
                  </a:lnTo>
                  <a:lnTo>
                    <a:pt x="1549" y="1536"/>
                  </a:lnTo>
                  <a:lnTo>
                    <a:pt x="1557" y="1528"/>
                  </a:lnTo>
                  <a:lnTo>
                    <a:pt x="1557" y="1520"/>
                  </a:lnTo>
                  <a:lnTo>
                    <a:pt x="1595" y="1520"/>
                  </a:lnTo>
                  <a:lnTo>
                    <a:pt x="1604" y="1511"/>
                  </a:lnTo>
                  <a:lnTo>
                    <a:pt x="1634" y="1511"/>
                  </a:lnTo>
                  <a:lnTo>
                    <a:pt x="1634" y="1507"/>
                  </a:lnTo>
                  <a:lnTo>
                    <a:pt x="1625" y="1498"/>
                  </a:lnTo>
                  <a:lnTo>
                    <a:pt x="1625" y="1490"/>
                  </a:lnTo>
                  <a:lnTo>
                    <a:pt x="1617" y="1481"/>
                  </a:lnTo>
                  <a:lnTo>
                    <a:pt x="1617" y="1473"/>
                  </a:lnTo>
                  <a:lnTo>
                    <a:pt x="1625" y="1473"/>
                  </a:lnTo>
                  <a:lnTo>
                    <a:pt x="1634" y="1469"/>
                  </a:lnTo>
                  <a:lnTo>
                    <a:pt x="1646" y="1469"/>
                  </a:lnTo>
                  <a:lnTo>
                    <a:pt x="1663" y="1452"/>
                  </a:lnTo>
                  <a:lnTo>
                    <a:pt x="1680" y="1452"/>
                  </a:lnTo>
                  <a:lnTo>
                    <a:pt x="1689" y="1443"/>
                  </a:lnTo>
                  <a:lnTo>
                    <a:pt x="1701" y="1443"/>
                  </a:lnTo>
                  <a:lnTo>
                    <a:pt x="1710" y="1439"/>
                  </a:lnTo>
                  <a:lnTo>
                    <a:pt x="1718" y="1439"/>
                  </a:lnTo>
                  <a:lnTo>
                    <a:pt x="1718" y="1414"/>
                  </a:lnTo>
                  <a:lnTo>
                    <a:pt x="1710" y="1409"/>
                  </a:lnTo>
                  <a:lnTo>
                    <a:pt x="1710" y="1401"/>
                  </a:lnTo>
                  <a:lnTo>
                    <a:pt x="1701" y="1393"/>
                  </a:lnTo>
                  <a:lnTo>
                    <a:pt x="1701" y="1384"/>
                  </a:lnTo>
                  <a:lnTo>
                    <a:pt x="1710" y="1376"/>
                  </a:lnTo>
                  <a:lnTo>
                    <a:pt x="1722" y="1376"/>
                  </a:lnTo>
                  <a:lnTo>
                    <a:pt x="1722" y="1367"/>
                  </a:lnTo>
                  <a:lnTo>
                    <a:pt x="1731" y="1363"/>
                  </a:lnTo>
                  <a:lnTo>
                    <a:pt x="1718" y="1346"/>
                  </a:lnTo>
                  <a:lnTo>
                    <a:pt x="1731" y="1329"/>
                  </a:lnTo>
                  <a:lnTo>
                    <a:pt x="1731" y="1325"/>
                  </a:lnTo>
                  <a:lnTo>
                    <a:pt x="1722" y="1316"/>
                  </a:lnTo>
                  <a:lnTo>
                    <a:pt x="1722" y="1299"/>
                  </a:lnTo>
                  <a:lnTo>
                    <a:pt x="1731" y="1295"/>
                  </a:lnTo>
                  <a:lnTo>
                    <a:pt x="1731" y="1287"/>
                  </a:lnTo>
                  <a:lnTo>
                    <a:pt x="1731" y="1266"/>
                  </a:lnTo>
                  <a:lnTo>
                    <a:pt x="1722" y="1266"/>
                  </a:lnTo>
                  <a:lnTo>
                    <a:pt x="1718" y="1257"/>
                  </a:lnTo>
                  <a:lnTo>
                    <a:pt x="1689" y="1257"/>
                  </a:lnTo>
                  <a:lnTo>
                    <a:pt x="1680" y="1249"/>
                  </a:lnTo>
                  <a:lnTo>
                    <a:pt x="1672" y="1249"/>
                  </a:lnTo>
                  <a:lnTo>
                    <a:pt x="1672" y="1232"/>
                  </a:lnTo>
                  <a:lnTo>
                    <a:pt x="1680" y="1227"/>
                  </a:lnTo>
                  <a:lnTo>
                    <a:pt x="1701" y="1227"/>
                  </a:lnTo>
                  <a:lnTo>
                    <a:pt x="1710" y="1219"/>
                  </a:lnTo>
                  <a:lnTo>
                    <a:pt x="1693" y="1202"/>
                  </a:lnTo>
                  <a:lnTo>
                    <a:pt x="1693" y="1194"/>
                  </a:lnTo>
                  <a:lnTo>
                    <a:pt x="1701" y="1189"/>
                  </a:lnTo>
                  <a:lnTo>
                    <a:pt x="1693" y="1181"/>
                  </a:lnTo>
                  <a:lnTo>
                    <a:pt x="1701" y="1172"/>
                  </a:lnTo>
                  <a:lnTo>
                    <a:pt x="1701" y="1151"/>
                  </a:lnTo>
                  <a:lnTo>
                    <a:pt x="1693" y="1143"/>
                  </a:lnTo>
                  <a:lnTo>
                    <a:pt x="1689" y="1143"/>
                  </a:lnTo>
                  <a:lnTo>
                    <a:pt x="1689" y="1134"/>
                  </a:lnTo>
                  <a:lnTo>
                    <a:pt x="1710" y="1113"/>
                  </a:lnTo>
                  <a:lnTo>
                    <a:pt x="1701" y="1105"/>
                  </a:lnTo>
                  <a:lnTo>
                    <a:pt x="1693" y="1105"/>
                  </a:lnTo>
                  <a:lnTo>
                    <a:pt x="1689" y="1096"/>
                  </a:lnTo>
                  <a:lnTo>
                    <a:pt x="1689" y="1084"/>
                  </a:lnTo>
                  <a:lnTo>
                    <a:pt x="1693" y="1084"/>
                  </a:lnTo>
                  <a:lnTo>
                    <a:pt x="1701" y="1075"/>
                  </a:lnTo>
                  <a:lnTo>
                    <a:pt x="1693" y="1067"/>
                  </a:lnTo>
                  <a:lnTo>
                    <a:pt x="1689" y="1067"/>
                  </a:lnTo>
                  <a:lnTo>
                    <a:pt x="1689" y="1020"/>
                  </a:lnTo>
                  <a:lnTo>
                    <a:pt x="1693" y="1020"/>
                  </a:lnTo>
                  <a:lnTo>
                    <a:pt x="1701" y="1016"/>
                  </a:lnTo>
                  <a:lnTo>
                    <a:pt x="1701" y="969"/>
                  </a:lnTo>
                  <a:lnTo>
                    <a:pt x="1718" y="952"/>
                  </a:lnTo>
                  <a:lnTo>
                    <a:pt x="1718" y="931"/>
                  </a:lnTo>
                  <a:lnTo>
                    <a:pt x="1722" y="923"/>
                  </a:lnTo>
                  <a:lnTo>
                    <a:pt x="1722" y="902"/>
                  </a:lnTo>
                  <a:lnTo>
                    <a:pt x="1718" y="893"/>
                  </a:lnTo>
                  <a:lnTo>
                    <a:pt x="1718" y="863"/>
                  </a:lnTo>
                  <a:lnTo>
                    <a:pt x="1722" y="855"/>
                  </a:lnTo>
                  <a:lnTo>
                    <a:pt x="1722" y="838"/>
                  </a:lnTo>
                  <a:lnTo>
                    <a:pt x="1731" y="834"/>
                  </a:lnTo>
                  <a:lnTo>
                    <a:pt x="1722" y="825"/>
                  </a:lnTo>
                  <a:lnTo>
                    <a:pt x="1722" y="800"/>
                  </a:lnTo>
                  <a:lnTo>
                    <a:pt x="1731" y="796"/>
                  </a:lnTo>
                  <a:lnTo>
                    <a:pt x="1722" y="787"/>
                  </a:lnTo>
                  <a:lnTo>
                    <a:pt x="1722" y="779"/>
                  </a:lnTo>
                  <a:lnTo>
                    <a:pt x="1731" y="770"/>
                  </a:lnTo>
                  <a:lnTo>
                    <a:pt x="1731" y="762"/>
                  </a:lnTo>
                  <a:lnTo>
                    <a:pt x="1722" y="758"/>
                  </a:lnTo>
                  <a:lnTo>
                    <a:pt x="1722" y="749"/>
                  </a:lnTo>
                  <a:lnTo>
                    <a:pt x="1710" y="749"/>
                  </a:lnTo>
                  <a:lnTo>
                    <a:pt x="1701" y="741"/>
                  </a:lnTo>
                  <a:lnTo>
                    <a:pt x="1722" y="720"/>
                  </a:lnTo>
                  <a:lnTo>
                    <a:pt x="1722" y="690"/>
                  </a:lnTo>
                  <a:lnTo>
                    <a:pt x="1752" y="690"/>
                  </a:lnTo>
                  <a:lnTo>
                    <a:pt x="1760" y="681"/>
                  </a:lnTo>
                  <a:lnTo>
                    <a:pt x="1777" y="681"/>
                  </a:lnTo>
                  <a:lnTo>
                    <a:pt x="1777" y="673"/>
                  </a:lnTo>
                  <a:lnTo>
                    <a:pt x="1786" y="664"/>
                  </a:lnTo>
                  <a:lnTo>
                    <a:pt x="1786" y="643"/>
                  </a:lnTo>
                  <a:lnTo>
                    <a:pt x="1794" y="643"/>
                  </a:lnTo>
                  <a:lnTo>
                    <a:pt x="1816" y="622"/>
                  </a:lnTo>
                  <a:lnTo>
                    <a:pt x="1816" y="614"/>
                  </a:lnTo>
                  <a:lnTo>
                    <a:pt x="1824" y="605"/>
                  </a:lnTo>
                  <a:lnTo>
                    <a:pt x="1824" y="576"/>
                  </a:lnTo>
                  <a:lnTo>
                    <a:pt x="1828" y="576"/>
                  </a:lnTo>
                  <a:lnTo>
                    <a:pt x="1837" y="567"/>
                  </a:lnTo>
                  <a:lnTo>
                    <a:pt x="1845" y="567"/>
                  </a:lnTo>
                  <a:lnTo>
                    <a:pt x="1854" y="576"/>
                  </a:lnTo>
                  <a:lnTo>
                    <a:pt x="1892" y="576"/>
                  </a:lnTo>
                  <a:lnTo>
                    <a:pt x="1892" y="559"/>
                  </a:lnTo>
                  <a:lnTo>
                    <a:pt x="1883" y="550"/>
                  </a:lnTo>
                  <a:lnTo>
                    <a:pt x="1883" y="482"/>
                  </a:lnTo>
                  <a:lnTo>
                    <a:pt x="1892" y="478"/>
                  </a:lnTo>
                  <a:lnTo>
                    <a:pt x="1892" y="461"/>
                  </a:lnTo>
                  <a:lnTo>
                    <a:pt x="1900" y="453"/>
                  </a:lnTo>
                  <a:lnTo>
                    <a:pt x="1904" y="453"/>
                  </a:lnTo>
                  <a:lnTo>
                    <a:pt x="1904" y="444"/>
                  </a:lnTo>
                  <a:lnTo>
                    <a:pt x="1913" y="440"/>
                  </a:lnTo>
                  <a:lnTo>
                    <a:pt x="1921" y="440"/>
                  </a:lnTo>
                  <a:lnTo>
                    <a:pt x="1926" y="432"/>
                  </a:lnTo>
                  <a:lnTo>
                    <a:pt x="1926" y="385"/>
                  </a:lnTo>
                  <a:lnTo>
                    <a:pt x="1921" y="377"/>
                  </a:lnTo>
                  <a:lnTo>
                    <a:pt x="1921" y="368"/>
                  </a:lnTo>
                  <a:lnTo>
                    <a:pt x="1934" y="355"/>
                  </a:lnTo>
                  <a:lnTo>
                    <a:pt x="1943" y="355"/>
                  </a:lnTo>
                  <a:lnTo>
                    <a:pt x="1943" y="334"/>
                  </a:lnTo>
                  <a:lnTo>
                    <a:pt x="1951" y="326"/>
                  </a:lnTo>
                  <a:lnTo>
                    <a:pt x="1943" y="317"/>
                  </a:lnTo>
                  <a:lnTo>
                    <a:pt x="1943" y="300"/>
                  </a:lnTo>
                  <a:lnTo>
                    <a:pt x="1926" y="288"/>
                  </a:lnTo>
                  <a:lnTo>
                    <a:pt x="1926" y="279"/>
                  </a:lnTo>
                  <a:lnTo>
                    <a:pt x="1921" y="271"/>
                  </a:lnTo>
                  <a:lnTo>
                    <a:pt x="1892" y="271"/>
                  </a:lnTo>
                  <a:lnTo>
                    <a:pt x="1892" y="237"/>
                  </a:lnTo>
                  <a:lnTo>
                    <a:pt x="1875" y="237"/>
                  </a:lnTo>
                  <a:lnTo>
                    <a:pt x="1875" y="220"/>
                  </a:lnTo>
                  <a:lnTo>
                    <a:pt x="1892" y="203"/>
                  </a:lnTo>
                  <a:lnTo>
                    <a:pt x="1892" y="195"/>
                  </a:lnTo>
                  <a:lnTo>
                    <a:pt x="1883" y="195"/>
                  </a:lnTo>
                  <a:lnTo>
                    <a:pt x="1875" y="190"/>
                  </a:lnTo>
                  <a:lnTo>
                    <a:pt x="1866" y="190"/>
                  </a:lnTo>
                  <a:lnTo>
                    <a:pt x="1866" y="173"/>
                  </a:lnTo>
                  <a:lnTo>
                    <a:pt x="1875" y="165"/>
                  </a:lnTo>
                  <a:lnTo>
                    <a:pt x="1875" y="161"/>
                  </a:lnTo>
                  <a:lnTo>
                    <a:pt x="1883" y="152"/>
                  </a:lnTo>
                  <a:lnTo>
                    <a:pt x="1883" y="127"/>
                  </a:lnTo>
                  <a:lnTo>
                    <a:pt x="1892" y="123"/>
                  </a:lnTo>
                  <a:lnTo>
                    <a:pt x="1892" y="106"/>
                  </a:lnTo>
                  <a:lnTo>
                    <a:pt x="1900" y="97"/>
                  </a:lnTo>
                  <a:lnTo>
                    <a:pt x="1883" y="85"/>
                  </a:lnTo>
                  <a:lnTo>
                    <a:pt x="1866" y="97"/>
                  </a:lnTo>
                  <a:lnTo>
                    <a:pt x="1866" y="123"/>
                  </a:lnTo>
                  <a:lnTo>
                    <a:pt x="1854" y="123"/>
                  </a:lnTo>
                  <a:lnTo>
                    <a:pt x="1845" y="114"/>
                  </a:lnTo>
                  <a:lnTo>
                    <a:pt x="1828" y="114"/>
                  </a:lnTo>
                  <a:lnTo>
                    <a:pt x="1824" y="106"/>
                  </a:lnTo>
                  <a:lnTo>
                    <a:pt x="1799" y="106"/>
                  </a:lnTo>
                  <a:lnTo>
                    <a:pt x="1794" y="97"/>
                  </a:lnTo>
                  <a:lnTo>
                    <a:pt x="1769" y="97"/>
                  </a:lnTo>
                  <a:lnTo>
                    <a:pt x="1760" y="89"/>
                  </a:lnTo>
                  <a:lnTo>
                    <a:pt x="1748" y="89"/>
                  </a:lnTo>
                  <a:lnTo>
                    <a:pt x="1739" y="85"/>
                  </a:lnTo>
                  <a:lnTo>
                    <a:pt x="1718" y="85"/>
                  </a:lnTo>
                  <a:lnTo>
                    <a:pt x="1710" y="76"/>
                  </a:lnTo>
                  <a:lnTo>
                    <a:pt x="1693" y="76"/>
                  </a:lnTo>
                  <a:lnTo>
                    <a:pt x="1689" y="68"/>
                  </a:lnTo>
                  <a:lnTo>
                    <a:pt x="1672" y="68"/>
                  </a:lnTo>
                  <a:lnTo>
                    <a:pt x="1663" y="59"/>
                  </a:lnTo>
                  <a:lnTo>
                    <a:pt x="1642" y="59"/>
                  </a:lnTo>
                  <a:lnTo>
                    <a:pt x="1634" y="55"/>
                  </a:lnTo>
                  <a:lnTo>
                    <a:pt x="1617" y="55"/>
                  </a:lnTo>
                  <a:lnTo>
                    <a:pt x="1612" y="46"/>
                  </a:lnTo>
                  <a:lnTo>
                    <a:pt x="1578" y="46"/>
                  </a:lnTo>
                  <a:lnTo>
                    <a:pt x="1574" y="38"/>
                  </a:lnTo>
                  <a:lnTo>
                    <a:pt x="1557" y="38"/>
                  </a:lnTo>
                  <a:lnTo>
                    <a:pt x="1549" y="30"/>
                  </a:lnTo>
                  <a:lnTo>
                    <a:pt x="1540" y="30"/>
                  </a:lnTo>
                  <a:lnTo>
                    <a:pt x="1540" y="0"/>
                  </a:lnTo>
                  <a:lnTo>
                    <a:pt x="1511" y="0"/>
                  </a:lnTo>
                  <a:lnTo>
                    <a:pt x="1507" y="8"/>
                  </a:lnTo>
                  <a:lnTo>
                    <a:pt x="1490" y="8"/>
                  </a:lnTo>
                  <a:lnTo>
                    <a:pt x="1481" y="17"/>
                  </a:lnTo>
                  <a:lnTo>
                    <a:pt x="1443" y="17"/>
                  </a:lnTo>
                  <a:lnTo>
                    <a:pt x="1435" y="21"/>
                  </a:lnTo>
                  <a:lnTo>
                    <a:pt x="1422" y="21"/>
                  </a:lnTo>
                  <a:lnTo>
                    <a:pt x="1413" y="30"/>
                  </a:lnTo>
                  <a:lnTo>
                    <a:pt x="1392" y="30"/>
                  </a:lnTo>
                  <a:lnTo>
                    <a:pt x="1384" y="38"/>
                  </a:lnTo>
                  <a:lnTo>
                    <a:pt x="1358" y="17"/>
                  </a:lnTo>
                  <a:lnTo>
                    <a:pt x="1346" y="17"/>
                  </a:lnTo>
                  <a:lnTo>
                    <a:pt x="1337" y="21"/>
                  </a:lnTo>
                  <a:lnTo>
                    <a:pt x="1329" y="21"/>
                  </a:lnTo>
                  <a:lnTo>
                    <a:pt x="1316" y="38"/>
                  </a:lnTo>
                  <a:lnTo>
                    <a:pt x="1295" y="38"/>
                  </a:lnTo>
                  <a:lnTo>
                    <a:pt x="1286" y="46"/>
                  </a:lnTo>
                  <a:lnTo>
                    <a:pt x="1269" y="46"/>
                  </a:lnTo>
                  <a:lnTo>
                    <a:pt x="1261" y="38"/>
                  </a:lnTo>
                  <a:lnTo>
                    <a:pt x="1253" y="46"/>
                  </a:lnTo>
                  <a:lnTo>
                    <a:pt x="1248" y="46"/>
                  </a:lnTo>
                  <a:lnTo>
                    <a:pt x="1240" y="55"/>
                  </a:lnTo>
                  <a:lnTo>
                    <a:pt x="1231" y="55"/>
                  </a:lnTo>
                  <a:lnTo>
                    <a:pt x="1227" y="59"/>
                  </a:lnTo>
                  <a:lnTo>
                    <a:pt x="1227" y="68"/>
                  </a:lnTo>
                  <a:lnTo>
                    <a:pt x="1231" y="76"/>
                  </a:lnTo>
                  <a:lnTo>
                    <a:pt x="1231" y="85"/>
                  </a:lnTo>
                  <a:lnTo>
                    <a:pt x="1240" y="89"/>
                  </a:lnTo>
                  <a:lnTo>
                    <a:pt x="1240" y="114"/>
                  </a:lnTo>
                  <a:lnTo>
                    <a:pt x="1248" y="123"/>
                  </a:lnTo>
                  <a:lnTo>
                    <a:pt x="1248" y="135"/>
                  </a:lnTo>
                  <a:lnTo>
                    <a:pt x="1253" y="144"/>
                  </a:lnTo>
                  <a:lnTo>
                    <a:pt x="1253" y="173"/>
                  </a:lnTo>
                  <a:lnTo>
                    <a:pt x="1261" y="182"/>
                  </a:lnTo>
                  <a:lnTo>
                    <a:pt x="1261" y="203"/>
                  </a:lnTo>
                  <a:lnTo>
                    <a:pt x="1269" y="212"/>
                  </a:lnTo>
                  <a:lnTo>
                    <a:pt x="1269" y="237"/>
                  </a:lnTo>
                  <a:lnTo>
                    <a:pt x="1261" y="237"/>
                  </a:lnTo>
                  <a:lnTo>
                    <a:pt x="1253" y="241"/>
                  </a:lnTo>
                  <a:lnTo>
                    <a:pt x="1240" y="241"/>
                  </a:lnTo>
                  <a:lnTo>
                    <a:pt x="1231" y="250"/>
                  </a:lnTo>
                  <a:lnTo>
                    <a:pt x="1210" y="250"/>
                  </a:lnTo>
                  <a:lnTo>
                    <a:pt x="1202" y="258"/>
                  </a:lnTo>
                  <a:lnTo>
                    <a:pt x="1189" y="258"/>
                  </a:lnTo>
                  <a:lnTo>
                    <a:pt x="1181" y="262"/>
                  </a:lnTo>
                  <a:lnTo>
                    <a:pt x="1164" y="262"/>
                  </a:lnTo>
                  <a:lnTo>
                    <a:pt x="1147" y="279"/>
                  </a:lnTo>
                  <a:lnTo>
                    <a:pt x="1096" y="279"/>
                  </a:lnTo>
                  <a:lnTo>
                    <a:pt x="1087" y="288"/>
                  </a:lnTo>
                  <a:lnTo>
                    <a:pt x="1066" y="288"/>
                  </a:lnTo>
                  <a:lnTo>
                    <a:pt x="1058" y="296"/>
                  </a:lnTo>
                  <a:lnTo>
                    <a:pt x="1049" y="296"/>
                  </a:lnTo>
                  <a:lnTo>
                    <a:pt x="1041" y="300"/>
                  </a:lnTo>
                  <a:lnTo>
                    <a:pt x="1037" y="300"/>
                  </a:lnTo>
                  <a:lnTo>
                    <a:pt x="1037" y="317"/>
                  </a:lnTo>
                  <a:lnTo>
                    <a:pt x="1028" y="326"/>
                  </a:lnTo>
                  <a:lnTo>
                    <a:pt x="1028" y="334"/>
                  </a:lnTo>
                  <a:lnTo>
                    <a:pt x="1041" y="334"/>
                  </a:lnTo>
                  <a:lnTo>
                    <a:pt x="1041" y="355"/>
                  </a:lnTo>
                  <a:lnTo>
                    <a:pt x="1049" y="364"/>
                  </a:lnTo>
                  <a:lnTo>
                    <a:pt x="1049" y="385"/>
                  </a:lnTo>
                  <a:lnTo>
                    <a:pt x="1058" y="394"/>
                  </a:lnTo>
                  <a:lnTo>
                    <a:pt x="1058" y="415"/>
                  </a:lnTo>
                  <a:lnTo>
                    <a:pt x="1066" y="423"/>
                  </a:lnTo>
                  <a:lnTo>
                    <a:pt x="1066" y="440"/>
                  </a:lnTo>
                  <a:lnTo>
                    <a:pt x="1075" y="444"/>
                  </a:lnTo>
                  <a:lnTo>
                    <a:pt x="1075" y="461"/>
                  </a:lnTo>
                  <a:lnTo>
                    <a:pt x="1066" y="461"/>
                  </a:lnTo>
                  <a:lnTo>
                    <a:pt x="1058" y="470"/>
                  </a:lnTo>
                  <a:lnTo>
                    <a:pt x="1028" y="470"/>
                  </a:lnTo>
                  <a:lnTo>
                    <a:pt x="1020" y="478"/>
                  </a:lnTo>
                  <a:lnTo>
                    <a:pt x="1007" y="478"/>
                  </a:lnTo>
                  <a:lnTo>
                    <a:pt x="999" y="482"/>
                  </a:lnTo>
                  <a:lnTo>
                    <a:pt x="990" y="482"/>
                  </a:lnTo>
                  <a:lnTo>
                    <a:pt x="982" y="491"/>
                  </a:lnTo>
                  <a:lnTo>
                    <a:pt x="952" y="491"/>
                  </a:lnTo>
                  <a:lnTo>
                    <a:pt x="944" y="499"/>
                  </a:lnTo>
                  <a:lnTo>
                    <a:pt x="901" y="499"/>
                  </a:lnTo>
                  <a:lnTo>
                    <a:pt x="884" y="482"/>
                  </a:lnTo>
                  <a:lnTo>
                    <a:pt x="876" y="491"/>
                  </a:lnTo>
                  <a:lnTo>
                    <a:pt x="867" y="491"/>
                  </a:lnTo>
                  <a:lnTo>
                    <a:pt x="867" y="508"/>
                  </a:lnTo>
                  <a:lnTo>
                    <a:pt x="876" y="516"/>
                  </a:lnTo>
                  <a:lnTo>
                    <a:pt x="905" y="516"/>
                  </a:lnTo>
                  <a:lnTo>
                    <a:pt x="922" y="529"/>
                  </a:lnTo>
                  <a:lnTo>
                    <a:pt x="922" y="538"/>
                  </a:lnTo>
                  <a:lnTo>
                    <a:pt x="939" y="550"/>
                  </a:lnTo>
                  <a:lnTo>
                    <a:pt x="960" y="550"/>
                  </a:lnTo>
                  <a:lnTo>
                    <a:pt x="969" y="559"/>
                  </a:lnTo>
                  <a:lnTo>
                    <a:pt x="973" y="559"/>
                  </a:lnTo>
                  <a:lnTo>
                    <a:pt x="973" y="567"/>
                  </a:lnTo>
                  <a:lnTo>
                    <a:pt x="982" y="576"/>
                  </a:lnTo>
                  <a:lnTo>
                    <a:pt x="982" y="588"/>
                  </a:lnTo>
                  <a:lnTo>
                    <a:pt x="973" y="597"/>
                  </a:lnTo>
                  <a:lnTo>
                    <a:pt x="982" y="605"/>
                  </a:lnTo>
                  <a:lnTo>
                    <a:pt x="990" y="605"/>
                  </a:lnTo>
                  <a:lnTo>
                    <a:pt x="990" y="622"/>
                  </a:lnTo>
                  <a:lnTo>
                    <a:pt x="982" y="626"/>
                  </a:lnTo>
                  <a:lnTo>
                    <a:pt x="931" y="626"/>
                  </a:lnTo>
                  <a:lnTo>
                    <a:pt x="931" y="635"/>
                  </a:lnTo>
                  <a:lnTo>
                    <a:pt x="922" y="643"/>
                  </a:lnTo>
                  <a:lnTo>
                    <a:pt x="914" y="635"/>
                  </a:lnTo>
                  <a:lnTo>
                    <a:pt x="905" y="635"/>
                  </a:lnTo>
                  <a:lnTo>
                    <a:pt x="905" y="65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Freeform 78">
              <a:extLst>
                <a:ext uri="{FF2B5EF4-FFF2-40B4-BE49-F238E27FC236}">
                  <a16:creationId xmlns:a16="http://schemas.microsoft.com/office/drawing/2014/main" id="{FE11CC33-52A1-4B05-920E-F35F12761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1389"/>
              <a:ext cx="301" cy="266"/>
            </a:xfrm>
            <a:custGeom>
              <a:avLst/>
              <a:gdLst>
                <a:gd name="T0" fmla="*/ 1160 w 1333"/>
                <a:gd name="T1" fmla="*/ 347 h 1177"/>
                <a:gd name="T2" fmla="*/ 1181 w 1333"/>
                <a:gd name="T3" fmla="*/ 470 h 1177"/>
                <a:gd name="T4" fmla="*/ 1168 w 1333"/>
                <a:gd name="T5" fmla="*/ 538 h 1177"/>
                <a:gd name="T6" fmla="*/ 1206 w 1333"/>
                <a:gd name="T7" fmla="*/ 571 h 1177"/>
                <a:gd name="T8" fmla="*/ 1219 w 1333"/>
                <a:gd name="T9" fmla="*/ 610 h 1177"/>
                <a:gd name="T10" fmla="*/ 1181 w 1333"/>
                <a:gd name="T11" fmla="*/ 635 h 1177"/>
                <a:gd name="T12" fmla="*/ 1121 w 1333"/>
                <a:gd name="T13" fmla="*/ 686 h 1177"/>
                <a:gd name="T14" fmla="*/ 1105 w 1333"/>
                <a:gd name="T15" fmla="*/ 732 h 1177"/>
                <a:gd name="T16" fmla="*/ 1045 w 1333"/>
                <a:gd name="T17" fmla="*/ 770 h 1177"/>
                <a:gd name="T18" fmla="*/ 1037 w 1333"/>
                <a:gd name="T19" fmla="*/ 830 h 1177"/>
                <a:gd name="T20" fmla="*/ 1024 w 1333"/>
                <a:gd name="T21" fmla="*/ 876 h 1177"/>
                <a:gd name="T22" fmla="*/ 999 w 1333"/>
                <a:gd name="T23" fmla="*/ 923 h 1177"/>
                <a:gd name="T24" fmla="*/ 969 w 1333"/>
                <a:gd name="T25" fmla="*/ 965 h 1177"/>
                <a:gd name="T26" fmla="*/ 948 w 1333"/>
                <a:gd name="T27" fmla="*/ 995 h 1177"/>
                <a:gd name="T28" fmla="*/ 931 w 1333"/>
                <a:gd name="T29" fmla="*/ 1041 h 1177"/>
                <a:gd name="T30" fmla="*/ 922 w 1333"/>
                <a:gd name="T31" fmla="*/ 1139 h 1177"/>
                <a:gd name="T32" fmla="*/ 309 w 1333"/>
                <a:gd name="T33" fmla="*/ 1160 h 1177"/>
                <a:gd name="T34" fmla="*/ 220 w 1333"/>
                <a:gd name="T35" fmla="*/ 1168 h 1177"/>
                <a:gd name="T36" fmla="*/ 241 w 1333"/>
                <a:gd name="T37" fmla="*/ 1109 h 1177"/>
                <a:gd name="T38" fmla="*/ 241 w 1333"/>
                <a:gd name="T39" fmla="*/ 982 h 1177"/>
                <a:gd name="T40" fmla="*/ 173 w 1333"/>
                <a:gd name="T41" fmla="*/ 914 h 1177"/>
                <a:gd name="T42" fmla="*/ 211 w 1333"/>
                <a:gd name="T43" fmla="*/ 779 h 1177"/>
                <a:gd name="T44" fmla="*/ 169 w 1333"/>
                <a:gd name="T45" fmla="*/ 753 h 1177"/>
                <a:gd name="T46" fmla="*/ 106 w 1333"/>
                <a:gd name="T47" fmla="*/ 694 h 1177"/>
                <a:gd name="T48" fmla="*/ 46 w 1333"/>
                <a:gd name="T49" fmla="*/ 665 h 1177"/>
                <a:gd name="T50" fmla="*/ 0 w 1333"/>
                <a:gd name="T51" fmla="*/ 626 h 1177"/>
                <a:gd name="T52" fmla="*/ 25 w 1333"/>
                <a:gd name="T53" fmla="*/ 597 h 1177"/>
                <a:gd name="T54" fmla="*/ 76 w 1333"/>
                <a:gd name="T55" fmla="*/ 571 h 1177"/>
                <a:gd name="T56" fmla="*/ 84 w 1333"/>
                <a:gd name="T57" fmla="*/ 504 h 1177"/>
                <a:gd name="T58" fmla="*/ 106 w 1333"/>
                <a:gd name="T59" fmla="*/ 415 h 1177"/>
                <a:gd name="T60" fmla="*/ 131 w 1333"/>
                <a:gd name="T61" fmla="*/ 326 h 1177"/>
                <a:gd name="T62" fmla="*/ 173 w 1333"/>
                <a:gd name="T63" fmla="*/ 212 h 1177"/>
                <a:gd name="T64" fmla="*/ 220 w 1333"/>
                <a:gd name="T65" fmla="*/ 212 h 1177"/>
                <a:gd name="T66" fmla="*/ 266 w 1333"/>
                <a:gd name="T67" fmla="*/ 241 h 1177"/>
                <a:gd name="T68" fmla="*/ 271 w 1333"/>
                <a:gd name="T69" fmla="*/ 271 h 1177"/>
                <a:gd name="T70" fmla="*/ 309 w 1333"/>
                <a:gd name="T71" fmla="*/ 296 h 1177"/>
                <a:gd name="T72" fmla="*/ 351 w 1333"/>
                <a:gd name="T73" fmla="*/ 309 h 1177"/>
                <a:gd name="T74" fmla="*/ 372 w 1333"/>
                <a:gd name="T75" fmla="*/ 347 h 1177"/>
                <a:gd name="T76" fmla="*/ 448 w 1333"/>
                <a:gd name="T77" fmla="*/ 364 h 1177"/>
                <a:gd name="T78" fmla="*/ 508 w 1333"/>
                <a:gd name="T79" fmla="*/ 347 h 1177"/>
                <a:gd name="T80" fmla="*/ 546 w 1333"/>
                <a:gd name="T81" fmla="*/ 339 h 1177"/>
                <a:gd name="T82" fmla="*/ 630 w 1333"/>
                <a:gd name="T83" fmla="*/ 356 h 1177"/>
                <a:gd name="T84" fmla="*/ 681 w 1333"/>
                <a:gd name="T85" fmla="*/ 347 h 1177"/>
                <a:gd name="T86" fmla="*/ 728 w 1333"/>
                <a:gd name="T87" fmla="*/ 271 h 1177"/>
                <a:gd name="T88" fmla="*/ 749 w 1333"/>
                <a:gd name="T89" fmla="*/ 212 h 1177"/>
                <a:gd name="T90" fmla="*/ 774 w 1333"/>
                <a:gd name="T91" fmla="*/ 114 h 1177"/>
                <a:gd name="T92" fmla="*/ 855 w 1333"/>
                <a:gd name="T93" fmla="*/ 85 h 1177"/>
                <a:gd name="T94" fmla="*/ 986 w 1333"/>
                <a:gd name="T95" fmla="*/ 59 h 1177"/>
                <a:gd name="T96" fmla="*/ 986 w 1333"/>
                <a:gd name="T97" fmla="*/ 127 h 1177"/>
                <a:gd name="T98" fmla="*/ 1045 w 1333"/>
                <a:gd name="T99" fmla="*/ 68 h 1177"/>
                <a:gd name="T100" fmla="*/ 1130 w 1333"/>
                <a:gd name="T101" fmla="*/ 106 h 1177"/>
                <a:gd name="T102" fmla="*/ 1189 w 1333"/>
                <a:gd name="T103" fmla="*/ 89 h 1177"/>
                <a:gd name="T104" fmla="*/ 1236 w 1333"/>
                <a:gd name="T105" fmla="*/ 30 h 1177"/>
                <a:gd name="T106" fmla="*/ 1303 w 1333"/>
                <a:gd name="T107" fmla="*/ 17 h 1177"/>
                <a:gd name="T108" fmla="*/ 1333 w 1333"/>
                <a:gd name="T109" fmla="*/ 55 h 1177"/>
                <a:gd name="T110" fmla="*/ 1325 w 1333"/>
                <a:gd name="T111" fmla="*/ 119 h 1177"/>
                <a:gd name="T112" fmla="*/ 1236 w 1333"/>
                <a:gd name="T113" fmla="*/ 195 h 1177"/>
                <a:gd name="T114" fmla="*/ 1198 w 1333"/>
                <a:gd name="T115" fmla="*/ 233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33" h="1177">
                  <a:moveTo>
                    <a:pt x="1181" y="296"/>
                  </a:moveTo>
                  <a:lnTo>
                    <a:pt x="1168" y="309"/>
                  </a:lnTo>
                  <a:lnTo>
                    <a:pt x="1168" y="317"/>
                  </a:lnTo>
                  <a:lnTo>
                    <a:pt x="1160" y="326"/>
                  </a:lnTo>
                  <a:lnTo>
                    <a:pt x="1160" y="347"/>
                  </a:lnTo>
                  <a:lnTo>
                    <a:pt x="1151" y="356"/>
                  </a:lnTo>
                  <a:lnTo>
                    <a:pt x="1151" y="394"/>
                  </a:lnTo>
                  <a:lnTo>
                    <a:pt x="1160" y="402"/>
                  </a:lnTo>
                  <a:lnTo>
                    <a:pt x="1160" y="444"/>
                  </a:lnTo>
                  <a:lnTo>
                    <a:pt x="1181" y="470"/>
                  </a:lnTo>
                  <a:lnTo>
                    <a:pt x="1181" y="474"/>
                  </a:lnTo>
                  <a:lnTo>
                    <a:pt x="1160" y="500"/>
                  </a:lnTo>
                  <a:lnTo>
                    <a:pt x="1160" y="521"/>
                  </a:lnTo>
                  <a:lnTo>
                    <a:pt x="1168" y="529"/>
                  </a:lnTo>
                  <a:lnTo>
                    <a:pt x="1168" y="538"/>
                  </a:lnTo>
                  <a:lnTo>
                    <a:pt x="1172" y="542"/>
                  </a:lnTo>
                  <a:lnTo>
                    <a:pt x="1172" y="550"/>
                  </a:lnTo>
                  <a:lnTo>
                    <a:pt x="1181" y="559"/>
                  </a:lnTo>
                  <a:lnTo>
                    <a:pt x="1189" y="559"/>
                  </a:lnTo>
                  <a:lnTo>
                    <a:pt x="1206" y="571"/>
                  </a:lnTo>
                  <a:lnTo>
                    <a:pt x="1236" y="571"/>
                  </a:lnTo>
                  <a:lnTo>
                    <a:pt x="1240" y="580"/>
                  </a:lnTo>
                  <a:lnTo>
                    <a:pt x="1240" y="605"/>
                  </a:lnTo>
                  <a:lnTo>
                    <a:pt x="1236" y="610"/>
                  </a:lnTo>
                  <a:lnTo>
                    <a:pt x="1219" y="610"/>
                  </a:lnTo>
                  <a:lnTo>
                    <a:pt x="1210" y="618"/>
                  </a:lnTo>
                  <a:lnTo>
                    <a:pt x="1206" y="618"/>
                  </a:lnTo>
                  <a:lnTo>
                    <a:pt x="1198" y="626"/>
                  </a:lnTo>
                  <a:lnTo>
                    <a:pt x="1189" y="626"/>
                  </a:lnTo>
                  <a:lnTo>
                    <a:pt x="1181" y="635"/>
                  </a:lnTo>
                  <a:lnTo>
                    <a:pt x="1172" y="635"/>
                  </a:lnTo>
                  <a:lnTo>
                    <a:pt x="1143" y="665"/>
                  </a:lnTo>
                  <a:lnTo>
                    <a:pt x="1143" y="673"/>
                  </a:lnTo>
                  <a:lnTo>
                    <a:pt x="1134" y="673"/>
                  </a:lnTo>
                  <a:lnTo>
                    <a:pt x="1121" y="686"/>
                  </a:lnTo>
                  <a:lnTo>
                    <a:pt x="1121" y="703"/>
                  </a:lnTo>
                  <a:lnTo>
                    <a:pt x="1113" y="707"/>
                  </a:lnTo>
                  <a:lnTo>
                    <a:pt x="1113" y="715"/>
                  </a:lnTo>
                  <a:lnTo>
                    <a:pt x="1105" y="724"/>
                  </a:lnTo>
                  <a:lnTo>
                    <a:pt x="1105" y="732"/>
                  </a:lnTo>
                  <a:lnTo>
                    <a:pt x="1100" y="741"/>
                  </a:lnTo>
                  <a:lnTo>
                    <a:pt x="1092" y="741"/>
                  </a:lnTo>
                  <a:lnTo>
                    <a:pt x="1083" y="749"/>
                  </a:lnTo>
                  <a:lnTo>
                    <a:pt x="1045" y="749"/>
                  </a:lnTo>
                  <a:lnTo>
                    <a:pt x="1045" y="770"/>
                  </a:lnTo>
                  <a:lnTo>
                    <a:pt x="1054" y="779"/>
                  </a:lnTo>
                  <a:lnTo>
                    <a:pt x="1054" y="800"/>
                  </a:lnTo>
                  <a:lnTo>
                    <a:pt x="1045" y="808"/>
                  </a:lnTo>
                  <a:lnTo>
                    <a:pt x="1045" y="821"/>
                  </a:lnTo>
                  <a:lnTo>
                    <a:pt x="1037" y="830"/>
                  </a:lnTo>
                  <a:lnTo>
                    <a:pt x="1037" y="838"/>
                  </a:lnTo>
                  <a:lnTo>
                    <a:pt x="1028" y="847"/>
                  </a:lnTo>
                  <a:lnTo>
                    <a:pt x="1028" y="851"/>
                  </a:lnTo>
                  <a:lnTo>
                    <a:pt x="1024" y="859"/>
                  </a:lnTo>
                  <a:lnTo>
                    <a:pt x="1024" y="876"/>
                  </a:lnTo>
                  <a:lnTo>
                    <a:pt x="1016" y="885"/>
                  </a:lnTo>
                  <a:lnTo>
                    <a:pt x="1016" y="889"/>
                  </a:lnTo>
                  <a:lnTo>
                    <a:pt x="1007" y="897"/>
                  </a:lnTo>
                  <a:lnTo>
                    <a:pt x="1007" y="923"/>
                  </a:lnTo>
                  <a:lnTo>
                    <a:pt x="999" y="923"/>
                  </a:lnTo>
                  <a:lnTo>
                    <a:pt x="994" y="927"/>
                  </a:lnTo>
                  <a:lnTo>
                    <a:pt x="994" y="935"/>
                  </a:lnTo>
                  <a:lnTo>
                    <a:pt x="986" y="944"/>
                  </a:lnTo>
                  <a:lnTo>
                    <a:pt x="986" y="948"/>
                  </a:lnTo>
                  <a:lnTo>
                    <a:pt x="969" y="965"/>
                  </a:lnTo>
                  <a:lnTo>
                    <a:pt x="969" y="974"/>
                  </a:lnTo>
                  <a:lnTo>
                    <a:pt x="961" y="974"/>
                  </a:lnTo>
                  <a:lnTo>
                    <a:pt x="952" y="982"/>
                  </a:lnTo>
                  <a:lnTo>
                    <a:pt x="952" y="991"/>
                  </a:lnTo>
                  <a:lnTo>
                    <a:pt x="948" y="995"/>
                  </a:lnTo>
                  <a:lnTo>
                    <a:pt x="948" y="1003"/>
                  </a:lnTo>
                  <a:lnTo>
                    <a:pt x="939" y="1012"/>
                  </a:lnTo>
                  <a:lnTo>
                    <a:pt x="939" y="1020"/>
                  </a:lnTo>
                  <a:lnTo>
                    <a:pt x="931" y="1029"/>
                  </a:lnTo>
                  <a:lnTo>
                    <a:pt x="931" y="1041"/>
                  </a:lnTo>
                  <a:lnTo>
                    <a:pt x="922" y="1050"/>
                  </a:lnTo>
                  <a:lnTo>
                    <a:pt x="922" y="1054"/>
                  </a:lnTo>
                  <a:lnTo>
                    <a:pt x="918" y="1062"/>
                  </a:lnTo>
                  <a:lnTo>
                    <a:pt x="918" y="1130"/>
                  </a:lnTo>
                  <a:lnTo>
                    <a:pt x="922" y="1139"/>
                  </a:lnTo>
                  <a:lnTo>
                    <a:pt x="922" y="1156"/>
                  </a:lnTo>
                  <a:lnTo>
                    <a:pt x="707" y="1156"/>
                  </a:lnTo>
                  <a:lnTo>
                    <a:pt x="364" y="1156"/>
                  </a:lnTo>
                  <a:lnTo>
                    <a:pt x="355" y="1160"/>
                  </a:lnTo>
                  <a:lnTo>
                    <a:pt x="309" y="1160"/>
                  </a:lnTo>
                  <a:lnTo>
                    <a:pt x="305" y="1168"/>
                  </a:lnTo>
                  <a:lnTo>
                    <a:pt x="258" y="1168"/>
                  </a:lnTo>
                  <a:lnTo>
                    <a:pt x="249" y="1177"/>
                  </a:lnTo>
                  <a:lnTo>
                    <a:pt x="220" y="1177"/>
                  </a:lnTo>
                  <a:lnTo>
                    <a:pt x="220" y="1168"/>
                  </a:lnTo>
                  <a:lnTo>
                    <a:pt x="228" y="1160"/>
                  </a:lnTo>
                  <a:lnTo>
                    <a:pt x="228" y="1130"/>
                  </a:lnTo>
                  <a:lnTo>
                    <a:pt x="237" y="1126"/>
                  </a:lnTo>
                  <a:lnTo>
                    <a:pt x="237" y="1117"/>
                  </a:lnTo>
                  <a:lnTo>
                    <a:pt x="241" y="1109"/>
                  </a:lnTo>
                  <a:lnTo>
                    <a:pt x="241" y="1101"/>
                  </a:lnTo>
                  <a:lnTo>
                    <a:pt x="237" y="1092"/>
                  </a:lnTo>
                  <a:lnTo>
                    <a:pt x="237" y="1020"/>
                  </a:lnTo>
                  <a:lnTo>
                    <a:pt x="241" y="1012"/>
                  </a:lnTo>
                  <a:lnTo>
                    <a:pt x="241" y="982"/>
                  </a:lnTo>
                  <a:lnTo>
                    <a:pt x="211" y="982"/>
                  </a:lnTo>
                  <a:lnTo>
                    <a:pt x="211" y="944"/>
                  </a:lnTo>
                  <a:lnTo>
                    <a:pt x="190" y="923"/>
                  </a:lnTo>
                  <a:lnTo>
                    <a:pt x="182" y="923"/>
                  </a:lnTo>
                  <a:lnTo>
                    <a:pt x="173" y="914"/>
                  </a:lnTo>
                  <a:lnTo>
                    <a:pt x="173" y="838"/>
                  </a:lnTo>
                  <a:lnTo>
                    <a:pt x="199" y="817"/>
                  </a:lnTo>
                  <a:lnTo>
                    <a:pt x="199" y="808"/>
                  </a:lnTo>
                  <a:lnTo>
                    <a:pt x="220" y="783"/>
                  </a:lnTo>
                  <a:lnTo>
                    <a:pt x="211" y="779"/>
                  </a:lnTo>
                  <a:lnTo>
                    <a:pt x="211" y="770"/>
                  </a:lnTo>
                  <a:lnTo>
                    <a:pt x="207" y="762"/>
                  </a:lnTo>
                  <a:lnTo>
                    <a:pt x="182" y="762"/>
                  </a:lnTo>
                  <a:lnTo>
                    <a:pt x="173" y="753"/>
                  </a:lnTo>
                  <a:lnTo>
                    <a:pt x="169" y="753"/>
                  </a:lnTo>
                  <a:lnTo>
                    <a:pt x="161" y="749"/>
                  </a:lnTo>
                  <a:lnTo>
                    <a:pt x="152" y="749"/>
                  </a:lnTo>
                  <a:lnTo>
                    <a:pt x="131" y="724"/>
                  </a:lnTo>
                  <a:lnTo>
                    <a:pt x="131" y="715"/>
                  </a:lnTo>
                  <a:lnTo>
                    <a:pt x="106" y="694"/>
                  </a:lnTo>
                  <a:lnTo>
                    <a:pt x="97" y="694"/>
                  </a:lnTo>
                  <a:lnTo>
                    <a:pt x="76" y="673"/>
                  </a:lnTo>
                  <a:lnTo>
                    <a:pt x="63" y="673"/>
                  </a:lnTo>
                  <a:lnTo>
                    <a:pt x="55" y="665"/>
                  </a:lnTo>
                  <a:lnTo>
                    <a:pt x="46" y="665"/>
                  </a:lnTo>
                  <a:lnTo>
                    <a:pt x="38" y="656"/>
                  </a:lnTo>
                  <a:lnTo>
                    <a:pt x="25" y="656"/>
                  </a:lnTo>
                  <a:lnTo>
                    <a:pt x="8" y="643"/>
                  </a:lnTo>
                  <a:lnTo>
                    <a:pt x="8" y="635"/>
                  </a:lnTo>
                  <a:lnTo>
                    <a:pt x="0" y="626"/>
                  </a:lnTo>
                  <a:lnTo>
                    <a:pt x="0" y="618"/>
                  </a:lnTo>
                  <a:lnTo>
                    <a:pt x="0" y="610"/>
                  </a:lnTo>
                  <a:lnTo>
                    <a:pt x="8" y="605"/>
                  </a:lnTo>
                  <a:lnTo>
                    <a:pt x="17" y="605"/>
                  </a:lnTo>
                  <a:lnTo>
                    <a:pt x="25" y="597"/>
                  </a:lnTo>
                  <a:lnTo>
                    <a:pt x="55" y="597"/>
                  </a:lnTo>
                  <a:lnTo>
                    <a:pt x="63" y="588"/>
                  </a:lnTo>
                  <a:lnTo>
                    <a:pt x="67" y="588"/>
                  </a:lnTo>
                  <a:lnTo>
                    <a:pt x="76" y="580"/>
                  </a:lnTo>
                  <a:lnTo>
                    <a:pt x="76" y="571"/>
                  </a:lnTo>
                  <a:lnTo>
                    <a:pt x="84" y="567"/>
                  </a:lnTo>
                  <a:lnTo>
                    <a:pt x="84" y="559"/>
                  </a:lnTo>
                  <a:lnTo>
                    <a:pt x="76" y="550"/>
                  </a:lnTo>
                  <a:lnTo>
                    <a:pt x="76" y="512"/>
                  </a:lnTo>
                  <a:lnTo>
                    <a:pt x="84" y="504"/>
                  </a:lnTo>
                  <a:lnTo>
                    <a:pt x="84" y="500"/>
                  </a:lnTo>
                  <a:lnTo>
                    <a:pt x="97" y="483"/>
                  </a:lnTo>
                  <a:lnTo>
                    <a:pt x="97" y="474"/>
                  </a:lnTo>
                  <a:lnTo>
                    <a:pt x="106" y="470"/>
                  </a:lnTo>
                  <a:lnTo>
                    <a:pt x="106" y="415"/>
                  </a:lnTo>
                  <a:lnTo>
                    <a:pt x="114" y="406"/>
                  </a:lnTo>
                  <a:lnTo>
                    <a:pt x="114" y="377"/>
                  </a:lnTo>
                  <a:lnTo>
                    <a:pt x="122" y="368"/>
                  </a:lnTo>
                  <a:lnTo>
                    <a:pt x="122" y="330"/>
                  </a:lnTo>
                  <a:lnTo>
                    <a:pt x="131" y="326"/>
                  </a:lnTo>
                  <a:lnTo>
                    <a:pt x="131" y="258"/>
                  </a:lnTo>
                  <a:lnTo>
                    <a:pt x="144" y="241"/>
                  </a:lnTo>
                  <a:lnTo>
                    <a:pt x="152" y="241"/>
                  </a:lnTo>
                  <a:lnTo>
                    <a:pt x="173" y="220"/>
                  </a:lnTo>
                  <a:lnTo>
                    <a:pt x="173" y="212"/>
                  </a:lnTo>
                  <a:lnTo>
                    <a:pt x="182" y="203"/>
                  </a:lnTo>
                  <a:lnTo>
                    <a:pt x="182" y="195"/>
                  </a:lnTo>
                  <a:lnTo>
                    <a:pt x="190" y="195"/>
                  </a:lnTo>
                  <a:lnTo>
                    <a:pt x="207" y="212"/>
                  </a:lnTo>
                  <a:lnTo>
                    <a:pt x="220" y="212"/>
                  </a:lnTo>
                  <a:lnTo>
                    <a:pt x="237" y="224"/>
                  </a:lnTo>
                  <a:lnTo>
                    <a:pt x="241" y="224"/>
                  </a:lnTo>
                  <a:lnTo>
                    <a:pt x="249" y="233"/>
                  </a:lnTo>
                  <a:lnTo>
                    <a:pt x="258" y="233"/>
                  </a:lnTo>
                  <a:lnTo>
                    <a:pt x="266" y="241"/>
                  </a:lnTo>
                  <a:lnTo>
                    <a:pt x="249" y="258"/>
                  </a:lnTo>
                  <a:lnTo>
                    <a:pt x="249" y="262"/>
                  </a:lnTo>
                  <a:lnTo>
                    <a:pt x="258" y="262"/>
                  </a:lnTo>
                  <a:lnTo>
                    <a:pt x="266" y="271"/>
                  </a:lnTo>
                  <a:lnTo>
                    <a:pt x="271" y="271"/>
                  </a:lnTo>
                  <a:lnTo>
                    <a:pt x="279" y="279"/>
                  </a:lnTo>
                  <a:lnTo>
                    <a:pt x="288" y="279"/>
                  </a:lnTo>
                  <a:lnTo>
                    <a:pt x="296" y="288"/>
                  </a:lnTo>
                  <a:lnTo>
                    <a:pt x="305" y="288"/>
                  </a:lnTo>
                  <a:lnTo>
                    <a:pt x="309" y="296"/>
                  </a:lnTo>
                  <a:lnTo>
                    <a:pt x="317" y="296"/>
                  </a:lnTo>
                  <a:lnTo>
                    <a:pt x="326" y="301"/>
                  </a:lnTo>
                  <a:lnTo>
                    <a:pt x="334" y="301"/>
                  </a:lnTo>
                  <a:lnTo>
                    <a:pt x="343" y="309"/>
                  </a:lnTo>
                  <a:lnTo>
                    <a:pt x="351" y="309"/>
                  </a:lnTo>
                  <a:lnTo>
                    <a:pt x="364" y="326"/>
                  </a:lnTo>
                  <a:lnTo>
                    <a:pt x="372" y="326"/>
                  </a:lnTo>
                  <a:lnTo>
                    <a:pt x="381" y="330"/>
                  </a:lnTo>
                  <a:lnTo>
                    <a:pt x="372" y="339"/>
                  </a:lnTo>
                  <a:lnTo>
                    <a:pt x="372" y="347"/>
                  </a:lnTo>
                  <a:lnTo>
                    <a:pt x="381" y="347"/>
                  </a:lnTo>
                  <a:lnTo>
                    <a:pt x="385" y="356"/>
                  </a:lnTo>
                  <a:lnTo>
                    <a:pt x="410" y="356"/>
                  </a:lnTo>
                  <a:lnTo>
                    <a:pt x="419" y="364"/>
                  </a:lnTo>
                  <a:lnTo>
                    <a:pt x="448" y="364"/>
                  </a:lnTo>
                  <a:lnTo>
                    <a:pt x="453" y="368"/>
                  </a:lnTo>
                  <a:lnTo>
                    <a:pt x="478" y="368"/>
                  </a:lnTo>
                  <a:lnTo>
                    <a:pt x="487" y="364"/>
                  </a:lnTo>
                  <a:lnTo>
                    <a:pt x="491" y="364"/>
                  </a:lnTo>
                  <a:lnTo>
                    <a:pt x="508" y="347"/>
                  </a:lnTo>
                  <a:lnTo>
                    <a:pt x="516" y="347"/>
                  </a:lnTo>
                  <a:lnTo>
                    <a:pt x="525" y="339"/>
                  </a:lnTo>
                  <a:lnTo>
                    <a:pt x="529" y="339"/>
                  </a:lnTo>
                  <a:lnTo>
                    <a:pt x="537" y="347"/>
                  </a:lnTo>
                  <a:lnTo>
                    <a:pt x="546" y="339"/>
                  </a:lnTo>
                  <a:lnTo>
                    <a:pt x="584" y="339"/>
                  </a:lnTo>
                  <a:lnTo>
                    <a:pt x="592" y="330"/>
                  </a:lnTo>
                  <a:lnTo>
                    <a:pt x="597" y="330"/>
                  </a:lnTo>
                  <a:lnTo>
                    <a:pt x="622" y="356"/>
                  </a:lnTo>
                  <a:lnTo>
                    <a:pt x="630" y="356"/>
                  </a:lnTo>
                  <a:lnTo>
                    <a:pt x="643" y="368"/>
                  </a:lnTo>
                  <a:lnTo>
                    <a:pt x="660" y="368"/>
                  </a:lnTo>
                  <a:lnTo>
                    <a:pt x="673" y="356"/>
                  </a:lnTo>
                  <a:lnTo>
                    <a:pt x="681" y="356"/>
                  </a:lnTo>
                  <a:lnTo>
                    <a:pt x="681" y="347"/>
                  </a:lnTo>
                  <a:lnTo>
                    <a:pt x="707" y="326"/>
                  </a:lnTo>
                  <a:lnTo>
                    <a:pt x="707" y="288"/>
                  </a:lnTo>
                  <a:lnTo>
                    <a:pt x="711" y="279"/>
                  </a:lnTo>
                  <a:lnTo>
                    <a:pt x="728" y="279"/>
                  </a:lnTo>
                  <a:lnTo>
                    <a:pt x="728" y="271"/>
                  </a:lnTo>
                  <a:lnTo>
                    <a:pt x="736" y="262"/>
                  </a:lnTo>
                  <a:lnTo>
                    <a:pt x="736" y="250"/>
                  </a:lnTo>
                  <a:lnTo>
                    <a:pt x="740" y="241"/>
                  </a:lnTo>
                  <a:lnTo>
                    <a:pt x="740" y="220"/>
                  </a:lnTo>
                  <a:lnTo>
                    <a:pt x="749" y="212"/>
                  </a:lnTo>
                  <a:lnTo>
                    <a:pt x="749" y="195"/>
                  </a:lnTo>
                  <a:lnTo>
                    <a:pt x="757" y="191"/>
                  </a:lnTo>
                  <a:lnTo>
                    <a:pt x="757" y="119"/>
                  </a:lnTo>
                  <a:lnTo>
                    <a:pt x="766" y="114"/>
                  </a:lnTo>
                  <a:lnTo>
                    <a:pt x="774" y="114"/>
                  </a:lnTo>
                  <a:lnTo>
                    <a:pt x="779" y="106"/>
                  </a:lnTo>
                  <a:lnTo>
                    <a:pt x="804" y="106"/>
                  </a:lnTo>
                  <a:lnTo>
                    <a:pt x="812" y="97"/>
                  </a:lnTo>
                  <a:lnTo>
                    <a:pt x="855" y="97"/>
                  </a:lnTo>
                  <a:lnTo>
                    <a:pt x="855" y="85"/>
                  </a:lnTo>
                  <a:lnTo>
                    <a:pt x="846" y="76"/>
                  </a:lnTo>
                  <a:lnTo>
                    <a:pt x="846" y="55"/>
                  </a:lnTo>
                  <a:lnTo>
                    <a:pt x="969" y="55"/>
                  </a:lnTo>
                  <a:lnTo>
                    <a:pt x="978" y="59"/>
                  </a:lnTo>
                  <a:lnTo>
                    <a:pt x="986" y="59"/>
                  </a:lnTo>
                  <a:lnTo>
                    <a:pt x="986" y="89"/>
                  </a:lnTo>
                  <a:lnTo>
                    <a:pt x="994" y="97"/>
                  </a:lnTo>
                  <a:lnTo>
                    <a:pt x="994" y="114"/>
                  </a:lnTo>
                  <a:lnTo>
                    <a:pt x="986" y="119"/>
                  </a:lnTo>
                  <a:lnTo>
                    <a:pt x="986" y="127"/>
                  </a:lnTo>
                  <a:lnTo>
                    <a:pt x="1016" y="127"/>
                  </a:lnTo>
                  <a:lnTo>
                    <a:pt x="1024" y="119"/>
                  </a:lnTo>
                  <a:lnTo>
                    <a:pt x="1024" y="55"/>
                  </a:lnTo>
                  <a:lnTo>
                    <a:pt x="1028" y="55"/>
                  </a:lnTo>
                  <a:lnTo>
                    <a:pt x="1045" y="68"/>
                  </a:lnTo>
                  <a:lnTo>
                    <a:pt x="1045" y="119"/>
                  </a:lnTo>
                  <a:lnTo>
                    <a:pt x="1075" y="119"/>
                  </a:lnTo>
                  <a:lnTo>
                    <a:pt x="1083" y="114"/>
                  </a:lnTo>
                  <a:lnTo>
                    <a:pt x="1121" y="114"/>
                  </a:lnTo>
                  <a:lnTo>
                    <a:pt x="1130" y="106"/>
                  </a:lnTo>
                  <a:lnTo>
                    <a:pt x="1143" y="106"/>
                  </a:lnTo>
                  <a:lnTo>
                    <a:pt x="1151" y="97"/>
                  </a:lnTo>
                  <a:lnTo>
                    <a:pt x="1172" y="97"/>
                  </a:lnTo>
                  <a:lnTo>
                    <a:pt x="1181" y="89"/>
                  </a:lnTo>
                  <a:lnTo>
                    <a:pt x="1189" y="89"/>
                  </a:lnTo>
                  <a:lnTo>
                    <a:pt x="1198" y="85"/>
                  </a:lnTo>
                  <a:lnTo>
                    <a:pt x="1198" y="47"/>
                  </a:lnTo>
                  <a:lnTo>
                    <a:pt x="1227" y="47"/>
                  </a:lnTo>
                  <a:lnTo>
                    <a:pt x="1236" y="38"/>
                  </a:lnTo>
                  <a:lnTo>
                    <a:pt x="1236" y="30"/>
                  </a:lnTo>
                  <a:lnTo>
                    <a:pt x="1248" y="17"/>
                  </a:lnTo>
                  <a:lnTo>
                    <a:pt x="1248" y="0"/>
                  </a:lnTo>
                  <a:lnTo>
                    <a:pt x="1274" y="0"/>
                  </a:lnTo>
                  <a:lnTo>
                    <a:pt x="1287" y="17"/>
                  </a:lnTo>
                  <a:lnTo>
                    <a:pt x="1303" y="17"/>
                  </a:lnTo>
                  <a:lnTo>
                    <a:pt x="1312" y="21"/>
                  </a:lnTo>
                  <a:lnTo>
                    <a:pt x="1316" y="21"/>
                  </a:lnTo>
                  <a:lnTo>
                    <a:pt x="1316" y="30"/>
                  </a:lnTo>
                  <a:lnTo>
                    <a:pt x="1333" y="47"/>
                  </a:lnTo>
                  <a:lnTo>
                    <a:pt x="1333" y="55"/>
                  </a:lnTo>
                  <a:lnTo>
                    <a:pt x="1325" y="59"/>
                  </a:lnTo>
                  <a:lnTo>
                    <a:pt x="1325" y="76"/>
                  </a:lnTo>
                  <a:lnTo>
                    <a:pt x="1333" y="85"/>
                  </a:lnTo>
                  <a:lnTo>
                    <a:pt x="1333" y="114"/>
                  </a:lnTo>
                  <a:lnTo>
                    <a:pt x="1325" y="119"/>
                  </a:lnTo>
                  <a:lnTo>
                    <a:pt x="1325" y="144"/>
                  </a:lnTo>
                  <a:lnTo>
                    <a:pt x="1282" y="191"/>
                  </a:lnTo>
                  <a:lnTo>
                    <a:pt x="1265" y="191"/>
                  </a:lnTo>
                  <a:lnTo>
                    <a:pt x="1257" y="195"/>
                  </a:lnTo>
                  <a:lnTo>
                    <a:pt x="1236" y="195"/>
                  </a:lnTo>
                  <a:lnTo>
                    <a:pt x="1227" y="203"/>
                  </a:lnTo>
                  <a:lnTo>
                    <a:pt x="1219" y="203"/>
                  </a:lnTo>
                  <a:lnTo>
                    <a:pt x="1206" y="220"/>
                  </a:lnTo>
                  <a:lnTo>
                    <a:pt x="1206" y="224"/>
                  </a:lnTo>
                  <a:lnTo>
                    <a:pt x="1198" y="233"/>
                  </a:lnTo>
                  <a:lnTo>
                    <a:pt x="1198" y="271"/>
                  </a:lnTo>
                  <a:lnTo>
                    <a:pt x="1181" y="288"/>
                  </a:lnTo>
                  <a:lnTo>
                    <a:pt x="1181" y="296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79">
              <a:extLst>
                <a:ext uri="{FF2B5EF4-FFF2-40B4-BE49-F238E27FC236}">
                  <a16:creationId xmlns:a16="http://schemas.microsoft.com/office/drawing/2014/main" id="{91F75454-B03D-4D6F-AF31-8170E888D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1" y="2610"/>
              <a:ext cx="268" cy="317"/>
            </a:xfrm>
            <a:custGeom>
              <a:avLst/>
              <a:gdLst>
                <a:gd name="T0" fmla="*/ 297 w 1190"/>
                <a:gd name="T1" fmla="*/ 131 h 1405"/>
                <a:gd name="T2" fmla="*/ 250 w 1190"/>
                <a:gd name="T3" fmla="*/ 190 h 1405"/>
                <a:gd name="T4" fmla="*/ 250 w 1190"/>
                <a:gd name="T5" fmla="*/ 266 h 1405"/>
                <a:gd name="T6" fmla="*/ 212 w 1190"/>
                <a:gd name="T7" fmla="*/ 355 h 1405"/>
                <a:gd name="T8" fmla="*/ 127 w 1190"/>
                <a:gd name="T9" fmla="*/ 347 h 1405"/>
                <a:gd name="T10" fmla="*/ 136 w 1190"/>
                <a:gd name="T11" fmla="*/ 296 h 1405"/>
                <a:gd name="T12" fmla="*/ 55 w 1190"/>
                <a:gd name="T13" fmla="*/ 393 h 1405"/>
                <a:gd name="T14" fmla="*/ 9 w 1190"/>
                <a:gd name="T15" fmla="*/ 470 h 1405"/>
                <a:gd name="T16" fmla="*/ 30 w 1190"/>
                <a:gd name="T17" fmla="*/ 508 h 1405"/>
                <a:gd name="T18" fmla="*/ 85 w 1190"/>
                <a:gd name="T19" fmla="*/ 554 h 1405"/>
                <a:gd name="T20" fmla="*/ 93 w 1190"/>
                <a:gd name="T21" fmla="*/ 605 h 1405"/>
                <a:gd name="T22" fmla="*/ 191 w 1190"/>
                <a:gd name="T23" fmla="*/ 614 h 1405"/>
                <a:gd name="T24" fmla="*/ 280 w 1190"/>
                <a:gd name="T25" fmla="*/ 529 h 1405"/>
                <a:gd name="T26" fmla="*/ 297 w 1190"/>
                <a:gd name="T27" fmla="*/ 614 h 1405"/>
                <a:gd name="T28" fmla="*/ 250 w 1190"/>
                <a:gd name="T29" fmla="*/ 681 h 1405"/>
                <a:gd name="T30" fmla="*/ 212 w 1190"/>
                <a:gd name="T31" fmla="*/ 741 h 1405"/>
                <a:gd name="T32" fmla="*/ 280 w 1190"/>
                <a:gd name="T33" fmla="*/ 796 h 1405"/>
                <a:gd name="T34" fmla="*/ 347 w 1190"/>
                <a:gd name="T35" fmla="*/ 796 h 1405"/>
                <a:gd name="T36" fmla="*/ 411 w 1190"/>
                <a:gd name="T37" fmla="*/ 863 h 1405"/>
                <a:gd name="T38" fmla="*/ 457 w 1190"/>
                <a:gd name="T39" fmla="*/ 931 h 1405"/>
                <a:gd name="T40" fmla="*/ 491 w 1190"/>
                <a:gd name="T41" fmla="*/ 999 h 1405"/>
                <a:gd name="T42" fmla="*/ 538 w 1190"/>
                <a:gd name="T43" fmla="*/ 1037 h 1405"/>
                <a:gd name="T44" fmla="*/ 576 w 1190"/>
                <a:gd name="T45" fmla="*/ 1007 h 1405"/>
                <a:gd name="T46" fmla="*/ 669 w 1190"/>
                <a:gd name="T47" fmla="*/ 1058 h 1405"/>
                <a:gd name="T48" fmla="*/ 673 w 1190"/>
                <a:gd name="T49" fmla="*/ 1143 h 1405"/>
                <a:gd name="T50" fmla="*/ 661 w 1190"/>
                <a:gd name="T51" fmla="*/ 1181 h 1405"/>
                <a:gd name="T52" fmla="*/ 690 w 1190"/>
                <a:gd name="T53" fmla="*/ 1240 h 1405"/>
                <a:gd name="T54" fmla="*/ 631 w 1190"/>
                <a:gd name="T55" fmla="*/ 1308 h 1405"/>
                <a:gd name="T56" fmla="*/ 576 w 1190"/>
                <a:gd name="T57" fmla="*/ 1375 h 1405"/>
                <a:gd name="T58" fmla="*/ 661 w 1190"/>
                <a:gd name="T59" fmla="*/ 1392 h 1405"/>
                <a:gd name="T60" fmla="*/ 796 w 1190"/>
                <a:gd name="T61" fmla="*/ 1354 h 1405"/>
                <a:gd name="T62" fmla="*/ 893 w 1190"/>
                <a:gd name="T63" fmla="*/ 1329 h 1405"/>
                <a:gd name="T64" fmla="*/ 910 w 1190"/>
                <a:gd name="T65" fmla="*/ 1181 h 1405"/>
                <a:gd name="T66" fmla="*/ 957 w 1190"/>
                <a:gd name="T67" fmla="*/ 1105 h 1405"/>
                <a:gd name="T68" fmla="*/ 1071 w 1190"/>
                <a:gd name="T69" fmla="*/ 1105 h 1405"/>
                <a:gd name="T70" fmla="*/ 1114 w 1190"/>
                <a:gd name="T71" fmla="*/ 1037 h 1405"/>
                <a:gd name="T72" fmla="*/ 1143 w 1190"/>
                <a:gd name="T73" fmla="*/ 961 h 1405"/>
                <a:gd name="T74" fmla="*/ 1177 w 1190"/>
                <a:gd name="T75" fmla="*/ 901 h 1405"/>
                <a:gd name="T76" fmla="*/ 1181 w 1190"/>
                <a:gd name="T77" fmla="*/ 825 h 1405"/>
                <a:gd name="T78" fmla="*/ 1122 w 1190"/>
                <a:gd name="T79" fmla="*/ 770 h 1405"/>
                <a:gd name="T80" fmla="*/ 1143 w 1190"/>
                <a:gd name="T81" fmla="*/ 702 h 1405"/>
                <a:gd name="T82" fmla="*/ 1122 w 1190"/>
                <a:gd name="T83" fmla="*/ 597 h 1405"/>
                <a:gd name="T84" fmla="*/ 1071 w 1190"/>
                <a:gd name="T85" fmla="*/ 537 h 1405"/>
                <a:gd name="T86" fmla="*/ 1054 w 1190"/>
                <a:gd name="T87" fmla="*/ 491 h 1405"/>
                <a:gd name="T88" fmla="*/ 1114 w 1190"/>
                <a:gd name="T89" fmla="*/ 393 h 1405"/>
                <a:gd name="T90" fmla="*/ 1131 w 1190"/>
                <a:gd name="T91" fmla="*/ 313 h 1405"/>
                <a:gd name="T92" fmla="*/ 1105 w 1190"/>
                <a:gd name="T93" fmla="*/ 241 h 1405"/>
                <a:gd name="T94" fmla="*/ 1139 w 1190"/>
                <a:gd name="T95" fmla="*/ 199 h 1405"/>
                <a:gd name="T96" fmla="*/ 1063 w 1190"/>
                <a:gd name="T97" fmla="*/ 76 h 1405"/>
                <a:gd name="T98" fmla="*/ 893 w 1190"/>
                <a:gd name="T99" fmla="*/ 25 h 1405"/>
                <a:gd name="T100" fmla="*/ 783 w 1190"/>
                <a:gd name="T101" fmla="*/ 63 h 1405"/>
                <a:gd name="T102" fmla="*/ 728 w 1190"/>
                <a:gd name="T103" fmla="*/ 29 h 1405"/>
                <a:gd name="T104" fmla="*/ 699 w 1190"/>
                <a:gd name="T105" fmla="*/ 29 h 1405"/>
                <a:gd name="T106" fmla="*/ 635 w 1190"/>
                <a:gd name="T107" fmla="*/ 101 h 1405"/>
                <a:gd name="T108" fmla="*/ 538 w 1190"/>
                <a:gd name="T109" fmla="*/ 123 h 1405"/>
                <a:gd name="T110" fmla="*/ 462 w 1190"/>
                <a:gd name="T111" fmla="*/ 211 h 1405"/>
                <a:gd name="T112" fmla="*/ 394 w 1190"/>
                <a:gd name="T113" fmla="*/ 169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0" h="1405">
                  <a:moveTo>
                    <a:pt x="381" y="123"/>
                  </a:moveTo>
                  <a:lnTo>
                    <a:pt x="373" y="123"/>
                  </a:lnTo>
                  <a:lnTo>
                    <a:pt x="364" y="114"/>
                  </a:lnTo>
                  <a:lnTo>
                    <a:pt x="318" y="114"/>
                  </a:lnTo>
                  <a:lnTo>
                    <a:pt x="309" y="123"/>
                  </a:lnTo>
                  <a:lnTo>
                    <a:pt x="301" y="123"/>
                  </a:lnTo>
                  <a:lnTo>
                    <a:pt x="297" y="131"/>
                  </a:lnTo>
                  <a:lnTo>
                    <a:pt x="288" y="131"/>
                  </a:lnTo>
                  <a:lnTo>
                    <a:pt x="280" y="135"/>
                  </a:lnTo>
                  <a:lnTo>
                    <a:pt x="280" y="161"/>
                  </a:lnTo>
                  <a:lnTo>
                    <a:pt x="275" y="161"/>
                  </a:lnTo>
                  <a:lnTo>
                    <a:pt x="259" y="173"/>
                  </a:lnTo>
                  <a:lnTo>
                    <a:pt x="259" y="182"/>
                  </a:lnTo>
                  <a:lnTo>
                    <a:pt x="250" y="190"/>
                  </a:lnTo>
                  <a:lnTo>
                    <a:pt x="250" y="228"/>
                  </a:lnTo>
                  <a:lnTo>
                    <a:pt x="259" y="233"/>
                  </a:lnTo>
                  <a:lnTo>
                    <a:pt x="259" y="241"/>
                  </a:lnTo>
                  <a:lnTo>
                    <a:pt x="267" y="250"/>
                  </a:lnTo>
                  <a:lnTo>
                    <a:pt x="267" y="258"/>
                  </a:lnTo>
                  <a:lnTo>
                    <a:pt x="250" y="258"/>
                  </a:lnTo>
                  <a:lnTo>
                    <a:pt x="250" y="266"/>
                  </a:lnTo>
                  <a:lnTo>
                    <a:pt x="242" y="275"/>
                  </a:lnTo>
                  <a:lnTo>
                    <a:pt x="242" y="279"/>
                  </a:lnTo>
                  <a:lnTo>
                    <a:pt x="233" y="288"/>
                  </a:lnTo>
                  <a:lnTo>
                    <a:pt x="233" y="296"/>
                  </a:lnTo>
                  <a:lnTo>
                    <a:pt x="229" y="305"/>
                  </a:lnTo>
                  <a:lnTo>
                    <a:pt x="229" y="338"/>
                  </a:lnTo>
                  <a:lnTo>
                    <a:pt x="212" y="355"/>
                  </a:lnTo>
                  <a:lnTo>
                    <a:pt x="204" y="355"/>
                  </a:lnTo>
                  <a:lnTo>
                    <a:pt x="199" y="364"/>
                  </a:lnTo>
                  <a:lnTo>
                    <a:pt x="182" y="364"/>
                  </a:lnTo>
                  <a:lnTo>
                    <a:pt x="165" y="381"/>
                  </a:lnTo>
                  <a:lnTo>
                    <a:pt x="136" y="381"/>
                  </a:lnTo>
                  <a:lnTo>
                    <a:pt x="136" y="355"/>
                  </a:lnTo>
                  <a:lnTo>
                    <a:pt x="127" y="347"/>
                  </a:lnTo>
                  <a:lnTo>
                    <a:pt x="127" y="338"/>
                  </a:lnTo>
                  <a:lnTo>
                    <a:pt x="123" y="334"/>
                  </a:lnTo>
                  <a:lnTo>
                    <a:pt x="153" y="305"/>
                  </a:lnTo>
                  <a:lnTo>
                    <a:pt x="153" y="288"/>
                  </a:lnTo>
                  <a:lnTo>
                    <a:pt x="144" y="279"/>
                  </a:lnTo>
                  <a:lnTo>
                    <a:pt x="136" y="288"/>
                  </a:lnTo>
                  <a:lnTo>
                    <a:pt x="136" y="296"/>
                  </a:lnTo>
                  <a:lnTo>
                    <a:pt x="106" y="296"/>
                  </a:lnTo>
                  <a:lnTo>
                    <a:pt x="106" y="338"/>
                  </a:lnTo>
                  <a:lnTo>
                    <a:pt x="98" y="347"/>
                  </a:lnTo>
                  <a:lnTo>
                    <a:pt x="98" y="355"/>
                  </a:lnTo>
                  <a:lnTo>
                    <a:pt x="68" y="385"/>
                  </a:lnTo>
                  <a:lnTo>
                    <a:pt x="60" y="385"/>
                  </a:lnTo>
                  <a:lnTo>
                    <a:pt x="55" y="393"/>
                  </a:lnTo>
                  <a:lnTo>
                    <a:pt x="47" y="393"/>
                  </a:lnTo>
                  <a:lnTo>
                    <a:pt x="47" y="410"/>
                  </a:lnTo>
                  <a:lnTo>
                    <a:pt x="47" y="423"/>
                  </a:lnTo>
                  <a:lnTo>
                    <a:pt x="22" y="444"/>
                  </a:lnTo>
                  <a:lnTo>
                    <a:pt x="22" y="453"/>
                  </a:lnTo>
                  <a:lnTo>
                    <a:pt x="17" y="461"/>
                  </a:lnTo>
                  <a:lnTo>
                    <a:pt x="9" y="470"/>
                  </a:lnTo>
                  <a:lnTo>
                    <a:pt x="0" y="470"/>
                  </a:lnTo>
                  <a:lnTo>
                    <a:pt x="9" y="478"/>
                  </a:lnTo>
                  <a:lnTo>
                    <a:pt x="9" y="487"/>
                  </a:lnTo>
                  <a:lnTo>
                    <a:pt x="17" y="491"/>
                  </a:lnTo>
                  <a:lnTo>
                    <a:pt x="22" y="491"/>
                  </a:lnTo>
                  <a:lnTo>
                    <a:pt x="30" y="499"/>
                  </a:lnTo>
                  <a:lnTo>
                    <a:pt x="30" y="508"/>
                  </a:lnTo>
                  <a:lnTo>
                    <a:pt x="38" y="516"/>
                  </a:lnTo>
                  <a:lnTo>
                    <a:pt x="55" y="516"/>
                  </a:lnTo>
                  <a:lnTo>
                    <a:pt x="60" y="520"/>
                  </a:lnTo>
                  <a:lnTo>
                    <a:pt x="55" y="529"/>
                  </a:lnTo>
                  <a:lnTo>
                    <a:pt x="55" y="537"/>
                  </a:lnTo>
                  <a:lnTo>
                    <a:pt x="68" y="554"/>
                  </a:lnTo>
                  <a:lnTo>
                    <a:pt x="85" y="554"/>
                  </a:lnTo>
                  <a:lnTo>
                    <a:pt x="85" y="575"/>
                  </a:lnTo>
                  <a:lnTo>
                    <a:pt x="77" y="575"/>
                  </a:lnTo>
                  <a:lnTo>
                    <a:pt x="68" y="584"/>
                  </a:lnTo>
                  <a:lnTo>
                    <a:pt x="68" y="592"/>
                  </a:lnTo>
                  <a:lnTo>
                    <a:pt x="77" y="597"/>
                  </a:lnTo>
                  <a:lnTo>
                    <a:pt x="85" y="597"/>
                  </a:lnTo>
                  <a:lnTo>
                    <a:pt x="93" y="605"/>
                  </a:lnTo>
                  <a:lnTo>
                    <a:pt x="98" y="605"/>
                  </a:lnTo>
                  <a:lnTo>
                    <a:pt x="106" y="614"/>
                  </a:lnTo>
                  <a:lnTo>
                    <a:pt x="115" y="614"/>
                  </a:lnTo>
                  <a:lnTo>
                    <a:pt x="123" y="622"/>
                  </a:lnTo>
                  <a:lnTo>
                    <a:pt x="165" y="622"/>
                  </a:lnTo>
                  <a:lnTo>
                    <a:pt x="174" y="614"/>
                  </a:lnTo>
                  <a:lnTo>
                    <a:pt x="191" y="614"/>
                  </a:lnTo>
                  <a:lnTo>
                    <a:pt x="199" y="605"/>
                  </a:lnTo>
                  <a:lnTo>
                    <a:pt x="204" y="605"/>
                  </a:lnTo>
                  <a:lnTo>
                    <a:pt x="229" y="584"/>
                  </a:lnTo>
                  <a:lnTo>
                    <a:pt x="233" y="584"/>
                  </a:lnTo>
                  <a:lnTo>
                    <a:pt x="267" y="554"/>
                  </a:lnTo>
                  <a:lnTo>
                    <a:pt x="267" y="546"/>
                  </a:lnTo>
                  <a:lnTo>
                    <a:pt x="280" y="529"/>
                  </a:lnTo>
                  <a:lnTo>
                    <a:pt x="297" y="529"/>
                  </a:lnTo>
                  <a:lnTo>
                    <a:pt x="301" y="520"/>
                  </a:lnTo>
                  <a:lnTo>
                    <a:pt x="326" y="520"/>
                  </a:lnTo>
                  <a:lnTo>
                    <a:pt x="347" y="546"/>
                  </a:lnTo>
                  <a:lnTo>
                    <a:pt x="347" y="554"/>
                  </a:lnTo>
                  <a:lnTo>
                    <a:pt x="297" y="605"/>
                  </a:lnTo>
                  <a:lnTo>
                    <a:pt x="297" y="614"/>
                  </a:lnTo>
                  <a:lnTo>
                    <a:pt x="288" y="614"/>
                  </a:lnTo>
                  <a:lnTo>
                    <a:pt x="280" y="622"/>
                  </a:lnTo>
                  <a:lnTo>
                    <a:pt x="280" y="626"/>
                  </a:lnTo>
                  <a:lnTo>
                    <a:pt x="267" y="626"/>
                  </a:lnTo>
                  <a:lnTo>
                    <a:pt x="259" y="635"/>
                  </a:lnTo>
                  <a:lnTo>
                    <a:pt x="250" y="635"/>
                  </a:lnTo>
                  <a:lnTo>
                    <a:pt x="250" y="681"/>
                  </a:lnTo>
                  <a:lnTo>
                    <a:pt x="259" y="690"/>
                  </a:lnTo>
                  <a:lnTo>
                    <a:pt x="259" y="698"/>
                  </a:lnTo>
                  <a:lnTo>
                    <a:pt x="250" y="698"/>
                  </a:lnTo>
                  <a:lnTo>
                    <a:pt x="233" y="711"/>
                  </a:lnTo>
                  <a:lnTo>
                    <a:pt x="229" y="711"/>
                  </a:lnTo>
                  <a:lnTo>
                    <a:pt x="212" y="728"/>
                  </a:lnTo>
                  <a:lnTo>
                    <a:pt x="212" y="741"/>
                  </a:lnTo>
                  <a:lnTo>
                    <a:pt x="220" y="749"/>
                  </a:lnTo>
                  <a:lnTo>
                    <a:pt x="220" y="766"/>
                  </a:lnTo>
                  <a:lnTo>
                    <a:pt x="229" y="770"/>
                  </a:lnTo>
                  <a:lnTo>
                    <a:pt x="229" y="808"/>
                  </a:lnTo>
                  <a:lnTo>
                    <a:pt x="275" y="808"/>
                  </a:lnTo>
                  <a:lnTo>
                    <a:pt x="275" y="800"/>
                  </a:lnTo>
                  <a:lnTo>
                    <a:pt x="280" y="796"/>
                  </a:lnTo>
                  <a:lnTo>
                    <a:pt x="288" y="796"/>
                  </a:lnTo>
                  <a:lnTo>
                    <a:pt x="297" y="787"/>
                  </a:lnTo>
                  <a:lnTo>
                    <a:pt x="297" y="779"/>
                  </a:lnTo>
                  <a:lnTo>
                    <a:pt x="301" y="770"/>
                  </a:lnTo>
                  <a:lnTo>
                    <a:pt x="343" y="770"/>
                  </a:lnTo>
                  <a:lnTo>
                    <a:pt x="343" y="787"/>
                  </a:lnTo>
                  <a:lnTo>
                    <a:pt x="347" y="796"/>
                  </a:lnTo>
                  <a:lnTo>
                    <a:pt x="347" y="800"/>
                  </a:lnTo>
                  <a:lnTo>
                    <a:pt x="364" y="817"/>
                  </a:lnTo>
                  <a:lnTo>
                    <a:pt x="364" y="834"/>
                  </a:lnTo>
                  <a:lnTo>
                    <a:pt x="373" y="838"/>
                  </a:lnTo>
                  <a:lnTo>
                    <a:pt x="373" y="855"/>
                  </a:lnTo>
                  <a:lnTo>
                    <a:pt x="402" y="855"/>
                  </a:lnTo>
                  <a:lnTo>
                    <a:pt x="411" y="863"/>
                  </a:lnTo>
                  <a:lnTo>
                    <a:pt x="424" y="863"/>
                  </a:lnTo>
                  <a:lnTo>
                    <a:pt x="432" y="872"/>
                  </a:lnTo>
                  <a:lnTo>
                    <a:pt x="441" y="872"/>
                  </a:lnTo>
                  <a:lnTo>
                    <a:pt x="441" y="876"/>
                  </a:lnTo>
                  <a:lnTo>
                    <a:pt x="449" y="884"/>
                  </a:lnTo>
                  <a:lnTo>
                    <a:pt x="449" y="923"/>
                  </a:lnTo>
                  <a:lnTo>
                    <a:pt x="457" y="931"/>
                  </a:lnTo>
                  <a:lnTo>
                    <a:pt x="457" y="948"/>
                  </a:lnTo>
                  <a:lnTo>
                    <a:pt x="462" y="952"/>
                  </a:lnTo>
                  <a:lnTo>
                    <a:pt x="462" y="982"/>
                  </a:lnTo>
                  <a:lnTo>
                    <a:pt x="470" y="982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1" y="999"/>
                  </a:lnTo>
                  <a:lnTo>
                    <a:pt x="500" y="999"/>
                  </a:lnTo>
                  <a:lnTo>
                    <a:pt x="500" y="1011"/>
                  </a:lnTo>
                  <a:lnTo>
                    <a:pt x="517" y="1011"/>
                  </a:lnTo>
                  <a:lnTo>
                    <a:pt x="525" y="1020"/>
                  </a:lnTo>
                  <a:lnTo>
                    <a:pt x="525" y="1028"/>
                  </a:lnTo>
                  <a:lnTo>
                    <a:pt x="529" y="1037"/>
                  </a:lnTo>
                  <a:lnTo>
                    <a:pt x="538" y="1037"/>
                  </a:lnTo>
                  <a:lnTo>
                    <a:pt x="546" y="1045"/>
                  </a:lnTo>
                  <a:lnTo>
                    <a:pt x="555" y="1045"/>
                  </a:lnTo>
                  <a:lnTo>
                    <a:pt x="563" y="1037"/>
                  </a:lnTo>
                  <a:lnTo>
                    <a:pt x="568" y="1037"/>
                  </a:lnTo>
                  <a:lnTo>
                    <a:pt x="568" y="1028"/>
                  </a:lnTo>
                  <a:lnTo>
                    <a:pt x="576" y="1020"/>
                  </a:lnTo>
                  <a:lnTo>
                    <a:pt x="576" y="1007"/>
                  </a:lnTo>
                  <a:lnTo>
                    <a:pt x="597" y="1007"/>
                  </a:lnTo>
                  <a:lnTo>
                    <a:pt x="606" y="999"/>
                  </a:lnTo>
                  <a:lnTo>
                    <a:pt x="631" y="999"/>
                  </a:lnTo>
                  <a:lnTo>
                    <a:pt x="644" y="1011"/>
                  </a:lnTo>
                  <a:lnTo>
                    <a:pt x="652" y="1011"/>
                  </a:lnTo>
                  <a:lnTo>
                    <a:pt x="669" y="1028"/>
                  </a:lnTo>
                  <a:lnTo>
                    <a:pt x="669" y="1058"/>
                  </a:lnTo>
                  <a:lnTo>
                    <a:pt x="661" y="1066"/>
                  </a:lnTo>
                  <a:lnTo>
                    <a:pt x="661" y="1079"/>
                  </a:lnTo>
                  <a:lnTo>
                    <a:pt x="673" y="1079"/>
                  </a:lnTo>
                  <a:lnTo>
                    <a:pt x="673" y="1117"/>
                  </a:lnTo>
                  <a:lnTo>
                    <a:pt x="682" y="1126"/>
                  </a:lnTo>
                  <a:lnTo>
                    <a:pt x="682" y="1134"/>
                  </a:lnTo>
                  <a:lnTo>
                    <a:pt x="673" y="1143"/>
                  </a:lnTo>
                  <a:lnTo>
                    <a:pt x="661" y="1143"/>
                  </a:lnTo>
                  <a:lnTo>
                    <a:pt x="652" y="1151"/>
                  </a:lnTo>
                  <a:lnTo>
                    <a:pt x="644" y="1151"/>
                  </a:lnTo>
                  <a:lnTo>
                    <a:pt x="644" y="1155"/>
                  </a:lnTo>
                  <a:lnTo>
                    <a:pt x="652" y="1164"/>
                  </a:lnTo>
                  <a:lnTo>
                    <a:pt x="652" y="1172"/>
                  </a:lnTo>
                  <a:lnTo>
                    <a:pt x="661" y="1181"/>
                  </a:lnTo>
                  <a:lnTo>
                    <a:pt x="661" y="1193"/>
                  </a:lnTo>
                  <a:lnTo>
                    <a:pt x="669" y="1202"/>
                  </a:lnTo>
                  <a:lnTo>
                    <a:pt x="669" y="1223"/>
                  </a:lnTo>
                  <a:lnTo>
                    <a:pt x="673" y="1232"/>
                  </a:lnTo>
                  <a:lnTo>
                    <a:pt x="673" y="1248"/>
                  </a:lnTo>
                  <a:lnTo>
                    <a:pt x="682" y="1248"/>
                  </a:lnTo>
                  <a:lnTo>
                    <a:pt x="690" y="1240"/>
                  </a:lnTo>
                  <a:lnTo>
                    <a:pt x="699" y="1240"/>
                  </a:lnTo>
                  <a:lnTo>
                    <a:pt x="699" y="1287"/>
                  </a:lnTo>
                  <a:lnTo>
                    <a:pt x="690" y="1291"/>
                  </a:lnTo>
                  <a:lnTo>
                    <a:pt x="669" y="1291"/>
                  </a:lnTo>
                  <a:lnTo>
                    <a:pt x="661" y="1299"/>
                  </a:lnTo>
                  <a:lnTo>
                    <a:pt x="635" y="1299"/>
                  </a:lnTo>
                  <a:lnTo>
                    <a:pt x="631" y="1308"/>
                  </a:lnTo>
                  <a:lnTo>
                    <a:pt x="597" y="1308"/>
                  </a:lnTo>
                  <a:lnTo>
                    <a:pt x="593" y="1316"/>
                  </a:lnTo>
                  <a:lnTo>
                    <a:pt x="576" y="1316"/>
                  </a:lnTo>
                  <a:lnTo>
                    <a:pt x="568" y="1325"/>
                  </a:lnTo>
                  <a:lnTo>
                    <a:pt x="568" y="1337"/>
                  </a:lnTo>
                  <a:lnTo>
                    <a:pt x="576" y="1346"/>
                  </a:lnTo>
                  <a:lnTo>
                    <a:pt x="576" y="1375"/>
                  </a:lnTo>
                  <a:lnTo>
                    <a:pt x="584" y="1384"/>
                  </a:lnTo>
                  <a:lnTo>
                    <a:pt x="584" y="1405"/>
                  </a:lnTo>
                  <a:lnTo>
                    <a:pt x="606" y="1405"/>
                  </a:lnTo>
                  <a:lnTo>
                    <a:pt x="614" y="1401"/>
                  </a:lnTo>
                  <a:lnTo>
                    <a:pt x="635" y="1401"/>
                  </a:lnTo>
                  <a:lnTo>
                    <a:pt x="644" y="1392"/>
                  </a:lnTo>
                  <a:lnTo>
                    <a:pt x="661" y="1392"/>
                  </a:lnTo>
                  <a:lnTo>
                    <a:pt x="669" y="1384"/>
                  </a:lnTo>
                  <a:lnTo>
                    <a:pt x="690" y="1384"/>
                  </a:lnTo>
                  <a:lnTo>
                    <a:pt x="690" y="1375"/>
                  </a:lnTo>
                  <a:lnTo>
                    <a:pt x="707" y="1363"/>
                  </a:lnTo>
                  <a:lnTo>
                    <a:pt x="711" y="1363"/>
                  </a:lnTo>
                  <a:lnTo>
                    <a:pt x="720" y="1354"/>
                  </a:lnTo>
                  <a:lnTo>
                    <a:pt x="796" y="1354"/>
                  </a:lnTo>
                  <a:lnTo>
                    <a:pt x="805" y="1363"/>
                  </a:lnTo>
                  <a:lnTo>
                    <a:pt x="826" y="1363"/>
                  </a:lnTo>
                  <a:lnTo>
                    <a:pt x="834" y="1367"/>
                  </a:lnTo>
                  <a:lnTo>
                    <a:pt x="864" y="1367"/>
                  </a:lnTo>
                  <a:lnTo>
                    <a:pt x="872" y="1363"/>
                  </a:lnTo>
                  <a:lnTo>
                    <a:pt x="872" y="1354"/>
                  </a:lnTo>
                  <a:lnTo>
                    <a:pt x="893" y="1329"/>
                  </a:lnTo>
                  <a:lnTo>
                    <a:pt x="893" y="1299"/>
                  </a:lnTo>
                  <a:lnTo>
                    <a:pt x="889" y="1291"/>
                  </a:lnTo>
                  <a:lnTo>
                    <a:pt x="889" y="1223"/>
                  </a:lnTo>
                  <a:lnTo>
                    <a:pt x="893" y="1219"/>
                  </a:lnTo>
                  <a:lnTo>
                    <a:pt x="893" y="1210"/>
                  </a:lnTo>
                  <a:lnTo>
                    <a:pt x="910" y="1193"/>
                  </a:lnTo>
                  <a:lnTo>
                    <a:pt x="910" y="1181"/>
                  </a:lnTo>
                  <a:lnTo>
                    <a:pt x="919" y="1172"/>
                  </a:lnTo>
                  <a:lnTo>
                    <a:pt x="919" y="1155"/>
                  </a:lnTo>
                  <a:lnTo>
                    <a:pt x="923" y="1151"/>
                  </a:lnTo>
                  <a:lnTo>
                    <a:pt x="923" y="1143"/>
                  </a:lnTo>
                  <a:lnTo>
                    <a:pt x="932" y="1134"/>
                  </a:lnTo>
                  <a:lnTo>
                    <a:pt x="932" y="1126"/>
                  </a:lnTo>
                  <a:lnTo>
                    <a:pt x="957" y="1105"/>
                  </a:lnTo>
                  <a:lnTo>
                    <a:pt x="957" y="1096"/>
                  </a:lnTo>
                  <a:lnTo>
                    <a:pt x="965" y="1088"/>
                  </a:lnTo>
                  <a:lnTo>
                    <a:pt x="970" y="1088"/>
                  </a:lnTo>
                  <a:lnTo>
                    <a:pt x="978" y="1096"/>
                  </a:lnTo>
                  <a:lnTo>
                    <a:pt x="999" y="1096"/>
                  </a:lnTo>
                  <a:lnTo>
                    <a:pt x="1008" y="1105"/>
                  </a:lnTo>
                  <a:lnTo>
                    <a:pt x="1071" y="1105"/>
                  </a:lnTo>
                  <a:lnTo>
                    <a:pt x="1075" y="1096"/>
                  </a:lnTo>
                  <a:lnTo>
                    <a:pt x="1084" y="1096"/>
                  </a:lnTo>
                  <a:lnTo>
                    <a:pt x="1092" y="1088"/>
                  </a:lnTo>
                  <a:lnTo>
                    <a:pt x="1092" y="1079"/>
                  </a:lnTo>
                  <a:lnTo>
                    <a:pt x="1101" y="1075"/>
                  </a:lnTo>
                  <a:lnTo>
                    <a:pt x="1101" y="1054"/>
                  </a:lnTo>
                  <a:lnTo>
                    <a:pt x="1114" y="1037"/>
                  </a:lnTo>
                  <a:lnTo>
                    <a:pt x="1114" y="1020"/>
                  </a:lnTo>
                  <a:lnTo>
                    <a:pt x="1122" y="1011"/>
                  </a:lnTo>
                  <a:lnTo>
                    <a:pt x="1122" y="999"/>
                  </a:lnTo>
                  <a:lnTo>
                    <a:pt x="1139" y="982"/>
                  </a:lnTo>
                  <a:lnTo>
                    <a:pt x="1139" y="973"/>
                  </a:lnTo>
                  <a:lnTo>
                    <a:pt x="1143" y="969"/>
                  </a:lnTo>
                  <a:lnTo>
                    <a:pt x="1143" y="961"/>
                  </a:lnTo>
                  <a:lnTo>
                    <a:pt x="1152" y="952"/>
                  </a:lnTo>
                  <a:lnTo>
                    <a:pt x="1152" y="948"/>
                  </a:lnTo>
                  <a:lnTo>
                    <a:pt x="1160" y="939"/>
                  </a:lnTo>
                  <a:lnTo>
                    <a:pt x="1160" y="931"/>
                  </a:lnTo>
                  <a:lnTo>
                    <a:pt x="1169" y="923"/>
                  </a:lnTo>
                  <a:lnTo>
                    <a:pt x="1169" y="906"/>
                  </a:lnTo>
                  <a:lnTo>
                    <a:pt x="1177" y="901"/>
                  </a:lnTo>
                  <a:lnTo>
                    <a:pt x="1177" y="893"/>
                  </a:lnTo>
                  <a:lnTo>
                    <a:pt x="1181" y="884"/>
                  </a:lnTo>
                  <a:lnTo>
                    <a:pt x="1181" y="876"/>
                  </a:lnTo>
                  <a:lnTo>
                    <a:pt x="1190" y="872"/>
                  </a:lnTo>
                  <a:lnTo>
                    <a:pt x="1190" y="846"/>
                  </a:lnTo>
                  <a:lnTo>
                    <a:pt x="1181" y="838"/>
                  </a:lnTo>
                  <a:lnTo>
                    <a:pt x="1181" y="825"/>
                  </a:lnTo>
                  <a:lnTo>
                    <a:pt x="1169" y="808"/>
                  </a:lnTo>
                  <a:lnTo>
                    <a:pt x="1169" y="800"/>
                  </a:lnTo>
                  <a:lnTo>
                    <a:pt x="1160" y="796"/>
                  </a:lnTo>
                  <a:lnTo>
                    <a:pt x="1152" y="796"/>
                  </a:lnTo>
                  <a:lnTo>
                    <a:pt x="1139" y="779"/>
                  </a:lnTo>
                  <a:lnTo>
                    <a:pt x="1131" y="779"/>
                  </a:lnTo>
                  <a:lnTo>
                    <a:pt x="1122" y="770"/>
                  </a:lnTo>
                  <a:lnTo>
                    <a:pt x="1122" y="766"/>
                  </a:lnTo>
                  <a:lnTo>
                    <a:pt x="1122" y="749"/>
                  </a:lnTo>
                  <a:lnTo>
                    <a:pt x="1131" y="741"/>
                  </a:lnTo>
                  <a:lnTo>
                    <a:pt x="1131" y="728"/>
                  </a:lnTo>
                  <a:lnTo>
                    <a:pt x="1139" y="719"/>
                  </a:lnTo>
                  <a:lnTo>
                    <a:pt x="1139" y="711"/>
                  </a:lnTo>
                  <a:lnTo>
                    <a:pt x="1143" y="702"/>
                  </a:lnTo>
                  <a:lnTo>
                    <a:pt x="1143" y="690"/>
                  </a:lnTo>
                  <a:lnTo>
                    <a:pt x="1139" y="681"/>
                  </a:lnTo>
                  <a:lnTo>
                    <a:pt x="1139" y="652"/>
                  </a:lnTo>
                  <a:lnTo>
                    <a:pt x="1131" y="643"/>
                  </a:lnTo>
                  <a:lnTo>
                    <a:pt x="1131" y="614"/>
                  </a:lnTo>
                  <a:lnTo>
                    <a:pt x="1122" y="605"/>
                  </a:lnTo>
                  <a:lnTo>
                    <a:pt x="1122" y="597"/>
                  </a:lnTo>
                  <a:lnTo>
                    <a:pt x="1114" y="592"/>
                  </a:lnTo>
                  <a:lnTo>
                    <a:pt x="1114" y="575"/>
                  </a:lnTo>
                  <a:lnTo>
                    <a:pt x="1105" y="567"/>
                  </a:lnTo>
                  <a:lnTo>
                    <a:pt x="1105" y="559"/>
                  </a:lnTo>
                  <a:lnTo>
                    <a:pt x="1092" y="546"/>
                  </a:lnTo>
                  <a:lnTo>
                    <a:pt x="1075" y="546"/>
                  </a:lnTo>
                  <a:lnTo>
                    <a:pt x="1071" y="537"/>
                  </a:lnTo>
                  <a:lnTo>
                    <a:pt x="1054" y="537"/>
                  </a:lnTo>
                  <a:lnTo>
                    <a:pt x="1046" y="529"/>
                  </a:lnTo>
                  <a:lnTo>
                    <a:pt x="1046" y="520"/>
                  </a:lnTo>
                  <a:lnTo>
                    <a:pt x="1037" y="516"/>
                  </a:lnTo>
                  <a:lnTo>
                    <a:pt x="1046" y="508"/>
                  </a:lnTo>
                  <a:lnTo>
                    <a:pt x="1046" y="499"/>
                  </a:lnTo>
                  <a:lnTo>
                    <a:pt x="1054" y="491"/>
                  </a:lnTo>
                  <a:lnTo>
                    <a:pt x="1054" y="444"/>
                  </a:lnTo>
                  <a:lnTo>
                    <a:pt x="1063" y="440"/>
                  </a:lnTo>
                  <a:lnTo>
                    <a:pt x="1063" y="432"/>
                  </a:lnTo>
                  <a:lnTo>
                    <a:pt x="1075" y="415"/>
                  </a:lnTo>
                  <a:lnTo>
                    <a:pt x="1084" y="415"/>
                  </a:lnTo>
                  <a:lnTo>
                    <a:pt x="1105" y="393"/>
                  </a:lnTo>
                  <a:lnTo>
                    <a:pt x="1114" y="393"/>
                  </a:lnTo>
                  <a:lnTo>
                    <a:pt x="1131" y="381"/>
                  </a:lnTo>
                  <a:lnTo>
                    <a:pt x="1139" y="381"/>
                  </a:lnTo>
                  <a:lnTo>
                    <a:pt x="1143" y="372"/>
                  </a:lnTo>
                  <a:lnTo>
                    <a:pt x="1143" y="347"/>
                  </a:lnTo>
                  <a:lnTo>
                    <a:pt x="1139" y="338"/>
                  </a:lnTo>
                  <a:lnTo>
                    <a:pt x="1139" y="317"/>
                  </a:lnTo>
                  <a:lnTo>
                    <a:pt x="1131" y="313"/>
                  </a:lnTo>
                  <a:lnTo>
                    <a:pt x="1131" y="305"/>
                  </a:lnTo>
                  <a:lnTo>
                    <a:pt x="1105" y="279"/>
                  </a:lnTo>
                  <a:lnTo>
                    <a:pt x="1105" y="275"/>
                  </a:lnTo>
                  <a:lnTo>
                    <a:pt x="1101" y="266"/>
                  </a:lnTo>
                  <a:lnTo>
                    <a:pt x="1101" y="258"/>
                  </a:lnTo>
                  <a:lnTo>
                    <a:pt x="1105" y="250"/>
                  </a:lnTo>
                  <a:lnTo>
                    <a:pt x="1105" y="241"/>
                  </a:lnTo>
                  <a:lnTo>
                    <a:pt x="1114" y="233"/>
                  </a:lnTo>
                  <a:lnTo>
                    <a:pt x="1114" y="228"/>
                  </a:lnTo>
                  <a:lnTo>
                    <a:pt x="1139" y="228"/>
                  </a:lnTo>
                  <a:lnTo>
                    <a:pt x="1143" y="220"/>
                  </a:lnTo>
                  <a:lnTo>
                    <a:pt x="1143" y="211"/>
                  </a:lnTo>
                  <a:lnTo>
                    <a:pt x="1139" y="207"/>
                  </a:lnTo>
                  <a:lnTo>
                    <a:pt x="1139" y="199"/>
                  </a:lnTo>
                  <a:lnTo>
                    <a:pt x="1131" y="190"/>
                  </a:lnTo>
                  <a:lnTo>
                    <a:pt x="1131" y="106"/>
                  </a:lnTo>
                  <a:lnTo>
                    <a:pt x="1122" y="101"/>
                  </a:lnTo>
                  <a:lnTo>
                    <a:pt x="1122" y="84"/>
                  </a:lnTo>
                  <a:lnTo>
                    <a:pt x="1075" y="84"/>
                  </a:lnTo>
                  <a:lnTo>
                    <a:pt x="1071" y="76"/>
                  </a:lnTo>
                  <a:lnTo>
                    <a:pt x="1063" y="76"/>
                  </a:lnTo>
                  <a:lnTo>
                    <a:pt x="1033" y="46"/>
                  </a:lnTo>
                  <a:lnTo>
                    <a:pt x="1033" y="38"/>
                  </a:lnTo>
                  <a:lnTo>
                    <a:pt x="1016" y="25"/>
                  </a:lnTo>
                  <a:lnTo>
                    <a:pt x="1016" y="17"/>
                  </a:lnTo>
                  <a:lnTo>
                    <a:pt x="978" y="17"/>
                  </a:lnTo>
                  <a:lnTo>
                    <a:pt x="970" y="25"/>
                  </a:lnTo>
                  <a:lnTo>
                    <a:pt x="893" y="25"/>
                  </a:lnTo>
                  <a:lnTo>
                    <a:pt x="889" y="29"/>
                  </a:lnTo>
                  <a:lnTo>
                    <a:pt x="855" y="29"/>
                  </a:lnTo>
                  <a:lnTo>
                    <a:pt x="855" y="46"/>
                  </a:lnTo>
                  <a:lnTo>
                    <a:pt x="805" y="46"/>
                  </a:lnTo>
                  <a:lnTo>
                    <a:pt x="796" y="55"/>
                  </a:lnTo>
                  <a:lnTo>
                    <a:pt x="788" y="55"/>
                  </a:lnTo>
                  <a:lnTo>
                    <a:pt x="783" y="63"/>
                  </a:lnTo>
                  <a:lnTo>
                    <a:pt x="783" y="68"/>
                  </a:lnTo>
                  <a:lnTo>
                    <a:pt x="766" y="84"/>
                  </a:lnTo>
                  <a:lnTo>
                    <a:pt x="745" y="84"/>
                  </a:lnTo>
                  <a:lnTo>
                    <a:pt x="745" y="68"/>
                  </a:lnTo>
                  <a:lnTo>
                    <a:pt x="737" y="63"/>
                  </a:lnTo>
                  <a:lnTo>
                    <a:pt x="737" y="38"/>
                  </a:lnTo>
                  <a:lnTo>
                    <a:pt x="728" y="29"/>
                  </a:lnTo>
                  <a:lnTo>
                    <a:pt x="728" y="17"/>
                  </a:lnTo>
                  <a:lnTo>
                    <a:pt x="720" y="8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7" y="8"/>
                  </a:lnTo>
                  <a:lnTo>
                    <a:pt x="707" y="25"/>
                  </a:lnTo>
                  <a:lnTo>
                    <a:pt x="699" y="29"/>
                  </a:lnTo>
                  <a:lnTo>
                    <a:pt x="699" y="68"/>
                  </a:lnTo>
                  <a:lnTo>
                    <a:pt x="690" y="76"/>
                  </a:lnTo>
                  <a:lnTo>
                    <a:pt x="690" y="84"/>
                  </a:lnTo>
                  <a:lnTo>
                    <a:pt x="682" y="84"/>
                  </a:lnTo>
                  <a:lnTo>
                    <a:pt x="673" y="93"/>
                  </a:lnTo>
                  <a:lnTo>
                    <a:pt x="644" y="93"/>
                  </a:lnTo>
                  <a:lnTo>
                    <a:pt x="635" y="101"/>
                  </a:lnTo>
                  <a:lnTo>
                    <a:pt x="614" y="101"/>
                  </a:lnTo>
                  <a:lnTo>
                    <a:pt x="606" y="106"/>
                  </a:lnTo>
                  <a:lnTo>
                    <a:pt x="584" y="106"/>
                  </a:lnTo>
                  <a:lnTo>
                    <a:pt x="576" y="114"/>
                  </a:lnTo>
                  <a:lnTo>
                    <a:pt x="563" y="114"/>
                  </a:lnTo>
                  <a:lnTo>
                    <a:pt x="555" y="123"/>
                  </a:lnTo>
                  <a:lnTo>
                    <a:pt x="538" y="123"/>
                  </a:lnTo>
                  <a:lnTo>
                    <a:pt x="529" y="131"/>
                  </a:lnTo>
                  <a:lnTo>
                    <a:pt x="508" y="131"/>
                  </a:lnTo>
                  <a:lnTo>
                    <a:pt x="500" y="135"/>
                  </a:lnTo>
                  <a:lnTo>
                    <a:pt x="457" y="135"/>
                  </a:lnTo>
                  <a:lnTo>
                    <a:pt x="457" y="152"/>
                  </a:lnTo>
                  <a:lnTo>
                    <a:pt x="462" y="161"/>
                  </a:lnTo>
                  <a:lnTo>
                    <a:pt x="462" y="211"/>
                  </a:lnTo>
                  <a:lnTo>
                    <a:pt x="457" y="211"/>
                  </a:lnTo>
                  <a:lnTo>
                    <a:pt x="449" y="220"/>
                  </a:lnTo>
                  <a:lnTo>
                    <a:pt x="402" y="220"/>
                  </a:lnTo>
                  <a:lnTo>
                    <a:pt x="386" y="207"/>
                  </a:lnTo>
                  <a:lnTo>
                    <a:pt x="386" y="190"/>
                  </a:lnTo>
                  <a:lnTo>
                    <a:pt x="394" y="182"/>
                  </a:lnTo>
                  <a:lnTo>
                    <a:pt x="394" y="169"/>
                  </a:lnTo>
                  <a:lnTo>
                    <a:pt x="386" y="161"/>
                  </a:lnTo>
                  <a:lnTo>
                    <a:pt x="386" y="131"/>
                  </a:lnTo>
                  <a:lnTo>
                    <a:pt x="381" y="123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Freeform 80">
              <a:extLst>
                <a:ext uri="{FF2B5EF4-FFF2-40B4-BE49-F238E27FC236}">
                  <a16:creationId xmlns:a16="http://schemas.microsoft.com/office/drawing/2014/main" id="{37CFAFF7-4CD5-47EB-8BE8-A1CC6ECC7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5" y="2493"/>
              <a:ext cx="317" cy="340"/>
            </a:xfrm>
            <a:custGeom>
              <a:avLst/>
              <a:gdLst>
                <a:gd name="T0" fmla="*/ 940 w 1406"/>
                <a:gd name="T1" fmla="*/ 1088 h 1511"/>
                <a:gd name="T2" fmla="*/ 953 w 1406"/>
                <a:gd name="T3" fmla="*/ 1147 h 1511"/>
                <a:gd name="T4" fmla="*/ 915 w 1406"/>
                <a:gd name="T5" fmla="*/ 1211 h 1511"/>
                <a:gd name="T6" fmla="*/ 834 w 1406"/>
                <a:gd name="T7" fmla="*/ 1253 h 1511"/>
                <a:gd name="T8" fmla="*/ 855 w 1406"/>
                <a:gd name="T9" fmla="*/ 1308 h 1511"/>
                <a:gd name="T10" fmla="*/ 809 w 1406"/>
                <a:gd name="T11" fmla="*/ 1384 h 1511"/>
                <a:gd name="T12" fmla="*/ 758 w 1406"/>
                <a:gd name="T13" fmla="*/ 1444 h 1511"/>
                <a:gd name="T14" fmla="*/ 711 w 1406"/>
                <a:gd name="T15" fmla="*/ 1511 h 1511"/>
                <a:gd name="T16" fmla="*/ 614 w 1406"/>
                <a:gd name="T17" fmla="*/ 1435 h 1511"/>
                <a:gd name="T18" fmla="*/ 555 w 1406"/>
                <a:gd name="T19" fmla="*/ 1414 h 1511"/>
                <a:gd name="T20" fmla="*/ 491 w 1406"/>
                <a:gd name="T21" fmla="*/ 1376 h 1511"/>
                <a:gd name="T22" fmla="*/ 441 w 1406"/>
                <a:gd name="T23" fmla="*/ 1291 h 1511"/>
                <a:gd name="T24" fmla="*/ 364 w 1406"/>
                <a:gd name="T25" fmla="*/ 1240 h 1511"/>
                <a:gd name="T26" fmla="*/ 309 w 1406"/>
                <a:gd name="T27" fmla="*/ 1211 h 1511"/>
                <a:gd name="T28" fmla="*/ 335 w 1406"/>
                <a:gd name="T29" fmla="*/ 1253 h 1511"/>
                <a:gd name="T30" fmla="*/ 199 w 1406"/>
                <a:gd name="T31" fmla="*/ 1287 h 1511"/>
                <a:gd name="T32" fmla="*/ 153 w 1406"/>
                <a:gd name="T33" fmla="*/ 1300 h 1511"/>
                <a:gd name="T34" fmla="*/ 85 w 1406"/>
                <a:gd name="T35" fmla="*/ 1270 h 1511"/>
                <a:gd name="T36" fmla="*/ 98 w 1406"/>
                <a:gd name="T37" fmla="*/ 1202 h 1511"/>
                <a:gd name="T38" fmla="*/ 77 w 1406"/>
                <a:gd name="T39" fmla="*/ 1096 h 1511"/>
                <a:gd name="T40" fmla="*/ 9 w 1406"/>
                <a:gd name="T41" fmla="*/ 1050 h 1511"/>
                <a:gd name="T42" fmla="*/ 26 w 1406"/>
                <a:gd name="T43" fmla="*/ 961 h 1511"/>
                <a:gd name="T44" fmla="*/ 98 w 1406"/>
                <a:gd name="T45" fmla="*/ 902 h 1511"/>
                <a:gd name="T46" fmla="*/ 68 w 1406"/>
                <a:gd name="T47" fmla="*/ 800 h 1511"/>
                <a:gd name="T48" fmla="*/ 77 w 1406"/>
                <a:gd name="T49" fmla="*/ 749 h 1511"/>
                <a:gd name="T50" fmla="*/ 94 w 1406"/>
                <a:gd name="T51" fmla="*/ 627 h 1511"/>
                <a:gd name="T52" fmla="*/ 68 w 1406"/>
                <a:gd name="T53" fmla="*/ 529 h 1511"/>
                <a:gd name="T54" fmla="*/ 60 w 1406"/>
                <a:gd name="T55" fmla="*/ 462 h 1511"/>
                <a:gd name="T56" fmla="*/ 106 w 1406"/>
                <a:gd name="T57" fmla="*/ 402 h 1511"/>
                <a:gd name="T58" fmla="*/ 127 w 1406"/>
                <a:gd name="T59" fmla="*/ 445 h 1511"/>
                <a:gd name="T60" fmla="*/ 165 w 1406"/>
                <a:gd name="T61" fmla="*/ 407 h 1511"/>
                <a:gd name="T62" fmla="*/ 220 w 1406"/>
                <a:gd name="T63" fmla="*/ 394 h 1511"/>
                <a:gd name="T64" fmla="*/ 182 w 1406"/>
                <a:gd name="T65" fmla="*/ 318 h 1511"/>
                <a:gd name="T66" fmla="*/ 204 w 1406"/>
                <a:gd name="T67" fmla="*/ 191 h 1511"/>
                <a:gd name="T68" fmla="*/ 233 w 1406"/>
                <a:gd name="T69" fmla="*/ 93 h 1511"/>
                <a:gd name="T70" fmla="*/ 288 w 1406"/>
                <a:gd name="T71" fmla="*/ 26 h 1511"/>
                <a:gd name="T72" fmla="*/ 335 w 1406"/>
                <a:gd name="T73" fmla="*/ 17 h 1511"/>
                <a:gd name="T74" fmla="*/ 394 w 1406"/>
                <a:gd name="T75" fmla="*/ 55 h 1511"/>
                <a:gd name="T76" fmla="*/ 424 w 1406"/>
                <a:gd name="T77" fmla="*/ 98 h 1511"/>
                <a:gd name="T78" fmla="*/ 538 w 1406"/>
                <a:gd name="T79" fmla="*/ 127 h 1511"/>
                <a:gd name="T80" fmla="*/ 758 w 1406"/>
                <a:gd name="T81" fmla="*/ 161 h 1511"/>
                <a:gd name="T82" fmla="*/ 809 w 1406"/>
                <a:gd name="T83" fmla="*/ 174 h 1511"/>
                <a:gd name="T84" fmla="*/ 758 w 1406"/>
                <a:gd name="T85" fmla="*/ 280 h 1511"/>
                <a:gd name="T86" fmla="*/ 800 w 1406"/>
                <a:gd name="T87" fmla="*/ 326 h 1511"/>
                <a:gd name="T88" fmla="*/ 779 w 1406"/>
                <a:gd name="T89" fmla="*/ 385 h 1511"/>
                <a:gd name="T90" fmla="*/ 788 w 1406"/>
                <a:gd name="T91" fmla="*/ 432 h 1511"/>
                <a:gd name="T92" fmla="*/ 834 w 1406"/>
                <a:gd name="T93" fmla="*/ 462 h 1511"/>
                <a:gd name="T94" fmla="*/ 855 w 1406"/>
                <a:gd name="T95" fmla="*/ 521 h 1511"/>
                <a:gd name="T96" fmla="*/ 809 w 1406"/>
                <a:gd name="T97" fmla="*/ 597 h 1511"/>
                <a:gd name="T98" fmla="*/ 877 w 1406"/>
                <a:gd name="T99" fmla="*/ 644 h 1511"/>
                <a:gd name="T100" fmla="*/ 970 w 1406"/>
                <a:gd name="T101" fmla="*/ 711 h 1511"/>
                <a:gd name="T102" fmla="*/ 1114 w 1406"/>
                <a:gd name="T103" fmla="*/ 771 h 1511"/>
                <a:gd name="T104" fmla="*/ 1300 w 1406"/>
                <a:gd name="T105" fmla="*/ 796 h 1511"/>
                <a:gd name="T106" fmla="*/ 1376 w 1406"/>
                <a:gd name="T107" fmla="*/ 838 h 1511"/>
                <a:gd name="T108" fmla="*/ 1376 w 1406"/>
                <a:gd name="T109" fmla="*/ 914 h 1511"/>
                <a:gd name="T110" fmla="*/ 1325 w 1406"/>
                <a:gd name="T111" fmla="*/ 965 h 1511"/>
                <a:gd name="T112" fmla="*/ 1287 w 1406"/>
                <a:gd name="T113" fmla="*/ 1050 h 1511"/>
                <a:gd name="T114" fmla="*/ 1164 w 1406"/>
                <a:gd name="T115" fmla="*/ 1020 h 1511"/>
                <a:gd name="T116" fmla="*/ 1114 w 1406"/>
                <a:gd name="T117" fmla="*/ 991 h 1511"/>
                <a:gd name="T118" fmla="*/ 1020 w 1406"/>
                <a:gd name="T119" fmla="*/ 974 h 1511"/>
                <a:gd name="T120" fmla="*/ 915 w 1406"/>
                <a:gd name="T121" fmla="*/ 982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6" h="1511">
                  <a:moveTo>
                    <a:pt x="894" y="1029"/>
                  </a:moveTo>
                  <a:lnTo>
                    <a:pt x="902" y="1037"/>
                  </a:lnTo>
                  <a:lnTo>
                    <a:pt x="923" y="1037"/>
                  </a:lnTo>
                  <a:lnTo>
                    <a:pt x="923" y="1050"/>
                  </a:lnTo>
                  <a:lnTo>
                    <a:pt x="932" y="1058"/>
                  </a:lnTo>
                  <a:lnTo>
                    <a:pt x="932" y="1080"/>
                  </a:lnTo>
                  <a:lnTo>
                    <a:pt x="940" y="1088"/>
                  </a:lnTo>
                  <a:lnTo>
                    <a:pt x="940" y="1096"/>
                  </a:lnTo>
                  <a:lnTo>
                    <a:pt x="944" y="1105"/>
                  </a:lnTo>
                  <a:lnTo>
                    <a:pt x="944" y="1113"/>
                  </a:lnTo>
                  <a:lnTo>
                    <a:pt x="940" y="1118"/>
                  </a:lnTo>
                  <a:lnTo>
                    <a:pt x="940" y="1126"/>
                  </a:lnTo>
                  <a:lnTo>
                    <a:pt x="953" y="1143"/>
                  </a:lnTo>
                  <a:lnTo>
                    <a:pt x="953" y="1147"/>
                  </a:lnTo>
                  <a:lnTo>
                    <a:pt x="944" y="1147"/>
                  </a:lnTo>
                  <a:lnTo>
                    <a:pt x="940" y="1156"/>
                  </a:lnTo>
                  <a:lnTo>
                    <a:pt x="940" y="1185"/>
                  </a:lnTo>
                  <a:lnTo>
                    <a:pt x="932" y="1194"/>
                  </a:lnTo>
                  <a:lnTo>
                    <a:pt x="932" y="1202"/>
                  </a:lnTo>
                  <a:lnTo>
                    <a:pt x="915" y="1202"/>
                  </a:lnTo>
                  <a:lnTo>
                    <a:pt x="915" y="1211"/>
                  </a:lnTo>
                  <a:lnTo>
                    <a:pt x="906" y="1219"/>
                  </a:lnTo>
                  <a:lnTo>
                    <a:pt x="894" y="1219"/>
                  </a:lnTo>
                  <a:lnTo>
                    <a:pt x="894" y="1232"/>
                  </a:lnTo>
                  <a:lnTo>
                    <a:pt x="855" y="1232"/>
                  </a:lnTo>
                  <a:lnTo>
                    <a:pt x="847" y="1223"/>
                  </a:lnTo>
                  <a:lnTo>
                    <a:pt x="834" y="1240"/>
                  </a:lnTo>
                  <a:lnTo>
                    <a:pt x="834" y="1253"/>
                  </a:lnTo>
                  <a:lnTo>
                    <a:pt x="855" y="1253"/>
                  </a:lnTo>
                  <a:lnTo>
                    <a:pt x="864" y="1262"/>
                  </a:lnTo>
                  <a:lnTo>
                    <a:pt x="864" y="1270"/>
                  </a:lnTo>
                  <a:lnTo>
                    <a:pt x="868" y="1278"/>
                  </a:lnTo>
                  <a:lnTo>
                    <a:pt x="868" y="1300"/>
                  </a:lnTo>
                  <a:lnTo>
                    <a:pt x="864" y="1300"/>
                  </a:lnTo>
                  <a:lnTo>
                    <a:pt x="855" y="1308"/>
                  </a:lnTo>
                  <a:lnTo>
                    <a:pt x="826" y="1308"/>
                  </a:lnTo>
                  <a:lnTo>
                    <a:pt x="826" y="1317"/>
                  </a:lnTo>
                  <a:lnTo>
                    <a:pt x="834" y="1325"/>
                  </a:lnTo>
                  <a:lnTo>
                    <a:pt x="834" y="1338"/>
                  </a:lnTo>
                  <a:lnTo>
                    <a:pt x="817" y="1355"/>
                  </a:lnTo>
                  <a:lnTo>
                    <a:pt x="817" y="1376"/>
                  </a:lnTo>
                  <a:lnTo>
                    <a:pt x="809" y="1384"/>
                  </a:lnTo>
                  <a:lnTo>
                    <a:pt x="800" y="1384"/>
                  </a:lnTo>
                  <a:lnTo>
                    <a:pt x="796" y="1393"/>
                  </a:lnTo>
                  <a:lnTo>
                    <a:pt x="796" y="1397"/>
                  </a:lnTo>
                  <a:lnTo>
                    <a:pt x="788" y="1397"/>
                  </a:lnTo>
                  <a:lnTo>
                    <a:pt x="762" y="1422"/>
                  </a:lnTo>
                  <a:lnTo>
                    <a:pt x="762" y="1435"/>
                  </a:lnTo>
                  <a:lnTo>
                    <a:pt x="758" y="1444"/>
                  </a:lnTo>
                  <a:lnTo>
                    <a:pt x="758" y="1465"/>
                  </a:lnTo>
                  <a:lnTo>
                    <a:pt x="750" y="1465"/>
                  </a:lnTo>
                  <a:lnTo>
                    <a:pt x="733" y="1482"/>
                  </a:lnTo>
                  <a:lnTo>
                    <a:pt x="733" y="1490"/>
                  </a:lnTo>
                  <a:lnTo>
                    <a:pt x="720" y="1503"/>
                  </a:lnTo>
                  <a:lnTo>
                    <a:pt x="720" y="1511"/>
                  </a:lnTo>
                  <a:lnTo>
                    <a:pt x="711" y="1511"/>
                  </a:lnTo>
                  <a:lnTo>
                    <a:pt x="665" y="1465"/>
                  </a:lnTo>
                  <a:lnTo>
                    <a:pt x="656" y="1465"/>
                  </a:lnTo>
                  <a:lnTo>
                    <a:pt x="652" y="1460"/>
                  </a:lnTo>
                  <a:lnTo>
                    <a:pt x="644" y="1460"/>
                  </a:lnTo>
                  <a:lnTo>
                    <a:pt x="635" y="1452"/>
                  </a:lnTo>
                  <a:lnTo>
                    <a:pt x="627" y="1452"/>
                  </a:lnTo>
                  <a:lnTo>
                    <a:pt x="614" y="1435"/>
                  </a:lnTo>
                  <a:lnTo>
                    <a:pt x="606" y="1435"/>
                  </a:lnTo>
                  <a:lnTo>
                    <a:pt x="597" y="1431"/>
                  </a:lnTo>
                  <a:lnTo>
                    <a:pt x="585" y="1431"/>
                  </a:lnTo>
                  <a:lnTo>
                    <a:pt x="576" y="1422"/>
                  </a:lnTo>
                  <a:lnTo>
                    <a:pt x="568" y="1422"/>
                  </a:lnTo>
                  <a:lnTo>
                    <a:pt x="559" y="1414"/>
                  </a:lnTo>
                  <a:lnTo>
                    <a:pt x="555" y="1414"/>
                  </a:lnTo>
                  <a:lnTo>
                    <a:pt x="546" y="1405"/>
                  </a:lnTo>
                  <a:lnTo>
                    <a:pt x="538" y="1405"/>
                  </a:lnTo>
                  <a:lnTo>
                    <a:pt x="521" y="1393"/>
                  </a:lnTo>
                  <a:lnTo>
                    <a:pt x="513" y="1393"/>
                  </a:lnTo>
                  <a:lnTo>
                    <a:pt x="508" y="1384"/>
                  </a:lnTo>
                  <a:lnTo>
                    <a:pt x="500" y="1384"/>
                  </a:lnTo>
                  <a:lnTo>
                    <a:pt x="491" y="1376"/>
                  </a:lnTo>
                  <a:lnTo>
                    <a:pt x="491" y="1367"/>
                  </a:lnTo>
                  <a:lnTo>
                    <a:pt x="453" y="1329"/>
                  </a:lnTo>
                  <a:lnTo>
                    <a:pt x="453" y="1325"/>
                  </a:lnTo>
                  <a:lnTo>
                    <a:pt x="445" y="1317"/>
                  </a:lnTo>
                  <a:lnTo>
                    <a:pt x="445" y="1308"/>
                  </a:lnTo>
                  <a:lnTo>
                    <a:pt x="441" y="1300"/>
                  </a:lnTo>
                  <a:lnTo>
                    <a:pt x="441" y="1291"/>
                  </a:lnTo>
                  <a:lnTo>
                    <a:pt x="415" y="1270"/>
                  </a:lnTo>
                  <a:lnTo>
                    <a:pt x="411" y="1270"/>
                  </a:lnTo>
                  <a:lnTo>
                    <a:pt x="394" y="1253"/>
                  </a:lnTo>
                  <a:lnTo>
                    <a:pt x="386" y="1253"/>
                  </a:lnTo>
                  <a:lnTo>
                    <a:pt x="381" y="1249"/>
                  </a:lnTo>
                  <a:lnTo>
                    <a:pt x="373" y="1249"/>
                  </a:lnTo>
                  <a:lnTo>
                    <a:pt x="364" y="1240"/>
                  </a:lnTo>
                  <a:lnTo>
                    <a:pt x="356" y="1240"/>
                  </a:lnTo>
                  <a:lnTo>
                    <a:pt x="347" y="1232"/>
                  </a:lnTo>
                  <a:lnTo>
                    <a:pt x="335" y="1232"/>
                  </a:lnTo>
                  <a:lnTo>
                    <a:pt x="326" y="1223"/>
                  </a:lnTo>
                  <a:lnTo>
                    <a:pt x="318" y="1223"/>
                  </a:lnTo>
                  <a:lnTo>
                    <a:pt x="309" y="1219"/>
                  </a:lnTo>
                  <a:lnTo>
                    <a:pt x="309" y="1211"/>
                  </a:lnTo>
                  <a:lnTo>
                    <a:pt x="305" y="1202"/>
                  </a:lnTo>
                  <a:lnTo>
                    <a:pt x="288" y="1202"/>
                  </a:lnTo>
                  <a:lnTo>
                    <a:pt x="288" y="1223"/>
                  </a:lnTo>
                  <a:lnTo>
                    <a:pt x="309" y="1249"/>
                  </a:lnTo>
                  <a:lnTo>
                    <a:pt x="318" y="1249"/>
                  </a:lnTo>
                  <a:lnTo>
                    <a:pt x="326" y="1253"/>
                  </a:lnTo>
                  <a:lnTo>
                    <a:pt x="335" y="1253"/>
                  </a:lnTo>
                  <a:lnTo>
                    <a:pt x="335" y="1300"/>
                  </a:lnTo>
                  <a:lnTo>
                    <a:pt x="309" y="1300"/>
                  </a:lnTo>
                  <a:lnTo>
                    <a:pt x="305" y="1291"/>
                  </a:lnTo>
                  <a:lnTo>
                    <a:pt x="242" y="1291"/>
                  </a:lnTo>
                  <a:lnTo>
                    <a:pt x="229" y="1291"/>
                  </a:lnTo>
                  <a:lnTo>
                    <a:pt x="220" y="1287"/>
                  </a:lnTo>
                  <a:lnTo>
                    <a:pt x="199" y="1287"/>
                  </a:lnTo>
                  <a:lnTo>
                    <a:pt x="199" y="1291"/>
                  </a:lnTo>
                  <a:lnTo>
                    <a:pt x="212" y="1308"/>
                  </a:lnTo>
                  <a:lnTo>
                    <a:pt x="212" y="1317"/>
                  </a:lnTo>
                  <a:lnTo>
                    <a:pt x="204" y="1325"/>
                  </a:lnTo>
                  <a:lnTo>
                    <a:pt x="182" y="1325"/>
                  </a:lnTo>
                  <a:lnTo>
                    <a:pt x="161" y="1300"/>
                  </a:lnTo>
                  <a:lnTo>
                    <a:pt x="153" y="1300"/>
                  </a:lnTo>
                  <a:lnTo>
                    <a:pt x="144" y="1308"/>
                  </a:lnTo>
                  <a:lnTo>
                    <a:pt x="136" y="1300"/>
                  </a:lnTo>
                  <a:lnTo>
                    <a:pt x="123" y="1300"/>
                  </a:lnTo>
                  <a:lnTo>
                    <a:pt x="115" y="1291"/>
                  </a:lnTo>
                  <a:lnTo>
                    <a:pt x="115" y="1287"/>
                  </a:lnTo>
                  <a:lnTo>
                    <a:pt x="85" y="1287"/>
                  </a:lnTo>
                  <a:lnTo>
                    <a:pt x="85" y="1270"/>
                  </a:lnTo>
                  <a:lnTo>
                    <a:pt x="94" y="1262"/>
                  </a:lnTo>
                  <a:lnTo>
                    <a:pt x="94" y="1249"/>
                  </a:lnTo>
                  <a:lnTo>
                    <a:pt x="98" y="1240"/>
                  </a:lnTo>
                  <a:lnTo>
                    <a:pt x="98" y="1232"/>
                  </a:lnTo>
                  <a:lnTo>
                    <a:pt x="106" y="1223"/>
                  </a:lnTo>
                  <a:lnTo>
                    <a:pt x="106" y="1211"/>
                  </a:lnTo>
                  <a:lnTo>
                    <a:pt x="98" y="1202"/>
                  </a:lnTo>
                  <a:lnTo>
                    <a:pt x="98" y="1173"/>
                  </a:lnTo>
                  <a:lnTo>
                    <a:pt x="94" y="1164"/>
                  </a:lnTo>
                  <a:lnTo>
                    <a:pt x="94" y="1135"/>
                  </a:lnTo>
                  <a:lnTo>
                    <a:pt x="85" y="1126"/>
                  </a:lnTo>
                  <a:lnTo>
                    <a:pt x="85" y="1118"/>
                  </a:lnTo>
                  <a:lnTo>
                    <a:pt x="77" y="1113"/>
                  </a:lnTo>
                  <a:lnTo>
                    <a:pt x="77" y="1096"/>
                  </a:lnTo>
                  <a:lnTo>
                    <a:pt x="68" y="1088"/>
                  </a:lnTo>
                  <a:lnTo>
                    <a:pt x="68" y="1080"/>
                  </a:lnTo>
                  <a:lnTo>
                    <a:pt x="55" y="1067"/>
                  </a:lnTo>
                  <a:lnTo>
                    <a:pt x="38" y="1067"/>
                  </a:lnTo>
                  <a:lnTo>
                    <a:pt x="30" y="1058"/>
                  </a:lnTo>
                  <a:lnTo>
                    <a:pt x="17" y="1058"/>
                  </a:lnTo>
                  <a:lnTo>
                    <a:pt x="9" y="1050"/>
                  </a:lnTo>
                  <a:lnTo>
                    <a:pt x="9" y="1041"/>
                  </a:lnTo>
                  <a:lnTo>
                    <a:pt x="0" y="1037"/>
                  </a:lnTo>
                  <a:lnTo>
                    <a:pt x="9" y="1029"/>
                  </a:lnTo>
                  <a:lnTo>
                    <a:pt x="9" y="1020"/>
                  </a:lnTo>
                  <a:lnTo>
                    <a:pt x="17" y="1012"/>
                  </a:lnTo>
                  <a:lnTo>
                    <a:pt x="17" y="965"/>
                  </a:lnTo>
                  <a:lnTo>
                    <a:pt x="26" y="961"/>
                  </a:lnTo>
                  <a:lnTo>
                    <a:pt x="26" y="953"/>
                  </a:lnTo>
                  <a:lnTo>
                    <a:pt x="38" y="936"/>
                  </a:lnTo>
                  <a:lnTo>
                    <a:pt x="47" y="936"/>
                  </a:lnTo>
                  <a:lnTo>
                    <a:pt x="68" y="914"/>
                  </a:lnTo>
                  <a:lnTo>
                    <a:pt x="77" y="914"/>
                  </a:lnTo>
                  <a:lnTo>
                    <a:pt x="94" y="902"/>
                  </a:lnTo>
                  <a:lnTo>
                    <a:pt x="98" y="902"/>
                  </a:lnTo>
                  <a:lnTo>
                    <a:pt x="106" y="893"/>
                  </a:lnTo>
                  <a:lnTo>
                    <a:pt x="106" y="868"/>
                  </a:lnTo>
                  <a:lnTo>
                    <a:pt x="98" y="864"/>
                  </a:lnTo>
                  <a:lnTo>
                    <a:pt x="98" y="838"/>
                  </a:lnTo>
                  <a:lnTo>
                    <a:pt x="94" y="834"/>
                  </a:lnTo>
                  <a:lnTo>
                    <a:pt x="94" y="826"/>
                  </a:lnTo>
                  <a:lnTo>
                    <a:pt x="68" y="800"/>
                  </a:lnTo>
                  <a:lnTo>
                    <a:pt x="68" y="796"/>
                  </a:lnTo>
                  <a:lnTo>
                    <a:pt x="60" y="787"/>
                  </a:lnTo>
                  <a:lnTo>
                    <a:pt x="60" y="779"/>
                  </a:lnTo>
                  <a:lnTo>
                    <a:pt x="68" y="771"/>
                  </a:lnTo>
                  <a:lnTo>
                    <a:pt x="68" y="762"/>
                  </a:lnTo>
                  <a:lnTo>
                    <a:pt x="77" y="758"/>
                  </a:lnTo>
                  <a:lnTo>
                    <a:pt x="77" y="749"/>
                  </a:lnTo>
                  <a:lnTo>
                    <a:pt x="98" y="749"/>
                  </a:lnTo>
                  <a:lnTo>
                    <a:pt x="106" y="741"/>
                  </a:lnTo>
                  <a:lnTo>
                    <a:pt x="106" y="732"/>
                  </a:lnTo>
                  <a:lnTo>
                    <a:pt x="98" y="728"/>
                  </a:lnTo>
                  <a:lnTo>
                    <a:pt x="98" y="720"/>
                  </a:lnTo>
                  <a:lnTo>
                    <a:pt x="94" y="711"/>
                  </a:lnTo>
                  <a:lnTo>
                    <a:pt x="94" y="627"/>
                  </a:lnTo>
                  <a:lnTo>
                    <a:pt x="85" y="618"/>
                  </a:lnTo>
                  <a:lnTo>
                    <a:pt x="85" y="605"/>
                  </a:lnTo>
                  <a:lnTo>
                    <a:pt x="85" y="597"/>
                  </a:lnTo>
                  <a:lnTo>
                    <a:pt x="77" y="589"/>
                  </a:lnTo>
                  <a:lnTo>
                    <a:pt x="77" y="584"/>
                  </a:lnTo>
                  <a:lnTo>
                    <a:pt x="68" y="576"/>
                  </a:lnTo>
                  <a:lnTo>
                    <a:pt x="68" y="529"/>
                  </a:lnTo>
                  <a:lnTo>
                    <a:pt x="47" y="529"/>
                  </a:lnTo>
                  <a:lnTo>
                    <a:pt x="47" y="508"/>
                  </a:lnTo>
                  <a:lnTo>
                    <a:pt x="55" y="500"/>
                  </a:lnTo>
                  <a:lnTo>
                    <a:pt x="55" y="491"/>
                  </a:lnTo>
                  <a:lnTo>
                    <a:pt x="47" y="483"/>
                  </a:lnTo>
                  <a:lnTo>
                    <a:pt x="47" y="462"/>
                  </a:lnTo>
                  <a:lnTo>
                    <a:pt x="60" y="462"/>
                  </a:lnTo>
                  <a:lnTo>
                    <a:pt x="68" y="470"/>
                  </a:lnTo>
                  <a:lnTo>
                    <a:pt x="77" y="470"/>
                  </a:lnTo>
                  <a:lnTo>
                    <a:pt x="85" y="462"/>
                  </a:lnTo>
                  <a:lnTo>
                    <a:pt x="85" y="423"/>
                  </a:lnTo>
                  <a:lnTo>
                    <a:pt x="98" y="423"/>
                  </a:lnTo>
                  <a:lnTo>
                    <a:pt x="106" y="415"/>
                  </a:lnTo>
                  <a:lnTo>
                    <a:pt x="106" y="402"/>
                  </a:lnTo>
                  <a:lnTo>
                    <a:pt x="98" y="394"/>
                  </a:lnTo>
                  <a:lnTo>
                    <a:pt x="98" y="364"/>
                  </a:lnTo>
                  <a:lnTo>
                    <a:pt x="106" y="364"/>
                  </a:lnTo>
                  <a:lnTo>
                    <a:pt x="115" y="373"/>
                  </a:lnTo>
                  <a:lnTo>
                    <a:pt x="115" y="402"/>
                  </a:lnTo>
                  <a:lnTo>
                    <a:pt x="127" y="415"/>
                  </a:lnTo>
                  <a:lnTo>
                    <a:pt x="127" y="445"/>
                  </a:lnTo>
                  <a:lnTo>
                    <a:pt x="136" y="453"/>
                  </a:lnTo>
                  <a:lnTo>
                    <a:pt x="144" y="453"/>
                  </a:lnTo>
                  <a:lnTo>
                    <a:pt x="161" y="440"/>
                  </a:lnTo>
                  <a:lnTo>
                    <a:pt x="153" y="432"/>
                  </a:lnTo>
                  <a:lnTo>
                    <a:pt x="161" y="423"/>
                  </a:lnTo>
                  <a:lnTo>
                    <a:pt x="161" y="415"/>
                  </a:lnTo>
                  <a:lnTo>
                    <a:pt x="165" y="407"/>
                  </a:lnTo>
                  <a:lnTo>
                    <a:pt x="165" y="394"/>
                  </a:lnTo>
                  <a:lnTo>
                    <a:pt x="174" y="394"/>
                  </a:lnTo>
                  <a:lnTo>
                    <a:pt x="191" y="407"/>
                  </a:lnTo>
                  <a:lnTo>
                    <a:pt x="204" y="407"/>
                  </a:lnTo>
                  <a:lnTo>
                    <a:pt x="212" y="402"/>
                  </a:lnTo>
                  <a:lnTo>
                    <a:pt x="220" y="402"/>
                  </a:lnTo>
                  <a:lnTo>
                    <a:pt x="220" y="394"/>
                  </a:lnTo>
                  <a:lnTo>
                    <a:pt x="212" y="385"/>
                  </a:lnTo>
                  <a:lnTo>
                    <a:pt x="212" y="381"/>
                  </a:lnTo>
                  <a:lnTo>
                    <a:pt x="204" y="373"/>
                  </a:lnTo>
                  <a:lnTo>
                    <a:pt x="204" y="364"/>
                  </a:lnTo>
                  <a:lnTo>
                    <a:pt x="191" y="347"/>
                  </a:lnTo>
                  <a:lnTo>
                    <a:pt x="191" y="326"/>
                  </a:lnTo>
                  <a:lnTo>
                    <a:pt x="182" y="318"/>
                  </a:lnTo>
                  <a:lnTo>
                    <a:pt x="191" y="309"/>
                  </a:lnTo>
                  <a:lnTo>
                    <a:pt x="191" y="229"/>
                  </a:lnTo>
                  <a:lnTo>
                    <a:pt x="182" y="220"/>
                  </a:lnTo>
                  <a:lnTo>
                    <a:pt x="182" y="203"/>
                  </a:lnTo>
                  <a:lnTo>
                    <a:pt x="191" y="199"/>
                  </a:lnTo>
                  <a:lnTo>
                    <a:pt x="199" y="199"/>
                  </a:lnTo>
                  <a:lnTo>
                    <a:pt x="204" y="191"/>
                  </a:lnTo>
                  <a:lnTo>
                    <a:pt x="212" y="191"/>
                  </a:lnTo>
                  <a:lnTo>
                    <a:pt x="212" y="136"/>
                  </a:lnTo>
                  <a:lnTo>
                    <a:pt x="220" y="136"/>
                  </a:lnTo>
                  <a:lnTo>
                    <a:pt x="229" y="127"/>
                  </a:lnTo>
                  <a:lnTo>
                    <a:pt x="229" y="114"/>
                  </a:lnTo>
                  <a:lnTo>
                    <a:pt x="233" y="106"/>
                  </a:lnTo>
                  <a:lnTo>
                    <a:pt x="233" y="93"/>
                  </a:lnTo>
                  <a:lnTo>
                    <a:pt x="242" y="85"/>
                  </a:lnTo>
                  <a:lnTo>
                    <a:pt x="242" y="68"/>
                  </a:lnTo>
                  <a:lnTo>
                    <a:pt x="267" y="47"/>
                  </a:lnTo>
                  <a:lnTo>
                    <a:pt x="276" y="47"/>
                  </a:lnTo>
                  <a:lnTo>
                    <a:pt x="280" y="38"/>
                  </a:lnTo>
                  <a:lnTo>
                    <a:pt x="280" y="30"/>
                  </a:lnTo>
                  <a:lnTo>
                    <a:pt x="288" y="26"/>
                  </a:lnTo>
                  <a:lnTo>
                    <a:pt x="288" y="17"/>
                  </a:lnTo>
                  <a:lnTo>
                    <a:pt x="297" y="9"/>
                  </a:lnTo>
                  <a:lnTo>
                    <a:pt x="297" y="0"/>
                  </a:lnTo>
                  <a:lnTo>
                    <a:pt x="305" y="0"/>
                  </a:lnTo>
                  <a:lnTo>
                    <a:pt x="309" y="9"/>
                  </a:lnTo>
                  <a:lnTo>
                    <a:pt x="335" y="9"/>
                  </a:lnTo>
                  <a:lnTo>
                    <a:pt x="335" y="17"/>
                  </a:lnTo>
                  <a:lnTo>
                    <a:pt x="339" y="26"/>
                  </a:lnTo>
                  <a:lnTo>
                    <a:pt x="347" y="26"/>
                  </a:lnTo>
                  <a:lnTo>
                    <a:pt x="356" y="30"/>
                  </a:lnTo>
                  <a:lnTo>
                    <a:pt x="364" y="30"/>
                  </a:lnTo>
                  <a:lnTo>
                    <a:pt x="381" y="47"/>
                  </a:lnTo>
                  <a:lnTo>
                    <a:pt x="386" y="47"/>
                  </a:lnTo>
                  <a:lnTo>
                    <a:pt x="394" y="55"/>
                  </a:lnTo>
                  <a:lnTo>
                    <a:pt x="386" y="59"/>
                  </a:lnTo>
                  <a:lnTo>
                    <a:pt x="386" y="68"/>
                  </a:lnTo>
                  <a:lnTo>
                    <a:pt x="394" y="76"/>
                  </a:lnTo>
                  <a:lnTo>
                    <a:pt x="394" y="85"/>
                  </a:lnTo>
                  <a:lnTo>
                    <a:pt x="402" y="93"/>
                  </a:lnTo>
                  <a:lnTo>
                    <a:pt x="415" y="93"/>
                  </a:lnTo>
                  <a:lnTo>
                    <a:pt x="424" y="98"/>
                  </a:lnTo>
                  <a:lnTo>
                    <a:pt x="462" y="98"/>
                  </a:lnTo>
                  <a:lnTo>
                    <a:pt x="470" y="106"/>
                  </a:lnTo>
                  <a:lnTo>
                    <a:pt x="487" y="106"/>
                  </a:lnTo>
                  <a:lnTo>
                    <a:pt x="500" y="123"/>
                  </a:lnTo>
                  <a:lnTo>
                    <a:pt x="513" y="123"/>
                  </a:lnTo>
                  <a:lnTo>
                    <a:pt x="521" y="127"/>
                  </a:lnTo>
                  <a:lnTo>
                    <a:pt x="538" y="127"/>
                  </a:lnTo>
                  <a:lnTo>
                    <a:pt x="546" y="136"/>
                  </a:lnTo>
                  <a:lnTo>
                    <a:pt x="555" y="136"/>
                  </a:lnTo>
                  <a:lnTo>
                    <a:pt x="576" y="161"/>
                  </a:lnTo>
                  <a:lnTo>
                    <a:pt x="690" y="161"/>
                  </a:lnTo>
                  <a:lnTo>
                    <a:pt x="699" y="165"/>
                  </a:lnTo>
                  <a:lnTo>
                    <a:pt x="750" y="165"/>
                  </a:lnTo>
                  <a:lnTo>
                    <a:pt x="758" y="161"/>
                  </a:lnTo>
                  <a:lnTo>
                    <a:pt x="762" y="161"/>
                  </a:lnTo>
                  <a:lnTo>
                    <a:pt x="771" y="153"/>
                  </a:lnTo>
                  <a:lnTo>
                    <a:pt x="796" y="153"/>
                  </a:lnTo>
                  <a:lnTo>
                    <a:pt x="800" y="161"/>
                  </a:lnTo>
                  <a:lnTo>
                    <a:pt x="817" y="161"/>
                  </a:lnTo>
                  <a:lnTo>
                    <a:pt x="817" y="174"/>
                  </a:lnTo>
                  <a:lnTo>
                    <a:pt x="809" y="174"/>
                  </a:lnTo>
                  <a:lnTo>
                    <a:pt x="796" y="191"/>
                  </a:lnTo>
                  <a:lnTo>
                    <a:pt x="788" y="191"/>
                  </a:lnTo>
                  <a:lnTo>
                    <a:pt x="771" y="203"/>
                  </a:lnTo>
                  <a:lnTo>
                    <a:pt x="771" y="241"/>
                  </a:lnTo>
                  <a:lnTo>
                    <a:pt x="750" y="267"/>
                  </a:lnTo>
                  <a:lnTo>
                    <a:pt x="750" y="275"/>
                  </a:lnTo>
                  <a:lnTo>
                    <a:pt x="758" y="280"/>
                  </a:lnTo>
                  <a:lnTo>
                    <a:pt x="758" y="288"/>
                  </a:lnTo>
                  <a:lnTo>
                    <a:pt x="771" y="301"/>
                  </a:lnTo>
                  <a:lnTo>
                    <a:pt x="771" y="309"/>
                  </a:lnTo>
                  <a:lnTo>
                    <a:pt x="779" y="318"/>
                  </a:lnTo>
                  <a:lnTo>
                    <a:pt x="788" y="318"/>
                  </a:lnTo>
                  <a:lnTo>
                    <a:pt x="796" y="326"/>
                  </a:lnTo>
                  <a:lnTo>
                    <a:pt x="800" y="326"/>
                  </a:lnTo>
                  <a:lnTo>
                    <a:pt x="800" y="339"/>
                  </a:lnTo>
                  <a:lnTo>
                    <a:pt x="796" y="347"/>
                  </a:lnTo>
                  <a:lnTo>
                    <a:pt x="796" y="356"/>
                  </a:lnTo>
                  <a:lnTo>
                    <a:pt x="788" y="364"/>
                  </a:lnTo>
                  <a:lnTo>
                    <a:pt x="788" y="373"/>
                  </a:lnTo>
                  <a:lnTo>
                    <a:pt x="779" y="381"/>
                  </a:lnTo>
                  <a:lnTo>
                    <a:pt x="779" y="385"/>
                  </a:lnTo>
                  <a:lnTo>
                    <a:pt x="771" y="394"/>
                  </a:lnTo>
                  <a:lnTo>
                    <a:pt x="771" y="402"/>
                  </a:lnTo>
                  <a:lnTo>
                    <a:pt x="762" y="407"/>
                  </a:lnTo>
                  <a:lnTo>
                    <a:pt x="762" y="415"/>
                  </a:lnTo>
                  <a:lnTo>
                    <a:pt x="771" y="423"/>
                  </a:lnTo>
                  <a:lnTo>
                    <a:pt x="779" y="423"/>
                  </a:lnTo>
                  <a:lnTo>
                    <a:pt x="788" y="432"/>
                  </a:lnTo>
                  <a:lnTo>
                    <a:pt x="796" y="432"/>
                  </a:lnTo>
                  <a:lnTo>
                    <a:pt x="800" y="440"/>
                  </a:lnTo>
                  <a:lnTo>
                    <a:pt x="809" y="440"/>
                  </a:lnTo>
                  <a:lnTo>
                    <a:pt x="817" y="445"/>
                  </a:lnTo>
                  <a:lnTo>
                    <a:pt x="826" y="445"/>
                  </a:lnTo>
                  <a:lnTo>
                    <a:pt x="826" y="453"/>
                  </a:lnTo>
                  <a:lnTo>
                    <a:pt x="834" y="462"/>
                  </a:lnTo>
                  <a:lnTo>
                    <a:pt x="834" y="478"/>
                  </a:lnTo>
                  <a:lnTo>
                    <a:pt x="838" y="483"/>
                  </a:lnTo>
                  <a:lnTo>
                    <a:pt x="838" y="491"/>
                  </a:lnTo>
                  <a:lnTo>
                    <a:pt x="847" y="500"/>
                  </a:lnTo>
                  <a:lnTo>
                    <a:pt x="847" y="508"/>
                  </a:lnTo>
                  <a:lnTo>
                    <a:pt x="855" y="512"/>
                  </a:lnTo>
                  <a:lnTo>
                    <a:pt x="855" y="521"/>
                  </a:lnTo>
                  <a:lnTo>
                    <a:pt x="847" y="529"/>
                  </a:lnTo>
                  <a:lnTo>
                    <a:pt x="847" y="559"/>
                  </a:lnTo>
                  <a:lnTo>
                    <a:pt x="834" y="559"/>
                  </a:lnTo>
                  <a:lnTo>
                    <a:pt x="826" y="567"/>
                  </a:lnTo>
                  <a:lnTo>
                    <a:pt x="826" y="576"/>
                  </a:lnTo>
                  <a:lnTo>
                    <a:pt x="809" y="576"/>
                  </a:lnTo>
                  <a:lnTo>
                    <a:pt x="809" y="597"/>
                  </a:lnTo>
                  <a:lnTo>
                    <a:pt x="817" y="605"/>
                  </a:lnTo>
                  <a:lnTo>
                    <a:pt x="838" y="605"/>
                  </a:lnTo>
                  <a:lnTo>
                    <a:pt x="847" y="614"/>
                  </a:lnTo>
                  <a:lnTo>
                    <a:pt x="855" y="614"/>
                  </a:lnTo>
                  <a:lnTo>
                    <a:pt x="868" y="627"/>
                  </a:lnTo>
                  <a:lnTo>
                    <a:pt x="868" y="635"/>
                  </a:lnTo>
                  <a:lnTo>
                    <a:pt x="877" y="644"/>
                  </a:lnTo>
                  <a:lnTo>
                    <a:pt x="877" y="690"/>
                  </a:lnTo>
                  <a:lnTo>
                    <a:pt x="885" y="694"/>
                  </a:lnTo>
                  <a:lnTo>
                    <a:pt x="885" y="703"/>
                  </a:lnTo>
                  <a:lnTo>
                    <a:pt x="902" y="720"/>
                  </a:lnTo>
                  <a:lnTo>
                    <a:pt x="932" y="720"/>
                  </a:lnTo>
                  <a:lnTo>
                    <a:pt x="940" y="711"/>
                  </a:lnTo>
                  <a:lnTo>
                    <a:pt x="970" y="711"/>
                  </a:lnTo>
                  <a:lnTo>
                    <a:pt x="1012" y="758"/>
                  </a:lnTo>
                  <a:lnTo>
                    <a:pt x="1020" y="758"/>
                  </a:lnTo>
                  <a:lnTo>
                    <a:pt x="1037" y="771"/>
                  </a:lnTo>
                  <a:lnTo>
                    <a:pt x="1050" y="771"/>
                  </a:lnTo>
                  <a:lnTo>
                    <a:pt x="1059" y="779"/>
                  </a:lnTo>
                  <a:lnTo>
                    <a:pt x="1105" y="779"/>
                  </a:lnTo>
                  <a:lnTo>
                    <a:pt x="1114" y="771"/>
                  </a:lnTo>
                  <a:lnTo>
                    <a:pt x="1118" y="771"/>
                  </a:lnTo>
                  <a:lnTo>
                    <a:pt x="1126" y="762"/>
                  </a:lnTo>
                  <a:lnTo>
                    <a:pt x="1194" y="762"/>
                  </a:lnTo>
                  <a:lnTo>
                    <a:pt x="1232" y="800"/>
                  </a:lnTo>
                  <a:lnTo>
                    <a:pt x="1253" y="800"/>
                  </a:lnTo>
                  <a:lnTo>
                    <a:pt x="1262" y="796"/>
                  </a:lnTo>
                  <a:lnTo>
                    <a:pt x="1300" y="796"/>
                  </a:lnTo>
                  <a:lnTo>
                    <a:pt x="1308" y="800"/>
                  </a:lnTo>
                  <a:lnTo>
                    <a:pt x="1325" y="800"/>
                  </a:lnTo>
                  <a:lnTo>
                    <a:pt x="1329" y="809"/>
                  </a:lnTo>
                  <a:lnTo>
                    <a:pt x="1338" y="809"/>
                  </a:lnTo>
                  <a:lnTo>
                    <a:pt x="1359" y="834"/>
                  </a:lnTo>
                  <a:lnTo>
                    <a:pt x="1368" y="834"/>
                  </a:lnTo>
                  <a:lnTo>
                    <a:pt x="1376" y="838"/>
                  </a:lnTo>
                  <a:lnTo>
                    <a:pt x="1384" y="838"/>
                  </a:lnTo>
                  <a:lnTo>
                    <a:pt x="1397" y="855"/>
                  </a:lnTo>
                  <a:lnTo>
                    <a:pt x="1397" y="864"/>
                  </a:lnTo>
                  <a:lnTo>
                    <a:pt x="1406" y="868"/>
                  </a:lnTo>
                  <a:lnTo>
                    <a:pt x="1406" y="923"/>
                  </a:lnTo>
                  <a:lnTo>
                    <a:pt x="1384" y="923"/>
                  </a:lnTo>
                  <a:lnTo>
                    <a:pt x="1376" y="914"/>
                  </a:lnTo>
                  <a:lnTo>
                    <a:pt x="1355" y="914"/>
                  </a:lnTo>
                  <a:lnTo>
                    <a:pt x="1346" y="923"/>
                  </a:lnTo>
                  <a:lnTo>
                    <a:pt x="1338" y="923"/>
                  </a:lnTo>
                  <a:lnTo>
                    <a:pt x="1338" y="944"/>
                  </a:lnTo>
                  <a:lnTo>
                    <a:pt x="1329" y="953"/>
                  </a:lnTo>
                  <a:lnTo>
                    <a:pt x="1329" y="961"/>
                  </a:lnTo>
                  <a:lnTo>
                    <a:pt x="1325" y="965"/>
                  </a:lnTo>
                  <a:lnTo>
                    <a:pt x="1325" y="991"/>
                  </a:lnTo>
                  <a:lnTo>
                    <a:pt x="1317" y="999"/>
                  </a:lnTo>
                  <a:lnTo>
                    <a:pt x="1308" y="999"/>
                  </a:lnTo>
                  <a:lnTo>
                    <a:pt x="1300" y="991"/>
                  </a:lnTo>
                  <a:lnTo>
                    <a:pt x="1291" y="991"/>
                  </a:lnTo>
                  <a:lnTo>
                    <a:pt x="1287" y="999"/>
                  </a:lnTo>
                  <a:lnTo>
                    <a:pt x="1287" y="1050"/>
                  </a:lnTo>
                  <a:lnTo>
                    <a:pt x="1270" y="1050"/>
                  </a:lnTo>
                  <a:lnTo>
                    <a:pt x="1262" y="1041"/>
                  </a:lnTo>
                  <a:lnTo>
                    <a:pt x="1232" y="1041"/>
                  </a:lnTo>
                  <a:lnTo>
                    <a:pt x="1224" y="1037"/>
                  </a:lnTo>
                  <a:lnTo>
                    <a:pt x="1211" y="1037"/>
                  </a:lnTo>
                  <a:lnTo>
                    <a:pt x="1194" y="1020"/>
                  </a:lnTo>
                  <a:lnTo>
                    <a:pt x="1164" y="1020"/>
                  </a:lnTo>
                  <a:lnTo>
                    <a:pt x="1156" y="1012"/>
                  </a:lnTo>
                  <a:lnTo>
                    <a:pt x="1152" y="1012"/>
                  </a:lnTo>
                  <a:lnTo>
                    <a:pt x="1143" y="1008"/>
                  </a:lnTo>
                  <a:lnTo>
                    <a:pt x="1135" y="1008"/>
                  </a:lnTo>
                  <a:lnTo>
                    <a:pt x="1126" y="999"/>
                  </a:lnTo>
                  <a:lnTo>
                    <a:pt x="1118" y="999"/>
                  </a:lnTo>
                  <a:lnTo>
                    <a:pt x="1114" y="991"/>
                  </a:lnTo>
                  <a:lnTo>
                    <a:pt x="1105" y="991"/>
                  </a:lnTo>
                  <a:lnTo>
                    <a:pt x="1097" y="982"/>
                  </a:lnTo>
                  <a:lnTo>
                    <a:pt x="1080" y="982"/>
                  </a:lnTo>
                  <a:lnTo>
                    <a:pt x="1071" y="991"/>
                  </a:lnTo>
                  <a:lnTo>
                    <a:pt x="1029" y="991"/>
                  </a:lnTo>
                  <a:lnTo>
                    <a:pt x="1020" y="982"/>
                  </a:lnTo>
                  <a:lnTo>
                    <a:pt x="1020" y="974"/>
                  </a:lnTo>
                  <a:lnTo>
                    <a:pt x="1008" y="974"/>
                  </a:lnTo>
                  <a:lnTo>
                    <a:pt x="999" y="965"/>
                  </a:lnTo>
                  <a:lnTo>
                    <a:pt x="970" y="965"/>
                  </a:lnTo>
                  <a:lnTo>
                    <a:pt x="961" y="974"/>
                  </a:lnTo>
                  <a:lnTo>
                    <a:pt x="944" y="974"/>
                  </a:lnTo>
                  <a:lnTo>
                    <a:pt x="940" y="982"/>
                  </a:lnTo>
                  <a:lnTo>
                    <a:pt x="915" y="982"/>
                  </a:lnTo>
                  <a:lnTo>
                    <a:pt x="915" y="991"/>
                  </a:lnTo>
                  <a:lnTo>
                    <a:pt x="894" y="1012"/>
                  </a:lnTo>
                  <a:lnTo>
                    <a:pt x="894" y="102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Freeform 81">
              <a:extLst>
                <a:ext uri="{FF2B5EF4-FFF2-40B4-BE49-F238E27FC236}">
                  <a16:creationId xmlns:a16="http://schemas.microsoft.com/office/drawing/2014/main" id="{0C72BFEE-6DF6-4646-8A32-A6EBE26FD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140"/>
              <a:ext cx="283" cy="435"/>
            </a:xfrm>
            <a:custGeom>
              <a:avLst/>
              <a:gdLst>
                <a:gd name="T0" fmla="*/ 1038 w 1258"/>
                <a:gd name="T1" fmla="*/ 1397 h 1926"/>
                <a:gd name="T2" fmla="*/ 957 w 1258"/>
                <a:gd name="T3" fmla="*/ 1435 h 1926"/>
                <a:gd name="T4" fmla="*/ 966 w 1258"/>
                <a:gd name="T5" fmla="*/ 1397 h 1926"/>
                <a:gd name="T6" fmla="*/ 911 w 1258"/>
                <a:gd name="T7" fmla="*/ 1329 h 1926"/>
                <a:gd name="T8" fmla="*/ 805 w 1258"/>
                <a:gd name="T9" fmla="*/ 1329 h 1926"/>
                <a:gd name="T10" fmla="*/ 703 w 1258"/>
                <a:gd name="T11" fmla="*/ 1367 h 1926"/>
                <a:gd name="T12" fmla="*/ 661 w 1258"/>
                <a:gd name="T13" fmla="*/ 1427 h 1926"/>
                <a:gd name="T14" fmla="*/ 669 w 1258"/>
                <a:gd name="T15" fmla="*/ 1562 h 1926"/>
                <a:gd name="T16" fmla="*/ 585 w 1258"/>
                <a:gd name="T17" fmla="*/ 1676 h 1926"/>
                <a:gd name="T18" fmla="*/ 576 w 1258"/>
                <a:gd name="T19" fmla="*/ 1753 h 1926"/>
                <a:gd name="T20" fmla="*/ 538 w 1258"/>
                <a:gd name="T21" fmla="*/ 1803 h 1926"/>
                <a:gd name="T22" fmla="*/ 585 w 1258"/>
                <a:gd name="T23" fmla="*/ 1918 h 1926"/>
                <a:gd name="T24" fmla="*/ 491 w 1258"/>
                <a:gd name="T25" fmla="*/ 1880 h 1926"/>
                <a:gd name="T26" fmla="*/ 411 w 1258"/>
                <a:gd name="T27" fmla="*/ 1880 h 1926"/>
                <a:gd name="T28" fmla="*/ 356 w 1258"/>
                <a:gd name="T29" fmla="*/ 1918 h 1926"/>
                <a:gd name="T30" fmla="*/ 314 w 1258"/>
                <a:gd name="T31" fmla="*/ 1837 h 1926"/>
                <a:gd name="T32" fmla="*/ 221 w 1258"/>
                <a:gd name="T33" fmla="*/ 1731 h 1926"/>
                <a:gd name="T34" fmla="*/ 115 w 1258"/>
                <a:gd name="T35" fmla="*/ 1685 h 1926"/>
                <a:gd name="T36" fmla="*/ 22 w 1258"/>
                <a:gd name="T37" fmla="*/ 1588 h 1926"/>
                <a:gd name="T38" fmla="*/ 17 w 1258"/>
                <a:gd name="T39" fmla="*/ 1482 h 1926"/>
                <a:gd name="T40" fmla="*/ 0 w 1258"/>
                <a:gd name="T41" fmla="*/ 1291 h 1926"/>
                <a:gd name="T42" fmla="*/ 136 w 1258"/>
                <a:gd name="T43" fmla="*/ 1126 h 1926"/>
                <a:gd name="T44" fmla="*/ 136 w 1258"/>
                <a:gd name="T45" fmla="*/ 1020 h 1926"/>
                <a:gd name="T46" fmla="*/ 64 w 1258"/>
                <a:gd name="T47" fmla="*/ 868 h 1926"/>
                <a:gd name="T48" fmla="*/ 132 w 1258"/>
                <a:gd name="T49" fmla="*/ 817 h 1926"/>
                <a:gd name="T50" fmla="*/ 191 w 1258"/>
                <a:gd name="T51" fmla="*/ 724 h 1926"/>
                <a:gd name="T52" fmla="*/ 221 w 1258"/>
                <a:gd name="T53" fmla="*/ 597 h 1926"/>
                <a:gd name="T54" fmla="*/ 191 w 1258"/>
                <a:gd name="T55" fmla="*/ 508 h 1926"/>
                <a:gd name="T56" fmla="*/ 144 w 1258"/>
                <a:gd name="T57" fmla="*/ 402 h 1926"/>
                <a:gd name="T58" fmla="*/ 204 w 1258"/>
                <a:gd name="T59" fmla="*/ 364 h 1926"/>
                <a:gd name="T60" fmla="*/ 271 w 1258"/>
                <a:gd name="T61" fmla="*/ 250 h 1926"/>
                <a:gd name="T62" fmla="*/ 221 w 1258"/>
                <a:gd name="T63" fmla="*/ 165 h 1926"/>
                <a:gd name="T64" fmla="*/ 288 w 1258"/>
                <a:gd name="T65" fmla="*/ 106 h 1926"/>
                <a:gd name="T66" fmla="*/ 411 w 1258"/>
                <a:gd name="T67" fmla="*/ 93 h 1926"/>
                <a:gd name="T68" fmla="*/ 517 w 1258"/>
                <a:gd name="T69" fmla="*/ 60 h 1926"/>
                <a:gd name="T70" fmla="*/ 631 w 1258"/>
                <a:gd name="T71" fmla="*/ 47 h 1926"/>
                <a:gd name="T72" fmla="*/ 703 w 1258"/>
                <a:gd name="T73" fmla="*/ 0 h 1926"/>
                <a:gd name="T74" fmla="*/ 809 w 1258"/>
                <a:gd name="T75" fmla="*/ 21 h 1926"/>
                <a:gd name="T76" fmla="*/ 999 w 1258"/>
                <a:gd name="T77" fmla="*/ 55 h 1926"/>
                <a:gd name="T78" fmla="*/ 1029 w 1258"/>
                <a:gd name="T79" fmla="*/ 127 h 1926"/>
                <a:gd name="T80" fmla="*/ 1054 w 1258"/>
                <a:gd name="T81" fmla="*/ 212 h 1926"/>
                <a:gd name="T82" fmla="*/ 1105 w 1258"/>
                <a:gd name="T83" fmla="*/ 229 h 1926"/>
                <a:gd name="T84" fmla="*/ 1173 w 1258"/>
                <a:gd name="T85" fmla="*/ 267 h 1926"/>
                <a:gd name="T86" fmla="*/ 1220 w 1258"/>
                <a:gd name="T87" fmla="*/ 364 h 1926"/>
                <a:gd name="T88" fmla="*/ 1245 w 1258"/>
                <a:gd name="T89" fmla="*/ 474 h 1926"/>
                <a:gd name="T90" fmla="*/ 1173 w 1258"/>
                <a:gd name="T91" fmla="*/ 440 h 1926"/>
                <a:gd name="T92" fmla="*/ 1114 w 1258"/>
                <a:gd name="T93" fmla="*/ 462 h 1926"/>
                <a:gd name="T94" fmla="*/ 1105 w 1258"/>
                <a:gd name="T95" fmla="*/ 517 h 1926"/>
                <a:gd name="T96" fmla="*/ 1152 w 1258"/>
                <a:gd name="T97" fmla="*/ 614 h 1926"/>
                <a:gd name="T98" fmla="*/ 1181 w 1258"/>
                <a:gd name="T99" fmla="*/ 733 h 1926"/>
                <a:gd name="T100" fmla="*/ 1190 w 1258"/>
                <a:gd name="T101" fmla="*/ 830 h 1926"/>
                <a:gd name="T102" fmla="*/ 1093 w 1258"/>
                <a:gd name="T103" fmla="*/ 847 h 1926"/>
                <a:gd name="T104" fmla="*/ 1054 w 1258"/>
                <a:gd name="T105" fmla="*/ 944 h 1926"/>
                <a:gd name="T106" fmla="*/ 1097 w 1258"/>
                <a:gd name="T107" fmla="*/ 1042 h 1926"/>
                <a:gd name="T108" fmla="*/ 1038 w 1258"/>
                <a:gd name="T109" fmla="*/ 1126 h 1926"/>
                <a:gd name="T110" fmla="*/ 999 w 1258"/>
                <a:gd name="T111" fmla="*/ 1232 h 1926"/>
                <a:gd name="T112" fmla="*/ 1029 w 1258"/>
                <a:gd name="T113" fmla="*/ 1291 h 1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58" h="1926">
                  <a:moveTo>
                    <a:pt x="1016" y="1329"/>
                  </a:moveTo>
                  <a:lnTo>
                    <a:pt x="1025" y="1329"/>
                  </a:lnTo>
                  <a:lnTo>
                    <a:pt x="1029" y="1338"/>
                  </a:lnTo>
                  <a:lnTo>
                    <a:pt x="1029" y="1346"/>
                  </a:lnTo>
                  <a:lnTo>
                    <a:pt x="1029" y="1359"/>
                  </a:lnTo>
                  <a:lnTo>
                    <a:pt x="1038" y="1367"/>
                  </a:lnTo>
                  <a:lnTo>
                    <a:pt x="1025" y="1384"/>
                  </a:lnTo>
                  <a:lnTo>
                    <a:pt x="1038" y="1397"/>
                  </a:lnTo>
                  <a:lnTo>
                    <a:pt x="1038" y="1406"/>
                  </a:lnTo>
                  <a:lnTo>
                    <a:pt x="1029" y="1414"/>
                  </a:lnTo>
                  <a:lnTo>
                    <a:pt x="1008" y="1414"/>
                  </a:lnTo>
                  <a:lnTo>
                    <a:pt x="999" y="1422"/>
                  </a:lnTo>
                  <a:lnTo>
                    <a:pt x="987" y="1422"/>
                  </a:lnTo>
                  <a:lnTo>
                    <a:pt x="978" y="1427"/>
                  </a:lnTo>
                  <a:lnTo>
                    <a:pt x="966" y="1427"/>
                  </a:lnTo>
                  <a:lnTo>
                    <a:pt x="957" y="1435"/>
                  </a:lnTo>
                  <a:lnTo>
                    <a:pt x="923" y="1435"/>
                  </a:lnTo>
                  <a:lnTo>
                    <a:pt x="923" y="1427"/>
                  </a:lnTo>
                  <a:lnTo>
                    <a:pt x="915" y="1422"/>
                  </a:lnTo>
                  <a:lnTo>
                    <a:pt x="915" y="1406"/>
                  </a:lnTo>
                  <a:lnTo>
                    <a:pt x="940" y="1406"/>
                  </a:lnTo>
                  <a:lnTo>
                    <a:pt x="949" y="1414"/>
                  </a:lnTo>
                  <a:lnTo>
                    <a:pt x="966" y="1414"/>
                  </a:lnTo>
                  <a:lnTo>
                    <a:pt x="966" y="1397"/>
                  </a:lnTo>
                  <a:lnTo>
                    <a:pt x="970" y="1389"/>
                  </a:lnTo>
                  <a:lnTo>
                    <a:pt x="970" y="1376"/>
                  </a:lnTo>
                  <a:lnTo>
                    <a:pt x="957" y="1359"/>
                  </a:lnTo>
                  <a:lnTo>
                    <a:pt x="949" y="1359"/>
                  </a:lnTo>
                  <a:lnTo>
                    <a:pt x="940" y="1351"/>
                  </a:lnTo>
                  <a:lnTo>
                    <a:pt x="915" y="1351"/>
                  </a:lnTo>
                  <a:lnTo>
                    <a:pt x="911" y="1346"/>
                  </a:lnTo>
                  <a:lnTo>
                    <a:pt x="911" y="1329"/>
                  </a:lnTo>
                  <a:lnTo>
                    <a:pt x="872" y="1329"/>
                  </a:lnTo>
                  <a:lnTo>
                    <a:pt x="864" y="1321"/>
                  </a:lnTo>
                  <a:lnTo>
                    <a:pt x="864" y="1317"/>
                  </a:lnTo>
                  <a:lnTo>
                    <a:pt x="855" y="1308"/>
                  </a:lnTo>
                  <a:lnTo>
                    <a:pt x="834" y="1308"/>
                  </a:lnTo>
                  <a:lnTo>
                    <a:pt x="834" y="1321"/>
                  </a:lnTo>
                  <a:lnTo>
                    <a:pt x="826" y="1329"/>
                  </a:lnTo>
                  <a:lnTo>
                    <a:pt x="805" y="1329"/>
                  </a:lnTo>
                  <a:lnTo>
                    <a:pt x="805" y="1321"/>
                  </a:lnTo>
                  <a:lnTo>
                    <a:pt x="796" y="1317"/>
                  </a:lnTo>
                  <a:lnTo>
                    <a:pt x="796" y="1308"/>
                  </a:lnTo>
                  <a:lnTo>
                    <a:pt x="788" y="1300"/>
                  </a:lnTo>
                  <a:lnTo>
                    <a:pt x="737" y="1351"/>
                  </a:lnTo>
                  <a:lnTo>
                    <a:pt x="729" y="1351"/>
                  </a:lnTo>
                  <a:lnTo>
                    <a:pt x="712" y="1367"/>
                  </a:lnTo>
                  <a:lnTo>
                    <a:pt x="703" y="1367"/>
                  </a:lnTo>
                  <a:lnTo>
                    <a:pt x="699" y="1376"/>
                  </a:lnTo>
                  <a:lnTo>
                    <a:pt x="673" y="1376"/>
                  </a:lnTo>
                  <a:lnTo>
                    <a:pt x="669" y="1384"/>
                  </a:lnTo>
                  <a:lnTo>
                    <a:pt x="661" y="1384"/>
                  </a:lnTo>
                  <a:lnTo>
                    <a:pt x="661" y="1397"/>
                  </a:lnTo>
                  <a:lnTo>
                    <a:pt x="652" y="1406"/>
                  </a:lnTo>
                  <a:lnTo>
                    <a:pt x="652" y="1422"/>
                  </a:lnTo>
                  <a:lnTo>
                    <a:pt x="661" y="1427"/>
                  </a:lnTo>
                  <a:lnTo>
                    <a:pt x="652" y="1435"/>
                  </a:lnTo>
                  <a:lnTo>
                    <a:pt x="652" y="1456"/>
                  </a:lnTo>
                  <a:lnTo>
                    <a:pt x="644" y="1465"/>
                  </a:lnTo>
                  <a:lnTo>
                    <a:pt x="644" y="1511"/>
                  </a:lnTo>
                  <a:lnTo>
                    <a:pt x="652" y="1520"/>
                  </a:lnTo>
                  <a:lnTo>
                    <a:pt x="652" y="1533"/>
                  </a:lnTo>
                  <a:lnTo>
                    <a:pt x="669" y="1549"/>
                  </a:lnTo>
                  <a:lnTo>
                    <a:pt x="669" y="1562"/>
                  </a:lnTo>
                  <a:lnTo>
                    <a:pt x="661" y="1571"/>
                  </a:lnTo>
                  <a:lnTo>
                    <a:pt x="661" y="1617"/>
                  </a:lnTo>
                  <a:lnTo>
                    <a:pt x="576" y="1617"/>
                  </a:lnTo>
                  <a:lnTo>
                    <a:pt x="568" y="1626"/>
                  </a:lnTo>
                  <a:lnTo>
                    <a:pt x="568" y="1630"/>
                  </a:lnTo>
                  <a:lnTo>
                    <a:pt x="576" y="1638"/>
                  </a:lnTo>
                  <a:lnTo>
                    <a:pt x="585" y="1638"/>
                  </a:lnTo>
                  <a:lnTo>
                    <a:pt x="585" y="1676"/>
                  </a:lnTo>
                  <a:lnTo>
                    <a:pt x="593" y="1676"/>
                  </a:lnTo>
                  <a:lnTo>
                    <a:pt x="614" y="1698"/>
                  </a:lnTo>
                  <a:lnTo>
                    <a:pt x="606" y="1706"/>
                  </a:lnTo>
                  <a:lnTo>
                    <a:pt x="606" y="1731"/>
                  </a:lnTo>
                  <a:lnTo>
                    <a:pt x="585" y="1731"/>
                  </a:lnTo>
                  <a:lnTo>
                    <a:pt x="585" y="1736"/>
                  </a:lnTo>
                  <a:lnTo>
                    <a:pt x="576" y="1744"/>
                  </a:lnTo>
                  <a:lnTo>
                    <a:pt x="576" y="1753"/>
                  </a:lnTo>
                  <a:lnTo>
                    <a:pt x="585" y="1753"/>
                  </a:lnTo>
                  <a:lnTo>
                    <a:pt x="593" y="1761"/>
                  </a:lnTo>
                  <a:lnTo>
                    <a:pt x="593" y="1770"/>
                  </a:lnTo>
                  <a:lnTo>
                    <a:pt x="585" y="1774"/>
                  </a:lnTo>
                  <a:lnTo>
                    <a:pt x="585" y="1782"/>
                  </a:lnTo>
                  <a:lnTo>
                    <a:pt x="568" y="1799"/>
                  </a:lnTo>
                  <a:lnTo>
                    <a:pt x="546" y="1799"/>
                  </a:lnTo>
                  <a:lnTo>
                    <a:pt x="538" y="1803"/>
                  </a:lnTo>
                  <a:lnTo>
                    <a:pt x="538" y="1812"/>
                  </a:lnTo>
                  <a:lnTo>
                    <a:pt x="530" y="1820"/>
                  </a:lnTo>
                  <a:lnTo>
                    <a:pt x="576" y="1867"/>
                  </a:lnTo>
                  <a:lnTo>
                    <a:pt x="576" y="1875"/>
                  </a:lnTo>
                  <a:lnTo>
                    <a:pt x="597" y="1897"/>
                  </a:lnTo>
                  <a:lnTo>
                    <a:pt x="597" y="1909"/>
                  </a:lnTo>
                  <a:lnTo>
                    <a:pt x="593" y="1909"/>
                  </a:lnTo>
                  <a:lnTo>
                    <a:pt x="585" y="1918"/>
                  </a:lnTo>
                  <a:lnTo>
                    <a:pt x="576" y="1918"/>
                  </a:lnTo>
                  <a:lnTo>
                    <a:pt x="568" y="1926"/>
                  </a:lnTo>
                  <a:lnTo>
                    <a:pt x="530" y="1926"/>
                  </a:lnTo>
                  <a:lnTo>
                    <a:pt x="525" y="1918"/>
                  </a:lnTo>
                  <a:lnTo>
                    <a:pt x="517" y="1918"/>
                  </a:lnTo>
                  <a:lnTo>
                    <a:pt x="500" y="1905"/>
                  </a:lnTo>
                  <a:lnTo>
                    <a:pt x="500" y="1888"/>
                  </a:lnTo>
                  <a:lnTo>
                    <a:pt x="491" y="1880"/>
                  </a:lnTo>
                  <a:lnTo>
                    <a:pt x="491" y="1867"/>
                  </a:lnTo>
                  <a:lnTo>
                    <a:pt x="487" y="1858"/>
                  </a:lnTo>
                  <a:lnTo>
                    <a:pt x="487" y="1850"/>
                  </a:lnTo>
                  <a:lnTo>
                    <a:pt x="470" y="1837"/>
                  </a:lnTo>
                  <a:lnTo>
                    <a:pt x="441" y="1837"/>
                  </a:lnTo>
                  <a:lnTo>
                    <a:pt x="415" y="1858"/>
                  </a:lnTo>
                  <a:lnTo>
                    <a:pt x="415" y="1875"/>
                  </a:lnTo>
                  <a:lnTo>
                    <a:pt x="411" y="1880"/>
                  </a:lnTo>
                  <a:lnTo>
                    <a:pt x="411" y="1897"/>
                  </a:lnTo>
                  <a:lnTo>
                    <a:pt x="403" y="1905"/>
                  </a:lnTo>
                  <a:lnTo>
                    <a:pt x="403" y="1909"/>
                  </a:lnTo>
                  <a:lnTo>
                    <a:pt x="394" y="1909"/>
                  </a:lnTo>
                  <a:lnTo>
                    <a:pt x="377" y="1926"/>
                  </a:lnTo>
                  <a:lnTo>
                    <a:pt x="373" y="1926"/>
                  </a:lnTo>
                  <a:lnTo>
                    <a:pt x="364" y="1918"/>
                  </a:lnTo>
                  <a:lnTo>
                    <a:pt x="356" y="1918"/>
                  </a:lnTo>
                  <a:lnTo>
                    <a:pt x="348" y="1918"/>
                  </a:lnTo>
                  <a:lnTo>
                    <a:pt x="335" y="1905"/>
                  </a:lnTo>
                  <a:lnTo>
                    <a:pt x="335" y="1897"/>
                  </a:lnTo>
                  <a:lnTo>
                    <a:pt x="326" y="1888"/>
                  </a:lnTo>
                  <a:lnTo>
                    <a:pt x="326" y="1875"/>
                  </a:lnTo>
                  <a:lnTo>
                    <a:pt x="318" y="1867"/>
                  </a:lnTo>
                  <a:lnTo>
                    <a:pt x="318" y="1842"/>
                  </a:lnTo>
                  <a:lnTo>
                    <a:pt x="314" y="1837"/>
                  </a:lnTo>
                  <a:lnTo>
                    <a:pt x="314" y="1829"/>
                  </a:lnTo>
                  <a:lnTo>
                    <a:pt x="305" y="1820"/>
                  </a:lnTo>
                  <a:lnTo>
                    <a:pt x="305" y="1812"/>
                  </a:lnTo>
                  <a:lnTo>
                    <a:pt x="297" y="1803"/>
                  </a:lnTo>
                  <a:lnTo>
                    <a:pt x="297" y="1799"/>
                  </a:lnTo>
                  <a:lnTo>
                    <a:pt x="242" y="1744"/>
                  </a:lnTo>
                  <a:lnTo>
                    <a:pt x="238" y="1744"/>
                  </a:lnTo>
                  <a:lnTo>
                    <a:pt x="221" y="1731"/>
                  </a:lnTo>
                  <a:lnTo>
                    <a:pt x="212" y="1731"/>
                  </a:lnTo>
                  <a:lnTo>
                    <a:pt x="191" y="1706"/>
                  </a:lnTo>
                  <a:lnTo>
                    <a:pt x="182" y="1706"/>
                  </a:lnTo>
                  <a:lnTo>
                    <a:pt x="174" y="1698"/>
                  </a:lnTo>
                  <a:lnTo>
                    <a:pt x="170" y="1698"/>
                  </a:lnTo>
                  <a:lnTo>
                    <a:pt x="161" y="1693"/>
                  </a:lnTo>
                  <a:lnTo>
                    <a:pt x="123" y="1693"/>
                  </a:lnTo>
                  <a:lnTo>
                    <a:pt x="115" y="1685"/>
                  </a:lnTo>
                  <a:lnTo>
                    <a:pt x="98" y="1685"/>
                  </a:lnTo>
                  <a:lnTo>
                    <a:pt x="55" y="1638"/>
                  </a:lnTo>
                  <a:lnTo>
                    <a:pt x="55" y="1630"/>
                  </a:lnTo>
                  <a:lnTo>
                    <a:pt x="39" y="1617"/>
                  </a:lnTo>
                  <a:lnTo>
                    <a:pt x="39" y="1609"/>
                  </a:lnTo>
                  <a:lnTo>
                    <a:pt x="30" y="1600"/>
                  </a:lnTo>
                  <a:lnTo>
                    <a:pt x="30" y="1592"/>
                  </a:lnTo>
                  <a:lnTo>
                    <a:pt x="22" y="1588"/>
                  </a:lnTo>
                  <a:lnTo>
                    <a:pt x="22" y="1579"/>
                  </a:lnTo>
                  <a:lnTo>
                    <a:pt x="17" y="1571"/>
                  </a:lnTo>
                  <a:lnTo>
                    <a:pt x="17" y="1562"/>
                  </a:lnTo>
                  <a:lnTo>
                    <a:pt x="9" y="1558"/>
                  </a:lnTo>
                  <a:lnTo>
                    <a:pt x="9" y="1533"/>
                  </a:lnTo>
                  <a:lnTo>
                    <a:pt x="0" y="1528"/>
                  </a:lnTo>
                  <a:lnTo>
                    <a:pt x="0" y="1494"/>
                  </a:lnTo>
                  <a:lnTo>
                    <a:pt x="17" y="1482"/>
                  </a:lnTo>
                  <a:lnTo>
                    <a:pt x="17" y="1465"/>
                  </a:lnTo>
                  <a:lnTo>
                    <a:pt x="22" y="1456"/>
                  </a:lnTo>
                  <a:lnTo>
                    <a:pt x="17" y="1452"/>
                  </a:lnTo>
                  <a:lnTo>
                    <a:pt x="17" y="1397"/>
                  </a:lnTo>
                  <a:lnTo>
                    <a:pt x="9" y="1389"/>
                  </a:lnTo>
                  <a:lnTo>
                    <a:pt x="9" y="1346"/>
                  </a:lnTo>
                  <a:lnTo>
                    <a:pt x="0" y="1338"/>
                  </a:lnTo>
                  <a:lnTo>
                    <a:pt x="0" y="1291"/>
                  </a:lnTo>
                  <a:lnTo>
                    <a:pt x="17" y="1279"/>
                  </a:lnTo>
                  <a:lnTo>
                    <a:pt x="17" y="1270"/>
                  </a:lnTo>
                  <a:lnTo>
                    <a:pt x="89" y="1194"/>
                  </a:lnTo>
                  <a:lnTo>
                    <a:pt x="89" y="1185"/>
                  </a:lnTo>
                  <a:lnTo>
                    <a:pt x="106" y="1173"/>
                  </a:lnTo>
                  <a:lnTo>
                    <a:pt x="106" y="1164"/>
                  </a:lnTo>
                  <a:lnTo>
                    <a:pt x="136" y="1135"/>
                  </a:lnTo>
                  <a:lnTo>
                    <a:pt x="136" y="1126"/>
                  </a:lnTo>
                  <a:lnTo>
                    <a:pt x="144" y="1118"/>
                  </a:lnTo>
                  <a:lnTo>
                    <a:pt x="144" y="1088"/>
                  </a:lnTo>
                  <a:lnTo>
                    <a:pt x="153" y="1080"/>
                  </a:lnTo>
                  <a:lnTo>
                    <a:pt x="153" y="1058"/>
                  </a:lnTo>
                  <a:lnTo>
                    <a:pt x="144" y="1050"/>
                  </a:lnTo>
                  <a:lnTo>
                    <a:pt x="144" y="1042"/>
                  </a:lnTo>
                  <a:lnTo>
                    <a:pt x="136" y="1033"/>
                  </a:lnTo>
                  <a:lnTo>
                    <a:pt x="136" y="1020"/>
                  </a:lnTo>
                  <a:lnTo>
                    <a:pt x="132" y="1012"/>
                  </a:lnTo>
                  <a:lnTo>
                    <a:pt x="132" y="1003"/>
                  </a:lnTo>
                  <a:lnTo>
                    <a:pt x="123" y="999"/>
                  </a:lnTo>
                  <a:lnTo>
                    <a:pt x="123" y="991"/>
                  </a:lnTo>
                  <a:lnTo>
                    <a:pt x="115" y="982"/>
                  </a:lnTo>
                  <a:lnTo>
                    <a:pt x="115" y="974"/>
                  </a:lnTo>
                  <a:lnTo>
                    <a:pt x="64" y="923"/>
                  </a:lnTo>
                  <a:lnTo>
                    <a:pt x="64" y="868"/>
                  </a:lnTo>
                  <a:lnTo>
                    <a:pt x="68" y="864"/>
                  </a:lnTo>
                  <a:lnTo>
                    <a:pt x="68" y="855"/>
                  </a:lnTo>
                  <a:lnTo>
                    <a:pt x="89" y="830"/>
                  </a:lnTo>
                  <a:lnTo>
                    <a:pt x="98" y="830"/>
                  </a:lnTo>
                  <a:lnTo>
                    <a:pt x="106" y="826"/>
                  </a:lnTo>
                  <a:lnTo>
                    <a:pt x="115" y="826"/>
                  </a:lnTo>
                  <a:lnTo>
                    <a:pt x="123" y="817"/>
                  </a:lnTo>
                  <a:lnTo>
                    <a:pt x="132" y="817"/>
                  </a:lnTo>
                  <a:lnTo>
                    <a:pt x="170" y="779"/>
                  </a:lnTo>
                  <a:lnTo>
                    <a:pt x="170" y="771"/>
                  </a:lnTo>
                  <a:lnTo>
                    <a:pt x="174" y="762"/>
                  </a:lnTo>
                  <a:lnTo>
                    <a:pt x="174" y="758"/>
                  </a:lnTo>
                  <a:lnTo>
                    <a:pt x="182" y="749"/>
                  </a:lnTo>
                  <a:lnTo>
                    <a:pt x="182" y="741"/>
                  </a:lnTo>
                  <a:lnTo>
                    <a:pt x="191" y="733"/>
                  </a:lnTo>
                  <a:lnTo>
                    <a:pt x="191" y="724"/>
                  </a:lnTo>
                  <a:lnTo>
                    <a:pt x="199" y="720"/>
                  </a:lnTo>
                  <a:lnTo>
                    <a:pt x="199" y="703"/>
                  </a:lnTo>
                  <a:lnTo>
                    <a:pt x="204" y="694"/>
                  </a:lnTo>
                  <a:lnTo>
                    <a:pt x="204" y="665"/>
                  </a:lnTo>
                  <a:lnTo>
                    <a:pt x="212" y="656"/>
                  </a:lnTo>
                  <a:lnTo>
                    <a:pt x="212" y="614"/>
                  </a:lnTo>
                  <a:lnTo>
                    <a:pt x="221" y="606"/>
                  </a:lnTo>
                  <a:lnTo>
                    <a:pt x="221" y="597"/>
                  </a:lnTo>
                  <a:lnTo>
                    <a:pt x="238" y="580"/>
                  </a:lnTo>
                  <a:lnTo>
                    <a:pt x="238" y="559"/>
                  </a:lnTo>
                  <a:lnTo>
                    <a:pt x="221" y="546"/>
                  </a:lnTo>
                  <a:lnTo>
                    <a:pt x="221" y="538"/>
                  </a:lnTo>
                  <a:lnTo>
                    <a:pt x="204" y="521"/>
                  </a:lnTo>
                  <a:lnTo>
                    <a:pt x="199" y="521"/>
                  </a:lnTo>
                  <a:lnTo>
                    <a:pt x="191" y="517"/>
                  </a:lnTo>
                  <a:lnTo>
                    <a:pt x="191" y="508"/>
                  </a:lnTo>
                  <a:lnTo>
                    <a:pt x="182" y="500"/>
                  </a:lnTo>
                  <a:lnTo>
                    <a:pt x="182" y="483"/>
                  </a:lnTo>
                  <a:lnTo>
                    <a:pt x="174" y="474"/>
                  </a:lnTo>
                  <a:lnTo>
                    <a:pt x="174" y="470"/>
                  </a:lnTo>
                  <a:lnTo>
                    <a:pt x="170" y="462"/>
                  </a:lnTo>
                  <a:lnTo>
                    <a:pt x="170" y="432"/>
                  </a:lnTo>
                  <a:lnTo>
                    <a:pt x="144" y="411"/>
                  </a:lnTo>
                  <a:lnTo>
                    <a:pt x="144" y="402"/>
                  </a:lnTo>
                  <a:lnTo>
                    <a:pt x="132" y="385"/>
                  </a:lnTo>
                  <a:lnTo>
                    <a:pt x="132" y="377"/>
                  </a:lnTo>
                  <a:lnTo>
                    <a:pt x="153" y="356"/>
                  </a:lnTo>
                  <a:lnTo>
                    <a:pt x="161" y="356"/>
                  </a:lnTo>
                  <a:lnTo>
                    <a:pt x="170" y="347"/>
                  </a:lnTo>
                  <a:lnTo>
                    <a:pt x="191" y="373"/>
                  </a:lnTo>
                  <a:lnTo>
                    <a:pt x="204" y="373"/>
                  </a:lnTo>
                  <a:lnTo>
                    <a:pt x="204" y="364"/>
                  </a:lnTo>
                  <a:lnTo>
                    <a:pt x="238" y="330"/>
                  </a:lnTo>
                  <a:lnTo>
                    <a:pt x="250" y="330"/>
                  </a:lnTo>
                  <a:lnTo>
                    <a:pt x="280" y="305"/>
                  </a:lnTo>
                  <a:lnTo>
                    <a:pt x="280" y="288"/>
                  </a:lnTo>
                  <a:lnTo>
                    <a:pt x="267" y="271"/>
                  </a:lnTo>
                  <a:lnTo>
                    <a:pt x="267" y="267"/>
                  </a:lnTo>
                  <a:lnTo>
                    <a:pt x="271" y="258"/>
                  </a:lnTo>
                  <a:lnTo>
                    <a:pt x="271" y="250"/>
                  </a:lnTo>
                  <a:lnTo>
                    <a:pt x="280" y="242"/>
                  </a:lnTo>
                  <a:lnTo>
                    <a:pt x="280" y="233"/>
                  </a:lnTo>
                  <a:lnTo>
                    <a:pt x="259" y="233"/>
                  </a:lnTo>
                  <a:lnTo>
                    <a:pt x="250" y="229"/>
                  </a:lnTo>
                  <a:lnTo>
                    <a:pt x="242" y="229"/>
                  </a:lnTo>
                  <a:lnTo>
                    <a:pt x="242" y="203"/>
                  </a:lnTo>
                  <a:lnTo>
                    <a:pt x="221" y="182"/>
                  </a:lnTo>
                  <a:lnTo>
                    <a:pt x="221" y="165"/>
                  </a:lnTo>
                  <a:lnTo>
                    <a:pt x="238" y="153"/>
                  </a:lnTo>
                  <a:lnTo>
                    <a:pt x="238" y="144"/>
                  </a:lnTo>
                  <a:lnTo>
                    <a:pt x="229" y="136"/>
                  </a:lnTo>
                  <a:lnTo>
                    <a:pt x="229" y="123"/>
                  </a:lnTo>
                  <a:lnTo>
                    <a:pt x="242" y="123"/>
                  </a:lnTo>
                  <a:lnTo>
                    <a:pt x="250" y="115"/>
                  </a:lnTo>
                  <a:lnTo>
                    <a:pt x="280" y="115"/>
                  </a:lnTo>
                  <a:lnTo>
                    <a:pt x="288" y="106"/>
                  </a:lnTo>
                  <a:lnTo>
                    <a:pt x="314" y="106"/>
                  </a:lnTo>
                  <a:lnTo>
                    <a:pt x="318" y="98"/>
                  </a:lnTo>
                  <a:lnTo>
                    <a:pt x="356" y="98"/>
                  </a:lnTo>
                  <a:lnTo>
                    <a:pt x="364" y="93"/>
                  </a:lnTo>
                  <a:lnTo>
                    <a:pt x="373" y="93"/>
                  </a:lnTo>
                  <a:lnTo>
                    <a:pt x="377" y="98"/>
                  </a:lnTo>
                  <a:lnTo>
                    <a:pt x="403" y="98"/>
                  </a:lnTo>
                  <a:lnTo>
                    <a:pt x="411" y="93"/>
                  </a:lnTo>
                  <a:lnTo>
                    <a:pt x="453" y="93"/>
                  </a:lnTo>
                  <a:lnTo>
                    <a:pt x="462" y="85"/>
                  </a:lnTo>
                  <a:lnTo>
                    <a:pt x="470" y="85"/>
                  </a:lnTo>
                  <a:lnTo>
                    <a:pt x="479" y="76"/>
                  </a:lnTo>
                  <a:lnTo>
                    <a:pt x="487" y="76"/>
                  </a:lnTo>
                  <a:lnTo>
                    <a:pt x="491" y="68"/>
                  </a:lnTo>
                  <a:lnTo>
                    <a:pt x="508" y="68"/>
                  </a:lnTo>
                  <a:lnTo>
                    <a:pt x="517" y="60"/>
                  </a:lnTo>
                  <a:lnTo>
                    <a:pt x="530" y="60"/>
                  </a:lnTo>
                  <a:lnTo>
                    <a:pt x="538" y="55"/>
                  </a:lnTo>
                  <a:lnTo>
                    <a:pt x="555" y="55"/>
                  </a:lnTo>
                  <a:lnTo>
                    <a:pt x="559" y="47"/>
                  </a:lnTo>
                  <a:lnTo>
                    <a:pt x="568" y="47"/>
                  </a:lnTo>
                  <a:lnTo>
                    <a:pt x="576" y="55"/>
                  </a:lnTo>
                  <a:lnTo>
                    <a:pt x="585" y="47"/>
                  </a:lnTo>
                  <a:lnTo>
                    <a:pt x="631" y="47"/>
                  </a:lnTo>
                  <a:lnTo>
                    <a:pt x="631" y="30"/>
                  </a:lnTo>
                  <a:lnTo>
                    <a:pt x="644" y="30"/>
                  </a:lnTo>
                  <a:lnTo>
                    <a:pt x="652" y="21"/>
                  </a:lnTo>
                  <a:lnTo>
                    <a:pt x="661" y="21"/>
                  </a:lnTo>
                  <a:lnTo>
                    <a:pt x="673" y="9"/>
                  </a:lnTo>
                  <a:lnTo>
                    <a:pt x="682" y="9"/>
                  </a:lnTo>
                  <a:lnTo>
                    <a:pt x="690" y="0"/>
                  </a:lnTo>
                  <a:lnTo>
                    <a:pt x="703" y="0"/>
                  </a:lnTo>
                  <a:lnTo>
                    <a:pt x="712" y="9"/>
                  </a:lnTo>
                  <a:lnTo>
                    <a:pt x="737" y="9"/>
                  </a:lnTo>
                  <a:lnTo>
                    <a:pt x="737" y="21"/>
                  </a:lnTo>
                  <a:lnTo>
                    <a:pt x="750" y="21"/>
                  </a:lnTo>
                  <a:lnTo>
                    <a:pt x="767" y="9"/>
                  </a:lnTo>
                  <a:lnTo>
                    <a:pt x="775" y="17"/>
                  </a:lnTo>
                  <a:lnTo>
                    <a:pt x="805" y="17"/>
                  </a:lnTo>
                  <a:lnTo>
                    <a:pt x="809" y="21"/>
                  </a:lnTo>
                  <a:lnTo>
                    <a:pt x="864" y="21"/>
                  </a:lnTo>
                  <a:lnTo>
                    <a:pt x="872" y="30"/>
                  </a:lnTo>
                  <a:lnTo>
                    <a:pt x="902" y="30"/>
                  </a:lnTo>
                  <a:lnTo>
                    <a:pt x="911" y="38"/>
                  </a:lnTo>
                  <a:lnTo>
                    <a:pt x="966" y="38"/>
                  </a:lnTo>
                  <a:lnTo>
                    <a:pt x="970" y="47"/>
                  </a:lnTo>
                  <a:lnTo>
                    <a:pt x="991" y="47"/>
                  </a:lnTo>
                  <a:lnTo>
                    <a:pt x="999" y="55"/>
                  </a:lnTo>
                  <a:lnTo>
                    <a:pt x="1038" y="55"/>
                  </a:lnTo>
                  <a:lnTo>
                    <a:pt x="1054" y="68"/>
                  </a:lnTo>
                  <a:lnTo>
                    <a:pt x="1054" y="76"/>
                  </a:lnTo>
                  <a:lnTo>
                    <a:pt x="1046" y="85"/>
                  </a:lnTo>
                  <a:lnTo>
                    <a:pt x="1046" y="98"/>
                  </a:lnTo>
                  <a:lnTo>
                    <a:pt x="1038" y="106"/>
                  </a:lnTo>
                  <a:lnTo>
                    <a:pt x="1038" y="123"/>
                  </a:lnTo>
                  <a:lnTo>
                    <a:pt x="1029" y="127"/>
                  </a:lnTo>
                  <a:lnTo>
                    <a:pt x="1029" y="136"/>
                  </a:lnTo>
                  <a:lnTo>
                    <a:pt x="1025" y="144"/>
                  </a:lnTo>
                  <a:lnTo>
                    <a:pt x="1025" y="161"/>
                  </a:lnTo>
                  <a:lnTo>
                    <a:pt x="1029" y="165"/>
                  </a:lnTo>
                  <a:lnTo>
                    <a:pt x="1029" y="174"/>
                  </a:lnTo>
                  <a:lnTo>
                    <a:pt x="1046" y="191"/>
                  </a:lnTo>
                  <a:lnTo>
                    <a:pt x="1046" y="203"/>
                  </a:lnTo>
                  <a:lnTo>
                    <a:pt x="1054" y="212"/>
                  </a:lnTo>
                  <a:lnTo>
                    <a:pt x="1054" y="220"/>
                  </a:lnTo>
                  <a:lnTo>
                    <a:pt x="1063" y="229"/>
                  </a:lnTo>
                  <a:lnTo>
                    <a:pt x="1063" y="233"/>
                  </a:lnTo>
                  <a:lnTo>
                    <a:pt x="1067" y="242"/>
                  </a:lnTo>
                  <a:lnTo>
                    <a:pt x="1076" y="242"/>
                  </a:lnTo>
                  <a:lnTo>
                    <a:pt x="1084" y="233"/>
                  </a:lnTo>
                  <a:lnTo>
                    <a:pt x="1097" y="233"/>
                  </a:lnTo>
                  <a:lnTo>
                    <a:pt x="1105" y="229"/>
                  </a:lnTo>
                  <a:lnTo>
                    <a:pt x="1122" y="229"/>
                  </a:lnTo>
                  <a:lnTo>
                    <a:pt x="1122" y="233"/>
                  </a:lnTo>
                  <a:lnTo>
                    <a:pt x="1131" y="242"/>
                  </a:lnTo>
                  <a:lnTo>
                    <a:pt x="1131" y="250"/>
                  </a:lnTo>
                  <a:lnTo>
                    <a:pt x="1143" y="250"/>
                  </a:lnTo>
                  <a:lnTo>
                    <a:pt x="1152" y="242"/>
                  </a:lnTo>
                  <a:lnTo>
                    <a:pt x="1173" y="242"/>
                  </a:lnTo>
                  <a:lnTo>
                    <a:pt x="1173" y="267"/>
                  </a:lnTo>
                  <a:lnTo>
                    <a:pt x="1181" y="271"/>
                  </a:lnTo>
                  <a:lnTo>
                    <a:pt x="1181" y="288"/>
                  </a:lnTo>
                  <a:lnTo>
                    <a:pt x="1198" y="305"/>
                  </a:lnTo>
                  <a:lnTo>
                    <a:pt x="1220" y="305"/>
                  </a:lnTo>
                  <a:lnTo>
                    <a:pt x="1220" y="326"/>
                  </a:lnTo>
                  <a:lnTo>
                    <a:pt x="1228" y="330"/>
                  </a:lnTo>
                  <a:lnTo>
                    <a:pt x="1228" y="356"/>
                  </a:lnTo>
                  <a:lnTo>
                    <a:pt x="1220" y="364"/>
                  </a:lnTo>
                  <a:lnTo>
                    <a:pt x="1220" y="373"/>
                  </a:lnTo>
                  <a:lnTo>
                    <a:pt x="1228" y="377"/>
                  </a:lnTo>
                  <a:lnTo>
                    <a:pt x="1236" y="377"/>
                  </a:lnTo>
                  <a:lnTo>
                    <a:pt x="1245" y="373"/>
                  </a:lnTo>
                  <a:lnTo>
                    <a:pt x="1258" y="373"/>
                  </a:lnTo>
                  <a:lnTo>
                    <a:pt x="1258" y="470"/>
                  </a:lnTo>
                  <a:lnTo>
                    <a:pt x="1249" y="474"/>
                  </a:lnTo>
                  <a:lnTo>
                    <a:pt x="1245" y="474"/>
                  </a:lnTo>
                  <a:lnTo>
                    <a:pt x="1236" y="470"/>
                  </a:lnTo>
                  <a:lnTo>
                    <a:pt x="1228" y="470"/>
                  </a:lnTo>
                  <a:lnTo>
                    <a:pt x="1220" y="462"/>
                  </a:lnTo>
                  <a:lnTo>
                    <a:pt x="1211" y="462"/>
                  </a:lnTo>
                  <a:lnTo>
                    <a:pt x="1207" y="453"/>
                  </a:lnTo>
                  <a:lnTo>
                    <a:pt x="1198" y="453"/>
                  </a:lnTo>
                  <a:lnTo>
                    <a:pt x="1181" y="440"/>
                  </a:lnTo>
                  <a:lnTo>
                    <a:pt x="1173" y="440"/>
                  </a:lnTo>
                  <a:lnTo>
                    <a:pt x="1169" y="445"/>
                  </a:lnTo>
                  <a:lnTo>
                    <a:pt x="1160" y="445"/>
                  </a:lnTo>
                  <a:lnTo>
                    <a:pt x="1152" y="453"/>
                  </a:lnTo>
                  <a:lnTo>
                    <a:pt x="1143" y="453"/>
                  </a:lnTo>
                  <a:lnTo>
                    <a:pt x="1139" y="462"/>
                  </a:lnTo>
                  <a:lnTo>
                    <a:pt x="1131" y="462"/>
                  </a:lnTo>
                  <a:lnTo>
                    <a:pt x="1122" y="470"/>
                  </a:lnTo>
                  <a:lnTo>
                    <a:pt x="1114" y="462"/>
                  </a:lnTo>
                  <a:lnTo>
                    <a:pt x="1105" y="462"/>
                  </a:lnTo>
                  <a:lnTo>
                    <a:pt x="1097" y="453"/>
                  </a:lnTo>
                  <a:lnTo>
                    <a:pt x="1093" y="462"/>
                  </a:lnTo>
                  <a:lnTo>
                    <a:pt x="1093" y="483"/>
                  </a:lnTo>
                  <a:lnTo>
                    <a:pt x="1097" y="491"/>
                  </a:lnTo>
                  <a:lnTo>
                    <a:pt x="1097" y="500"/>
                  </a:lnTo>
                  <a:lnTo>
                    <a:pt x="1105" y="508"/>
                  </a:lnTo>
                  <a:lnTo>
                    <a:pt x="1105" y="517"/>
                  </a:lnTo>
                  <a:lnTo>
                    <a:pt x="1143" y="551"/>
                  </a:lnTo>
                  <a:lnTo>
                    <a:pt x="1152" y="551"/>
                  </a:lnTo>
                  <a:lnTo>
                    <a:pt x="1160" y="559"/>
                  </a:lnTo>
                  <a:lnTo>
                    <a:pt x="1160" y="576"/>
                  </a:lnTo>
                  <a:lnTo>
                    <a:pt x="1143" y="576"/>
                  </a:lnTo>
                  <a:lnTo>
                    <a:pt x="1143" y="580"/>
                  </a:lnTo>
                  <a:lnTo>
                    <a:pt x="1152" y="589"/>
                  </a:lnTo>
                  <a:lnTo>
                    <a:pt x="1152" y="614"/>
                  </a:lnTo>
                  <a:lnTo>
                    <a:pt x="1160" y="618"/>
                  </a:lnTo>
                  <a:lnTo>
                    <a:pt x="1160" y="644"/>
                  </a:lnTo>
                  <a:lnTo>
                    <a:pt x="1169" y="652"/>
                  </a:lnTo>
                  <a:lnTo>
                    <a:pt x="1169" y="682"/>
                  </a:lnTo>
                  <a:lnTo>
                    <a:pt x="1173" y="686"/>
                  </a:lnTo>
                  <a:lnTo>
                    <a:pt x="1173" y="703"/>
                  </a:lnTo>
                  <a:lnTo>
                    <a:pt x="1181" y="711"/>
                  </a:lnTo>
                  <a:lnTo>
                    <a:pt x="1181" y="733"/>
                  </a:lnTo>
                  <a:lnTo>
                    <a:pt x="1190" y="741"/>
                  </a:lnTo>
                  <a:lnTo>
                    <a:pt x="1190" y="762"/>
                  </a:lnTo>
                  <a:lnTo>
                    <a:pt x="1198" y="771"/>
                  </a:lnTo>
                  <a:lnTo>
                    <a:pt x="1198" y="788"/>
                  </a:lnTo>
                  <a:lnTo>
                    <a:pt x="1207" y="792"/>
                  </a:lnTo>
                  <a:lnTo>
                    <a:pt x="1207" y="826"/>
                  </a:lnTo>
                  <a:lnTo>
                    <a:pt x="1198" y="830"/>
                  </a:lnTo>
                  <a:lnTo>
                    <a:pt x="1190" y="830"/>
                  </a:lnTo>
                  <a:lnTo>
                    <a:pt x="1181" y="826"/>
                  </a:lnTo>
                  <a:lnTo>
                    <a:pt x="1173" y="826"/>
                  </a:lnTo>
                  <a:lnTo>
                    <a:pt x="1173" y="847"/>
                  </a:lnTo>
                  <a:lnTo>
                    <a:pt x="1152" y="847"/>
                  </a:lnTo>
                  <a:lnTo>
                    <a:pt x="1143" y="855"/>
                  </a:lnTo>
                  <a:lnTo>
                    <a:pt x="1131" y="855"/>
                  </a:lnTo>
                  <a:lnTo>
                    <a:pt x="1122" y="847"/>
                  </a:lnTo>
                  <a:lnTo>
                    <a:pt x="1093" y="847"/>
                  </a:lnTo>
                  <a:lnTo>
                    <a:pt x="1084" y="855"/>
                  </a:lnTo>
                  <a:lnTo>
                    <a:pt x="1084" y="864"/>
                  </a:lnTo>
                  <a:lnTo>
                    <a:pt x="1067" y="876"/>
                  </a:lnTo>
                  <a:lnTo>
                    <a:pt x="1067" y="893"/>
                  </a:lnTo>
                  <a:lnTo>
                    <a:pt x="1063" y="898"/>
                  </a:lnTo>
                  <a:lnTo>
                    <a:pt x="1063" y="923"/>
                  </a:lnTo>
                  <a:lnTo>
                    <a:pt x="1054" y="931"/>
                  </a:lnTo>
                  <a:lnTo>
                    <a:pt x="1054" y="944"/>
                  </a:lnTo>
                  <a:lnTo>
                    <a:pt x="1063" y="953"/>
                  </a:lnTo>
                  <a:lnTo>
                    <a:pt x="1063" y="970"/>
                  </a:lnTo>
                  <a:lnTo>
                    <a:pt x="1067" y="974"/>
                  </a:lnTo>
                  <a:lnTo>
                    <a:pt x="1067" y="982"/>
                  </a:lnTo>
                  <a:lnTo>
                    <a:pt x="1084" y="999"/>
                  </a:lnTo>
                  <a:lnTo>
                    <a:pt x="1084" y="1012"/>
                  </a:lnTo>
                  <a:lnTo>
                    <a:pt x="1097" y="1029"/>
                  </a:lnTo>
                  <a:lnTo>
                    <a:pt x="1097" y="1042"/>
                  </a:lnTo>
                  <a:lnTo>
                    <a:pt x="1093" y="1050"/>
                  </a:lnTo>
                  <a:lnTo>
                    <a:pt x="1093" y="1088"/>
                  </a:lnTo>
                  <a:lnTo>
                    <a:pt x="1076" y="1088"/>
                  </a:lnTo>
                  <a:lnTo>
                    <a:pt x="1067" y="1080"/>
                  </a:lnTo>
                  <a:lnTo>
                    <a:pt x="1046" y="1080"/>
                  </a:lnTo>
                  <a:lnTo>
                    <a:pt x="1029" y="1097"/>
                  </a:lnTo>
                  <a:lnTo>
                    <a:pt x="1029" y="1126"/>
                  </a:lnTo>
                  <a:lnTo>
                    <a:pt x="1038" y="1126"/>
                  </a:lnTo>
                  <a:lnTo>
                    <a:pt x="1063" y="1147"/>
                  </a:lnTo>
                  <a:lnTo>
                    <a:pt x="1063" y="1177"/>
                  </a:lnTo>
                  <a:lnTo>
                    <a:pt x="1046" y="1194"/>
                  </a:lnTo>
                  <a:lnTo>
                    <a:pt x="1038" y="1194"/>
                  </a:lnTo>
                  <a:lnTo>
                    <a:pt x="1016" y="1215"/>
                  </a:lnTo>
                  <a:lnTo>
                    <a:pt x="1016" y="1224"/>
                  </a:lnTo>
                  <a:lnTo>
                    <a:pt x="1008" y="1232"/>
                  </a:lnTo>
                  <a:lnTo>
                    <a:pt x="999" y="1232"/>
                  </a:lnTo>
                  <a:lnTo>
                    <a:pt x="966" y="1270"/>
                  </a:lnTo>
                  <a:lnTo>
                    <a:pt x="987" y="1291"/>
                  </a:lnTo>
                  <a:lnTo>
                    <a:pt x="999" y="1279"/>
                  </a:lnTo>
                  <a:lnTo>
                    <a:pt x="1008" y="1279"/>
                  </a:lnTo>
                  <a:lnTo>
                    <a:pt x="1008" y="1270"/>
                  </a:lnTo>
                  <a:lnTo>
                    <a:pt x="1016" y="1262"/>
                  </a:lnTo>
                  <a:lnTo>
                    <a:pt x="1038" y="1283"/>
                  </a:lnTo>
                  <a:lnTo>
                    <a:pt x="1029" y="1291"/>
                  </a:lnTo>
                  <a:lnTo>
                    <a:pt x="1029" y="1308"/>
                  </a:lnTo>
                  <a:lnTo>
                    <a:pt x="1016" y="1321"/>
                  </a:lnTo>
                  <a:lnTo>
                    <a:pt x="1016" y="132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Freeform 82">
              <a:extLst>
                <a:ext uri="{FF2B5EF4-FFF2-40B4-BE49-F238E27FC236}">
                  <a16:creationId xmlns:a16="http://schemas.microsoft.com/office/drawing/2014/main" id="{A54366D2-47E6-4BD6-A8D2-5138CCCBD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3192"/>
              <a:ext cx="149" cy="180"/>
            </a:xfrm>
            <a:custGeom>
              <a:avLst/>
              <a:gdLst>
                <a:gd name="T0" fmla="*/ 487 w 661"/>
                <a:gd name="T1" fmla="*/ 271 h 800"/>
                <a:gd name="T2" fmla="*/ 517 w 661"/>
                <a:gd name="T3" fmla="*/ 296 h 800"/>
                <a:gd name="T4" fmla="*/ 534 w 661"/>
                <a:gd name="T5" fmla="*/ 326 h 800"/>
                <a:gd name="T6" fmla="*/ 576 w 661"/>
                <a:gd name="T7" fmla="*/ 326 h 800"/>
                <a:gd name="T8" fmla="*/ 631 w 661"/>
                <a:gd name="T9" fmla="*/ 338 h 800"/>
                <a:gd name="T10" fmla="*/ 652 w 661"/>
                <a:gd name="T11" fmla="*/ 372 h 800"/>
                <a:gd name="T12" fmla="*/ 652 w 661"/>
                <a:gd name="T13" fmla="*/ 402 h 800"/>
                <a:gd name="T14" fmla="*/ 644 w 661"/>
                <a:gd name="T15" fmla="*/ 440 h 800"/>
                <a:gd name="T16" fmla="*/ 623 w 661"/>
                <a:gd name="T17" fmla="*/ 504 h 800"/>
                <a:gd name="T18" fmla="*/ 610 w 661"/>
                <a:gd name="T19" fmla="*/ 542 h 800"/>
                <a:gd name="T20" fmla="*/ 618 w 661"/>
                <a:gd name="T21" fmla="*/ 588 h 800"/>
                <a:gd name="T22" fmla="*/ 618 w 661"/>
                <a:gd name="T23" fmla="*/ 626 h 800"/>
                <a:gd name="T24" fmla="*/ 585 w 661"/>
                <a:gd name="T25" fmla="*/ 643 h 800"/>
                <a:gd name="T26" fmla="*/ 555 w 661"/>
                <a:gd name="T27" fmla="*/ 656 h 800"/>
                <a:gd name="T28" fmla="*/ 525 w 661"/>
                <a:gd name="T29" fmla="*/ 702 h 800"/>
                <a:gd name="T30" fmla="*/ 508 w 661"/>
                <a:gd name="T31" fmla="*/ 732 h 800"/>
                <a:gd name="T32" fmla="*/ 496 w 661"/>
                <a:gd name="T33" fmla="*/ 762 h 800"/>
                <a:gd name="T34" fmla="*/ 432 w 661"/>
                <a:gd name="T35" fmla="*/ 779 h 800"/>
                <a:gd name="T36" fmla="*/ 411 w 661"/>
                <a:gd name="T37" fmla="*/ 791 h 800"/>
                <a:gd name="T38" fmla="*/ 381 w 661"/>
                <a:gd name="T39" fmla="*/ 800 h 800"/>
                <a:gd name="T40" fmla="*/ 373 w 661"/>
                <a:gd name="T41" fmla="*/ 762 h 800"/>
                <a:gd name="T42" fmla="*/ 352 w 661"/>
                <a:gd name="T43" fmla="*/ 732 h 800"/>
                <a:gd name="T44" fmla="*/ 364 w 661"/>
                <a:gd name="T45" fmla="*/ 711 h 800"/>
                <a:gd name="T46" fmla="*/ 356 w 661"/>
                <a:gd name="T47" fmla="*/ 673 h 800"/>
                <a:gd name="T48" fmla="*/ 288 w 661"/>
                <a:gd name="T49" fmla="*/ 664 h 800"/>
                <a:gd name="T50" fmla="*/ 250 w 661"/>
                <a:gd name="T51" fmla="*/ 635 h 800"/>
                <a:gd name="T52" fmla="*/ 182 w 661"/>
                <a:gd name="T53" fmla="*/ 605 h 800"/>
                <a:gd name="T54" fmla="*/ 153 w 661"/>
                <a:gd name="T55" fmla="*/ 575 h 800"/>
                <a:gd name="T56" fmla="*/ 115 w 661"/>
                <a:gd name="T57" fmla="*/ 567 h 800"/>
                <a:gd name="T58" fmla="*/ 98 w 661"/>
                <a:gd name="T59" fmla="*/ 550 h 800"/>
                <a:gd name="T60" fmla="*/ 55 w 661"/>
                <a:gd name="T61" fmla="*/ 504 h 800"/>
                <a:gd name="T62" fmla="*/ 0 w 661"/>
                <a:gd name="T63" fmla="*/ 461 h 800"/>
                <a:gd name="T64" fmla="*/ 9 w 661"/>
                <a:gd name="T65" fmla="*/ 440 h 800"/>
                <a:gd name="T66" fmla="*/ 30 w 661"/>
                <a:gd name="T67" fmla="*/ 406 h 800"/>
                <a:gd name="T68" fmla="*/ 47 w 661"/>
                <a:gd name="T69" fmla="*/ 385 h 800"/>
                <a:gd name="T70" fmla="*/ 55 w 661"/>
                <a:gd name="T71" fmla="*/ 347 h 800"/>
                <a:gd name="T72" fmla="*/ 85 w 661"/>
                <a:gd name="T73" fmla="*/ 326 h 800"/>
                <a:gd name="T74" fmla="*/ 77 w 661"/>
                <a:gd name="T75" fmla="*/ 279 h 800"/>
                <a:gd name="T76" fmla="*/ 85 w 661"/>
                <a:gd name="T77" fmla="*/ 241 h 800"/>
                <a:gd name="T78" fmla="*/ 98 w 661"/>
                <a:gd name="T79" fmla="*/ 211 h 800"/>
                <a:gd name="T80" fmla="*/ 106 w 661"/>
                <a:gd name="T81" fmla="*/ 182 h 800"/>
                <a:gd name="T82" fmla="*/ 123 w 661"/>
                <a:gd name="T83" fmla="*/ 161 h 800"/>
                <a:gd name="T84" fmla="*/ 153 w 661"/>
                <a:gd name="T85" fmla="*/ 131 h 800"/>
                <a:gd name="T86" fmla="*/ 182 w 661"/>
                <a:gd name="T87" fmla="*/ 123 h 800"/>
                <a:gd name="T88" fmla="*/ 208 w 661"/>
                <a:gd name="T89" fmla="*/ 68 h 800"/>
                <a:gd name="T90" fmla="*/ 250 w 661"/>
                <a:gd name="T91" fmla="*/ 38 h 800"/>
                <a:gd name="T92" fmla="*/ 305 w 661"/>
                <a:gd name="T93" fmla="*/ 0 h 800"/>
                <a:gd name="T94" fmla="*/ 326 w 661"/>
                <a:gd name="T95" fmla="*/ 17 h 800"/>
                <a:gd name="T96" fmla="*/ 343 w 661"/>
                <a:gd name="T97" fmla="*/ 63 h 800"/>
                <a:gd name="T98" fmla="*/ 356 w 661"/>
                <a:gd name="T99" fmla="*/ 106 h 800"/>
                <a:gd name="T100" fmla="*/ 364 w 661"/>
                <a:gd name="T101" fmla="*/ 131 h 800"/>
                <a:gd name="T102" fmla="*/ 390 w 661"/>
                <a:gd name="T103" fmla="*/ 144 h 800"/>
                <a:gd name="T104" fmla="*/ 428 w 661"/>
                <a:gd name="T105" fmla="*/ 228 h 800"/>
                <a:gd name="T106" fmla="*/ 428 w 661"/>
                <a:gd name="T107" fmla="*/ 266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61" h="800">
                  <a:moveTo>
                    <a:pt x="458" y="279"/>
                  </a:moveTo>
                  <a:lnTo>
                    <a:pt x="462" y="271"/>
                  </a:lnTo>
                  <a:lnTo>
                    <a:pt x="487" y="271"/>
                  </a:lnTo>
                  <a:lnTo>
                    <a:pt x="496" y="279"/>
                  </a:lnTo>
                  <a:lnTo>
                    <a:pt x="500" y="279"/>
                  </a:lnTo>
                  <a:lnTo>
                    <a:pt x="517" y="296"/>
                  </a:lnTo>
                  <a:lnTo>
                    <a:pt x="517" y="305"/>
                  </a:lnTo>
                  <a:lnTo>
                    <a:pt x="534" y="317"/>
                  </a:lnTo>
                  <a:lnTo>
                    <a:pt x="534" y="326"/>
                  </a:lnTo>
                  <a:lnTo>
                    <a:pt x="546" y="338"/>
                  </a:lnTo>
                  <a:lnTo>
                    <a:pt x="563" y="338"/>
                  </a:lnTo>
                  <a:lnTo>
                    <a:pt x="576" y="326"/>
                  </a:lnTo>
                  <a:lnTo>
                    <a:pt x="623" y="326"/>
                  </a:lnTo>
                  <a:lnTo>
                    <a:pt x="631" y="334"/>
                  </a:lnTo>
                  <a:lnTo>
                    <a:pt x="631" y="338"/>
                  </a:lnTo>
                  <a:lnTo>
                    <a:pt x="644" y="355"/>
                  </a:lnTo>
                  <a:lnTo>
                    <a:pt x="644" y="364"/>
                  </a:lnTo>
                  <a:lnTo>
                    <a:pt x="652" y="372"/>
                  </a:lnTo>
                  <a:lnTo>
                    <a:pt x="652" y="385"/>
                  </a:lnTo>
                  <a:lnTo>
                    <a:pt x="661" y="393"/>
                  </a:lnTo>
                  <a:lnTo>
                    <a:pt x="652" y="402"/>
                  </a:lnTo>
                  <a:lnTo>
                    <a:pt x="652" y="406"/>
                  </a:lnTo>
                  <a:lnTo>
                    <a:pt x="644" y="415"/>
                  </a:lnTo>
                  <a:lnTo>
                    <a:pt x="644" y="440"/>
                  </a:lnTo>
                  <a:lnTo>
                    <a:pt x="640" y="444"/>
                  </a:lnTo>
                  <a:lnTo>
                    <a:pt x="640" y="491"/>
                  </a:lnTo>
                  <a:lnTo>
                    <a:pt x="623" y="504"/>
                  </a:lnTo>
                  <a:lnTo>
                    <a:pt x="623" y="537"/>
                  </a:lnTo>
                  <a:lnTo>
                    <a:pt x="618" y="537"/>
                  </a:lnTo>
                  <a:lnTo>
                    <a:pt x="610" y="542"/>
                  </a:lnTo>
                  <a:lnTo>
                    <a:pt x="610" y="550"/>
                  </a:lnTo>
                  <a:lnTo>
                    <a:pt x="618" y="559"/>
                  </a:lnTo>
                  <a:lnTo>
                    <a:pt x="618" y="588"/>
                  </a:lnTo>
                  <a:lnTo>
                    <a:pt x="623" y="597"/>
                  </a:lnTo>
                  <a:lnTo>
                    <a:pt x="623" y="618"/>
                  </a:lnTo>
                  <a:lnTo>
                    <a:pt x="618" y="626"/>
                  </a:lnTo>
                  <a:lnTo>
                    <a:pt x="618" y="635"/>
                  </a:lnTo>
                  <a:lnTo>
                    <a:pt x="593" y="635"/>
                  </a:lnTo>
                  <a:lnTo>
                    <a:pt x="585" y="643"/>
                  </a:lnTo>
                  <a:lnTo>
                    <a:pt x="563" y="643"/>
                  </a:lnTo>
                  <a:lnTo>
                    <a:pt x="563" y="647"/>
                  </a:lnTo>
                  <a:lnTo>
                    <a:pt x="555" y="656"/>
                  </a:lnTo>
                  <a:lnTo>
                    <a:pt x="555" y="686"/>
                  </a:lnTo>
                  <a:lnTo>
                    <a:pt x="542" y="686"/>
                  </a:lnTo>
                  <a:lnTo>
                    <a:pt x="525" y="702"/>
                  </a:lnTo>
                  <a:lnTo>
                    <a:pt x="500" y="702"/>
                  </a:lnTo>
                  <a:lnTo>
                    <a:pt x="500" y="724"/>
                  </a:lnTo>
                  <a:lnTo>
                    <a:pt x="508" y="732"/>
                  </a:lnTo>
                  <a:lnTo>
                    <a:pt x="508" y="753"/>
                  </a:lnTo>
                  <a:lnTo>
                    <a:pt x="500" y="753"/>
                  </a:lnTo>
                  <a:lnTo>
                    <a:pt x="496" y="762"/>
                  </a:lnTo>
                  <a:lnTo>
                    <a:pt x="470" y="762"/>
                  </a:lnTo>
                  <a:lnTo>
                    <a:pt x="458" y="779"/>
                  </a:lnTo>
                  <a:lnTo>
                    <a:pt x="432" y="779"/>
                  </a:lnTo>
                  <a:lnTo>
                    <a:pt x="428" y="783"/>
                  </a:lnTo>
                  <a:lnTo>
                    <a:pt x="419" y="783"/>
                  </a:lnTo>
                  <a:lnTo>
                    <a:pt x="411" y="791"/>
                  </a:lnTo>
                  <a:lnTo>
                    <a:pt x="403" y="791"/>
                  </a:lnTo>
                  <a:lnTo>
                    <a:pt x="394" y="800"/>
                  </a:lnTo>
                  <a:lnTo>
                    <a:pt x="381" y="800"/>
                  </a:lnTo>
                  <a:lnTo>
                    <a:pt x="381" y="779"/>
                  </a:lnTo>
                  <a:lnTo>
                    <a:pt x="373" y="770"/>
                  </a:lnTo>
                  <a:lnTo>
                    <a:pt x="373" y="762"/>
                  </a:lnTo>
                  <a:lnTo>
                    <a:pt x="356" y="762"/>
                  </a:lnTo>
                  <a:lnTo>
                    <a:pt x="352" y="753"/>
                  </a:lnTo>
                  <a:lnTo>
                    <a:pt x="352" y="732"/>
                  </a:lnTo>
                  <a:lnTo>
                    <a:pt x="356" y="724"/>
                  </a:lnTo>
                  <a:lnTo>
                    <a:pt x="356" y="715"/>
                  </a:lnTo>
                  <a:lnTo>
                    <a:pt x="364" y="711"/>
                  </a:lnTo>
                  <a:lnTo>
                    <a:pt x="364" y="694"/>
                  </a:lnTo>
                  <a:lnTo>
                    <a:pt x="373" y="686"/>
                  </a:lnTo>
                  <a:lnTo>
                    <a:pt x="356" y="673"/>
                  </a:lnTo>
                  <a:lnTo>
                    <a:pt x="326" y="673"/>
                  </a:lnTo>
                  <a:lnTo>
                    <a:pt x="318" y="664"/>
                  </a:lnTo>
                  <a:lnTo>
                    <a:pt x="288" y="664"/>
                  </a:lnTo>
                  <a:lnTo>
                    <a:pt x="267" y="643"/>
                  </a:lnTo>
                  <a:lnTo>
                    <a:pt x="259" y="643"/>
                  </a:lnTo>
                  <a:lnTo>
                    <a:pt x="250" y="635"/>
                  </a:lnTo>
                  <a:lnTo>
                    <a:pt x="208" y="635"/>
                  </a:lnTo>
                  <a:lnTo>
                    <a:pt x="208" y="626"/>
                  </a:lnTo>
                  <a:lnTo>
                    <a:pt x="182" y="605"/>
                  </a:lnTo>
                  <a:lnTo>
                    <a:pt x="182" y="597"/>
                  </a:lnTo>
                  <a:lnTo>
                    <a:pt x="161" y="575"/>
                  </a:lnTo>
                  <a:lnTo>
                    <a:pt x="153" y="575"/>
                  </a:lnTo>
                  <a:lnTo>
                    <a:pt x="144" y="584"/>
                  </a:lnTo>
                  <a:lnTo>
                    <a:pt x="132" y="584"/>
                  </a:lnTo>
                  <a:lnTo>
                    <a:pt x="115" y="567"/>
                  </a:lnTo>
                  <a:lnTo>
                    <a:pt x="106" y="567"/>
                  </a:lnTo>
                  <a:lnTo>
                    <a:pt x="106" y="559"/>
                  </a:lnTo>
                  <a:lnTo>
                    <a:pt x="98" y="550"/>
                  </a:lnTo>
                  <a:lnTo>
                    <a:pt x="98" y="512"/>
                  </a:lnTo>
                  <a:lnTo>
                    <a:pt x="94" y="504"/>
                  </a:lnTo>
                  <a:lnTo>
                    <a:pt x="55" y="504"/>
                  </a:lnTo>
                  <a:lnTo>
                    <a:pt x="30" y="482"/>
                  </a:lnTo>
                  <a:lnTo>
                    <a:pt x="26" y="482"/>
                  </a:lnTo>
                  <a:lnTo>
                    <a:pt x="0" y="461"/>
                  </a:lnTo>
                  <a:lnTo>
                    <a:pt x="0" y="453"/>
                  </a:lnTo>
                  <a:lnTo>
                    <a:pt x="9" y="444"/>
                  </a:lnTo>
                  <a:lnTo>
                    <a:pt x="9" y="440"/>
                  </a:lnTo>
                  <a:lnTo>
                    <a:pt x="17" y="432"/>
                  </a:lnTo>
                  <a:lnTo>
                    <a:pt x="17" y="423"/>
                  </a:lnTo>
                  <a:lnTo>
                    <a:pt x="30" y="406"/>
                  </a:lnTo>
                  <a:lnTo>
                    <a:pt x="39" y="406"/>
                  </a:lnTo>
                  <a:lnTo>
                    <a:pt x="39" y="393"/>
                  </a:lnTo>
                  <a:lnTo>
                    <a:pt x="47" y="385"/>
                  </a:lnTo>
                  <a:lnTo>
                    <a:pt x="47" y="372"/>
                  </a:lnTo>
                  <a:lnTo>
                    <a:pt x="55" y="364"/>
                  </a:lnTo>
                  <a:lnTo>
                    <a:pt x="55" y="347"/>
                  </a:lnTo>
                  <a:lnTo>
                    <a:pt x="60" y="338"/>
                  </a:lnTo>
                  <a:lnTo>
                    <a:pt x="68" y="338"/>
                  </a:lnTo>
                  <a:lnTo>
                    <a:pt x="85" y="326"/>
                  </a:lnTo>
                  <a:lnTo>
                    <a:pt x="85" y="309"/>
                  </a:lnTo>
                  <a:lnTo>
                    <a:pt x="77" y="305"/>
                  </a:lnTo>
                  <a:lnTo>
                    <a:pt x="77" y="279"/>
                  </a:lnTo>
                  <a:lnTo>
                    <a:pt x="85" y="271"/>
                  </a:lnTo>
                  <a:lnTo>
                    <a:pt x="85" y="258"/>
                  </a:lnTo>
                  <a:lnTo>
                    <a:pt x="85" y="241"/>
                  </a:lnTo>
                  <a:lnTo>
                    <a:pt x="94" y="233"/>
                  </a:lnTo>
                  <a:lnTo>
                    <a:pt x="94" y="220"/>
                  </a:lnTo>
                  <a:lnTo>
                    <a:pt x="98" y="211"/>
                  </a:lnTo>
                  <a:lnTo>
                    <a:pt x="98" y="203"/>
                  </a:lnTo>
                  <a:lnTo>
                    <a:pt x="106" y="199"/>
                  </a:lnTo>
                  <a:lnTo>
                    <a:pt x="106" y="182"/>
                  </a:lnTo>
                  <a:lnTo>
                    <a:pt x="115" y="173"/>
                  </a:lnTo>
                  <a:lnTo>
                    <a:pt x="115" y="165"/>
                  </a:lnTo>
                  <a:lnTo>
                    <a:pt x="123" y="161"/>
                  </a:lnTo>
                  <a:lnTo>
                    <a:pt x="123" y="144"/>
                  </a:lnTo>
                  <a:lnTo>
                    <a:pt x="136" y="131"/>
                  </a:lnTo>
                  <a:lnTo>
                    <a:pt x="153" y="131"/>
                  </a:lnTo>
                  <a:lnTo>
                    <a:pt x="170" y="114"/>
                  </a:lnTo>
                  <a:lnTo>
                    <a:pt x="174" y="114"/>
                  </a:lnTo>
                  <a:lnTo>
                    <a:pt x="182" y="123"/>
                  </a:lnTo>
                  <a:lnTo>
                    <a:pt x="199" y="106"/>
                  </a:lnTo>
                  <a:lnTo>
                    <a:pt x="199" y="76"/>
                  </a:lnTo>
                  <a:lnTo>
                    <a:pt x="208" y="68"/>
                  </a:lnTo>
                  <a:lnTo>
                    <a:pt x="208" y="63"/>
                  </a:lnTo>
                  <a:lnTo>
                    <a:pt x="229" y="63"/>
                  </a:lnTo>
                  <a:lnTo>
                    <a:pt x="250" y="38"/>
                  </a:lnTo>
                  <a:lnTo>
                    <a:pt x="250" y="25"/>
                  </a:lnTo>
                  <a:lnTo>
                    <a:pt x="276" y="0"/>
                  </a:lnTo>
                  <a:lnTo>
                    <a:pt x="305" y="0"/>
                  </a:lnTo>
                  <a:lnTo>
                    <a:pt x="314" y="8"/>
                  </a:lnTo>
                  <a:lnTo>
                    <a:pt x="318" y="8"/>
                  </a:lnTo>
                  <a:lnTo>
                    <a:pt x="326" y="17"/>
                  </a:lnTo>
                  <a:lnTo>
                    <a:pt x="326" y="25"/>
                  </a:lnTo>
                  <a:lnTo>
                    <a:pt x="343" y="38"/>
                  </a:lnTo>
                  <a:lnTo>
                    <a:pt x="343" y="63"/>
                  </a:lnTo>
                  <a:lnTo>
                    <a:pt x="352" y="68"/>
                  </a:lnTo>
                  <a:lnTo>
                    <a:pt x="352" y="97"/>
                  </a:lnTo>
                  <a:lnTo>
                    <a:pt x="356" y="106"/>
                  </a:lnTo>
                  <a:lnTo>
                    <a:pt x="356" y="114"/>
                  </a:lnTo>
                  <a:lnTo>
                    <a:pt x="364" y="123"/>
                  </a:lnTo>
                  <a:lnTo>
                    <a:pt x="364" y="131"/>
                  </a:lnTo>
                  <a:lnTo>
                    <a:pt x="373" y="135"/>
                  </a:lnTo>
                  <a:lnTo>
                    <a:pt x="381" y="135"/>
                  </a:lnTo>
                  <a:lnTo>
                    <a:pt x="390" y="144"/>
                  </a:lnTo>
                  <a:lnTo>
                    <a:pt x="394" y="144"/>
                  </a:lnTo>
                  <a:lnTo>
                    <a:pt x="428" y="173"/>
                  </a:lnTo>
                  <a:lnTo>
                    <a:pt x="428" y="228"/>
                  </a:lnTo>
                  <a:lnTo>
                    <a:pt x="419" y="233"/>
                  </a:lnTo>
                  <a:lnTo>
                    <a:pt x="419" y="266"/>
                  </a:lnTo>
                  <a:lnTo>
                    <a:pt x="428" y="266"/>
                  </a:lnTo>
                  <a:lnTo>
                    <a:pt x="441" y="279"/>
                  </a:lnTo>
                  <a:lnTo>
                    <a:pt x="458" y="279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Freeform 83">
              <a:extLst>
                <a:ext uri="{FF2B5EF4-FFF2-40B4-BE49-F238E27FC236}">
                  <a16:creationId xmlns:a16="http://schemas.microsoft.com/office/drawing/2014/main" id="{F342A7C8-5AA6-4926-9F02-4D6997B6F3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4" y="2295"/>
              <a:ext cx="343" cy="267"/>
            </a:xfrm>
            <a:custGeom>
              <a:avLst/>
              <a:gdLst>
                <a:gd name="T0" fmla="*/ 393 w 1519"/>
                <a:gd name="T1" fmla="*/ 47 h 1185"/>
                <a:gd name="T2" fmla="*/ 415 w 1519"/>
                <a:gd name="T3" fmla="*/ 89 h 1185"/>
                <a:gd name="T4" fmla="*/ 440 w 1519"/>
                <a:gd name="T5" fmla="*/ 174 h 1185"/>
                <a:gd name="T6" fmla="*/ 474 w 1519"/>
                <a:gd name="T7" fmla="*/ 220 h 1185"/>
                <a:gd name="T8" fmla="*/ 554 w 1519"/>
                <a:gd name="T9" fmla="*/ 199 h 1185"/>
                <a:gd name="T10" fmla="*/ 652 w 1519"/>
                <a:gd name="T11" fmla="*/ 174 h 1185"/>
                <a:gd name="T12" fmla="*/ 724 w 1519"/>
                <a:gd name="T13" fmla="*/ 190 h 1185"/>
                <a:gd name="T14" fmla="*/ 825 w 1519"/>
                <a:gd name="T15" fmla="*/ 165 h 1185"/>
                <a:gd name="T16" fmla="*/ 931 w 1519"/>
                <a:gd name="T17" fmla="*/ 144 h 1185"/>
                <a:gd name="T18" fmla="*/ 961 w 1519"/>
                <a:gd name="T19" fmla="*/ 241 h 1185"/>
                <a:gd name="T20" fmla="*/ 1028 w 1519"/>
                <a:gd name="T21" fmla="*/ 258 h 1185"/>
                <a:gd name="T22" fmla="*/ 1050 w 1519"/>
                <a:gd name="T23" fmla="*/ 339 h 1185"/>
                <a:gd name="T24" fmla="*/ 1113 w 1519"/>
                <a:gd name="T25" fmla="*/ 305 h 1185"/>
                <a:gd name="T26" fmla="*/ 1172 w 1519"/>
                <a:gd name="T27" fmla="*/ 271 h 1185"/>
                <a:gd name="T28" fmla="*/ 1232 w 1519"/>
                <a:gd name="T29" fmla="*/ 241 h 1185"/>
                <a:gd name="T30" fmla="*/ 1337 w 1519"/>
                <a:gd name="T31" fmla="*/ 220 h 1185"/>
                <a:gd name="T32" fmla="*/ 1431 w 1519"/>
                <a:gd name="T33" fmla="*/ 241 h 1185"/>
                <a:gd name="T34" fmla="*/ 1519 w 1519"/>
                <a:gd name="T35" fmla="*/ 296 h 1185"/>
                <a:gd name="T36" fmla="*/ 1473 w 1519"/>
                <a:gd name="T37" fmla="*/ 385 h 1185"/>
                <a:gd name="T38" fmla="*/ 1452 w 1519"/>
                <a:gd name="T39" fmla="*/ 470 h 1185"/>
                <a:gd name="T40" fmla="*/ 1422 w 1519"/>
                <a:gd name="T41" fmla="*/ 567 h 1185"/>
                <a:gd name="T42" fmla="*/ 1414 w 1519"/>
                <a:gd name="T43" fmla="*/ 665 h 1185"/>
                <a:gd name="T44" fmla="*/ 1392 w 1519"/>
                <a:gd name="T45" fmla="*/ 741 h 1185"/>
                <a:gd name="T46" fmla="*/ 1431 w 1519"/>
                <a:gd name="T47" fmla="*/ 847 h 1185"/>
                <a:gd name="T48" fmla="*/ 1443 w 1519"/>
                <a:gd name="T49" fmla="*/ 897 h 1185"/>
                <a:gd name="T50" fmla="*/ 1397 w 1519"/>
                <a:gd name="T51" fmla="*/ 957 h 1185"/>
                <a:gd name="T52" fmla="*/ 1367 w 1519"/>
                <a:gd name="T53" fmla="*/ 1012 h 1185"/>
                <a:gd name="T54" fmla="*/ 1320 w 1519"/>
                <a:gd name="T55" fmla="*/ 990 h 1185"/>
                <a:gd name="T56" fmla="*/ 1320 w 1519"/>
                <a:gd name="T57" fmla="*/ 1071 h 1185"/>
                <a:gd name="T58" fmla="*/ 1308 w 1519"/>
                <a:gd name="T59" fmla="*/ 1071 h 1185"/>
                <a:gd name="T60" fmla="*/ 1270 w 1519"/>
                <a:gd name="T61" fmla="*/ 1029 h 1185"/>
                <a:gd name="T62" fmla="*/ 1249 w 1519"/>
                <a:gd name="T63" fmla="*/ 1156 h 1185"/>
                <a:gd name="T64" fmla="*/ 1189 w 1519"/>
                <a:gd name="T65" fmla="*/ 1164 h 1185"/>
                <a:gd name="T66" fmla="*/ 1028 w 1519"/>
                <a:gd name="T67" fmla="*/ 1126 h 1185"/>
                <a:gd name="T68" fmla="*/ 952 w 1519"/>
                <a:gd name="T69" fmla="*/ 1071 h 1185"/>
                <a:gd name="T70" fmla="*/ 906 w 1519"/>
                <a:gd name="T71" fmla="*/ 1033 h 1185"/>
                <a:gd name="T72" fmla="*/ 846 w 1519"/>
                <a:gd name="T73" fmla="*/ 1029 h 1185"/>
                <a:gd name="T74" fmla="*/ 724 w 1519"/>
                <a:gd name="T75" fmla="*/ 1041 h 1185"/>
                <a:gd name="T76" fmla="*/ 652 w 1519"/>
                <a:gd name="T77" fmla="*/ 1088 h 1185"/>
                <a:gd name="T78" fmla="*/ 618 w 1519"/>
                <a:gd name="T79" fmla="*/ 1134 h 1185"/>
                <a:gd name="T80" fmla="*/ 575 w 1519"/>
                <a:gd name="T81" fmla="*/ 1109 h 1185"/>
                <a:gd name="T82" fmla="*/ 474 w 1519"/>
                <a:gd name="T83" fmla="*/ 1050 h 1185"/>
                <a:gd name="T84" fmla="*/ 406 w 1519"/>
                <a:gd name="T85" fmla="*/ 990 h 1185"/>
                <a:gd name="T86" fmla="*/ 372 w 1519"/>
                <a:gd name="T87" fmla="*/ 889 h 1185"/>
                <a:gd name="T88" fmla="*/ 347 w 1519"/>
                <a:gd name="T89" fmla="*/ 847 h 1185"/>
                <a:gd name="T90" fmla="*/ 288 w 1519"/>
                <a:gd name="T91" fmla="*/ 808 h 1185"/>
                <a:gd name="T92" fmla="*/ 233 w 1519"/>
                <a:gd name="T93" fmla="*/ 749 h 1185"/>
                <a:gd name="T94" fmla="*/ 173 w 1519"/>
                <a:gd name="T95" fmla="*/ 762 h 1185"/>
                <a:gd name="T96" fmla="*/ 182 w 1519"/>
                <a:gd name="T97" fmla="*/ 711 h 1185"/>
                <a:gd name="T98" fmla="*/ 182 w 1519"/>
                <a:gd name="T99" fmla="*/ 656 h 1185"/>
                <a:gd name="T100" fmla="*/ 161 w 1519"/>
                <a:gd name="T101" fmla="*/ 580 h 1185"/>
                <a:gd name="T102" fmla="*/ 127 w 1519"/>
                <a:gd name="T103" fmla="*/ 521 h 1185"/>
                <a:gd name="T104" fmla="*/ 29 w 1519"/>
                <a:gd name="T105" fmla="*/ 474 h 1185"/>
                <a:gd name="T106" fmla="*/ 68 w 1519"/>
                <a:gd name="T107" fmla="*/ 402 h 1185"/>
                <a:gd name="T108" fmla="*/ 89 w 1519"/>
                <a:gd name="T109" fmla="*/ 305 h 1185"/>
                <a:gd name="T110" fmla="*/ 38 w 1519"/>
                <a:gd name="T111" fmla="*/ 220 h 1185"/>
                <a:gd name="T112" fmla="*/ 0 w 1519"/>
                <a:gd name="T113" fmla="*/ 123 h 1185"/>
                <a:gd name="T114" fmla="*/ 89 w 1519"/>
                <a:gd name="T115" fmla="*/ 89 h 1185"/>
                <a:gd name="T116" fmla="*/ 165 w 1519"/>
                <a:gd name="T117" fmla="*/ 85 h 1185"/>
                <a:gd name="T118" fmla="*/ 241 w 1519"/>
                <a:gd name="T119" fmla="*/ 47 h 1185"/>
                <a:gd name="T120" fmla="*/ 309 w 1519"/>
                <a:gd name="T121" fmla="*/ 8 h 1185"/>
                <a:gd name="T122" fmla="*/ 355 w 1519"/>
                <a:gd name="T123" fmla="*/ 17 h 1185"/>
                <a:gd name="T124" fmla="*/ 393 w 1519"/>
                <a:gd name="T125" fmla="*/ 8 h 1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9" h="1185">
                  <a:moveTo>
                    <a:pt x="393" y="8"/>
                  </a:moveTo>
                  <a:lnTo>
                    <a:pt x="393" y="17"/>
                  </a:lnTo>
                  <a:lnTo>
                    <a:pt x="385" y="21"/>
                  </a:lnTo>
                  <a:lnTo>
                    <a:pt x="385" y="30"/>
                  </a:lnTo>
                  <a:lnTo>
                    <a:pt x="393" y="38"/>
                  </a:lnTo>
                  <a:lnTo>
                    <a:pt x="393" y="47"/>
                  </a:lnTo>
                  <a:lnTo>
                    <a:pt x="402" y="55"/>
                  </a:lnTo>
                  <a:lnTo>
                    <a:pt x="402" y="59"/>
                  </a:lnTo>
                  <a:lnTo>
                    <a:pt x="406" y="68"/>
                  </a:lnTo>
                  <a:lnTo>
                    <a:pt x="406" y="76"/>
                  </a:lnTo>
                  <a:lnTo>
                    <a:pt x="415" y="85"/>
                  </a:lnTo>
                  <a:lnTo>
                    <a:pt x="415" y="89"/>
                  </a:lnTo>
                  <a:lnTo>
                    <a:pt x="423" y="97"/>
                  </a:lnTo>
                  <a:lnTo>
                    <a:pt x="423" y="114"/>
                  </a:lnTo>
                  <a:lnTo>
                    <a:pt x="432" y="123"/>
                  </a:lnTo>
                  <a:lnTo>
                    <a:pt x="432" y="152"/>
                  </a:lnTo>
                  <a:lnTo>
                    <a:pt x="440" y="161"/>
                  </a:lnTo>
                  <a:lnTo>
                    <a:pt x="440" y="174"/>
                  </a:lnTo>
                  <a:lnTo>
                    <a:pt x="444" y="182"/>
                  </a:lnTo>
                  <a:lnTo>
                    <a:pt x="444" y="212"/>
                  </a:lnTo>
                  <a:lnTo>
                    <a:pt x="453" y="220"/>
                  </a:lnTo>
                  <a:lnTo>
                    <a:pt x="453" y="229"/>
                  </a:lnTo>
                  <a:lnTo>
                    <a:pt x="470" y="229"/>
                  </a:lnTo>
                  <a:lnTo>
                    <a:pt x="474" y="220"/>
                  </a:lnTo>
                  <a:lnTo>
                    <a:pt x="491" y="220"/>
                  </a:lnTo>
                  <a:lnTo>
                    <a:pt x="499" y="212"/>
                  </a:lnTo>
                  <a:lnTo>
                    <a:pt x="520" y="212"/>
                  </a:lnTo>
                  <a:lnTo>
                    <a:pt x="529" y="203"/>
                  </a:lnTo>
                  <a:lnTo>
                    <a:pt x="546" y="203"/>
                  </a:lnTo>
                  <a:lnTo>
                    <a:pt x="554" y="199"/>
                  </a:lnTo>
                  <a:lnTo>
                    <a:pt x="567" y="199"/>
                  </a:lnTo>
                  <a:lnTo>
                    <a:pt x="575" y="190"/>
                  </a:lnTo>
                  <a:lnTo>
                    <a:pt x="605" y="190"/>
                  </a:lnTo>
                  <a:lnTo>
                    <a:pt x="614" y="182"/>
                  </a:lnTo>
                  <a:lnTo>
                    <a:pt x="643" y="182"/>
                  </a:lnTo>
                  <a:lnTo>
                    <a:pt x="652" y="174"/>
                  </a:lnTo>
                  <a:lnTo>
                    <a:pt x="690" y="174"/>
                  </a:lnTo>
                  <a:lnTo>
                    <a:pt x="694" y="165"/>
                  </a:lnTo>
                  <a:lnTo>
                    <a:pt x="719" y="165"/>
                  </a:lnTo>
                  <a:lnTo>
                    <a:pt x="719" y="174"/>
                  </a:lnTo>
                  <a:lnTo>
                    <a:pt x="724" y="182"/>
                  </a:lnTo>
                  <a:lnTo>
                    <a:pt x="724" y="190"/>
                  </a:lnTo>
                  <a:lnTo>
                    <a:pt x="762" y="190"/>
                  </a:lnTo>
                  <a:lnTo>
                    <a:pt x="770" y="182"/>
                  </a:lnTo>
                  <a:lnTo>
                    <a:pt x="787" y="182"/>
                  </a:lnTo>
                  <a:lnTo>
                    <a:pt x="796" y="174"/>
                  </a:lnTo>
                  <a:lnTo>
                    <a:pt x="817" y="174"/>
                  </a:lnTo>
                  <a:lnTo>
                    <a:pt x="825" y="165"/>
                  </a:lnTo>
                  <a:lnTo>
                    <a:pt x="838" y="165"/>
                  </a:lnTo>
                  <a:lnTo>
                    <a:pt x="846" y="161"/>
                  </a:lnTo>
                  <a:lnTo>
                    <a:pt x="893" y="161"/>
                  </a:lnTo>
                  <a:lnTo>
                    <a:pt x="901" y="152"/>
                  </a:lnTo>
                  <a:lnTo>
                    <a:pt x="923" y="152"/>
                  </a:lnTo>
                  <a:lnTo>
                    <a:pt x="931" y="144"/>
                  </a:lnTo>
                  <a:lnTo>
                    <a:pt x="944" y="144"/>
                  </a:lnTo>
                  <a:lnTo>
                    <a:pt x="944" y="165"/>
                  </a:lnTo>
                  <a:lnTo>
                    <a:pt x="952" y="174"/>
                  </a:lnTo>
                  <a:lnTo>
                    <a:pt x="952" y="203"/>
                  </a:lnTo>
                  <a:lnTo>
                    <a:pt x="961" y="212"/>
                  </a:lnTo>
                  <a:lnTo>
                    <a:pt x="961" y="241"/>
                  </a:lnTo>
                  <a:lnTo>
                    <a:pt x="969" y="250"/>
                  </a:lnTo>
                  <a:lnTo>
                    <a:pt x="978" y="250"/>
                  </a:lnTo>
                  <a:lnTo>
                    <a:pt x="982" y="241"/>
                  </a:lnTo>
                  <a:lnTo>
                    <a:pt x="1020" y="241"/>
                  </a:lnTo>
                  <a:lnTo>
                    <a:pt x="1020" y="250"/>
                  </a:lnTo>
                  <a:lnTo>
                    <a:pt x="1028" y="258"/>
                  </a:lnTo>
                  <a:lnTo>
                    <a:pt x="1028" y="279"/>
                  </a:lnTo>
                  <a:lnTo>
                    <a:pt x="1037" y="288"/>
                  </a:lnTo>
                  <a:lnTo>
                    <a:pt x="1037" y="309"/>
                  </a:lnTo>
                  <a:lnTo>
                    <a:pt x="1045" y="317"/>
                  </a:lnTo>
                  <a:lnTo>
                    <a:pt x="1045" y="334"/>
                  </a:lnTo>
                  <a:lnTo>
                    <a:pt x="1050" y="339"/>
                  </a:lnTo>
                  <a:lnTo>
                    <a:pt x="1066" y="339"/>
                  </a:lnTo>
                  <a:lnTo>
                    <a:pt x="1083" y="326"/>
                  </a:lnTo>
                  <a:lnTo>
                    <a:pt x="1088" y="326"/>
                  </a:lnTo>
                  <a:lnTo>
                    <a:pt x="1105" y="309"/>
                  </a:lnTo>
                  <a:lnTo>
                    <a:pt x="1113" y="309"/>
                  </a:lnTo>
                  <a:lnTo>
                    <a:pt x="1113" y="305"/>
                  </a:lnTo>
                  <a:lnTo>
                    <a:pt x="1126" y="288"/>
                  </a:lnTo>
                  <a:lnTo>
                    <a:pt x="1134" y="288"/>
                  </a:lnTo>
                  <a:lnTo>
                    <a:pt x="1143" y="279"/>
                  </a:lnTo>
                  <a:lnTo>
                    <a:pt x="1155" y="279"/>
                  </a:lnTo>
                  <a:lnTo>
                    <a:pt x="1164" y="271"/>
                  </a:lnTo>
                  <a:lnTo>
                    <a:pt x="1172" y="271"/>
                  </a:lnTo>
                  <a:lnTo>
                    <a:pt x="1181" y="262"/>
                  </a:lnTo>
                  <a:lnTo>
                    <a:pt x="1189" y="262"/>
                  </a:lnTo>
                  <a:lnTo>
                    <a:pt x="1202" y="250"/>
                  </a:lnTo>
                  <a:lnTo>
                    <a:pt x="1210" y="250"/>
                  </a:lnTo>
                  <a:lnTo>
                    <a:pt x="1215" y="241"/>
                  </a:lnTo>
                  <a:lnTo>
                    <a:pt x="1232" y="241"/>
                  </a:lnTo>
                  <a:lnTo>
                    <a:pt x="1240" y="233"/>
                  </a:lnTo>
                  <a:lnTo>
                    <a:pt x="1287" y="233"/>
                  </a:lnTo>
                  <a:lnTo>
                    <a:pt x="1295" y="229"/>
                  </a:lnTo>
                  <a:lnTo>
                    <a:pt x="1299" y="229"/>
                  </a:lnTo>
                  <a:lnTo>
                    <a:pt x="1308" y="220"/>
                  </a:lnTo>
                  <a:lnTo>
                    <a:pt x="1337" y="220"/>
                  </a:lnTo>
                  <a:lnTo>
                    <a:pt x="1346" y="212"/>
                  </a:lnTo>
                  <a:lnTo>
                    <a:pt x="1367" y="212"/>
                  </a:lnTo>
                  <a:lnTo>
                    <a:pt x="1375" y="203"/>
                  </a:lnTo>
                  <a:lnTo>
                    <a:pt x="1397" y="203"/>
                  </a:lnTo>
                  <a:lnTo>
                    <a:pt x="1431" y="233"/>
                  </a:lnTo>
                  <a:lnTo>
                    <a:pt x="1431" y="241"/>
                  </a:lnTo>
                  <a:lnTo>
                    <a:pt x="1435" y="250"/>
                  </a:lnTo>
                  <a:lnTo>
                    <a:pt x="1435" y="258"/>
                  </a:lnTo>
                  <a:lnTo>
                    <a:pt x="1452" y="271"/>
                  </a:lnTo>
                  <a:lnTo>
                    <a:pt x="1460" y="271"/>
                  </a:lnTo>
                  <a:lnTo>
                    <a:pt x="1481" y="296"/>
                  </a:lnTo>
                  <a:lnTo>
                    <a:pt x="1519" y="296"/>
                  </a:lnTo>
                  <a:lnTo>
                    <a:pt x="1519" y="317"/>
                  </a:lnTo>
                  <a:lnTo>
                    <a:pt x="1511" y="326"/>
                  </a:lnTo>
                  <a:lnTo>
                    <a:pt x="1511" y="356"/>
                  </a:lnTo>
                  <a:lnTo>
                    <a:pt x="1498" y="368"/>
                  </a:lnTo>
                  <a:lnTo>
                    <a:pt x="1490" y="368"/>
                  </a:lnTo>
                  <a:lnTo>
                    <a:pt x="1473" y="385"/>
                  </a:lnTo>
                  <a:lnTo>
                    <a:pt x="1473" y="402"/>
                  </a:lnTo>
                  <a:lnTo>
                    <a:pt x="1469" y="402"/>
                  </a:lnTo>
                  <a:lnTo>
                    <a:pt x="1460" y="406"/>
                  </a:lnTo>
                  <a:lnTo>
                    <a:pt x="1460" y="444"/>
                  </a:lnTo>
                  <a:lnTo>
                    <a:pt x="1452" y="453"/>
                  </a:lnTo>
                  <a:lnTo>
                    <a:pt x="1452" y="470"/>
                  </a:lnTo>
                  <a:lnTo>
                    <a:pt x="1443" y="474"/>
                  </a:lnTo>
                  <a:lnTo>
                    <a:pt x="1443" y="512"/>
                  </a:lnTo>
                  <a:lnTo>
                    <a:pt x="1435" y="521"/>
                  </a:lnTo>
                  <a:lnTo>
                    <a:pt x="1435" y="542"/>
                  </a:lnTo>
                  <a:lnTo>
                    <a:pt x="1422" y="559"/>
                  </a:lnTo>
                  <a:lnTo>
                    <a:pt x="1422" y="567"/>
                  </a:lnTo>
                  <a:lnTo>
                    <a:pt x="1414" y="576"/>
                  </a:lnTo>
                  <a:lnTo>
                    <a:pt x="1414" y="588"/>
                  </a:lnTo>
                  <a:lnTo>
                    <a:pt x="1422" y="597"/>
                  </a:lnTo>
                  <a:lnTo>
                    <a:pt x="1422" y="626"/>
                  </a:lnTo>
                  <a:lnTo>
                    <a:pt x="1414" y="635"/>
                  </a:lnTo>
                  <a:lnTo>
                    <a:pt x="1414" y="665"/>
                  </a:lnTo>
                  <a:lnTo>
                    <a:pt x="1405" y="673"/>
                  </a:lnTo>
                  <a:lnTo>
                    <a:pt x="1405" y="703"/>
                  </a:lnTo>
                  <a:lnTo>
                    <a:pt x="1397" y="711"/>
                  </a:lnTo>
                  <a:lnTo>
                    <a:pt x="1397" y="724"/>
                  </a:lnTo>
                  <a:lnTo>
                    <a:pt x="1392" y="732"/>
                  </a:lnTo>
                  <a:lnTo>
                    <a:pt x="1392" y="741"/>
                  </a:lnTo>
                  <a:lnTo>
                    <a:pt x="1384" y="749"/>
                  </a:lnTo>
                  <a:lnTo>
                    <a:pt x="1384" y="779"/>
                  </a:lnTo>
                  <a:lnTo>
                    <a:pt x="1405" y="800"/>
                  </a:lnTo>
                  <a:lnTo>
                    <a:pt x="1405" y="808"/>
                  </a:lnTo>
                  <a:lnTo>
                    <a:pt x="1431" y="830"/>
                  </a:lnTo>
                  <a:lnTo>
                    <a:pt x="1431" y="847"/>
                  </a:lnTo>
                  <a:lnTo>
                    <a:pt x="1435" y="855"/>
                  </a:lnTo>
                  <a:lnTo>
                    <a:pt x="1435" y="859"/>
                  </a:lnTo>
                  <a:lnTo>
                    <a:pt x="1452" y="876"/>
                  </a:lnTo>
                  <a:lnTo>
                    <a:pt x="1452" y="885"/>
                  </a:lnTo>
                  <a:lnTo>
                    <a:pt x="1443" y="889"/>
                  </a:lnTo>
                  <a:lnTo>
                    <a:pt x="1443" y="897"/>
                  </a:lnTo>
                  <a:lnTo>
                    <a:pt x="1435" y="906"/>
                  </a:lnTo>
                  <a:lnTo>
                    <a:pt x="1435" y="914"/>
                  </a:lnTo>
                  <a:lnTo>
                    <a:pt x="1431" y="923"/>
                  </a:lnTo>
                  <a:lnTo>
                    <a:pt x="1422" y="923"/>
                  </a:lnTo>
                  <a:lnTo>
                    <a:pt x="1397" y="944"/>
                  </a:lnTo>
                  <a:lnTo>
                    <a:pt x="1397" y="957"/>
                  </a:lnTo>
                  <a:lnTo>
                    <a:pt x="1392" y="965"/>
                  </a:lnTo>
                  <a:lnTo>
                    <a:pt x="1392" y="982"/>
                  </a:lnTo>
                  <a:lnTo>
                    <a:pt x="1384" y="990"/>
                  </a:lnTo>
                  <a:lnTo>
                    <a:pt x="1384" y="1003"/>
                  </a:lnTo>
                  <a:lnTo>
                    <a:pt x="1375" y="1012"/>
                  </a:lnTo>
                  <a:lnTo>
                    <a:pt x="1367" y="1012"/>
                  </a:lnTo>
                  <a:lnTo>
                    <a:pt x="1363" y="1012"/>
                  </a:lnTo>
                  <a:lnTo>
                    <a:pt x="1354" y="1003"/>
                  </a:lnTo>
                  <a:lnTo>
                    <a:pt x="1346" y="1003"/>
                  </a:lnTo>
                  <a:lnTo>
                    <a:pt x="1346" y="995"/>
                  </a:lnTo>
                  <a:lnTo>
                    <a:pt x="1337" y="990"/>
                  </a:lnTo>
                  <a:lnTo>
                    <a:pt x="1320" y="990"/>
                  </a:lnTo>
                  <a:lnTo>
                    <a:pt x="1320" y="995"/>
                  </a:lnTo>
                  <a:lnTo>
                    <a:pt x="1316" y="1003"/>
                  </a:lnTo>
                  <a:lnTo>
                    <a:pt x="1316" y="1012"/>
                  </a:lnTo>
                  <a:lnTo>
                    <a:pt x="1329" y="1029"/>
                  </a:lnTo>
                  <a:lnTo>
                    <a:pt x="1329" y="1062"/>
                  </a:lnTo>
                  <a:lnTo>
                    <a:pt x="1320" y="1071"/>
                  </a:lnTo>
                  <a:lnTo>
                    <a:pt x="1320" y="1096"/>
                  </a:lnTo>
                  <a:lnTo>
                    <a:pt x="1316" y="1096"/>
                  </a:lnTo>
                  <a:lnTo>
                    <a:pt x="1308" y="1088"/>
                  </a:lnTo>
                  <a:lnTo>
                    <a:pt x="1299" y="1088"/>
                  </a:lnTo>
                  <a:lnTo>
                    <a:pt x="1299" y="1079"/>
                  </a:lnTo>
                  <a:lnTo>
                    <a:pt x="1308" y="1071"/>
                  </a:lnTo>
                  <a:lnTo>
                    <a:pt x="1308" y="1041"/>
                  </a:lnTo>
                  <a:lnTo>
                    <a:pt x="1299" y="1033"/>
                  </a:lnTo>
                  <a:lnTo>
                    <a:pt x="1299" y="1012"/>
                  </a:lnTo>
                  <a:lnTo>
                    <a:pt x="1295" y="1003"/>
                  </a:lnTo>
                  <a:lnTo>
                    <a:pt x="1270" y="1003"/>
                  </a:lnTo>
                  <a:lnTo>
                    <a:pt x="1270" y="1029"/>
                  </a:lnTo>
                  <a:lnTo>
                    <a:pt x="1261" y="1033"/>
                  </a:lnTo>
                  <a:lnTo>
                    <a:pt x="1261" y="1041"/>
                  </a:lnTo>
                  <a:lnTo>
                    <a:pt x="1257" y="1050"/>
                  </a:lnTo>
                  <a:lnTo>
                    <a:pt x="1257" y="1100"/>
                  </a:lnTo>
                  <a:lnTo>
                    <a:pt x="1249" y="1109"/>
                  </a:lnTo>
                  <a:lnTo>
                    <a:pt x="1249" y="1156"/>
                  </a:lnTo>
                  <a:lnTo>
                    <a:pt x="1240" y="1164"/>
                  </a:lnTo>
                  <a:lnTo>
                    <a:pt x="1240" y="1177"/>
                  </a:lnTo>
                  <a:lnTo>
                    <a:pt x="1232" y="1177"/>
                  </a:lnTo>
                  <a:lnTo>
                    <a:pt x="1223" y="1185"/>
                  </a:lnTo>
                  <a:lnTo>
                    <a:pt x="1210" y="1185"/>
                  </a:lnTo>
                  <a:lnTo>
                    <a:pt x="1189" y="1164"/>
                  </a:lnTo>
                  <a:lnTo>
                    <a:pt x="1181" y="1164"/>
                  </a:lnTo>
                  <a:lnTo>
                    <a:pt x="1164" y="1147"/>
                  </a:lnTo>
                  <a:lnTo>
                    <a:pt x="1126" y="1147"/>
                  </a:lnTo>
                  <a:lnTo>
                    <a:pt x="1117" y="1139"/>
                  </a:lnTo>
                  <a:lnTo>
                    <a:pt x="1045" y="1139"/>
                  </a:lnTo>
                  <a:lnTo>
                    <a:pt x="1028" y="1126"/>
                  </a:lnTo>
                  <a:lnTo>
                    <a:pt x="1020" y="1126"/>
                  </a:lnTo>
                  <a:lnTo>
                    <a:pt x="990" y="1096"/>
                  </a:lnTo>
                  <a:lnTo>
                    <a:pt x="982" y="1096"/>
                  </a:lnTo>
                  <a:lnTo>
                    <a:pt x="969" y="1079"/>
                  </a:lnTo>
                  <a:lnTo>
                    <a:pt x="961" y="1079"/>
                  </a:lnTo>
                  <a:lnTo>
                    <a:pt x="952" y="1071"/>
                  </a:lnTo>
                  <a:lnTo>
                    <a:pt x="952" y="1062"/>
                  </a:lnTo>
                  <a:lnTo>
                    <a:pt x="944" y="1058"/>
                  </a:lnTo>
                  <a:lnTo>
                    <a:pt x="935" y="1058"/>
                  </a:lnTo>
                  <a:lnTo>
                    <a:pt x="931" y="1050"/>
                  </a:lnTo>
                  <a:lnTo>
                    <a:pt x="923" y="1050"/>
                  </a:lnTo>
                  <a:lnTo>
                    <a:pt x="906" y="1033"/>
                  </a:lnTo>
                  <a:lnTo>
                    <a:pt x="901" y="1033"/>
                  </a:lnTo>
                  <a:lnTo>
                    <a:pt x="876" y="1012"/>
                  </a:lnTo>
                  <a:lnTo>
                    <a:pt x="868" y="1012"/>
                  </a:lnTo>
                  <a:lnTo>
                    <a:pt x="863" y="1020"/>
                  </a:lnTo>
                  <a:lnTo>
                    <a:pt x="855" y="1020"/>
                  </a:lnTo>
                  <a:lnTo>
                    <a:pt x="846" y="1029"/>
                  </a:lnTo>
                  <a:lnTo>
                    <a:pt x="829" y="1029"/>
                  </a:lnTo>
                  <a:lnTo>
                    <a:pt x="825" y="1033"/>
                  </a:lnTo>
                  <a:lnTo>
                    <a:pt x="770" y="1033"/>
                  </a:lnTo>
                  <a:lnTo>
                    <a:pt x="762" y="1029"/>
                  </a:lnTo>
                  <a:lnTo>
                    <a:pt x="741" y="1029"/>
                  </a:lnTo>
                  <a:lnTo>
                    <a:pt x="724" y="1041"/>
                  </a:lnTo>
                  <a:lnTo>
                    <a:pt x="711" y="1041"/>
                  </a:lnTo>
                  <a:lnTo>
                    <a:pt x="702" y="1050"/>
                  </a:lnTo>
                  <a:lnTo>
                    <a:pt x="694" y="1050"/>
                  </a:lnTo>
                  <a:lnTo>
                    <a:pt x="664" y="1079"/>
                  </a:lnTo>
                  <a:lnTo>
                    <a:pt x="656" y="1079"/>
                  </a:lnTo>
                  <a:lnTo>
                    <a:pt x="652" y="1088"/>
                  </a:lnTo>
                  <a:lnTo>
                    <a:pt x="643" y="1088"/>
                  </a:lnTo>
                  <a:lnTo>
                    <a:pt x="635" y="1096"/>
                  </a:lnTo>
                  <a:lnTo>
                    <a:pt x="635" y="1100"/>
                  </a:lnTo>
                  <a:lnTo>
                    <a:pt x="626" y="1109"/>
                  </a:lnTo>
                  <a:lnTo>
                    <a:pt x="626" y="1126"/>
                  </a:lnTo>
                  <a:lnTo>
                    <a:pt x="618" y="1134"/>
                  </a:lnTo>
                  <a:lnTo>
                    <a:pt x="618" y="1139"/>
                  </a:lnTo>
                  <a:lnTo>
                    <a:pt x="605" y="1139"/>
                  </a:lnTo>
                  <a:lnTo>
                    <a:pt x="588" y="1126"/>
                  </a:lnTo>
                  <a:lnTo>
                    <a:pt x="588" y="1117"/>
                  </a:lnTo>
                  <a:lnTo>
                    <a:pt x="584" y="1109"/>
                  </a:lnTo>
                  <a:lnTo>
                    <a:pt x="575" y="1109"/>
                  </a:lnTo>
                  <a:lnTo>
                    <a:pt x="567" y="1100"/>
                  </a:lnTo>
                  <a:lnTo>
                    <a:pt x="554" y="1100"/>
                  </a:lnTo>
                  <a:lnTo>
                    <a:pt x="546" y="1096"/>
                  </a:lnTo>
                  <a:lnTo>
                    <a:pt x="546" y="1088"/>
                  </a:lnTo>
                  <a:lnTo>
                    <a:pt x="491" y="1033"/>
                  </a:lnTo>
                  <a:lnTo>
                    <a:pt x="474" y="1050"/>
                  </a:lnTo>
                  <a:lnTo>
                    <a:pt x="470" y="1050"/>
                  </a:lnTo>
                  <a:lnTo>
                    <a:pt x="453" y="1062"/>
                  </a:lnTo>
                  <a:lnTo>
                    <a:pt x="432" y="1062"/>
                  </a:lnTo>
                  <a:lnTo>
                    <a:pt x="423" y="1058"/>
                  </a:lnTo>
                  <a:lnTo>
                    <a:pt x="423" y="1003"/>
                  </a:lnTo>
                  <a:lnTo>
                    <a:pt x="406" y="990"/>
                  </a:lnTo>
                  <a:lnTo>
                    <a:pt x="406" y="965"/>
                  </a:lnTo>
                  <a:lnTo>
                    <a:pt x="402" y="957"/>
                  </a:lnTo>
                  <a:lnTo>
                    <a:pt x="402" y="927"/>
                  </a:lnTo>
                  <a:lnTo>
                    <a:pt x="385" y="914"/>
                  </a:lnTo>
                  <a:lnTo>
                    <a:pt x="385" y="906"/>
                  </a:lnTo>
                  <a:lnTo>
                    <a:pt x="372" y="889"/>
                  </a:lnTo>
                  <a:lnTo>
                    <a:pt x="355" y="889"/>
                  </a:lnTo>
                  <a:lnTo>
                    <a:pt x="347" y="897"/>
                  </a:lnTo>
                  <a:lnTo>
                    <a:pt x="338" y="897"/>
                  </a:lnTo>
                  <a:lnTo>
                    <a:pt x="338" y="876"/>
                  </a:lnTo>
                  <a:lnTo>
                    <a:pt x="347" y="868"/>
                  </a:lnTo>
                  <a:lnTo>
                    <a:pt x="347" y="847"/>
                  </a:lnTo>
                  <a:lnTo>
                    <a:pt x="326" y="847"/>
                  </a:lnTo>
                  <a:lnTo>
                    <a:pt x="317" y="838"/>
                  </a:lnTo>
                  <a:lnTo>
                    <a:pt x="309" y="838"/>
                  </a:lnTo>
                  <a:lnTo>
                    <a:pt x="296" y="821"/>
                  </a:lnTo>
                  <a:lnTo>
                    <a:pt x="288" y="821"/>
                  </a:lnTo>
                  <a:lnTo>
                    <a:pt x="288" y="808"/>
                  </a:lnTo>
                  <a:lnTo>
                    <a:pt x="279" y="800"/>
                  </a:lnTo>
                  <a:lnTo>
                    <a:pt x="279" y="779"/>
                  </a:lnTo>
                  <a:lnTo>
                    <a:pt x="258" y="753"/>
                  </a:lnTo>
                  <a:lnTo>
                    <a:pt x="250" y="753"/>
                  </a:lnTo>
                  <a:lnTo>
                    <a:pt x="241" y="749"/>
                  </a:lnTo>
                  <a:lnTo>
                    <a:pt x="233" y="749"/>
                  </a:lnTo>
                  <a:lnTo>
                    <a:pt x="228" y="753"/>
                  </a:lnTo>
                  <a:lnTo>
                    <a:pt x="220" y="753"/>
                  </a:lnTo>
                  <a:lnTo>
                    <a:pt x="211" y="762"/>
                  </a:lnTo>
                  <a:lnTo>
                    <a:pt x="203" y="762"/>
                  </a:lnTo>
                  <a:lnTo>
                    <a:pt x="190" y="749"/>
                  </a:lnTo>
                  <a:lnTo>
                    <a:pt x="173" y="762"/>
                  </a:lnTo>
                  <a:lnTo>
                    <a:pt x="161" y="762"/>
                  </a:lnTo>
                  <a:lnTo>
                    <a:pt x="161" y="749"/>
                  </a:lnTo>
                  <a:lnTo>
                    <a:pt x="165" y="741"/>
                  </a:lnTo>
                  <a:lnTo>
                    <a:pt x="173" y="741"/>
                  </a:lnTo>
                  <a:lnTo>
                    <a:pt x="173" y="715"/>
                  </a:lnTo>
                  <a:lnTo>
                    <a:pt x="182" y="711"/>
                  </a:lnTo>
                  <a:lnTo>
                    <a:pt x="182" y="686"/>
                  </a:lnTo>
                  <a:lnTo>
                    <a:pt x="190" y="681"/>
                  </a:lnTo>
                  <a:lnTo>
                    <a:pt x="190" y="673"/>
                  </a:lnTo>
                  <a:lnTo>
                    <a:pt x="195" y="665"/>
                  </a:lnTo>
                  <a:lnTo>
                    <a:pt x="190" y="656"/>
                  </a:lnTo>
                  <a:lnTo>
                    <a:pt x="182" y="656"/>
                  </a:lnTo>
                  <a:lnTo>
                    <a:pt x="161" y="635"/>
                  </a:lnTo>
                  <a:lnTo>
                    <a:pt x="161" y="626"/>
                  </a:lnTo>
                  <a:lnTo>
                    <a:pt x="152" y="618"/>
                  </a:lnTo>
                  <a:lnTo>
                    <a:pt x="152" y="605"/>
                  </a:lnTo>
                  <a:lnTo>
                    <a:pt x="161" y="597"/>
                  </a:lnTo>
                  <a:lnTo>
                    <a:pt x="161" y="580"/>
                  </a:lnTo>
                  <a:lnTo>
                    <a:pt x="165" y="576"/>
                  </a:lnTo>
                  <a:lnTo>
                    <a:pt x="165" y="538"/>
                  </a:lnTo>
                  <a:lnTo>
                    <a:pt x="152" y="538"/>
                  </a:lnTo>
                  <a:lnTo>
                    <a:pt x="144" y="529"/>
                  </a:lnTo>
                  <a:lnTo>
                    <a:pt x="135" y="529"/>
                  </a:lnTo>
                  <a:lnTo>
                    <a:pt x="127" y="521"/>
                  </a:lnTo>
                  <a:lnTo>
                    <a:pt x="123" y="521"/>
                  </a:lnTo>
                  <a:lnTo>
                    <a:pt x="114" y="512"/>
                  </a:lnTo>
                  <a:lnTo>
                    <a:pt x="106" y="512"/>
                  </a:lnTo>
                  <a:lnTo>
                    <a:pt x="97" y="508"/>
                  </a:lnTo>
                  <a:lnTo>
                    <a:pt x="59" y="508"/>
                  </a:lnTo>
                  <a:lnTo>
                    <a:pt x="29" y="474"/>
                  </a:lnTo>
                  <a:lnTo>
                    <a:pt x="17" y="474"/>
                  </a:lnTo>
                  <a:lnTo>
                    <a:pt x="17" y="461"/>
                  </a:lnTo>
                  <a:lnTo>
                    <a:pt x="21" y="453"/>
                  </a:lnTo>
                  <a:lnTo>
                    <a:pt x="29" y="453"/>
                  </a:lnTo>
                  <a:lnTo>
                    <a:pt x="68" y="415"/>
                  </a:lnTo>
                  <a:lnTo>
                    <a:pt x="68" y="402"/>
                  </a:lnTo>
                  <a:lnTo>
                    <a:pt x="76" y="394"/>
                  </a:lnTo>
                  <a:lnTo>
                    <a:pt x="76" y="377"/>
                  </a:lnTo>
                  <a:lnTo>
                    <a:pt x="84" y="368"/>
                  </a:lnTo>
                  <a:lnTo>
                    <a:pt x="84" y="347"/>
                  </a:lnTo>
                  <a:lnTo>
                    <a:pt x="89" y="339"/>
                  </a:lnTo>
                  <a:lnTo>
                    <a:pt x="89" y="305"/>
                  </a:lnTo>
                  <a:lnTo>
                    <a:pt x="76" y="288"/>
                  </a:lnTo>
                  <a:lnTo>
                    <a:pt x="76" y="279"/>
                  </a:lnTo>
                  <a:lnTo>
                    <a:pt x="68" y="271"/>
                  </a:lnTo>
                  <a:lnTo>
                    <a:pt x="68" y="262"/>
                  </a:lnTo>
                  <a:lnTo>
                    <a:pt x="38" y="233"/>
                  </a:lnTo>
                  <a:lnTo>
                    <a:pt x="38" y="220"/>
                  </a:lnTo>
                  <a:lnTo>
                    <a:pt x="29" y="212"/>
                  </a:lnTo>
                  <a:lnTo>
                    <a:pt x="29" y="190"/>
                  </a:lnTo>
                  <a:lnTo>
                    <a:pt x="17" y="174"/>
                  </a:lnTo>
                  <a:lnTo>
                    <a:pt x="17" y="161"/>
                  </a:lnTo>
                  <a:lnTo>
                    <a:pt x="0" y="144"/>
                  </a:lnTo>
                  <a:lnTo>
                    <a:pt x="0" y="123"/>
                  </a:lnTo>
                  <a:lnTo>
                    <a:pt x="59" y="123"/>
                  </a:lnTo>
                  <a:lnTo>
                    <a:pt x="68" y="114"/>
                  </a:lnTo>
                  <a:lnTo>
                    <a:pt x="76" y="114"/>
                  </a:lnTo>
                  <a:lnTo>
                    <a:pt x="84" y="106"/>
                  </a:lnTo>
                  <a:lnTo>
                    <a:pt x="84" y="97"/>
                  </a:lnTo>
                  <a:lnTo>
                    <a:pt x="89" y="89"/>
                  </a:lnTo>
                  <a:lnTo>
                    <a:pt x="84" y="85"/>
                  </a:lnTo>
                  <a:lnTo>
                    <a:pt x="84" y="59"/>
                  </a:lnTo>
                  <a:lnTo>
                    <a:pt x="97" y="59"/>
                  </a:lnTo>
                  <a:lnTo>
                    <a:pt x="114" y="76"/>
                  </a:lnTo>
                  <a:lnTo>
                    <a:pt x="114" y="85"/>
                  </a:lnTo>
                  <a:lnTo>
                    <a:pt x="165" y="85"/>
                  </a:lnTo>
                  <a:lnTo>
                    <a:pt x="173" y="76"/>
                  </a:lnTo>
                  <a:lnTo>
                    <a:pt x="195" y="76"/>
                  </a:lnTo>
                  <a:lnTo>
                    <a:pt x="195" y="59"/>
                  </a:lnTo>
                  <a:lnTo>
                    <a:pt x="203" y="55"/>
                  </a:lnTo>
                  <a:lnTo>
                    <a:pt x="233" y="55"/>
                  </a:lnTo>
                  <a:lnTo>
                    <a:pt x="241" y="47"/>
                  </a:lnTo>
                  <a:lnTo>
                    <a:pt x="241" y="38"/>
                  </a:lnTo>
                  <a:lnTo>
                    <a:pt x="258" y="38"/>
                  </a:lnTo>
                  <a:lnTo>
                    <a:pt x="258" y="21"/>
                  </a:lnTo>
                  <a:lnTo>
                    <a:pt x="279" y="0"/>
                  </a:lnTo>
                  <a:lnTo>
                    <a:pt x="300" y="0"/>
                  </a:lnTo>
                  <a:lnTo>
                    <a:pt x="309" y="8"/>
                  </a:lnTo>
                  <a:lnTo>
                    <a:pt x="317" y="8"/>
                  </a:lnTo>
                  <a:lnTo>
                    <a:pt x="326" y="17"/>
                  </a:lnTo>
                  <a:lnTo>
                    <a:pt x="334" y="17"/>
                  </a:lnTo>
                  <a:lnTo>
                    <a:pt x="338" y="21"/>
                  </a:lnTo>
                  <a:lnTo>
                    <a:pt x="347" y="21"/>
                  </a:lnTo>
                  <a:lnTo>
                    <a:pt x="355" y="17"/>
                  </a:lnTo>
                  <a:lnTo>
                    <a:pt x="355" y="8"/>
                  </a:lnTo>
                  <a:lnTo>
                    <a:pt x="364" y="0"/>
                  </a:lnTo>
                  <a:lnTo>
                    <a:pt x="385" y="0"/>
                  </a:lnTo>
                  <a:lnTo>
                    <a:pt x="393" y="8"/>
                  </a:lnTo>
                  <a:close/>
                  <a:moveTo>
                    <a:pt x="385" y="0"/>
                  </a:moveTo>
                  <a:lnTo>
                    <a:pt x="393" y="8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Freeform 84">
              <a:extLst>
                <a:ext uri="{FF2B5EF4-FFF2-40B4-BE49-F238E27FC236}">
                  <a16:creationId xmlns:a16="http://schemas.microsoft.com/office/drawing/2014/main" id="{CF488B38-8E88-4348-93A9-E7C1C13317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9" y="3146"/>
              <a:ext cx="258" cy="253"/>
            </a:xfrm>
            <a:custGeom>
              <a:avLst/>
              <a:gdLst>
                <a:gd name="T0" fmla="*/ 1109 w 1147"/>
                <a:gd name="T1" fmla="*/ 719 h 1121"/>
                <a:gd name="T2" fmla="*/ 1130 w 1147"/>
                <a:gd name="T3" fmla="*/ 651 h 1121"/>
                <a:gd name="T4" fmla="*/ 1130 w 1147"/>
                <a:gd name="T5" fmla="*/ 499 h 1121"/>
                <a:gd name="T6" fmla="*/ 1071 w 1147"/>
                <a:gd name="T7" fmla="*/ 457 h 1121"/>
                <a:gd name="T8" fmla="*/ 1071 w 1147"/>
                <a:gd name="T9" fmla="*/ 389 h 1121"/>
                <a:gd name="T10" fmla="*/ 1032 w 1147"/>
                <a:gd name="T11" fmla="*/ 355 h 1121"/>
                <a:gd name="T12" fmla="*/ 1011 w 1147"/>
                <a:gd name="T13" fmla="*/ 317 h 1121"/>
                <a:gd name="T14" fmla="*/ 994 w 1147"/>
                <a:gd name="T15" fmla="*/ 287 h 1121"/>
                <a:gd name="T16" fmla="*/ 1016 w 1147"/>
                <a:gd name="T17" fmla="*/ 249 h 1121"/>
                <a:gd name="T18" fmla="*/ 973 w 1147"/>
                <a:gd name="T19" fmla="*/ 211 h 1121"/>
                <a:gd name="T20" fmla="*/ 944 w 1147"/>
                <a:gd name="T21" fmla="*/ 165 h 1121"/>
                <a:gd name="T22" fmla="*/ 905 w 1147"/>
                <a:gd name="T23" fmla="*/ 84 h 1121"/>
                <a:gd name="T24" fmla="*/ 791 w 1147"/>
                <a:gd name="T25" fmla="*/ 63 h 1121"/>
                <a:gd name="T26" fmla="*/ 736 w 1147"/>
                <a:gd name="T27" fmla="*/ 8 h 1121"/>
                <a:gd name="T28" fmla="*/ 668 w 1147"/>
                <a:gd name="T29" fmla="*/ 38 h 1121"/>
                <a:gd name="T30" fmla="*/ 630 w 1147"/>
                <a:gd name="T31" fmla="*/ 63 h 1121"/>
                <a:gd name="T32" fmla="*/ 541 w 1147"/>
                <a:gd name="T33" fmla="*/ 84 h 1121"/>
                <a:gd name="T34" fmla="*/ 622 w 1147"/>
                <a:gd name="T35" fmla="*/ 211 h 1121"/>
                <a:gd name="T36" fmla="*/ 592 w 1147"/>
                <a:gd name="T37" fmla="*/ 237 h 1121"/>
                <a:gd name="T38" fmla="*/ 541 w 1147"/>
                <a:gd name="T39" fmla="*/ 211 h 1121"/>
                <a:gd name="T40" fmla="*/ 465 w 1147"/>
                <a:gd name="T41" fmla="*/ 245 h 1121"/>
                <a:gd name="T42" fmla="*/ 427 w 1147"/>
                <a:gd name="T43" fmla="*/ 287 h 1121"/>
                <a:gd name="T44" fmla="*/ 359 w 1147"/>
                <a:gd name="T45" fmla="*/ 326 h 1121"/>
                <a:gd name="T46" fmla="*/ 313 w 1147"/>
                <a:gd name="T47" fmla="*/ 342 h 1121"/>
                <a:gd name="T48" fmla="*/ 249 w 1147"/>
                <a:gd name="T49" fmla="*/ 317 h 1121"/>
                <a:gd name="T50" fmla="*/ 237 w 1147"/>
                <a:gd name="T51" fmla="*/ 279 h 1121"/>
                <a:gd name="T52" fmla="*/ 207 w 1147"/>
                <a:gd name="T53" fmla="*/ 287 h 1121"/>
                <a:gd name="T54" fmla="*/ 101 w 1147"/>
                <a:gd name="T55" fmla="*/ 287 h 1121"/>
                <a:gd name="T56" fmla="*/ 46 w 1147"/>
                <a:gd name="T57" fmla="*/ 296 h 1121"/>
                <a:gd name="T58" fmla="*/ 17 w 1147"/>
                <a:gd name="T59" fmla="*/ 529 h 1121"/>
                <a:gd name="T60" fmla="*/ 46 w 1147"/>
                <a:gd name="T61" fmla="*/ 571 h 1121"/>
                <a:gd name="T62" fmla="*/ 93 w 1147"/>
                <a:gd name="T63" fmla="*/ 601 h 1121"/>
                <a:gd name="T64" fmla="*/ 93 w 1147"/>
                <a:gd name="T65" fmla="*/ 651 h 1121"/>
                <a:gd name="T66" fmla="*/ 122 w 1147"/>
                <a:gd name="T67" fmla="*/ 681 h 1121"/>
                <a:gd name="T68" fmla="*/ 207 w 1147"/>
                <a:gd name="T69" fmla="*/ 647 h 1121"/>
                <a:gd name="T70" fmla="*/ 182 w 1147"/>
                <a:gd name="T71" fmla="*/ 690 h 1121"/>
                <a:gd name="T72" fmla="*/ 182 w 1147"/>
                <a:gd name="T73" fmla="*/ 728 h 1121"/>
                <a:gd name="T74" fmla="*/ 287 w 1147"/>
                <a:gd name="T75" fmla="*/ 766 h 1121"/>
                <a:gd name="T76" fmla="*/ 334 w 1147"/>
                <a:gd name="T77" fmla="*/ 787 h 1121"/>
                <a:gd name="T78" fmla="*/ 381 w 1147"/>
                <a:gd name="T79" fmla="*/ 757 h 1121"/>
                <a:gd name="T80" fmla="*/ 410 w 1147"/>
                <a:gd name="T81" fmla="*/ 774 h 1121"/>
                <a:gd name="T82" fmla="*/ 440 w 1147"/>
                <a:gd name="T83" fmla="*/ 821 h 1121"/>
                <a:gd name="T84" fmla="*/ 457 w 1147"/>
                <a:gd name="T85" fmla="*/ 897 h 1121"/>
                <a:gd name="T86" fmla="*/ 427 w 1147"/>
                <a:gd name="T87" fmla="*/ 935 h 1121"/>
                <a:gd name="T88" fmla="*/ 427 w 1147"/>
                <a:gd name="T89" fmla="*/ 994 h 1121"/>
                <a:gd name="T90" fmla="*/ 436 w 1147"/>
                <a:gd name="T91" fmla="*/ 1083 h 1121"/>
                <a:gd name="T92" fmla="*/ 457 w 1147"/>
                <a:gd name="T93" fmla="*/ 1121 h 1121"/>
                <a:gd name="T94" fmla="*/ 495 w 1147"/>
                <a:gd name="T95" fmla="*/ 1100 h 1121"/>
                <a:gd name="T96" fmla="*/ 525 w 1147"/>
                <a:gd name="T97" fmla="*/ 1045 h 1121"/>
                <a:gd name="T98" fmla="*/ 622 w 1147"/>
                <a:gd name="T99" fmla="*/ 977 h 1121"/>
                <a:gd name="T100" fmla="*/ 677 w 1147"/>
                <a:gd name="T101" fmla="*/ 965 h 1121"/>
                <a:gd name="T102" fmla="*/ 698 w 1147"/>
                <a:gd name="T103" fmla="*/ 935 h 1121"/>
                <a:gd name="T104" fmla="*/ 707 w 1147"/>
                <a:gd name="T105" fmla="*/ 897 h 1121"/>
                <a:gd name="T106" fmla="*/ 762 w 1147"/>
                <a:gd name="T107" fmla="*/ 812 h 1121"/>
                <a:gd name="T108" fmla="*/ 791 w 1147"/>
                <a:gd name="T109" fmla="*/ 766 h 1121"/>
                <a:gd name="T110" fmla="*/ 867 w 1147"/>
                <a:gd name="T111" fmla="*/ 728 h 1121"/>
                <a:gd name="T112" fmla="*/ 994 w 1147"/>
                <a:gd name="T113" fmla="*/ 745 h 1121"/>
                <a:gd name="T114" fmla="*/ 1011 w 1147"/>
                <a:gd name="T115" fmla="*/ 778 h 1121"/>
                <a:gd name="T116" fmla="*/ 1079 w 1147"/>
                <a:gd name="T117" fmla="*/ 812 h 1121"/>
                <a:gd name="T118" fmla="*/ 1109 w 1147"/>
                <a:gd name="T119" fmla="*/ 795 h 1121"/>
                <a:gd name="T120" fmla="*/ 1130 w 1147"/>
                <a:gd name="T121" fmla="*/ 812 h 1121"/>
                <a:gd name="T122" fmla="*/ 1130 w 1147"/>
                <a:gd name="T123" fmla="*/ 804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47" h="1121">
                  <a:moveTo>
                    <a:pt x="1130" y="787"/>
                  </a:moveTo>
                  <a:lnTo>
                    <a:pt x="1130" y="753"/>
                  </a:lnTo>
                  <a:lnTo>
                    <a:pt x="1117" y="736"/>
                  </a:lnTo>
                  <a:lnTo>
                    <a:pt x="1117" y="728"/>
                  </a:lnTo>
                  <a:lnTo>
                    <a:pt x="1109" y="719"/>
                  </a:lnTo>
                  <a:lnTo>
                    <a:pt x="1109" y="698"/>
                  </a:lnTo>
                  <a:lnTo>
                    <a:pt x="1117" y="690"/>
                  </a:lnTo>
                  <a:lnTo>
                    <a:pt x="1117" y="681"/>
                  </a:lnTo>
                  <a:lnTo>
                    <a:pt x="1130" y="668"/>
                  </a:lnTo>
                  <a:lnTo>
                    <a:pt x="1130" y="651"/>
                  </a:lnTo>
                  <a:lnTo>
                    <a:pt x="1138" y="647"/>
                  </a:lnTo>
                  <a:lnTo>
                    <a:pt x="1138" y="592"/>
                  </a:lnTo>
                  <a:lnTo>
                    <a:pt x="1147" y="584"/>
                  </a:lnTo>
                  <a:lnTo>
                    <a:pt x="1147" y="516"/>
                  </a:lnTo>
                  <a:lnTo>
                    <a:pt x="1130" y="499"/>
                  </a:lnTo>
                  <a:lnTo>
                    <a:pt x="1126" y="499"/>
                  </a:lnTo>
                  <a:lnTo>
                    <a:pt x="1117" y="491"/>
                  </a:lnTo>
                  <a:lnTo>
                    <a:pt x="1079" y="491"/>
                  </a:lnTo>
                  <a:lnTo>
                    <a:pt x="1071" y="486"/>
                  </a:lnTo>
                  <a:lnTo>
                    <a:pt x="1071" y="457"/>
                  </a:lnTo>
                  <a:lnTo>
                    <a:pt x="1062" y="448"/>
                  </a:lnTo>
                  <a:lnTo>
                    <a:pt x="1062" y="419"/>
                  </a:lnTo>
                  <a:lnTo>
                    <a:pt x="1054" y="410"/>
                  </a:lnTo>
                  <a:lnTo>
                    <a:pt x="1054" y="389"/>
                  </a:lnTo>
                  <a:lnTo>
                    <a:pt x="1071" y="389"/>
                  </a:lnTo>
                  <a:lnTo>
                    <a:pt x="1071" y="372"/>
                  </a:lnTo>
                  <a:lnTo>
                    <a:pt x="1062" y="364"/>
                  </a:lnTo>
                  <a:lnTo>
                    <a:pt x="1054" y="364"/>
                  </a:lnTo>
                  <a:lnTo>
                    <a:pt x="1049" y="355"/>
                  </a:lnTo>
                  <a:lnTo>
                    <a:pt x="1032" y="355"/>
                  </a:lnTo>
                  <a:lnTo>
                    <a:pt x="1032" y="342"/>
                  </a:lnTo>
                  <a:lnTo>
                    <a:pt x="1024" y="334"/>
                  </a:lnTo>
                  <a:lnTo>
                    <a:pt x="1024" y="326"/>
                  </a:lnTo>
                  <a:lnTo>
                    <a:pt x="1016" y="326"/>
                  </a:lnTo>
                  <a:lnTo>
                    <a:pt x="1011" y="317"/>
                  </a:lnTo>
                  <a:lnTo>
                    <a:pt x="986" y="317"/>
                  </a:lnTo>
                  <a:lnTo>
                    <a:pt x="982" y="313"/>
                  </a:lnTo>
                  <a:lnTo>
                    <a:pt x="982" y="287"/>
                  </a:lnTo>
                  <a:lnTo>
                    <a:pt x="986" y="279"/>
                  </a:lnTo>
                  <a:lnTo>
                    <a:pt x="994" y="287"/>
                  </a:lnTo>
                  <a:lnTo>
                    <a:pt x="1011" y="287"/>
                  </a:lnTo>
                  <a:lnTo>
                    <a:pt x="1011" y="266"/>
                  </a:lnTo>
                  <a:lnTo>
                    <a:pt x="1024" y="266"/>
                  </a:lnTo>
                  <a:lnTo>
                    <a:pt x="1024" y="258"/>
                  </a:lnTo>
                  <a:lnTo>
                    <a:pt x="1016" y="249"/>
                  </a:lnTo>
                  <a:lnTo>
                    <a:pt x="1011" y="249"/>
                  </a:lnTo>
                  <a:lnTo>
                    <a:pt x="994" y="237"/>
                  </a:lnTo>
                  <a:lnTo>
                    <a:pt x="994" y="228"/>
                  </a:lnTo>
                  <a:lnTo>
                    <a:pt x="982" y="211"/>
                  </a:lnTo>
                  <a:lnTo>
                    <a:pt x="973" y="211"/>
                  </a:lnTo>
                  <a:lnTo>
                    <a:pt x="965" y="207"/>
                  </a:lnTo>
                  <a:lnTo>
                    <a:pt x="965" y="182"/>
                  </a:lnTo>
                  <a:lnTo>
                    <a:pt x="956" y="173"/>
                  </a:lnTo>
                  <a:lnTo>
                    <a:pt x="948" y="173"/>
                  </a:lnTo>
                  <a:lnTo>
                    <a:pt x="944" y="165"/>
                  </a:lnTo>
                  <a:lnTo>
                    <a:pt x="944" y="144"/>
                  </a:lnTo>
                  <a:lnTo>
                    <a:pt x="927" y="131"/>
                  </a:lnTo>
                  <a:lnTo>
                    <a:pt x="927" y="114"/>
                  </a:lnTo>
                  <a:lnTo>
                    <a:pt x="905" y="93"/>
                  </a:lnTo>
                  <a:lnTo>
                    <a:pt x="905" y="84"/>
                  </a:lnTo>
                  <a:lnTo>
                    <a:pt x="880" y="63"/>
                  </a:lnTo>
                  <a:lnTo>
                    <a:pt x="859" y="63"/>
                  </a:lnTo>
                  <a:lnTo>
                    <a:pt x="850" y="67"/>
                  </a:lnTo>
                  <a:lnTo>
                    <a:pt x="795" y="67"/>
                  </a:lnTo>
                  <a:lnTo>
                    <a:pt x="791" y="63"/>
                  </a:lnTo>
                  <a:lnTo>
                    <a:pt x="791" y="46"/>
                  </a:lnTo>
                  <a:lnTo>
                    <a:pt x="783" y="38"/>
                  </a:lnTo>
                  <a:lnTo>
                    <a:pt x="783" y="0"/>
                  </a:lnTo>
                  <a:lnTo>
                    <a:pt x="745" y="0"/>
                  </a:lnTo>
                  <a:lnTo>
                    <a:pt x="736" y="8"/>
                  </a:lnTo>
                  <a:lnTo>
                    <a:pt x="723" y="8"/>
                  </a:lnTo>
                  <a:lnTo>
                    <a:pt x="715" y="17"/>
                  </a:lnTo>
                  <a:lnTo>
                    <a:pt x="685" y="17"/>
                  </a:lnTo>
                  <a:lnTo>
                    <a:pt x="668" y="29"/>
                  </a:lnTo>
                  <a:lnTo>
                    <a:pt x="668" y="38"/>
                  </a:lnTo>
                  <a:lnTo>
                    <a:pt x="660" y="46"/>
                  </a:lnTo>
                  <a:lnTo>
                    <a:pt x="651" y="46"/>
                  </a:lnTo>
                  <a:lnTo>
                    <a:pt x="647" y="55"/>
                  </a:lnTo>
                  <a:lnTo>
                    <a:pt x="639" y="55"/>
                  </a:lnTo>
                  <a:lnTo>
                    <a:pt x="630" y="63"/>
                  </a:lnTo>
                  <a:lnTo>
                    <a:pt x="609" y="63"/>
                  </a:lnTo>
                  <a:lnTo>
                    <a:pt x="592" y="76"/>
                  </a:lnTo>
                  <a:lnTo>
                    <a:pt x="571" y="76"/>
                  </a:lnTo>
                  <a:lnTo>
                    <a:pt x="563" y="84"/>
                  </a:lnTo>
                  <a:lnTo>
                    <a:pt x="541" y="84"/>
                  </a:lnTo>
                  <a:lnTo>
                    <a:pt x="541" y="105"/>
                  </a:lnTo>
                  <a:lnTo>
                    <a:pt x="546" y="105"/>
                  </a:lnTo>
                  <a:lnTo>
                    <a:pt x="554" y="114"/>
                  </a:lnTo>
                  <a:lnTo>
                    <a:pt x="554" y="144"/>
                  </a:lnTo>
                  <a:lnTo>
                    <a:pt x="622" y="211"/>
                  </a:lnTo>
                  <a:lnTo>
                    <a:pt x="622" y="220"/>
                  </a:lnTo>
                  <a:lnTo>
                    <a:pt x="613" y="228"/>
                  </a:lnTo>
                  <a:lnTo>
                    <a:pt x="609" y="228"/>
                  </a:lnTo>
                  <a:lnTo>
                    <a:pt x="601" y="237"/>
                  </a:lnTo>
                  <a:lnTo>
                    <a:pt x="592" y="237"/>
                  </a:lnTo>
                  <a:lnTo>
                    <a:pt x="584" y="245"/>
                  </a:lnTo>
                  <a:lnTo>
                    <a:pt x="575" y="245"/>
                  </a:lnTo>
                  <a:lnTo>
                    <a:pt x="563" y="228"/>
                  </a:lnTo>
                  <a:lnTo>
                    <a:pt x="554" y="228"/>
                  </a:lnTo>
                  <a:lnTo>
                    <a:pt x="541" y="211"/>
                  </a:lnTo>
                  <a:lnTo>
                    <a:pt x="541" y="207"/>
                  </a:lnTo>
                  <a:lnTo>
                    <a:pt x="533" y="207"/>
                  </a:lnTo>
                  <a:lnTo>
                    <a:pt x="516" y="220"/>
                  </a:lnTo>
                  <a:lnTo>
                    <a:pt x="486" y="220"/>
                  </a:lnTo>
                  <a:lnTo>
                    <a:pt x="465" y="245"/>
                  </a:lnTo>
                  <a:lnTo>
                    <a:pt x="465" y="266"/>
                  </a:lnTo>
                  <a:lnTo>
                    <a:pt x="448" y="279"/>
                  </a:lnTo>
                  <a:lnTo>
                    <a:pt x="440" y="279"/>
                  </a:lnTo>
                  <a:lnTo>
                    <a:pt x="436" y="287"/>
                  </a:lnTo>
                  <a:lnTo>
                    <a:pt x="427" y="287"/>
                  </a:lnTo>
                  <a:lnTo>
                    <a:pt x="419" y="296"/>
                  </a:lnTo>
                  <a:lnTo>
                    <a:pt x="410" y="296"/>
                  </a:lnTo>
                  <a:lnTo>
                    <a:pt x="402" y="304"/>
                  </a:lnTo>
                  <a:lnTo>
                    <a:pt x="381" y="304"/>
                  </a:lnTo>
                  <a:lnTo>
                    <a:pt x="359" y="326"/>
                  </a:lnTo>
                  <a:lnTo>
                    <a:pt x="334" y="326"/>
                  </a:lnTo>
                  <a:lnTo>
                    <a:pt x="326" y="317"/>
                  </a:lnTo>
                  <a:lnTo>
                    <a:pt x="321" y="317"/>
                  </a:lnTo>
                  <a:lnTo>
                    <a:pt x="321" y="342"/>
                  </a:lnTo>
                  <a:lnTo>
                    <a:pt x="313" y="342"/>
                  </a:lnTo>
                  <a:lnTo>
                    <a:pt x="304" y="334"/>
                  </a:lnTo>
                  <a:lnTo>
                    <a:pt x="296" y="334"/>
                  </a:lnTo>
                  <a:lnTo>
                    <a:pt x="287" y="342"/>
                  </a:lnTo>
                  <a:lnTo>
                    <a:pt x="275" y="342"/>
                  </a:lnTo>
                  <a:lnTo>
                    <a:pt x="249" y="317"/>
                  </a:lnTo>
                  <a:lnTo>
                    <a:pt x="249" y="313"/>
                  </a:lnTo>
                  <a:lnTo>
                    <a:pt x="245" y="304"/>
                  </a:lnTo>
                  <a:lnTo>
                    <a:pt x="245" y="296"/>
                  </a:lnTo>
                  <a:lnTo>
                    <a:pt x="237" y="287"/>
                  </a:lnTo>
                  <a:lnTo>
                    <a:pt x="237" y="279"/>
                  </a:lnTo>
                  <a:lnTo>
                    <a:pt x="228" y="275"/>
                  </a:lnTo>
                  <a:lnTo>
                    <a:pt x="220" y="279"/>
                  </a:lnTo>
                  <a:lnTo>
                    <a:pt x="220" y="296"/>
                  </a:lnTo>
                  <a:lnTo>
                    <a:pt x="216" y="296"/>
                  </a:lnTo>
                  <a:lnTo>
                    <a:pt x="207" y="287"/>
                  </a:lnTo>
                  <a:lnTo>
                    <a:pt x="199" y="287"/>
                  </a:lnTo>
                  <a:lnTo>
                    <a:pt x="190" y="279"/>
                  </a:lnTo>
                  <a:lnTo>
                    <a:pt x="144" y="279"/>
                  </a:lnTo>
                  <a:lnTo>
                    <a:pt x="139" y="287"/>
                  </a:lnTo>
                  <a:lnTo>
                    <a:pt x="101" y="287"/>
                  </a:lnTo>
                  <a:lnTo>
                    <a:pt x="101" y="279"/>
                  </a:lnTo>
                  <a:lnTo>
                    <a:pt x="93" y="275"/>
                  </a:lnTo>
                  <a:lnTo>
                    <a:pt x="93" y="258"/>
                  </a:lnTo>
                  <a:lnTo>
                    <a:pt x="46" y="258"/>
                  </a:lnTo>
                  <a:lnTo>
                    <a:pt x="46" y="296"/>
                  </a:lnTo>
                  <a:lnTo>
                    <a:pt x="0" y="296"/>
                  </a:lnTo>
                  <a:lnTo>
                    <a:pt x="0" y="355"/>
                  </a:lnTo>
                  <a:lnTo>
                    <a:pt x="8" y="364"/>
                  </a:lnTo>
                  <a:lnTo>
                    <a:pt x="8" y="524"/>
                  </a:lnTo>
                  <a:lnTo>
                    <a:pt x="17" y="529"/>
                  </a:lnTo>
                  <a:lnTo>
                    <a:pt x="25" y="529"/>
                  </a:lnTo>
                  <a:lnTo>
                    <a:pt x="25" y="537"/>
                  </a:lnTo>
                  <a:lnTo>
                    <a:pt x="29" y="546"/>
                  </a:lnTo>
                  <a:lnTo>
                    <a:pt x="29" y="554"/>
                  </a:lnTo>
                  <a:lnTo>
                    <a:pt x="46" y="571"/>
                  </a:lnTo>
                  <a:lnTo>
                    <a:pt x="55" y="571"/>
                  </a:lnTo>
                  <a:lnTo>
                    <a:pt x="67" y="584"/>
                  </a:lnTo>
                  <a:lnTo>
                    <a:pt x="67" y="592"/>
                  </a:lnTo>
                  <a:lnTo>
                    <a:pt x="84" y="592"/>
                  </a:lnTo>
                  <a:lnTo>
                    <a:pt x="93" y="601"/>
                  </a:lnTo>
                  <a:lnTo>
                    <a:pt x="93" y="605"/>
                  </a:lnTo>
                  <a:lnTo>
                    <a:pt x="101" y="613"/>
                  </a:lnTo>
                  <a:lnTo>
                    <a:pt x="101" y="630"/>
                  </a:lnTo>
                  <a:lnTo>
                    <a:pt x="105" y="639"/>
                  </a:lnTo>
                  <a:lnTo>
                    <a:pt x="93" y="651"/>
                  </a:lnTo>
                  <a:lnTo>
                    <a:pt x="93" y="660"/>
                  </a:lnTo>
                  <a:lnTo>
                    <a:pt x="101" y="668"/>
                  </a:lnTo>
                  <a:lnTo>
                    <a:pt x="101" y="673"/>
                  </a:lnTo>
                  <a:lnTo>
                    <a:pt x="114" y="673"/>
                  </a:lnTo>
                  <a:lnTo>
                    <a:pt x="122" y="681"/>
                  </a:lnTo>
                  <a:lnTo>
                    <a:pt x="139" y="681"/>
                  </a:lnTo>
                  <a:lnTo>
                    <a:pt x="139" y="651"/>
                  </a:lnTo>
                  <a:lnTo>
                    <a:pt x="152" y="651"/>
                  </a:lnTo>
                  <a:lnTo>
                    <a:pt x="160" y="647"/>
                  </a:lnTo>
                  <a:lnTo>
                    <a:pt x="207" y="647"/>
                  </a:lnTo>
                  <a:lnTo>
                    <a:pt x="207" y="660"/>
                  </a:lnTo>
                  <a:lnTo>
                    <a:pt x="199" y="668"/>
                  </a:lnTo>
                  <a:lnTo>
                    <a:pt x="199" y="681"/>
                  </a:lnTo>
                  <a:lnTo>
                    <a:pt x="190" y="681"/>
                  </a:lnTo>
                  <a:lnTo>
                    <a:pt x="182" y="690"/>
                  </a:lnTo>
                  <a:lnTo>
                    <a:pt x="169" y="690"/>
                  </a:lnTo>
                  <a:lnTo>
                    <a:pt x="169" y="715"/>
                  </a:lnTo>
                  <a:lnTo>
                    <a:pt x="173" y="719"/>
                  </a:lnTo>
                  <a:lnTo>
                    <a:pt x="182" y="719"/>
                  </a:lnTo>
                  <a:lnTo>
                    <a:pt x="182" y="728"/>
                  </a:lnTo>
                  <a:lnTo>
                    <a:pt x="190" y="736"/>
                  </a:lnTo>
                  <a:lnTo>
                    <a:pt x="220" y="736"/>
                  </a:lnTo>
                  <a:lnTo>
                    <a:pt x="228" y="745"/>
                  </a:lnTo>
                  <a:lnTo>
                    <a:pt x="266" y="745"/>
                  </a:lnTo>
                  <a:lnTo>
                    <a:pt x="287" y="766"/>
                  </a:lnTo>
                  <a:lnTo>
                    <a:pt x="287" y="778"/>
                  </a:lnTo>
                  <a:lnTo>
                    <a:pt x="304" y="795"/>
                  </a:lnTo>
                  <a:lnTo>
                    <a:pt x="304" y="804"/>
                  </a:lnTo>
                  <a:lnTo>
                    <a:pt x="321" y="804"/>
                  </a:lnTo>
                  <a:lnTo>
                    <a:pt x="334" y="787"/>
                  </a:lnTo>
                  <a:lnTo>
                    <a:pt x="334" y="778"/>
                  </a:lnTo>
                  <a:lnTo>
                    <a:pt x="342" y="774"/>
                  </a:lnTo>
                  <a:lnTo>
                    <a:pt x="342" y="766"/>
                  </a:lnTo>
                  <a:lnTo>
                    <a:pt x="351" y="757"/>
                  </a:lnTo>
                  <a:lnTo>
                    <a:pt x="381" y="757"/>
                  </a:lnTo>
                  <a:lnTo>
                    <a:pt x="389" y="753"/>
                  </a:lnTo>
                  <a:lnTo>
                    <a:pt x="393" y="757"/>
                  </a:lnTo>
                  <a:lnTo>
                    <a:pt x="402" y="757"/>
                  </a:lnTo>
                  <a:lnTo>
                    <a:pt x="410" y="766"/>
                  </a:lnTo>
                  <a:lnTo>
                    <a:pt x="410" y="774"/>
                  </a:lnTo>
                  <a:lnTo>
                    <a:pt x="419" y="778"/>
                  </a:lnTo>
                  <a:lnTo>
                    <a:pt x="419" y="787"/>
                  </a:lnTo>
                  <a:lnTo>
                    <a:pt x="436" y="804"/>
                  </a:lnTo>
                  <a:lnTo>
                    <a:pt x="436" y="812"/>
                  </a:lnTo>
                  <a:lnTo>
                    <a:pt x="440" y="821"/>
                  </a:lnTo>
                  <a:lnTo>
                    <a:pt x="440" y="855"/>
                  </a:lnTo>
                  <a:lnTo>
                    <a:pt x="448" y="863"/>
                  </a:lnTo>
                  <a:lnTo>
                    <a:pt x="448" y="880"/>
                  </a:lnTo>
                  <a:lnTo>
                    <a:pt x="457" y="889"/>
                  </a:lnTo>
                  <a:lnTo>
                    <a:pt x="457" y="897"/>
                  </a:lnTo>
                  <a:lnTo>
                    <a:pt x="448" y="897"/>
                  </a:lnTo>
                  <a:lnTo>
                    <a:pt x="440" y="901"/>
                  </a:lnTo>
                  <a:lnTo>
                    <a:pt x="440" y="910"/>
                  </a:lnTo>
                  <a:lnTo>
                    <a:pt x="427" y="927"/>
                  </a:lnTo>
                  <a:lnTo>
                    <a:pt x="427" y="935"/>
                  </a:lnTo>
                  <a:lnTo>
                    <a:pt x="436" y="939"/>
                  </a:lnTo>
                  <a:lnTo>
                    <a:pt x="436" y="977"/>
                  </a:lnTo>
                  <a:lnTo>
                    <a:pt x="440" y="986"/>
                  </a:lnTo>
                  <a:lnTo>
                    <a:pt x="436" y="994"/>
                  </a:lnTo>
                  <a:lnTo>
                    <a:pt x="427" y="994"/>
                  </a:lnTo>
                  <a:lnTo>
                    <a:pt x="419" y="1003"/>
                  </a:lnTo>
                  <a:lnTo>
                    <a:pt x="419" y="1045"/>
                  </a:lnTo>
                  <a:lnTo>
                    <a:pt x="440" y="1071"/>
                  </a:lnTo>
                  <a:lnTo>
                    <a:pt x="440" y="1079"/>
                  </a:lnTo>
                  <a:lnTo>
                    <a:pt x="436" y="1083"/>
                  </a:lnTo>
                  <a:lnTo>
                    <a:pt x="419" y="1083"/>
                  </a:lnTo>
                  <a:lnTo>
                    <a:pt x="419" y="1113"/>
                  </a:lnTo>
                  <a:lnTo>
                    <a:pt x="436" y="1113"/>
                  </a:lnTo>
                  <a:lnTo>
                    <a:pt x="440" y="1121"/>
                  </a:lnTo>
                  <a:lnTo>
                    <a:pt x="457" y="1121"/>
                  </a:lnTo>
                  <a:lnTo>
                    <a:pt x="465" y="1113"/>
                  </a:lnTo>
                  <a:lnTo>
                    <a:pt x="469" y="1113"/>
                  </a:lnTo>
                  <a:lnTo>
                    <a:pt x="478" y="1109"/>
                  </a:lnTo>
                  <a:lnTo>
                    <a:pt x="486" y="1109"/>
                  </a:lnTo>
                  <a:lnTo>
                    <a:pt x="495" y="1100"/>
                  </a:lnTo>
                  <a:lnTo>
                    <a:pt x="495" y="1092"/>
                  </a:lnTo>
                  <a:lnTo>
                    <a:pt x="516" y="1071"/>
                  </a:lnTo>
                  <a:lnTo>
                    <a:pt x="516" y="1062"/>
                  </a:lnTo>
                  <a:lnTo>
                    <a:pt x="525" y="1054"/>
                  </a:lnTo>
                  <a:lnTo>
                    <a:pt x="525" y="1045"/>
                  </a:lnTo>
                  <a:lnTo>
                    <a:pt x="533" y="1037"/>
                  </a:lnTo>
                  <a:lnTo>
                    <a:pt x="533" y="1016"/>
                  </a:lnTo>
                  <a:lnTo>
                    <a:pt x="563" y="986"/>
                  </a:lnTo>
                  <a:lnTo>
                    <a:pt x="613" y="986"/>
                  </a:lnTo>
                  <a:lnTo>
                    <a:pt x="622" y="977"/>
                  </a:lnTo>
                  <a:lnTo>
                    <a:pt x="639" y="977"/>
                  </a:lnTo>
                  <a:lnTo>
                    <a:pt x="647" y="969"/>
                  </a:lnTo>
                  <a:lnTo>
                    <a:pt x="651" y="969"/>
                  </a:lnTo>
                  <a:lnTo>
                    <a:pt x="660" y="965"/>
                  </a:lnTo>
                  <a:lnTo>
                    <a:pt x="677" y="965"/>
                  </a:lnTo>
                  <a:lnTo>
                    <a:pt x="685" y="956"/>
                  </a:lnTo>
                  <a:lnTo>
                    <a:pt x="685" y="948"/>
                  </a:lnTo>
                  <a:lnTo>
                    <a:pt x="690" y="939"/>
                  </a:lnTo>
                  <a:lnTo>
                    <a:pt x="698" y="939"/>
                  </a:lnTo>
                  <a:lnTo>
                    <a:pt x="698" y="935"/>
                  </a:lnTo>
                  <a:lnTo>
                    <a:pt x="707" y="927"/>
                  </a:lnTo>
                  <a:lnTo>
                    <a:pt x="707" y="918"/>
                  </a:lnTo>
                  <a:lnTo>
                    <a:pt x="715" y="910"/>
                  </a:lnTo>
                  <a:lnTo>
                    <a:pt x="715" y="901"/>
                  </a:lnTo>
                  <a:lnTo>
                    <a:pt x="707" y="897"/>
                  </a:lnTo>
                  <a:lnTo>
                    <a:pt x="707" y="872"/>
                  </a:lnTo>
                  <a:lnTo>
                    <a:pt x="723" y="855"/>
                  </a:lnTo>
                  <a:lnTo>
                    <a:pt x="728" y="855"/>
                  </a:lnTo>
                  <a:lnTo>
                    <a:pt x="762" y="825"/>
                  </a:lnTo>
                  <a:lnTo>
                    <a:pt x="762" y="812"/>
                  </a:lnTo>
                  <a:lnTo>
                    <a:pt x="774" y="812"/>
                  </a:lnTo>
                  <a:lnTo>
                    <a:pt x="783" y="804"/>
                  </a:lnTo>
                  <a:lnTo>
                    <a:pt x="783" y="787"/>
                  </a:lnTo>
                  <a:lnTo>
                    <a:pt x="791" y="778"/>
                  </a:lnTo>
                  <a:lnTo>
                    <a:pt x="791" y="766"/>
                  </a:lnTo>
                  <a:lnTo>
                    <a:pt x="812" y="745"/>
                  </a:lnTo>
                  <a:lnTo>
                    <a:pt x="829" y="745"/>
                  </a:lnTo>
                  <a:lnTo>
                    <a:pt x="838" y="736"/>
                  </a:lnTo>
                  <a:lnTo>
                    <a:pt x="859" y="736"/>
                  </a:lnTo>
                  <a:lnTo>
                    <a:pt x="867" y="728"/>
                  </a:lnTo>
                  <a:lnTo>
                    <a:pt x="889" y="728"/>
                  </a:lnTo>
                  <a:lnTo>
                    <a:pt x="897" y="736"/>
                  </a:lnTo>
                  <a:lnTo>
                    <a:pt x="956" y="736"/>
                  </a:lnTo>
                  <a:lnTo>
                    <a:pt x="965" y="745"/>
                  </a:lnTo>
                  <a:lnTo>
                    <a:pt x="994" y="745"/>
                  </a:lnTo>
                  <a:lnTo>
                    <a:pt x="994" y="753"/>
                  </a:lnTo>
                  <a:lnTo>
                    <a:pt x="1003" y="757"/>
                  </a:lnTo>
                  <a:lnTo>
                    <a:pt x="1003" y="766"/>
                  </a:lnTo>
                  <a:lnTo>
                    <a:pt x="1011" y="774"/>
                  </a:lnTo>
                  <a:lnTo>
                    <a:pt x="1011" y="778"/>
                  </a:lnTo>
                  <a:lnTo>
                    <a:pt x="1032" y="804"/>
                  </a:lnTo>
                  <a:lnTo>
                    <a:pt x="1032" y="821"/>
                  </a:lnTo>
                  <a:lnTo>
                    <a:pt x="1062" y="821"/>
                  </a:lnTo>
                  <a:lnTo>
                    <a:pt x="1071" y="812"/>
                  </a:lnTo>
                  <a:lnTo>
                    <a:pt x="1079" y="812"/>
                  </a:lnTo>
                  <a:lnTo>
                    <a:pt x="1079" y="804"/>
                  </a:lnTo>
                  <a:lnTo>
                    <a:pt x="1087" y="795"/>
                  </a:lnTo>
                  <a:lnTo>
                    <a:pt x="1096" y="804"/>
                  </a:lnTo>
                  <a:lnTo>
                    <a:pt x="1100" y="795"/>
                  </a:lnTo>
                  <a:lnTo>
                    <a:pt x="1109" y="795"/>
                  </a:lnTo>
                  <a:lnTo>
                    <a:pt x="1117" y="804"/>
                  </a:lnTo>
                  <a:lnTo>
                    <a:pt x="1126" y="804"/>
                  </a:lnTo>
                  <a:lnTo>
                    <a:pt x="1130" y="812"/>
                  </a:lnTo>
                  <a:lnTo>
                    <a:pt x="1130" y="787"/>
                  </a:lnTo>
                  <a:close/>
                  <a:moveTo>
                    <a:pt x="1130" y="812"/>
                  </a:moveTo>
                  <a:lnTo>
                    <a:pt x="1130" y="804"/>
                  </a:lnTo>
                  <a:lnTo>
                    <a:pt x="1130" y="812"/>
                  </a:lnTo>
                  <a:close/>
                  <a:moveTo>
                    <a:pt x="1130" y="804"/>
                  </a:moveTo>
                  <a:lnTo>
                    <a:pt x="1130" y="812"/>
                  </a:lnTo>
                  <a:lnTo>
                    <a:pt x="1130" y="804"/>
                  </a:lnTo>
                  <a:close/>
                  <a:moveTo>
                    <a:pt x="1130" y="804"/>
                  </a:moveTo>
                  <a:lnTo>
                    <a:pt x="1130" y="795"/>
                  </a:lnTo>
                  <a:lnTo>
                    <a:pt x="1130" y="804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Freeform 85">
              <a:extLst>
                <a:ext uri="{FF2B5EF4-FFF2-40B4-BE49-F238E27FC236}">
                  <a16:creationId xmlns:a16="http://schemas.microsoft.com/office/drawing/2014/main" id="{22F738D1-2C47-4435-898D-F9803FA82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9" y="2927"/>
              <a:ext cx="312" cy="416"/>
            </a:xfrm>
            <a:custGeom>
              <a:avLst/>
              <a:gdLst>
                <a:gd name="T0" fmla="*/ 1346 w 1384"/>
                <a:gd name="T1" fmla="*/ 241 h 1846"/>
                <a:gd name="T2" fmla="*/ 1278 w 1384"/>
                <a:gd name="T3" fmla="*/ 144 h 1846"/>
                <a:gd name="T4" fmla="*/ 1151 w 1384"/>
                <a:gd name="T5" fmla="*/ 30 h 1846"/>
                <a:gd name="T6" fmla="*/ 1058 w 1384"/>
                <a:gd name="T7" fmla="*/ 68 h 1846"/>
                <a:gd name="T8" fmla="*/ 1066 w 1384"/>
                <a:gd name="T9" fmla="*/ 267 h 1846"/>
                <a:gd name="T10" fmla="*/ 961 w 1384"/>
                <a:gd name="T11" fmla="*/ 241 h 1846"/>
                <a:gd name="T12" fmla="*/ 872 w 1384"/>
                <a:gd name="T13" fmla="*/ 267 h 1846"/>
                <a:gd name="T14" fmla="*/ 728 w 1384"/>
                <a:gd name="T15" fmla="*/ 237 h 1846"/>
                <a:gd name="T16" fmla="*/ 652 w 1384"/>
                <a:gd name="T17" fmla="*/ 174 h 1846"/>
                <a:gd name="T18" fmla="*/ 554 w 1384"/>
                <a:gd name="T19" fmla="*/ 229 h 1846"/>
                <a:gd name="T20" fmla="*/ 635 w 1384"/>
                <a:gd name="T21" fmla="*/ 296 h 1846"/>
                <a:gd name="T22" fmla="*/ 605 w 1384"/>
                <a:gd name="T23" fmla="*/ 343 h 1846"/>
                <a:gd name="T24" fmla="*/ 402 w 1384"/>
                <a:gd name="T25" fmla="*/ 343 h 1846"/>
                <a:gd name="T26" fmla="*/ 440 w 1384"/>
                <a:gd name="T27" fmla="*/ 423 h 1846"/>
                <a:gd name="T28" fmla="*/ 453 w 1384"/>
                <a:gd name="T29" fmla="*/ 546 h 1846"/>
                <a:gd name="T30" fmla="*/ 347 w 1384"/>
                <a:gd name="T31" fmla="*/ 508 h 1846"/>
                <a:gd name="T32" fmla="*/ 228 w 1384"/>
                <a:gd name="T33" fmla="*/ 563 h 1846"/>
                <a:gd name="T34" fmla="*/ 135 w 1384"/>
                <a:gd name="T35" fmla="*/ 728 h 1846"/>
                <a:gd name="T36" fmla="*/ 55 w 1384"/>
                <a:gd name="T37" fmla="*/ 720 h 1846"/>
                <a:gd name="T38" fmla="*/ 21 w 1384"/>
                <a:gd name="T39" fmla="*/ 770 h 1846"/>
                <a:gd name="T40" fmla="*/ 8 w 1384"/>
                <a:gd name="T41" fmla="*/ 885 h 1846"/>
                <a:gd name="T42" fmla="*/ 55 w 1384"/>
                <a:gd name="T43" fmla="*/ 978 h 1846"/>
                <a:gd name="T44" fmla="*/ 25 w 1384"/>
                <a:gd name="T45" fmla="*/ 1105 h 1846"/>
                <a:gd name="T46" fmla="*/ 59 w 1384"/>
                <a:gd name="T47" fmla="*/ 1190 h 1846"/>
                <a:gd name="T48" fmla="*/ 114 w 1384"/>
                <a:gd name="T49" fmla="*/ 1257 h 1846"/>
                <a:gd name="T50" fmla="*/ 161 w 1384"/>
                <a:gd name="T51" fmla="*/ 1338 h 1846"/>
                <a:gd name="T52" fmla="*/ 220 w 1384"/>
                <a:gd name="T53" fmla="*/ 1384 h 1846"/>
                <a:gd name="T54" fmla="*/ 279 w 1384"/>
                <a:gd name="T55" fmla="*/ 1460 h 1846"/>
                <a:gd name="T56" fmla="*/ 410 w 1384"/>
                <a:gd name="T57" fmla="*/ 1549 h 1846"/>
                <a:gd name="T58" fmla="*/ 453 w 1384"/>
                <a:gd name="T59" fmla="*/ 1664 h 1846"/>
                <a:gd name="T60" fmla="*/ 664 w 1384"/>
                <a:gd name="T61" fmla="*/ 1719 h 1846"/>
                <a:gd name="T62" fmla="*/ 766 w 1384"/>
                <a:gd name="T63" fmla="*/ 1803 h 1846"/>
                <a:gd name="T64" fmla="*/ 825 w 1384"/>
                <a:gd name="T65" fmla="*/ 1816 h 1846"/>
                <a:gd name="T66" fmla="*/ 796 w 1384"/>
                <a:gd name="T67" fmla="*/ 1731 h 1846"/>
                <a:gd name="T68" fmla="*/ 770 w 1384"/>
                <a:gd name="T69" fmla="*/ 1587 h 1846"/>
                <a:gd name="T70" fmla="*/ 787 w 1384"/>
                <a:gd name="T71" fmla="*/ 1549 h 1846"/>
                <a:gd name="T72" fmla="*/ 842 w 1384"/>
                <a:gd name="T73" fmla="*/ 1545 h 1846"/>
                <a:gd name="T74" fmla="*/ 893 w 1384"/>
                <a:gd name="T75" fmla="*/ 1443 h 1846"/>
                <a:gd name="T76" fmla="*/ 910 w 1384"/>
                <a:gd name="T77" fmla="*/ 1346 h 1846"/>
                <a:gd name="T78" fmla="*/ 969 w 1384"/>
                <a:gd name="T79" fmla="*/ 1300 h 1846"/>
                <a:gd name="T80" fmla="*/ 1083 w 1384"/>
                <a:gd name="T81" fmla="*/ 1308 h 1846"/>
                <a:gd name="T82" fmla="*/ 1134 w 1384"/>
                <a:gd name="T83" fmla="*/ 1134 h 1846"/>
                <a:gd name="T84" fmla="*/ 1151 w 1384"/>
                <a:gd name="T85" fmla="*/ 1037 h 1846"/>
                <a:gd name="T86" fmla="*/ 1143 w 1384"/>
                <a:gd name="T87" fmla="*/ 969 h 1846"/>
                <a:gd name="T88" fmla="*/ 1193 w 1384"/>
                <a:gd name="T89" fmla="*/ 864 h 1846"/>
                <a:gd name="T90" fmla="*/ 1134 w 1384"/>
                <a:gd name="T91" fmla="*/ 902 h 1846"/>
                <a:gd name="T92" fmla="*/ 1054 w 1384"/>
                <a:gd name="T93" fmla="*/ 978 h 1846"/>
                <a:gd name="T94" fmla="*/ 1045 w 1384"/>
                <a:gd name="T95" fmla="*/ 872 h 1846"/>
                <a:gd name="T96" fmla="*/ 1088 w 1384"/>
                <a:gd name="T97" fmla="*/ 825 h 1846"/>
                <a:gd name="T98" fmla="*/ 1134 w 1384"/>
                <a:gd name="T99" fmla="*/ 775 h 1846"/>
                <a:gd name="T100" fmla="*/ 1172 w 1384"/>
                <a:gd name="T101" fmla="*/ 749 h 1846"/>
                <a:gd name="T102" fmla="*/ 1189 w 1384"/>
                <a:gd name="T103" fmla="*/ 673 h 1846"/>
                <a:gd name="T104" fmla="*/ 1193 w 1384"/>
                <a:gd name="T105" fmla="*/ 614 h 1846"/>
                <a:gd name="T106" fmla="*/ 1134 w 1384"/>
                <a:gd name="T107" fmla="*/ 567 h 1846"/>
                <a:gd name="T108" fmla="*/ 1083 w 1384"/>
                <a:gd name="T109" fmla="*/ 529 h 1846"/>
                <a:gd name="T110" fmla="*/ 1045 w 1384"/>
                <a:gd name="T111" fmla="*/ 453 h 1846"/>
                <a:gd name="T112" fmla="*/ 1202 w 1384"/>
                <a:gd name="T113" fmla="*/ 423 h 1846"/>
                <a:gd name="T114" fmla="*/ 1270 w 1384"/>
                <a:gd name="T115" fmla="*/ 415 h 1846"/>
                <a:gd name="T116" fmla="*/ 1337 w 1384"/>
                <a:gd name="T117" fmla="*/ 373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84" h="1846">
                  <a:moveTo>
                    <a:pt x="1354" y="356"/>
                  </a:moveTo>
                  <a:lnTo>
                    <a:pt x="1363" y="347"/>
                  </a:lnTo>
                  <a:lnTo>
                    <a:pt x="1363" y="343"/>
                  </a:lnTo>
                  <a:lnTo>
                    <a:pt x="1384" y="318"/>
                  </a:lnTo>
                  <a:lnTo>
                    <a:pt x="1384" y="296"/>
                  </a:lnTo>
                  <a:lnTo>
                    <a:pt x="1375" y="288"/>
                  </a:lnTo>
                  <a:lnTo>
                    <a:pt x="1375" y="279"/>
                  </a:lnTo>
                  <a:lnTo>
                    <a:pt x="1346" y="250"/>
                  </a:lnTo>
                  <a:lnTo>
                    <a:pt x="1346" y="241"/>
                  </a:lnTo>
                  <a:lnTo>
                    <a:pt x="1325" y="220"/>
                  </a:lnTo>
                  <a:lnTo>
                    <a:pt x="1316" y="220"/>
                  </a:lnTo>
                  <a:lnTo>
                    <a:pt x="1308" y="212"/>
                  </a:lnTo>
                  <a:lnTo>
                    <a:pt x="1308" y="207"/>
                  </a:lnTo>
                  <a:lnTo>
                    <a:pt x="1295" y="191"/>
                  </a:lnTo>
                  <a:lnTo>
                    <a:pt x="1295" y="174"/>
                  </a:lnTo>
                  <a:lnTo>
                    <a:pt x="1287" y="169"/>
                  </a:lnTo>
                  <a:lnTo>
                    <a:pt x="1287" y="152"/>
                  </a:lnTo>
                  <a:lnTo>
                    <a:pt x="1278" y="144"/>
                  </a:lnTo>
                  <a:lnTo>
                    <a:pt x="1270" y="144"/>
                  </a:lnTo>
                  <a:lnTo>
                    <a:pt x="1261" y="136"/>
                  </a:lnTo>
                  <a:lnTo>
                    <a:pt x="1261" y="102"/>
                  </a:lnTo>
                  <a:lnTo>
                    <a:pt x="1240" y="102"/>
                  </a:lnTo>
                  <a:lnTo>
                    <a:pt x="1236" y="93"/>
                  </a:lnTo>
                  <a:lnTo>
                    <a:pt x="1219" y="93"/>
                  </a:lnTo>
                  <a:lnTo>
                    <a:pt x="1172" y="47"/>
                  </a:lnTo>
                  <a:lnTo>
                    <a:pt x="1164" y="47"/>
                  </a:lnTo>
                  <a:lnTo>
                    <a:pt x="1151" y="30"/>
                  </a:lnTo>
                  <a:lnTo>
                    <a:pt x="1143" y="30"/>
                  </a:lnTo>
                  <a:lnTo>
                    <a:pt x="1113" y="0"/>
                  </a:lnTo>
                  <a:lnTo>
                    <a:pt x="1105" y="0"/>
                  </a:lnTo>
                  <a:lnTo>
                    <a:pt x="1066" y="38"/>
                  </a:lnTo>
                  <a:lnTo>
                    <a:pt x="1066" y="47"/>
                  </a:lnTo>
                  <a:lnTo>
                    <a:pt x="1054" y="47"/>
                  </a:lnTo>
                  <a:lnTo>
                    <a:pt x="1054" y="55"/>
                  </a:lnTo>
                  <a:lnTo>
                    <a:pt x="1058" y="64"/>
                  </a:lnTo>
                  <a:lnTo>
                    <a:pt x="1058" y="68"/>
                  </a:lnTo>
                  <a:lnTo>
                    <a:pt x="1066" y="76"/>
                  </a:lnTo>
                  <a:lnTo>
                    <a:pt x="1066" y="136"/>
                  </a:lnTo>
                  <a:lnTo>
                    <a:pt x="1075" y="144"/>
                  </a:lnTo>
                  <a:lnTo>
                    <a:pt x="1075" y="191"/>
                  </a:lnTo>
                  <a:lnTo>
                    <a:pt x="1083" y="199"/>
                  </a:lnTo>
                  <a:lnTo>
                    <a:pt x="1083" y="207"/>
                  </a:lnTo>
                  <a:lnTo>
                    <a:pt x="1088" y="212"/>
                  </a:lnTo>
                  <a:lnTo>
                    <a:pt x="1088" y="267"/>
                  </a:lnTo>
                  <a:lnTo>
                    <a:pt x="1066" y="267"/>
                  </a:lnTo>
                  <a:lnTo>
                    <a:pt x="1058" y="258"/>
                  </a:lnTo>
                  <a:lnTo>
                    <a:pt x="1020" y="258"/>
                  </a:lnTo>
                  <a:lnTo>
                    <a:pt x="1016" y="250"/>
                  </a:lnTo>
                  <a:lnTo>
                    <a:pt x="1007" y="250"/>
                  </a:lnTo>
                  <a:lnTo>
                    <a:pt x="999" y="258"/>
                  </a:lnTo>
                  <a:lnTo>
                    <a:pt x="990" y="250"/>
                  </a:lnTo>
                  <a:lnTo>
                    <a:pt x="982" y="250"/>
                  </a:lnTo>
                  <a:lnTo>
                    <a:pt x="973" y="241"/>
                  </a:lnTo>
                  <a:lnTo>
                    <a:pt x="961" y="241"/>
                  </a:lnTo>
                  <a:lnTo>
                    <a:pt x="952" y="237"/>
                  </a:lnTo>
                  <a:lnTo>
                    <a:pt x="948" y="237"/>
                  </a:lnTo>
                  <a:lnTo>
                    <a:pt x="939" y="229"/>
                  </a:lnTo>
                  <a:lnTo>
                    <a:pt x="931" y="229"/>
                  </a:lnTo>
                  <a:lnTo>
                    <a:pt x="910" y="250"/>
                  </a:lnTo>
                  <a:lnTo>
                    <a:pt x="901" y="250"/>
                  </a:lnTo>
                  <a:lnTo>
                    <a:pt x="893" y="258"/>
                  </a:lnTo>
                  <a:lnTo>
                    <a:pt x="876" y="258"/>
                  </a:lnTo>
                  <a:lnTo>
                    <a:pt x="872" y="267"/>
                  </a:lnTo>
                  <a:lnTo>
                    <a:pt x="808" y="267"/>
                  </a:lnTo>
                  <a:lnTo>
                    <a:pt x="804" y="258"/>
                  </a:lnTo>
                  <a:lnTo>
                    <a:pt x="779" y="258"/>
                  </a:lnTo>
                  <a:lnTo>
                    <a:pt x="770" y="250"/>
                  </a:lnTo>
                  <a:lnTo>
                    <a:pt x="766" y="250"/>
                  </a:lnTo>
                  <a:lnTo>
                    <a:pt x="757" y="241"/>
                  </a:lnTo>
                  <a:lnTo>
                    <a:pt x="741" y="241"/>
                  </a:lnTo>
                  <a:lnTo>
                    <a:pt x="732" y="237"/>
                  </a:lnTo>
                  <a:lnTo>
                    <a:pt x="728" y="237"/>
                  </a:lnTo>
                  <a:lnTo>
                    <a:pt x="719" y="229"/>
                  </a:lnTo>
                  <a:lnTo>
                    <a:pt x="719" y="212"/>
                  </a:lnTo>
                  <a:lnTo>
                    <a:pt x="711" y="207"/>
                  </a:lnTo>
                  <a:lnTo>
                    <a:pt x="711" y="199"/>
                  </a:lnTo>
                  <a:lnTo>
                    <a:pt x="702" y="191"/>
                  </a:lnTo>
                  <a:lnTo>
                    <a:pt x="694" y="191"/>
                  </a:lnTo>
                  <a:lnTo>
                    <a:pt x="690" y="182"/>
                  </a:lnTo>
                  <a:lnTo>
                    <a:pt x="660" y="182"/>
                  </a:lnTo>
                  <a:lnTo>
                    <a:pt x="652" y="174"/>
                  </a:lnTo>
                  <a:lnTo>
                    <a:pt x="643" y="174"/>
                  </a:lnTo>
                  <a:lnTo>
                    <a:pt x="635" y="169"/>
                  </a:lnTo>
                  <a:lnTo>
                    <a:pt x="626" y="169"/>
                  </a:lnTo>
                  <a:lnTo>
                    <a:pt x="622" y="161"/>
                  </a:lnTo>
                  <a:lnTo>
                    <a:pt x="614" y="161"/>
                  </a:lnTo>
                  <a:lnTo>
                    <a:pt x="614" y="207"/>
                  </a:lnTo>
                  <a:lnTo>
                    <a:pt x="567" y="207"/>
                  </a:lnTo>
                  <a:lnTo>
                    <a:pt x="554" y="220"/>
                  </a:lnTo>
                  <a:lnTo>
                    <a:pt x="554" y="229"/>
                  </a:lnTo>
                  <a:lnTo>
                    <a:pt x="559" y="237"/>
                  </a:lnTo>
                  <a:lnTo>
                    <a:pt x="567" y="237"/>
                  </a:lnTo>
                  <a:lnTo>
                    <a:pt x="575" y="241"/>
                  </a:lnTo>
                  <a:lnTo>
                    <a:pt x="575" y="250"/>
                  </a:lnTo>
                  <a:lnTo>
                    <a:pt x="575" y="258"/>
                  </a:lnTo>
                  <a:lnTo>
                    <a:pt x="567" y="267"/>
                  </a:lnTo>
                  <a:lnTo>
                    <a:pt x="588" y="288"/>
                  </a:lnTo>
                  <a:lnTo>
                    <a:pt x="626" y="288"/>
                  </a:lnTo>
                  <a:lnTo>
                    <a:pt x="635" y="296"/>
                  </a:lnTo>
                  <a:lnTo>
                    <a:pt x="643" y="296"/>
                  </a:lnTo>
                  <a:lnTo>
                    <a:pt x="660" y="309"/>
                  </a:lnTo>
                  <a:lnTo>
                    <a:pt x="660" y="318"/>
                  </a:lnTo>
                  <a:lnTo>
                    <a:pt x="664" y="326"/>
                  </a:lnTo>
                  <a:lnTo>
                    <a:pt x="664" y="343"/>
                  </a:lnTo>
                  <a:lnTo>
                    <a:pt x="643" y="343"/>
                  </a:lnTo>
                  <a:lnTo>
                    <a:pt x="635" y="334"/>
                  </a:lnTo>
                  <a:lnTo>
                    <a:pt x="614" y="334"/>
                  </a:lnTo>
                  <a:lnTo>
                    <a:pt x="605" y="343"/>
                  </a:lnTo>
                  <a:lnTo>
                    <a:pt x="516" y="343"/>
                  </a:lnTo>
                  <a:lnTo>
                    <a:pt x="508" y="334"/>
                  </a:lnTo>
                  <a:lnTo>
                    <a:pt x="470" y="334"/>
                  </a:lnTo>
                  <a:lnTo>
                    <a:pt x="461" y="326"/>
                  </a:lnTo>
                  <a:lnTo>
                    <a:pt x="448" y="326"/>
                  </a:lnTo>
                  <a:lnTo>
                    <a:pt x="440" y="318"/>
                  </a:lnTo>
                  <a:lnTo>
                    <a:pt x="410" y="318"/>
                  </a:lnTo>
                  <a:lnTo>
                    <a:pt x="402" y="326"/>
                  </a:lnTo>
                  <a:lnTo>
                    <a:pt x="402" y="343"/>
                  </a:lnTo>
                  <a:lnTo>
                    <a:pt x="410" y="347"/>
                  </a:lnTo>
                  <a:lnTo>
                    <a:pt x="410" y="356"/>
                  </a:lnTo>
                  <a:lnTo>
                    <a:pt x="415" y="364"/>
                  </a:lnTo>
                  <a:lnTo>
                    <a:pt x="415" y="390"/>
                  </a:lnTo>
                  <a:lnTo>
                    <a:pt x="423" y="394"/>
                  </a:lnTo>
                  <a:lnTo>
                    <a:pt x="423" y="402"/>
                  </a:lnTo>
                  <a:lnTo>
                    <a:pt x="432" y="411"/>
                  </a:lnTo>
                  <a:lnTo>
                    <a:pt x="432" y="415"/>
                  </a:lnTo>
                  <a:lnTo>
                    <a:pt x="440" y="423"/>
                  </a:lnTo>
                  <a:lnTo>
                    <a:pt x="440" y="453"/>
                  </a:lnTo>
                  <a:lnTo>
                    <a:pt x="432" y="461"/>
                  </a:lnTo>
                  <a:lnTo>
                    <a:pt x="432" y="470"/>
                  </a:lnTo>
                  <a:lnTo>
                    <a:pt x="440" y="478"/>
                  </a:lnTo>
                  <a:lnTo>
                    <a:pt x="440" y="491"/>
                  </a:lnTo>
                  <a:lnTo>
                    <a:pt x="432" y="500"/>
                  </a:lnTo>
                  <a:lnTo>
                    <a:pt x="432" y="508"/>
                  </a:lnTo>
                  <a:lnTo>
                    <a:pt x="453" y="529"/>
                  </a:lnTo>
                  <a:lnTo>
                    <a:pt x="453" y="546"/>
                  </a:lnTo>
                  <a:lnTo>
                    <a:pt x="448" y="546"/>
                  </a:lnTo>
                  <a:lnTo>
                    <a:pt x="440" y="555"/>
                  </a:lnTo>
                  <a:lnTo>
                    <a:pt x="410" y="555"/>
                  </a:lnTo>
                  <a:lnTo>
                    <a:pt x="402" y="546"/>
                  </a:lnTo>
                  <a:lnTo>
                    <a:pt x="385" y="546"/>
                  </a:lnTo>
                  <a:lnTo>
                    <a:pt x="376" y="538"/>
                  </a:lnTo>
                  <a:lnTo>
                    <a:pt x="364" y="538"/>
                  </a:lnTo>
                  <a:lnTo>
                    <a:pt x="347" y="521"/>
                  </a:lnTo>
                  <a:lnTo>
                    <a:pt x="347" y="508"/>
                  </a:lnTo>
                  <a:lnTo>
                    <a:pt x="326" y="508"/>
                  </a:lnTo>
                  <a:lnTo>
                    <a:pt x="317" y="516"/>
                  </a:lnTo>
                  <a:lnTo>
                    <a:pt x="309" y="516"/>
                  </a:lnTo>
                  <a:lnTo>
                    <a:pt x="305" y="521"/>
                  </a:lnTo>
                  <a:lnTo>
                    <a:pt x="288" y="521"/>
                  </a:lnTo>
                  <a:lnTo>
                    <a:pt x="279" y="529"/>
                  </a:lnTo>
                  <a:lnTo>
                    <a:pt x="233" y="529"/>
                  </a:lnTo>
                  <a:lnTo>
                    <a:pt x="233" y="555"/>
                  </a:lnTo>
                  <a:lnTo>
                    <a:pt x="228" y="563"/>
                  </a:lnTo>
                  <a:lnTo>
                    <a:pt x="228" y="567"/>
                  </a:lnTo>
                  <a:lnTo>
                    <a:pt x="194" y="597"/>
                  </a:lnTo>
                  <a:lnTo>
                    <a:pt x="194" y="627"/>
                  </a:lnTo>
                  <a:lnTo>
                    <a:pt x="190" y="635"/>
                  </a:lnTo>
                  <a:lnTo>
                    <a:pt x="190" y="652"/>
                  </a:lnTo>
                  <a:lnTo>
                    <a:pt x="182" y="660"/>
                  </a:lnTo>
                  <a:lnTo>
                    <a:pt x="182" y="673"/>
                  </a:lnTo>
                  <a:lnTo>
                    <a:pt x="135" y="720"/>
                  </a:lnTo>
                  <a:lnTo>
                    <a:pt x="135" y="728"/>
                  </a:lnTo>
                  <a:lnTo>
                    <a:pt x="131" y="728"/>
                  </a:lnTo>
                  <a:lnTo>
                    <a:pt x="123" y="732"/>
                  </a:lnTo>
                  <a:lnTo>
                    <a:pt x="97" y="732"/>
                  </a:lnTo>
                  <a:lnTo>
                    <a:pt x="84" y="720"/>
                  </a:lnTo>
                  <a:lnTo>
                    <a:pt x="84" y="703"/>
                  </a:lnTo>
                  <a:lnTo>
                    <a:pt x="76" y="703"/>
                  </a:lnTo>
                  <a:lnTo>
                    <a:pt x="67" y="711"/>
                  </a:lnTo>
                  <a:lnTo>
                    <a:pt x="59" y="711"/>
                  </a:lnTo>
                  <a:lnTo>
                    <a:pt x="55" y="720"/>
                  </a:lnTo>
                  <a:lnTo>
                    <a:pt x="46" y="720"/>
                  </a:lnTo>
                  <a:lnTo>
                    <a:pt x="38" y="711"/>
                  </a:lnTo>
                  <a:lnTo>
                    <a:pt x="12" y="715"/>
                  </a:lnTo>
                  <a:lnTo>
                    <a:pt x="21" y="724"/>
                  </a:lnTo>
                  <a:lnTo>
                    <a:pt x="21" y="728"/>
                  </a:lnTo>
                  <a:lnTo>
                    <a:pt x="25" y="732"/>
                  </a:lnTo>
                  <a:lnTo>
                    <a:pt x="25" y="758"/>
                  </a:lnTo>
                  <a:lnTo>
                    <a:pt x="21" y="762"/>
                  </a:lnTo>
                  <a:lnTo>
                    <a:pt x="21" y="770"/>
                  </a:lnTo>
                  <a:lnTo>
                    <a:pt x="25" y="779"/>
                  </a:lnTo>
                  <a:lnTo>
                    <a:pt x="25" y="804"/>
                  </a:lnTo>
                  <a:lnTo>
                    <a:pt x="29" y="809"/>
                  </a:lnTo>
                  <a:lnTo>
                    <a:pt x="29" y="825"/>
                  </a:lnTo>
                  <a:lnTo>
                    <a:pt x="25" y="834"/>
                  </a:lnTo>
                  <a:lnTo>
                    <a:pt x="25" y="872"/>
                  </a:lnTo>
                  <a:lnTo>
                    <a:pt x="17" y="872"/>
                  </a:lnTo>
                  <a:lnTo>
                    <a:pt x="8" y="881"/>
                  </a:lnTo>
                  <a:lnTo>
                    <a:pt x="8" y="885"/>
                  </a:lnTo>
                  <a:lnTo>
                    <a:pt x="0" y="893"/>
                  </a:lnTo>
                  <a:lnTo>
                    <a:pt x="0" y="914"/>
                  </a:lnTo>
                  <a:lnTo>
                    <a:pt x="8" y="914"/>
                  </a:lnTo>
                  <a:lnTo>
                    <a:pt x="29" y="940"/>
                  </a:lnTo>
                  <a:lnTo>
                    <a:pt x="38" y="940"/>
                  </a:lnTo>
                  <a:lnTo>
                    <a:pt x="46" y="948"/>
                  </a:lnTo>
                  <a:lnTo>
                    <a:pt x="59" y="948"/>
                  </a:lnTo>
                  <a:lnTo>
                    <a:pt x="59" y="969"/>
                  </a:lnTo>
                  <a:lnTo>
                    <a:pt x="55" y="978"/>
                  </a:lnTo>
                  <a:lnTo>
                    <a:pt x="46" y="978"/>
                  </a:lnTo>
                  <a:lnTo>
                    <a:pt x="29" y="991"/>
                  </a:lnTo>
                  <a:lnTo>
                    <a:pt x="29" y="1007"/>
                  </a:lnTo>
                  <a:lnTo>
                    <a:pt x="38" y="1016"/>
                  </a:lnTo>
                  <a:lnTo>
                    <a:pt x="38" y="1037"/>
                  </a:lnTo>
                  <a:lnTo>
                    <a:pt x="29" y="1046"/>
                  </a:lnTo>
                  <a:lnTo>
                    <a:pt x="29" y="1067"/>
                  </a:lnTo>
                  <a:lnTo>
                    <a:pt x="21" y="1079"/>
                  </a:lnTo>
                  <a:lnTo>
                    <a:pt x="25" y="1105"/>
                  </a:lnTo>
                  <a:lnTo>
                    <a:pt x="29" y="1105"/>
                  </a:lnTo>
                  <a:lnTo>
                    <a:pt x="38" y="1113"/>
                  </a:lnTo>
                  <a:lnTo>
                    <a:pt x="38" y="1122"/>
                  </a:lnTo>
                  <a:lnTo>
                    <a:pt x="46" y="1126"/>
                  </a:lnTo>
                  <a:lnTo>
                    <a:pt x="46" y="1151"/>
                  </a:lnTo>
                  <a:lnTo>
                    <a:pt x="55" y="1160"/>
                  </a:lnTo>
                  <a:lnTo>
                    <a:pt x="55" y="1164"/>
                  </a:lnTo>
                  <a:lnTo>
                    <a:pt x="59" y="1173"/>
                  </a:lnTo>
                  <a:lnTo>
                    <a:pt x="59" y="1190"/>
                  </a:lnTo>
                  <a:lnTo>
                    <a:pt x="67" y="1194"/>
                  </a:lnTo>
                  <a:lnTo>
                    <a:pt x="67" y="1219"/>
                  </a:lnTo>
                  <a:lnTo>
                    <a:pt x="76" y="1228"/>
                  </a:lnTo>
                  <a:lnTo>
                    <a:pt x="89" y="1228"/>
                  </a:lnTo>
                  <a:lnTo>
                    <a:pt x="97" y="1232"/>
                  </a:lnTo>
                  <a:lnTo>
                    <a:pt x="106" y="1232"/>
                  </a:lnTo>
                  <a:lnTo>
                    <a:pt x="106" y="1240"/>
                  </a:lnTo>
                  <a:lnTo>
                    <a:pt x="114" y="1249"/>
                  </a:lnTo>
                  <a:lnTo>
                    <a:pt x="114" y="1257"/>
                  </a:lnTo>
                  <a:lnTo>
                    <a:pt x="123" y="1266"/>
                  </a:lnTo>
                  <a:lnTo>
                    <a:pt x="123" y="1278"/>
                  </a:lnTo>
                  <a:lnTo>
                    <a:pt x="135" y="1295"/>
                  </a:lnTo>
                  <a:lnTo>
                    <a:pt x="135" y="1300"/>
                  </a:lnTo>
                  <a:lnTo>
                    <a:pt x="144" y="1308"/>
                  </a:lnTo>
                  <a:lnTo>
                    <a:pt x="144" y="1316"/>
                  </a:lnTo>
                  <a:lnTo>
                    <a:pt x="152" y="1316"/>
                  </a:lnTo>
                  <a:lnTo>
                    <a:pt x="161" y="1325"/>
                  </a:lnTo>
                  <a:lnTo>
                    <a:pt x="161" y="1338"/>
                  </a:lnTo>
                  <a:lnTo>
                    <a:pt x="165" y="1346"/>
                  </a:lnTo>
                  <a:lnTo>
                    <a:pt x="165" y="1355"/>
                  </a:lnTo>
                  <a:lnTo>
                    <a:pt x="173" y="1363"/>
                  </a:lnTo>
                  <a:lnTo>
                    <a:pt x="173" y="1372"/>
                  </a:lnTo>
                  <a:lnTo>
                    <a:pt x="182" y="1372"/>
                  </a:lnTo>
                  <a:lnTo>
                    <a:pt x="190" y="1376"/>
                  </a:lnTo>
                  <a:lnTo>
                    <a:pt x="203" y="1376"/>
                  </a:lnTo>
                  <a:lnTo>
                    <a:pt x="211" y="1384"/>
                  </a:lnTo>
                  <a:lnTo>
                    <a:pt x="220" y="1384"/>
                  </a:lnTo>
                  <a:lnTo>
                    <a:pt x="228" y="1393"/>
                  </a:lnTo>
                  <a:lnTo>
                    <a:pt x="228" y="1401"/>
                  </a:lnTo>
                  <a:lnTo>
                    <a:pt x="250" y="1422"/>
                  </a:lnTo>
                  <a:lnTo>
                    <a:pt x="250" y="1431"/>
                  </a:lnTo>
                  <a:lnTo>
                    <a:pt x="258" y="1439"/>
                  </a:lnTo>
                  <a:lnTo>
                    <a:pt x="266" y="1439"/>
                  </a:lnTo>
                  <a:lnTo>
                    <a:pt x="271" y="1443"/>
                  </a:lnTo>
                  <a:lnTo>
                    <a:pt x="271" y="1452"/>
                  </a:lnTo>
                  <a:lnTo>
                    <a:pt x="279" y="1460"/>
                  </a:lnTo>
                  <a:lnTo>
                    <a:pt x="288" y="1460"/>
                  </a:lnTo>
                  <a:lnTo>
                    <a:pt x="309" y="1482"/>
                  </a:lnTo>
                  <a:lnTo>
                    <a:pt x="309" y="1490"/>
                  </a:lnTo>
                  <a:lnTo>
                    <a:pt x="355" y="1537"/>
                  </a:lnTo>
                  <a:lnTo>
                    <a:pt x="364" y="1537"/>
                  </a:lnTo>
                  <a:lnTo>
                    <a:pt x="372" y="1545"/>
                  </a:lnTo>
                  <a:lnTo>
                    <a:pt x="376" y="1537"/>
                  </a:lnTo>
                  <a:lnTo>
                    <a:pt x="393" y="1537"/>
                  </a:lnTo>
                  <a:lnTo>
                    <a:pt x="410" y="1549"/>
                  </a:lnTo>
                  <a:lnTo>
                    <a:pt x="410" y="1596"/>
                  </a:lnTo>
                  <a:lnTo>
                    <a:pt x="393" y="1613"/>
                  </a:lnTo>
                  <a:lnTo>
                    <a:pt x="393" y="1621"/>
                  </a:lnTo>
                  <a:lnTo>
                    <a:pt x="410" y="1634"/>
                  </a:lnTo>
                  <a:lnTo>
                    <a:pt x="423" y="1634"/>
                  </a:lnTo>
                  <a:lnTo>
                    <a:pt x="432" y="1642"/>
                  </a:lnTo>
                  <a:lnTo>
                    <a:pt x="448" y="1642"/>
                  </a:lnTo>
                  <a:lnTo>
                    <a:pt x="448" y="1655"/>
                  </a:lnTo>
                  <a:lnTo>
                    <a:pt x="453" y="1664"/>
                  </a:lnTo>
                  <a:lnTo>
                    <a:pt x="453" y="1693"/>
                  </a:lnTo>
                  <a:lnTo>
                    <a:pt x="461" y="1693"/>
                  </a:lnTo>
                  <a:lnTo>
                    <a:pt x="470" y="1702"/>
                  </a:lnTo>
                  <a:lnTo>
                    <a:pt x="470" y="1719"/>
                  </a:lnTo>
                  <a:lnTo>
                    <a:pt x="478" y="1719"/>
                  </a:lnTo>
                  <a:lnTo>
                    <a:pt x="482" y="1727"/>
                  </a:lnTo>
                  <a:lnTo>
                    <a:pt x="499" y="1727"/>
                  </a:lnTo>
                  <a:lnTo>
                    <a:pt x="508" y="1719"/>
                  </a:lnTo>
                  <a:lnTo>
                    <a:pt x="664" y="1719"/>
                  </a:lnTo>
                  <a:lnTo>
                    <a:pt x="673" y="1727"/>
                  </a:lnTo>
                  <a:lnTo>
                    <a:pt x="681" y="1727"/>
                  </a:lnTo>
                  <a:lnTo>
                    <a:pt x="690" y="1731"/>
                  </a:lnTo>
                  <a:lnTo>
                    <a:pt x="694" y="1731"/>
                  </a:lnTo>
                  <a:lnTo>
                    <a:pt x="711" y="1748"/>
                  </a:lnTo>
                  <a:lnTo>
                    <a:pt x="719" y="1748"/>
                  </a:lnTo>
                  <a:lnTo>
                    <a:pt x="728" y="1757"/>
                  </a:lnTo>
                  <a:lnTo>
                    <a:pt x="728" y="1761"/>
                  </a:lnTo>
                  <a:lnTo>
                    <a:pt x="766" y="1803"/>
                  </a:lnTo>
                  <a:lnTo>
                    <a:pt x="766" y="1807"/>
                  </a:lnTo>
                  <a:lnTo>
                    <a:pt x="779" y="1824"/>
                  </a:lnTo>
                  <a:lnTo>
                    <a:pt x="787" y="1824"/>
                  </a:lnTo>
                  <a:lnTo>
                    <a:pt x="796" y="1829"/>
                  </a:lnTo>
                  <a:lnTo>
                    <a:pt x="796" y="1837"/>
                  </a:lnTo>
                  <a:lnTo>
                    <a:pt x="804" y="1846"/>
                  </a:lnTo>
                  <a:lnTo>
                    <a:pt x="808" y="1837"/>
                  </a:lnTo>
                  <a:lnTo>
                    <a:pt x="808" y="1829"/>
                  </a:lnTo>
                  <a:lnTo>
                    <a:pt x="825" y="1816"/>
                  </a:lnTo>
                  <a:lnTo>
                    <a:pt x="825" y="1778"/>
                  </a:lnTo>
                  <a:lnTo>
                    <a:pt x="817" y="1769"/>
                  </a:lnTo>
                  <a:lnTo>
                    <a:pt x="808" y="1769"/>
                  </a:lnTo>
                  <a:lnTo>
                    <a:pt x="808" y="1761"/>
                  </a:lnTo>
                  <a:lnTo>
                    <a:pt x="817" y="1757"/>
                  </a:lnTo>
                  <a:lnTo>
                    <a:pt x="817" y="1731"/>
                  </a:lnTo>
                  <a:lnTo>
                    <a:pt x="808" y="1727"/>
                  </a:lnTo>
                  <a:lnTo>
                    <a:pt x="804" y="1727"/>
                  </a:lnTo>
                  <a:lnTo>
                    <a:pt x="796" y="1731"/>
                  </a:lnTo>
                  <a:lnTo>
                    <a:pt x="787" y="1727"/>
                  </a:lnTo>
                  <a:lnTo>
                    <a:pt x="779" y="1727"/>
                  </a:lnTo>
                  <a:lnTo>
                    <a:pt x="766" y="1710"/>
                  </a:lnTo>
                  <a:lnTo>
                    <a:pt x="766" y="1664"/>
                  </a:lnTo>
                  <a:lnTo>
                    <a:pt x="770" y="1655"/>
                  </a:lnTo>
                  <a:lnTo>
                    <a:pt x="770" y="1634"/>
                  </a:lnTo>
                  <a:lnTo>
                    <a:pt x="779" y="1625"/>
                  </a:lnTo>
                  <a:lnTo>
                    <a:pt x="779" y="1596"/>
                  </a:lnTo>
                  <a:lnTo>
                    <a:pt x="770" y="1587"/>
                  </a:lnTo>
                  <a:lnTo>
                    <a:pt x="770" y="1583"/>
                  </a:lnTo>
                  <a:lnTo>
                    <a:pt x="779" y="1575"/>
                  </a:lnTo>
                  <a:lnTo>
                    <a:pt x="779" y="1566"/>
                  </a:lnTo>
                  <a:lnTo>
                    <a:pt x="766" y="1549"/>
                  </a:lnTo>
                  <a:lnTo>
                    <a:pt x="766" y="1537"/>
                  </a:lnTo>
                  <a:lnTo>
                    <a:pt x="770" y="1537"/>
                  </a:lnTo>
                  <a:lnTo>
                    <a:pt x="779" y="1528"/>
                  </a:lnTo>
                  <a:lnTo>
                    <a:pt x="787" y="1528"/>
                  </a:lnTo>
                  <a:lnTo>
                    <a:pt x="787" y="1549"/>
                  </a:lnTo>
                  <a:lnTo>
                    <a:pt x="796" y="1558"/>
                  </a:lnTo>
                  <a:lnTo>
                    <a:pt x="796" y="1566"/>
                  </a:lnTo>
                  <a:lnTo>
                    <a:pt x="804" y="1575"/>
                  </a:lnTo>
                  <a:lnTo>
                    <a:pt x="804" y="1583"/>
                  </a:lnTo>
                  <a:lnTo>
                    <a:pt x="817" y="1583"/>
                  </a:lnTo>
                  <a:lnTo>
                    <a:pt x="817" y="1575"/>
                  </a:lnTo>
                  <a:lnTo>
                    <a:pt x="825" y="1566"/>
                  </a:lnTo>
                  <a:lnTo>
                    <a:pt x="825" y="1558"/>
                  </a:lnTo>
                  <a:lnTo>
                    <a:pt x="842" y="1545"/>
                  </a:lnTo>
                  <a:lnTo>
                    <a:pt x="863" y="1545"/>
                  </a:lnTo>
                  <a:lnTo>
                    <a:pt x="863" y="1537"/>
                  </a:lnTo>
                  <a:lnTo>
                    <a:pt x="872" y="1528"/>
                  </a:lnTo>
                  <a:lnTo>
                    <a:pt x="872" y="1515"/>
                  </a:lnTo>
                  <a:lnTo>
                    <a:pt x="876" y="1507"/>
                  </a:lnTo>
                  <a:lnTo>
                    <a:pt x="876" y="1490"/>
                  </a:lnTo>
                  <a:lnTo>
                    <a:pt x="884" y="1482"/>
                  </a:lnTo>
                  <a:lnTo>
                    <a:pt x="884" y="1452"/>
                  </a:lnTo>
                  <a:lnTo>
                    <a:pt x="893" y="1443"/>
                  </a:lnTo>
                  <a:lnTo>
                    <a:pt x="893" y="1431"/>
                  </a:lnTo>
                  <a:lnTo>
                    <a:pt x="901" y="1422"/>
                  </a:lnTo>
                  <a:lnTo>
                    <a:pt x="901" y="1393"/>
                  </a:lnTo>
                  <a:lnTo>
                    <a:pt x="884" y="1393"/>
                  </a:lnTo>
                  <a:lnTo>
                    <a:pt x="884" y="1372"/>
                  </a:lnTo>
                  <a:lnTo>
                    <a:pt x="893" y="1363"/>
                  </a:lnTo>
                  <a:lnTo>
                    <a:pt x="901" y="1363"/>
                  </a:lnTo>
                  <a:lnTo>
                    <a:pt x="901" y="1355"/>
                  </a:lnTo>
                  <a:lnTo>
                    <a:pt x="910" y="1346"/>
                  </a:lnTo>
                  <a:lnTo>
                    <a:pt x="914" y="1346"/>
                  </a:lnTo>
                  <a:lnTo>
                    <a:pt x="914" y="1333"/>
                  </a:lnTo>
                  <a:lnTo>
                    <a:pt x="923" y="1325"/>
                  </a:lnTo>
                  <a:lnTo>
                    <a:pt x="923" y="1300"/>
                  </a:lnTo>
                  <a:lnTo>
                    <a:pt x="931" y="1295"/>
                  </a:lnTo>
                  <a:lnTo>
                    <a:pt x="931" y="1278"/>
                  </a:lnTo>
                  <a:lnTo>
                    <a:pt x="939" y="1278"/>
                  </a:lnTo>
                  <a:lnTo>
                    <a:pt x="961" y="1300"/>
                  </a:lnTo>
                  <a:lnTo>
                    <a:pt x="969" y="1300"/>
                  </a:lnTo>
                  <a:lnTo>
                    <a:pt x="973" y="1308"/>
                  </a:lnTo>
                  <a:lnTo>
                    <a:pt x="999" y="1308"/>
                  </a:lnTo>
                  <a:lnTo>
                    <a:pt x="1007" y="1316"/>
                  </a:lnTo>
                  <a:lnTo>
                    <a:pt x="1016" y="1316"/>
                  </a:lnTo>
                  <a:lnTo>
                    <a:pt x="1020" y="1308"/>
                  </a:lnTo>
                  <a:lnTo>
                    <a:pt x="1045" y="1308"/>
                  </a:lnTo>
                  <a:lnTo>
                    <a:pt x="1054" y="1316"/>
                  </a:lnTo>
                  <a:lnTo>
                    <a:pt x="1075" y="1316"/>
                  </a:lnTo>
                  <a:lnTo>
                    <a:pt x="1083" y="1308"/>
                  </a:lnTo>
                  <a:lnTo>
                    <a:pt x="1083" y="1295"/>
                  </a:lnTo>
                  <a:lnTo>
                    <a:pt x="1088" y="1287"/>
                  </a:lnTo>
                  <a:lnTo>
                    <a:pt x="1088" y="1266"/>
                  </a:lnTo>
                  <a:lnTo>
                    <a:pt x="1096" y="1257"/>
                  </a:lnTo>
                  <a:lnTo>
                    <a:pt x="1121" y="1257"/>
                  </a:lnTo>
                  <a:lnTo>
                    <a:pt x="1121" y="1202"/>
                  </a:lnTo>
                  <a:lnTo>
                    <a:pt x="1126" y="1194"/>
                  </a:lnTo>
                  <a:lnTo>
                    <a:pt x="1126" y="1143"/>
                  </a:lnTo>
                  <a:lnTo>
                    <a:pt x="1134" y="1134"/>
                  </a:lnTo>
                  <a:lnTo>
                    <a:pt x="1134" y="1122"/>
                  </a:lnTo>
                  <a:lnTo>
                    <a:pt x="1143" y="1113"/>
                  </a:lnTo>
                  <a:lnTo>
                    <a:pt x="1143" y="1075"/>
                  </a:lnTo>
                  <a:lnTo>
                    <a:pt x="1155" y="1058"/>
                  </a:lnTo>
                  <a:lnTo>
                    <a:pt x="1164" y="1058"/>
                  </a:lnTo>
                  <a:lnTo>
                    <a:pt x="1164" y="1054"/>
                  </a:lnTo>
                  <a:lnTo>
                    <a:pt x="1155" y="1046"/>
                  </a:lnTo>
                  <a:lnTo>
                    <a:pt x="1155" y="1037"/>
                  </a:lnTo>
                  <a:lnTo>
                    <a:pt x="1151" y="1037"/>
                  </a:lnTo>
                  <a:lnTo>
                    <a:pt x="1143" y="1029"/>
                  </a:lnTo>
                  <a:lnTo>
                    <a:pt x="1083" y="1029"/>
                  </a:lnTo>
                  <a:lnTo>
                    <a:pt x="1083" y="1020"/>
                  </a:lnTo>
                  <a:lnTo>
                    <a:pt x="1096" y="1007"/>
                  </a:lnTo>
                  <a:lnTo>
                    <a:pt x="1096" y="999"/>
                  </a:lnTo>
                  <a:lnTo>
                    <a:pt x="1121" y="978"/>
                  </a:lnTo>
                  <a:lnTo>
                    <a:pt x="1126" y="978"/>
                  </a:lnTo>
                  <a:lnTo>
                    <a:pt x="1134" y="969"/>
                  </a:lnTo>
                  <a:lnTo>
                    <a:pt x="1143" y="969"/>
                  </a:lnTo>
                  <a:lnTo>
                    <a:pt x="1151" y="961"/>
                  </a:lnTo>
                  <a:lnTo>
                    <a:pt x="1181" y="961"/>
                  </a:lnTo>
                  <a:lnTo>
                    <a:pt x="1181" y="952"/>
                  </a:lnTo>
                  <a:lnTo>
                    <a:pt x="1189" y="948"/>
                  </a:lnTo>
                  <a:lnTo>
                    <a:pt x="1189" y="923"/>
                  </a:lnTo>
                  <a:lnTo>
                    <a:pt x="1193" y="914"/>
                  </a:lnTo>
                  <a:lnTo>
                    <a:pt x="1193" y="881"/>
                  </a:lnTo>
                  <a:lnTo>
                    <a:pt x="1202" y="872"/>
                  </a:lnTo>
                  <a:lnTo>
                    <a:pt x="1193" y="864"/>
                  </a:lnTo>
                  <a:lnTo>
                    <a:pt x="1193" y="855"/>
                  </a:lnTo>
                  <a:lnTo>
                    <a:pt x="1189" y="855"/>
                  </a:lnTo>
                  <a:lnTo>
                    <a:pt x="1181" y="847"/>
                  </a:lnTo>
                  <a:lnTo>
                    <a:pt x="1155" y="847"/>
                  </a:lnTo>
                  <a:lnTo>
                    <a:pt x="1155" y="864"/>
                  </a:lnTo>
                  <a:lnTo>
                    <a:pt x="1164" y="872"/>
                  </a:lnTo>
                  <a:lnTo>
                    <a:pt x="1164" y="885"/>
                  </a:lnTo>
                  <a:lnTo>
                    <a:pt x="1151" y="902"/>
                  </a:lnTo>
                  <a:lnTo>
                    <a:pt x="1134" y="902"/>
                  </a:lnTo>
                  <a:lnTo>
                    <a:pt x="1126" y="906"/>
                  </a:lnTo>
                  <a:lnTo>
                    <a:pt x="1113" y="906"/>
                  </a:lnTo>
                  <a:lnTo>
                    <a:pt x="1105" y="914"/>
                  </a:lnTo>
                  <a:lnTo>
                    <a:pt x="1105" y="923"/>
                  </a:lnTo>
                  <a:lnTo>
                    <a:pt x="1096" y="923"/>
                  </a:lnTo>
                  <a:lnTo>
                    <a:pt x="1088" y="931"/>
                  </a:lnTo>
                  <a:lnTo>
                    <a:pt x="1088" y="969"/>
                  </a:lnTo>
                  <a:lnTo>
                    <a:pt x="1083" y="978"/>
                  </a:lnTo>
                  <a:lnTo>
                    <a:pt x="1054" y="978"/>
                  </a:lnTo>
                  <a:lnTo>
                    <a:pt x="1037" y="961"/>
                  </a:lnTo>
                  <a:lnTo>
                    <a:pt x="1037" y="940"/>
                  </a:lnTo>
                  <a:lnTo>
                    <a:pt x="1028" y="931"/>
                  </a:lnTo>
                  <a:lnTo>
                    <a:pt x="1028" y="923"/>
                  </a:lnTo>
                  <a:lnTo>
                    <a:pt x="1020" y="914"/>
                  </a:lnTo>
                  <a:lnTo>
                    <a:pt x="1020" y="885"/>
                  </a:lnTo>
                  <a:lnTo>
                    <a:pt x="1028" y="881"/>
                  </a:lnTo>
                  <a:lnTo>
                    <a:pt x="1037" y="881"/>
                  </a:lnTo>
                  <a:lnTo>
                    <a:pt x="1045" y="872"/>
                  </a:lnTo>
                  <a:lnTo>
                    <a:pt x="1105" y="872"/>
                  </a:lnTo>
                  <a:lnTo>
                    <a:pt x="1113" y="864"/>
                  </a:lnTo>
                  <a:lnTo>
                    <a:pt x="1121" y="864"/>
                  </a:lnTo>
                  <a:lnTo>
                    <a:pt x="1121" y="855"/>
                  </a:lnTo>
                  <a:lnTo>
                    <a:pt x="1134" y="842"/>
                  </a:lnTo>
                  <a:lnTo>
                    <a:pt x="1134" y="834"/>
                  </a:lnTo>
                  <a:lnTo>
                    <a:pt x="1113" y="834"/>
                  </a:lnTo>
                  <a:lnTo>
                    <a:pt x="1105" y="825"/>
                  </a:lnTo>
                  <a:lnTo>
                    <a:pt x="1088" y="825"/>
                  </a:lnTo>
                  <a:lnTo>
                    <a:pt x="1066" y="804"/>
                  </a:lnTo>
                  <a:lnTo>
                    <a:pt x="1066" y="766"/>
                  </a:lnTo>
                  <a:lnTo>
                    <a:pt x="1075" y="758"/>
                  </a:lnTo>
                  <a:lnTo>
                    <a:pt x="1083" y="758"/>
                  </a:lnTo>
                  <a:lnTo>
                    <a:pt x="1088" y="749"/>
                  </a:lnTo>
                  <a:lnTo>
                    <a:pt x="1096" y="749"/>
                  </a:lnTo>
                  <a:lnTo>
                    <a:pt x="1113" y="766"/>
                  </a:lnTo>
                  <a:lnTo>
                    <a:pt x="1113" y="775"/>
                  </a:lnTo>
                  <a:lnTo>
                    <a:pt x="1134" y="775"/>
                  </a:lnTo>
                  <a:lnTo>
                    <a:pt x="1143" y="779"/>
                  </a:lnTo>
                  <a:lnTo>
                    <a:pt x="1151" y="779"/>
                  </a:lnTo>
                  <a:lnTo>
                    <a:pt x="1155" y="787"/>
                  </a:lnTo>
                  <a:lnTo>
                    <a:pt x="1164" y="787"/>
                  </a:lnTo>
                  <a:lnTo>
                    <a:pt x="1172" y="779"/>
                  </a:lnTo>
                  <a:lnTo>
                    <a:pt x="1181" y="779"/>
                  </a:lnTo>
                  <a:lnTo>
                    <a:pt x="1181" y="775"/>
                  </a:lnTo>
                  <a:lnTo>
                    <a:pt x="1172" y="766"/>
                  </a:lnTo>
                  <a:lnTo>
                    <a:pt x="1172" y="749"/>
                  </a:lnTo>
                  <a:lnTo>
                    <a:pt x="1181" y="741"/>
                  </a:lnTo>
                  <a:lnTo>
                    <a:pt x="1181" y="732"/>
                  </a:lnTo>
                  <a:lnTo>
                    <a:pt x="1172" y="728"/>
                  </a:lnTo>
                  <a:lnTo>
                    <a:pt x="1172" y="720"/>
                  </a:lnTo>
                  <a:lnTo>
                    <a:pt x="1164" y="711"/>
                  </a:lnTo>
                  <a:lnTo>
                    <a:pt x="1172" y="703"/>
                  </a:lnTo>
                  <a:lnTo>
                    <a:pt x="1172" y="698"/>
                  </a:lnTo>
                  <a:lnTo>
                    <a:pt x="1189" y="682"/>
                  </a:lnTo>
                  <a:lnTo>
                    <a:pt x="1189" y="673"/>
                  </a:lnTo>
                  <a:lnTo>
                    <a:pt x="1202" y="660"/>
                  </a:lnTo>
                  <a:lnTo>
                    <a:pt x="1202" y="652"/>
                  </a:lnTo>
                  <a:lnTo>
                    <a:pt x="1219" y="635"/>
                  </a:lnTo>
                  <a:lnTo>
                    <a:pt x="1227" y="635"/>
                  </a:lnTo>
                  <a:lnTo>
                    <a:pt x="1227" y="627"/>
                  </a:lnTo>
                  <a:lnTo>
                    <a:pt x="1219" y="622"/>
                  </a:lnTo>
                  <a:lnTo>
                    <a:pt x="1210" y="622"/>
                  </a:lnTo>
                  <a:lnTo>
                    <a:pt x="1202" y="614"/>
                  </a:lnTo>
                  <a:lnTo>
                    <a:pt x="1193" y="614"/>
                  </a:lnTo>
                  <a:lnTo>
                    <a:pt x="1189" y="605"/>
                  </a:lnTo>
                  <a:lnTo>
                    <a:pt x="1181" y="605"/>
                  </a:lnTo>
                  <a:lnTo>
                    <a:pt x="1181" y="597"/>
                  </a:lnTo>
                  <a:lnTo>
                    <a:pt x="1172" y="593"/>
                  </a:lnTo>
                  <a:lnTo>
                    <a:pt x="1155" y="593"/>
                  </a:lnTo>
                  <a:lnTo>
                    <a:pt x="1155" y="567"/>
                  </a:lnTo>
                  <a:lnTo>
                    <a:pt x="1151" y="563"/>
                  </a:lnTo>
                  <a:lnTo>
                    <a:pt x="1143" y="563"/>
                  </a:lnTo>
                  <a:lnTo>
                    <a:pt x="1134" y="567"/>
                  </a:lnTo>
                  <a:lnTo>
                    <a:pt x="1126" y="563"/>
                  </a:lnTo>
                  <a:lnTo>
                    <a:pt x="1121" y="563"/>
                  </a:lnTo>
                  <a:lnTo>
                    <a:pt x="1113" y="555"/>
                  </a:lnTo>
                  <a:lnTo>
                    <a:pt x="1113" y="546"/>
                  </a:lnTo>
                  <a:lnTo>
                    <a:pt x="1105" y="546"/>
                  </a:lnTo>
                  <a:lnTo>
                    <a:pt x="1096" y="555"/>
                  </a:lnTo>
                  <a:lnTo>
                    <a:pt x="1088" y="546"/>
                  </a:lnTo>
                  <a:lnTo>
                    <a:pt x="1088" y="538"/>
                  </a:lnTo>
                  <a:lnTo>
                    <a:pt x="1083" y="529"/>
                  </a:lnTo>
                  <a:lnTo>
                    <a:pt x="1066" y="529"/>
                  </a:lnTo>
                  <a:lnTo>
                    <a:pt x="1066" y="521"/>
                  </a:lnTo>
                  <a:lnTo>
                    <a:pt x="1054" y="508"/>
                  </a:lnTo>
                  <a:lnTo>
                    <a:pt x="1054" y="500"/>
                  </a:lnTo>
                  <a:lnTo>
                    <a:pt x="1045" y="491"/>
                  </a:lnTo>
                  <a:lnTo>
                    <a:pt x="1045" y="487"/>
                  </a:lnTo>
                  <a:lnTo>
                    <a:pt x="1054" y="478"/>
                  </a:lnTo>
                  <a:lnTo>
                    <a:pt x="1054" y="461"/>
                  </a:lnTo>
                  <a:lnTo>
                    <a:pt x="1045" y="453"/>
                  </a:lnTo>
                  <a:lnTo>
                    <a:pt x="1045" y="449"/>
                  </a:lnTo>
                  <a:lnTo>
                    <a:pt x="1054" y="449"/>
                  </a:lnTo>
                  <a:lnTo>
                    <a:pt x="1058" y="453"/>
                  </a:lnTo>
                  <a:lnTo>
                    <a:pt x="1066" y="453"/>
                  </a:lnTo>
                  <a:lnTo>
                    <a:pt x="1066" y="432"/>
                  </a:lnTo>
                  <a:lnTo>
                    <a:pt x="1083" y="415"/>
                  </a:lnTo>
                  <a:lnTo>
                    <a:pt x="1155" y="415"/>
                  </a:lnTo>
                  <a:lnTo>
                    <a:pt x="1164" y="423"/>
                  </a:lnTo>
                  <a:lnTo>
                    <a:pt x="1202" y="423"/>
                  </a:lnTo>
                  <a:lnTo>
                    <a:pt x="1210" y="432"/>
                  </a:lnTo>
                  <a:lnTo>
                    <a:pt x="1227" y="432"/>
                  </a:lnTo>
                  <a:lnTo>
                    <a:pt x="1236" y="440"/>
                  </a:lnTo>
                  <a:lnTo>
                    <a:pt x="1240" y="440"/>
                  </a:lnTo>
                  <a:lnTo>
                    <a:pt x="1248" y="449"/>
                  </a:lnTo>
                  <a:lnTo>
                    <a:pt x="1278" y="449"/>
                  </a:lnTo>
                  <a:lnTo>
                    <a:pt x="1287" y="440"/>
                  </a:lnTo>
                  <a:lnTo>
                    <a:pt x="1287" y="432"/>
                  </a:lnTo>
                  <a:lnTo>
                    <a:pt x="1270" y="415"/>
                  </a:lnTo>
                  <a:lnTo>
                    <a:pt x="1257" y="415"/>
                  </a:lnTo>
                  <a:lnTo>
                    <a:pt x="1257" y="381"/>
                  </a:lnTo>
                  <a:lnTo>
                    <a:pt x="1270" y="364"/>
                  </a:lnTo>
                  <a:lnTo>
                    <a:pt x="1287" y="364"/>
                  </a:lnTo>
                  <a:lnTo>
                    <a:pt x="1295" y="373"/>
                  </a:lnTo>
                  <a:lnTo>
                    <a:pt x="1316" y="373"/>
                  </a:lnTo>
                  <a:lnTo>
                    <a:pt x="1325" y="364"/>
                  </a:lnTo>
                  <a:lnTo>
                    <a:pt x="1333" y="364"/>
                  </a:lnTo>
                  <a:lnTo>
                    <a:pt x="1337" y="373"/>
                  </a:lnTo>
                  <a:lnTo>
                    <a:pt x="1346" y="364"/>
                  </a:lnTo>
                  <a:lnTo>
                    <a:pt x="1354" y="356"/>
                  </a:lnTo>
                  <a:close/>
                  <a:moveTo>
                    <a:pt x="1354" y="356"/>
                  </a:moveTo>
                  <a:lnTo>
                    <a:pt x="1346" y="364"/>
                  </a:lnTo>
                  <a:lnTo>
                    <a:pt x="1354" y="356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Freeform 86">
              <a:extLst>
                <a:ext uri="{FF2B5EF4-FFF2-40B4-BE49-F238E27FC236}">
                  <a16:creationId xmlns:a16="http://schemas.microsoft.com/office/drawing/2014/main" id="{745F68CD-8653-4043-AFD6-824A1748C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" y="2705"/>
              <a:ext cx="223" cy="268"/>
            </a:xfrm>
            <a:custGeom>
              <a:avLst/>
              <a:gdLst>
                <a:gd name="T0" fmla="*/ 211 w 986"/>
                <a:gd name="T1" fmla="*/ 161 h 1189"/>
                <a:gd name="T2" fmla="*/ 152 w 986"/>
                <a:gd name="T3" fmla="*/ 199 h 1189"/>
                <a:gd name="T4" fmla="*/ 122 w 986"/>
                <a:gd name="T5" fmla="*/ 237 h 1189"/>
                <a:gd name="T6" fmla="*/ 105 w 986"/>
                <a:gd name="T7" fmla="*/ 296 h 1189"/>
                <a:gd name="T8" fmla="*/ 97 w 986"/>
                <a:gd name="T9" fmla="*/ 373 h 1189"/>
                <a:gd name="T10" fmla="*/ 38 w 986"/>
                <a:gd name="T11" fmla="*/ 318 h 1189"/>
                <a:gd name="T12" fmla="*/ 8 w 986"/>
                <a:gd name="T13" fmla="*/ 415 h 1189"/>
                <a:gd name="T14" fmla="*/ 122 w 986"/>
                <a:gd name="T15" fmla="*/ 411 h 1189"/>
                <a:gd name="T16" fmla="*/ 160 w 986"/>
                <a:gd name="T17" fmla="*/ 491 h 1189"/>
                <a:gd name="T18" fmla="*/ 135 w 986"/>
                <a:gd name="T19" fmla="*/ 567 h 1189"/>
                <a:gd name="T20" fmla="*/ 144 w 986"/>
                <a:gd name="T21" fmla="*/ 643 h 1189"/>
                <a:gd name="T22" fmla="*/ 199 w 986"/>
                <a:gd name="T23" fmla="*/ 682 h 1189"/>
                <a:gd name="T24" fmla="*/ 258 w 986"/>
                <a:gd name="T25" fmla="*/ 745 h 1189"/>
                <a:gd name="T26" fmla="*/ 258 w 986"/>
                <a:gd name="T27" fmla="*/ 809 h 1189"/>
                <a:gd name="T28" fmla="*/ 203 w 986"/>
                <a:gd name="T29" fmla="*/ 872 h 1189"/>
                <a:gd name="T30" fmla="*/ 182 w 986"/>
                <a:gd name="T31" fmla="*/ 948 h 1189"/>
                <a:gd name="T32" fmla="*/ 135 w 986"/>
                <a:gd name="T33" fmla="*/ 1024 h 1189"/>
                <a:gd name="T34" fmla="*/ 105 w 986"/>
                <a:gd name="T35" fmla="*/ 1075 h 1189"/>
                <a:gd name="T36" fmla="*/ 76 w 986"/>
                <a:gd name="T37" fmla="*/ 1130 h 1189"/>
                <a:gd name="T38" fmla="*/ 144 w 986"/>
                <a:gd name="T39" fmla="*/ 1160 h 1189"/>
                <a:gd name="T40" fmla="*/ 220 w 986"/>
                <a:gd name="T41" fmla="*/ 1189 h 1189"/>
                <a:gd name="T42" fmla="*/ 279 w 986"/>
                <a:gd name="T43" fmla="*/ 1160 h 1189"/>
                <a:gd name="T44" fmla="*/ 326 w 986"/>
                <a:gd name="T45" fmla="*/ 1122 h 1189"/>
                <a:gd name="T46" fmla="*/ 351 w 986"/>
                <a:gd name="T47" fmla="*/ 1067 h 1189"/>
                <a:gd name="T48" fmla="*/ 457 w 986"/>
                <a:gd name="T49" fmla="*/ 1007 h 1189"/>
                <a:gd name="T50" fmla="*/ 537 w 986"/>
                <a:gd name="T51" fmla="*/ 961 h 1189"/>
                <a:gd name="T52" fmla="*/ 605 w 986"/>
                <a:gd name="T53" fmla="*/ 931 h 1189"/>
                <a:gd name="T54" fmla="*/ 601 w 986"/>
                <a:gd name="T55" fmla="*/ 834 h 1189"/>
                <a:gd name="T56" fmla="*/ 516 w 986"/>
                <a:gd name="T57" fmla="*/ 796 h 1189"/>
                <a:gd name="T58" fmla="*/ 554 w 986"/>
                <a:gd name="T59" fmla="*/ 766 h 1189"/>
                <a:gd name="T60" fmla="*/ 613 w 986"/>
                <a:gd name="T61" fmla="*/ 720 h 1189"/>
                <a:gd name="T62" fmla="*/ 690 w 986"/>
                <a:gd name="T63" fmla="*/ 673 h 1189"/>
                <a:gd name="T64" fmla="*/ 668 w 986"/>
                <a:gd name="T65" fmla="*/ 614 h 1189"/>
                <a:gd name="T66" fmla="*/ 736 w 986"/>
                <a:gd name="T67" fmla="*/ 614 h 1189"/>
                <a:gd name="T68" fmla="*/ 829 w 986"/>
                <a:gd name="T69" fmla="*/ 605 h 1189"/>
                <a:gd name="T70" fmla="*/ 842 w 986"/>
                <a:gd name="T71" fmla="*/ 567 h 1189"/>
                <a:gd name="T72" fmla="*/ 842 w 986"/>
                <a:gd name="T73" fmla="*/ 470 h 1189"/>
                <a:gd name="T74" fmla="*/ 910 w 986"/>
                <a:gd name="T75" fmla="*/ 478 h 1189"/>
                <a:gd name="T76" fmla="*/ 982 w 986"/>
                <a:gd name="T77" fmla="*/ 449 h 1189"/>
                <a:gd name="T78" fmla="*/ 948 w 986"/>
                <a:gd name="T79" fmla="*/ 334 h 1189"/>
                <a:gd name="T80" fmla="*/ 927 w 986"/>
                <a:gd name="T81" fmla="*/ 212 h 1189"/>
                <a:gd name="T82" fmla="*/ 850 w 986"/>
                <a:gd name="T83" fmla="*/ 199 h 1189"/>
                <a:gd name="T84" fmla="*/ 736 w 986"/>
                <a:gd name="T85" fmla="*/ 237 h 1189"/>
                <a:gd name="T86" fmla="*/ 613 w 986"/>
                <a:gd name="T87" fmla="*/ 258 h 1189"/>
                <a:gd name="T88" fmla="*/ 584 w 986"/>
                <a:gd name="T89" fmla="*/ 199 h 1189"/>
                <a:gd name="T90" fmla="*/ 580 w 986"/>
                <a:gd name="T91" fmla="*/ 144 h 1189"/>
                <a:gd name="T92" fmla="*/ 508 w 986"/>
                <a:gd name="T93" fmla="*/ 174 h 1189"/>
                <a:gd name="T94" fmla="*/ 465 w 986"/>
                <a:gd name="T95" fmla="*/ 212 h 1189"/>
                <a:gd name="T96" fmla="*/ 381 w 986"/>
                <a:gd name="T97" fmla="*/ 165 h 1189"/>
                <a:gd name="T98" fmla="*/ 393 w 986"/>
                <a:gd name="T99" fmla="*/ 114 h 1189"/>
                <a:gd name="T100" fmla="*/ 440 w 986"/>
                <a:gd name="T101" fmla="*/ 85 h 1189"/>
                <a:gd name="T102" fmla="*/ 372 w 986"/>
                <a:gd name="T103" fmla="*/ 55 h 1189"/>
                <a:gd name="T104" fmla="*/ 296 w 986"/>
                <a:gd name="T105" fmla="*/ 30 h 1189"/>
                <a:gd name="T106" fmla="*/ 211 w 986"/>
                <a:gd name="T107" fmla="*/ 21 h 1189"/>
                <a:gd name="T108" fmla="*/ 203 w 986"/>
                <a:gd name="T109" fmla="*/ 106 h 1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6" h="1189">
                  <a:moveTo>
                    <a:pt x="228" y="131"/>
                  </a:moveTo>
                  <a:lnTo>
                    <a:pt x="228" y="144"/>
                  </a:lnTo>
                  <a:lnTo>
                    <a:pt x="245" y="144"/>
                  </a:lnTo>
                  <a:lnTo>
                    <a:pt x="249" y="152"/>
                  </a:lnTo>
                  <a:lnTo>
                    <a:pt x="249" y="161"/>
                  </a:lnTo>
                  <a:lnTo>
                    <a:pt x="211" y="161"/>
                  </a:lnTo>
                  <a:lnTo>
                    <a:pt x="199" y="174"/>
                  </a:lnTo>
                  <a:lnTo>
                    <a:pt x="190" y="174"/>
                  </a:lnTo>
                  <a:lnTo>
                    <a:pt x="182" y="165"/>
                  </a:lnTo>
                  <a:lnTo>
                    <a:pt x="169" y="165"/>
                  </a:lnTo>
                  <a:lnTo>
                    <a:pt x="169" y="182"/>
                  </a:lnTo>
                  <a:lnTo>
                    <a:pt x="152" y="199"/>
                  </a:lnTo>
                  <a:lnTo>
                    <a:pt x="152" y="212"/>
                  </a:lnTo>
                  <a:lnTo>
                    <a:pt x="144" y="220"/>
                  </a:lnTo>
                  <a:lnTo>
                    <a:pt x="144" y="229"/>
                  </a:lnTo>
                  <a:lnTo>
                    <a:pt x="135" y="237"/>
                  </a:lnTo>
                  <a:lnTo>
                    <a:pt x="131" y="229"/>
                  </a:lnTo>
                  <a:lnTo>
                    <a:pt x="122" y="237"/>
                  </a:lnTo>
                  <a:lnTo>
                    <a:pt x="122" y="241"/>
                  </a:lnTo>
                  <a:lnTo>
                    <a:pt x="114" y="250"/>
                  </a:lnTo>
                  <a:lnTo>
                    <a:pt x="122" y="258"/>
                  </a:lnTo>
                  <a:lnTo>
                    <a:pt x="122" y="271"/>
                  </a:lnTo>
                  <a:lnTo>
                    <a:pt x="105" y="288"/>
                  </a:lnTo>
                  <a:lnTo>
                    <a:pt x="105" y="296"/>
                  </a:lnTo>
                  <a:lnTo>
                    <a:pt x="97" y="305"/>
                  </a:lnTo>
                  <a:lnTo>
                    <a:pt x="97" y="309"/>
                  </a:lnTo>
                  <a:lnTo>
                    <a:pt x="105" y="318"/>
                  </a:lnTo>
                  <a:lnTo>
                    <a:pt x="105" y="334"/>
                  </a:lnTo>
                  <a:lnTo>
                    <a:pt x="97" y="343"/>
                  </a:lnTo>
                  <a:lnTo>
                    <a:pt x="97" y="373"/>
                  </a:lnTo>
                  <a:lnTo>
                    <a:pt x="76" y="373"/>
                  </a:lnTo>
                  <a:lnTo>
                    <a:pt x="76" y="364"/>
                  </a:lnTo>
                  <a:lnTo>
                    <a:pt x="67" y="356"/>
                  </a:lnTo>
                  <a:lnTo>
                    <a:pt x="67" y="309"/>
                  </a:lnTo>
                  <a:lnTo>
                    <a:pt x="46" y="309"/>
                  </a:lnTo>
                  <a:lnTo>
                    <a:pt x="38" y="318"/>
                  </a:lnTo>
                  <a:lnTo>
                    <a:pt x="17" y="318"/>
                  </a:lnTo>
                  <a:lnTo>
                    <a:pt x="8" y="326"/>
                  </a:lnTo>
                  <a:lnTo>
                    <a:pt x="0" y="326"/>
                  </a:lnTo>
                  <a:lnTo>
                    <a:pt x="0" y="385"/>
                  </a:lnTo>
                  <a:lnTo>
                    <a:pt x="8" y="394"/>
                  </a:lnTo>
                  <a:lnTo>
                    <a:pt x="8" y="415"/>
                  </a:lnTo>
                  <a:lnTo>
                    <a:pt x="21" y="415"/>
                  </a:lnTo>
                  <a:lnTo>
                    <a:pt x="29" y="411"/>
                  </a:lnTo>
                  <a:lnTo>
                    <a:pt x="76" y="411"/>
                  </a:lnTo>
                  <a:lnTo>
                    <a:pt x="84" y="402"/>
                  </a:lnTo>
                  <a:lnTo>
                    <a:pt x="114" y="402"/>
                  </a:lnTo>
                  <a:lnTo>
                    <a:pt x="122" y="411"/>
                  </a:lnTo>
                  <a:lnTo>
                    <a:pt x="131" y="411"/>
                  </a:lnTo>
                  <a:lnTo>
                    <a:pt x="144" y="423"/>
                  </a:lnTo>
                  <a:lnTo>
                    <a:pt x="144" y="432"/>
                  </a:lnTo>
                  <a:lnTo>
                    <a:pt x="152" y="440"/>
                  </a:lnTo>
                  <a:lnTo>
                    <a:pt x="152" y="487"/>
                  </a:lnTo>
                  <a:lnTo>
                    <a:pt x="160" y="491"/>
                  </a:lnTo>
                  <a:lnTo>
                    <a:pt x="160" y="529"/>
                  </a:lnTo>
                  <a:lnTo>
                    <a:pt x="152" y="538"/>
                  </a:lnTo>
                  <a:lnTo>
                    <a:pt x="152" y="546"/>
                  </a:lnTo>
                  <a:lnTo>
                    <a:pt x="144" y="555"/>
                  </a:lnTo>
                  <a:lnTo>
                    <a:pt x="144" y="563"/>
                  </a:lnTo>
                  <a:lnTo>
                    <a:pt x="135" y="567"/>
                  </a:lnTo>
                  <a:lnTo>
                    <a:pt x="135" y="584"/>
                  </a:lnTo>
                  <a:lnTo>
                    <a:pt x="131" y="593"/>
                  </a:lnTo>
                  <a:lnTo>
                    <a:pt x="131" y="622"/>
                  </a:lnTo>
                  <a:lnTo>
                    <a:pt x="135" y="631"/>
                  </a:lnTo>
                  <a:lnTo>
                    <a:pt x="135" y="635"/>
                  </a:lnTo>
                  <a:lnTo>
                    <a:pt x="144" y="643"/>
                  </a:lnTo>
                  <a:lnTo>
                    <a:pt x="152" y="643"/>
                  </a:lnTo>
                  <a:lnTo>
                    <a:pt x="169" y="660"/>
                  </a:lnTo>
                  <a:lnTo>
                    <a:pt x="173" y="660"/>
                  </a:lnTo>
                  <a:lnTo>
                    <a:pt x="182" y="669"/>
                  </a:lnTo>
                  <a:lnTo>
                    <a:pt x="199" y="669"/>
                  </a:lnTo>
                  <a:lnTo>
                    <a:pt x="199" y="682"/>
                  </a:lnTo>
                  <a:lnTo>
                    <a:pt x="211" y="698"/>
                  </a:lnTo>
                  <a:lnTo>
                    <a:pt x="211" y="711"/>
                  </a:lnTo>
                  <a:lnTo>
                    <a:pt x="237" y="737"/>
                  </a:lnTo>
                  <a:lnTo>
                    <a:pt x="245" y="737"/>
                  </a:lnTo>
                  <a:lnTo>
                    <a:pt x="249" y="745"/>
                  </a:lnTo>
                  <a:lnTo>
                    <a:pt x="258" y="745"/>
                  </a:lnTo>
                  <a:lnTo>
                    <a:pt x="258" y="749"/>
                  </a:lnTo>
                  <a:lnTo>
                    <a:pt x="275" y="766"/>
                  </a:lnTo>
                  <a:lnTo>
                    <a:pt x="275" y="787"/>
                  </a:lnTo>
                  <a:lnTo>
                    <a:pt x="266" y="796"/>
                  </a:lnTo>
                  <a:lnTo>
                    <a:pt x="266" y="804"/>
                  </a:lnTo>
                  <a:lnTo>
                    <a:pt x="258" y="809"/>
                  </a:lnTo>
                  <a:lnTo>
                    <a:pt x="258" y="817"/>
                  </a:lnTo>
                  <a:lnTo>
                    <a:pt x="237" y="842"/>
                  </a:lnTo>
                  <a:lnTo>
                    <a:pt x="228" y="842"/>
                  </a:lnTo>
                  <a:lnTo>
                    <a:pt x="220" y="851"/>
                  </a:lnTo>
                  <a:lnTo>
                    <a:pt x="220" y="855"/>
                  </a:lnTo>
                  <a:lnTo>
                    <a:pt x="203" y="872"/>
                  </a:lnTo>
                  <a:lnTo>
                    <a:pt x="203" y="885"/>
                  </a:lnTo>
                  <a:lnTo>
                    <a:pt x="199" y="893"/>
                  </a:lnTo>
                  <a:lnTo>
                    <a:pt x="199" y="919"/>
                  </a:lnTo>
                  <a:lnTo>
                    <a:pt x="190" y="923"/>
                  </a:lnTo>
                  <a:lnTo>
                    <a:pt x="190" y="940"/>
                  </a:lnTo>
                  <a:lnTo>
                    <a:pt x="182" y="948"/>
                  </a:lnTo>
                  <a:lnTo>
                    <a:pt x="182" y="957"/>
                  </a:lnTo>
                  <a:lnTo>
                    <a:pt x="173" y="961"/>
                  </a:lnTo>
                  <a:lnTo>
                    <a:pt x="173" y="969"/>
                  </a:lnTo>
                  <a:lnTo>
                    <a:pt x="169" y="978"/>
                  </a:lnTo>
                  <a:lnTo>
                    <a:pt x="169" y="991"/>
                  </a:lnTo>
                  <a:lnTo>
                    <a:pt x="135" y="1024"/>
                  </a:lnTo>
                  <a:lnTo>
                    <a:pt x="135" y="1033"/>
                  </a:lnTo>
                  <a:lnTo>
                    <a:pt x="131" y="1037"/>
                  </a:lnTo>
                  <a:lnTo>
                    <a:pt x="131" y="1046"/>
                  </a:lnTo>
                  <a:lnTo>
                    <a:pt x="122" y="1054"/>
                  </a:lnTo>
                  <a:lnTo>
                    <a:pt x="105" y="1054"/>
                  </a:lnTo>
                  <a:lnTo>
                    <a:pt x="105" y="1075"/>
                  </a:lnTo>
                  <a:lnTo>
                    <a:pt x="93" y="1092"/>
                  </a:lnTo>
                  <a:lnTo>
                    <a:pt x="84" y="1092"/>
                  </a:lnTo>
                  <a:lnTo>
                    <a:pt x="76" y="1101"/>
                  </a:lnTo>
                  <a:lnTo>
                    <a:pt x="76" y="1113"/>
                  </a:lnTo>
                  <a:lnTo>
                    <a:pt x="67" y="1122"/>
                  </a:lnTo>
                  <a:lnTo>
                    <a:pt x="76" y="1130"/>
                  </a:lnTo>
                  <a:lnTo>
                    <a:pt x="76" y="1139"/>
                  </a:lnTo>
                  <a:lnTo>
                    <a:pt x="84" y="1143"/>
                  </a:lnTo>
                  <a:lnTo>
                    <a:pt x="105" y="1143"/>
                  </a:lnTo>
                  <a:lnTo>
                    <a:pt x="114" y="1151"/>
                  </a:lnTo>
                  <a:lnTo>
                    <a:pt x="135" y="1151"/>
                  </a:lnTo>
                  <a:lnTo>
                    <a:pt x="144" y="1160"/>
                  </a:lnTo>
                  <a:lnTo>
                    <a:pt x="152" y="1160"/>
                  </a:lnTo>
                  <a:lnTo>
                    <a:pt x="160" y="1168"/>
                  </a:lnTo>
                  <a:lnTo>
                    <a:pt x="182" y="1168"/>
                  </a:lnTo>
                  <a:lnTo>
                    <a:pt x="190" y="1173"/>
                  </a:lnTo>
                  <a:lnTo>
                    <a:pt x="203" y="1173"/>
                  </a:lnTo>
                  <a:lnTo>
                    <a:pt x="220" y="1189"/>
                  </a:lnTo>
                  <a:lnTo>
                    <a:pt x="228" y="1189"/>
                  </a:lnTo>
                  <a:lnTo>
                    <a:pt x="237" y="1181"/>
                  </a:lnTo>
                  <a:lnTo>
                    <a:pt x="249" y="1181"/>
                  </a:lnTo>
                  <a:lnTo>
                    <a:pt x="258" y="1173"/>
                  </a:lnTo>
                  <a:lnTo>
                    <a:pt x="279" y="1173"/>
                  </a:lnTo>
                  <a:lnTo>
                    <a:pt x="279" y="1160"/>
                  </a:lnTo>
                  <a:lnTo>
                    <a:pt x="287" y="1151"/>
                  </a:lnTo>
                  <a:lnTo>
                    <a:pt x="296" y="1151"/>
                  </a:lnTo>
                  <a:lnTo>
                    <a:pt x="313" y="1139"/>
                  </a:lnTo>
                  <a:lnTo>
                    <a:pt x="313" y="1130"/>
                  </a:lnTo>
                  <a:lnTo>
                    <a:pt x="317" y="1122"/>
                  </a:lnTo>
                  <a:lnTo>
                    <a:pt x="326" y="1122"/>
                  </a:lnTo>
                  <a:lnTo>
                    <a:pt x="334" y="1113"/>
                  </a:lnTo>
                  <a:lnTo>
                    <a:pt x="351" y="1113"/>
                  </a:lnTo>
                  <a:lnTo>
                    <a:pt x="355" y="1105"/>
                  </a:lnTo>
                  <a:lnTo>
                    <a:pt x="355" y="1092"/>
                  </a:lnTo>
                  <a:lnTo>
                    <a:pt x="364" y="1084"/>
                  </a:lnTo>
                  <a:lnTo>
                    <a:pt x="351" y="1067"/>
                  </a:lnTo>
                  <a:lnTo>
                    <a:pt x="351" y="1054"/>
                  </a:lnTo>
                  <a:lnTo>
                    <a:pt x="372" y="1033"/>
                  </a:lnTo>
                  <a:lnTo>
                    <a:pt x="381" y="1033"/>
                  </a:lnTo>
                  <a:lnTo>
                    <a:pt x="389" y="1024"/>
                  </a:lnTo>
                  <a:lnTo>
                    <a:pt x="440" y="1024"/>
                  </a:lnTo>
                  <a:lnTo>
                    <a:pt x="457" y="1007"/>
                  </a:lnTo>
                  <a:lnTo>
                    <a:pt x="469" y="1007"/>
                  </a:lnTo>
                  <a:lnTo>
                    <a:pt x="495" y="986"/>
                  </a:lnTo>
                  <a:lnTo>
                    <a:pt x="508" y="986"/>
                  </a:lnTo>
                  <a:lnTo>
                    <a:pt x="516" y="978"/>
                  </a:lnTo>
                  <a:lnTo>
                    <a:pt x="537" y="978"/>
                  </a:lnTo>
                  <a:lnTo>
                    <a:pt x="537" y="961"/>
                  </a:lnTo>
                  <a:lnTo>
                    <a:pt x="546" y="957"/>
                  </a:lnTo>
                  <a:lnTo>
                    <a:pt x="546" y="948"/>
                  </a:lnTo>
                  <a:lnTo>
                    <a:pt x="554" y="940"/>
                  </a:lnTo>
                  <a:lnTo>
                    <a:pt x="563" y="940"/>
                  </a:lnTo>
                  <a:lnTo>
                    <a:pt x="571" y="931"/>
                  </a:lnTo>
                  <a:lnTo>
                    <a:pt x="605" y="931"/>
                  </a:lnTo>
                  <a:lnTo>
                    <a:pt x="613" y="923"/>
                  </a:lnTo>
                  <a:lnTo>
                    <a:pt x="639" y="923"/>
                  </a:lnTo>
                  <a:lnTo>
                    <a:pt x="639" y="910"/>
                  </a:lnTo>
                  <a:lnTo>
                    <a:pt x="630" y="902"/>
                  </a:lnTo>
                  <a:lnTo>
                    <a:pt x="630" y="864"/>
                  </a:lnTo>
                  <a:lnTo>
                    <a:pt x="601" y="834"/>
                  </a:lnTo>
                  <a:lnTo>
                    <a:pt x="592" y="834"/>
                  </a:lnTo>
                  <a:lnTo>
                    <a:pt x="584" y="825"/>
                  </a:lnTo>
                  <a:lnTo>
                    <a:pt x="537" y="825"/>
                  </a:lnTo>
                  <a:lnTo>
                    <a:pt x="533" y="817"/>
                  </a:lnTo>
                  <a:lnTo>
                    <a:pt x="533" y="809"/>
                  </a:lnTo>
                  <a:lnTo>
                    <a:pt x="516" y="796"/>
                  </a:lnTo>
                  <a:lnTo>
                    <a:pt x="516" y="787"/>
                  </a:lnTo>
                  <a:lnTo>
                    <a:pt x="524" y="779"/>
                  </a:lnTo>
                  <a:lnTo>
                    <a:pt x="524" y="766"/>
                  </a:lnTo>
                  <a:lnTo>
                    <a:pt x="533" y="758"/>
                  </a:lnTo>
                  <a:lnTo>
                    <a:pt x="537" y="766"/>
                  </a:lnTo>
                  <a:lnTo>
                    <a:pt x="554" y="766"/>
                  </a:lnTo>
                  <a:lnTo>
                    <a:pt x="563" y="758"/>
                  </a:lnTo>
                  <a:lnTo>
                    <a:pt x="563" y="745"/>
                  </a:lnTo>
                  <a:lnTo>
                    <a:pt x="584" y="745"/>
                  </a:lnTo>
                  <a:lnTo>
                    <a:pt x="592" y="749"/>
                  </a:lnTo>
                  <a:lnTo>
                    <a:pt x="613" y="749"/>
                  </a:lnTo>
                  <a:lnTo>
                    <a:pt x="613" y="720"/>
                  </a:lnTo>
                  <a:lnTo>
                    <a:pt x="647" y="720"/>
                  </a:lnTo>
                  <a:lnTo>
                    <a:pt x="651" y="711"/>
                  </a:lnTo>
                  <a:lnTo>
                    <a:pt x="660" y="711"/>
                  </a:lnTo>
                  <a:lnTo>
                    <a:pt x="668" y="703"/>
                  </a:lnTo>
                  <a:lnTo>
                    <a:pt x="668" y="698"/>
                  </a:lnTo>
                  <a:lnTo>
                    <a:pt x="690" y="673"/>
                  </a:lnTo>
                  <a:lnTo>
                    <a:pt x="690" y="669"/>
                  </a:lnTo>
                  <a:lnTo>
                    <a:pt x="685" y="660"/>
                  </a:lnTo>
                  <a:lnTo>
                    <a:pt x="685" y="652"/>
                  </a:lnTo>
                  <a:lnTo>
                    <a:pt x="677" y="643"/>
                  </a:lnTo>
                  <a:lnTo>
                    <a:pt x="677" y="622"/>
                  </a:lnTo>
                  <a:lnTo>
                    <a:pt x="668" y="614"/>
                  </a:lnTo>
                  <a:lnTo>
                    <a:pt x="668" y="597"/>
                  </a:lnTo>
                  <a:lnTo>
                    <a:pt x="685" y="597"/>
                  </a:lnTo>
                  <a:lnTo>
                    <a:pt x="690" y="605"/>
                  </a:lnTo>
                  <a:lnTo>
                    <a:pt x="706" y="605"/>
                  </a:lnTo>
                  <a:lnTo>
                    <a:pt x="715" y="614"/>
                  </a:lnTo>
                  <a:lnTo>
                    <a:pt x="736" y="614"/>
                  </a:lnTo>
                  <a:lnTo>
                    <a:pt x="745" y="622"/>
                  </a:lnTo>
                  <a:lnTo>
                    <a:pt x="753" y="622"/>
                  </a:lnTo>
                  <a:lnTo>
                    <a:pt x="766" y="635"/>
                  </a:lnTo>
                  <a:lnTo>
                    <a:pt x="783" y="635"/>
                  </a:lnTo>
                  <a:lnTo>
                    <a:pt x="812" y="605"/>
                  </a:lnTo>
                  <a:lnTo>
                    <a:pt x="829" y="605"/>
                  </a:lnTo>
                  <a:lnTo>
                    <a:pt x="833" y="597"/>
                  </a:lnTo>
                  <a:lnTo>
                    <a:pt x="842" y="597"/>
                  </a:lnTo>
                  <a:lnTo>
                    <a:pt x="842" y="593"/>
                  </a:lnTo>
                  <a:lnTo>
                    <a:pt x="850" y="584"/>
                  </a:lnTo>
                  <a:lnTo>
                    <a:pt x="850" y="576"/>
                  </a:lnTo>
                  <a:lnTo>
                    <a:pt x="842" y="567"/>
                  </a:lnTo>
                  <a:lnTo>
                    <a:pt x="842" y="555"/>
                  </a:lnTo>
                  <a:lnTo>
                    <a:pt x="833" y="546"/>
                  </a:lnTo>
                  <a:lnTo>
                    <a:pt x="833" y="500"/>
                  </a:lnTo>
                  <a:lnTo>
                    <a:pt x="829" y="491"/>
                  </a:lnTo>
                  <a:lnTo>
                    <a:pt x="829" y="470"/>
                  </a:lnTo>
                  <a:lnTo>
                    <a:pt x="842" y="470"/>
                  </a:lnTo>
                  <a:lnTo>
                    <a:pt x="842" y="478"/>
                  </a:lnTo>
                  <a:lnTo>
                    <a:pt x="850" y="487"/>
                  </a:lnTo>
                  <a:lnTo>
                    <a:pt x="850" y="491"/>
                  </a:lnTo>
                  <a:lnTo>
                    <a:pt x="880" y="491"/>
                  </a:lnTo>
                  <a:lnTo>
                    <a:pt x="897" y="478"/>
                  </a:lnTo>
                  <a:lnTo>
                    <a:pt x="910" y="478"/>
                  </a:lnTo>
                  <a:lnTo>
                    <a:pt x="927" y="461"/>
                  </a:lnTo>
                  <a:lnTo>
                    <a:pt x="944" y="461"/>
                  </a:lnTo>
                  <a:lnTo>
                    <a:pt x="948" y="453"/>
                  </a:lnTo>
                  <a:lnTo>
                    <a:pt x="965" y="453"/>
                  </a:lnTo>
                  <a:lnTo>
                    <a:pt x="973" y="449"/>
                  </a:lnTo>
                  <a:lnTo>
                    <a:pt x="982" y="449"/>
                  </a:lnTo>
                  <a:lnTo>
                    <a:pt x="986" y="440"/>
                  </a:lnTo>
                  <a:lnTo>
                    <a:pt x="986" y="402"/>
                  </a:lnTo>
                  <a:lnTo>
                    <a:pt x="982" y="394"/>
                  </a:lnTo>
                  <a:lnTo>
                    <a:pt x="982" y="385"/>
                  </a:lnTo>
                  <a:lnTo>
                    <a:pt x="948" y="356"/>
                  </a:lnTo>
                  <a:lnTo>
                    <a:pt x="948" y="334"/>
                  </a:lnTo>
                  <a:lnTo>
                    <a:pt x="944" y="326"/>
                  </a:lnTo>
                  <a:lnTo>
                    <a:pt x="944" y="309"/>
                  </a:lnTo>
                  <a:lnTo>
                    <a:pt x="935" y="305"/>
                  </a:lnTo>
                  <a:lnTo>
                    <a:pt x="935" y="258"/>
                  </a:lnTo>
                  <a:lnTo>
                    <a:pt x="927" y="250"/>
                  </a:lnTo>
                  <a:lnTo>
                    <a:pt x="927" y="212"/>
                  </a:lnTo>
                  <a:lnTo>
                    <a:pt x="918" y="203"/>
                  </a:lnTo>
                  <a:lnTo>
                    <a:pt x="918" y="199"/>
                  </a:lnTo>
                  <a:lnTo>
                    <a:pt x="905" y="199"/>
                  </a:lnTo>
                  <a:lnTo>
                    <a:pt x="897" y="203"/>
                  </a:lnTo>
                  <a:lnTo>
                    <a:pt x="859" y="203"/>
                  </a:lnTo>
                  <a:lnTo>
                    <a:pt x="850" y="199"/>
                  </a:lnTo>
                  <a:lnTo>
                    <a:pt x="842" y="203"/>
                  </a:lnTo>
                  <a:lnTo>
                    <a:pt x="791" y="203"/>
                  </a:lnTo>
                  <a:lnTo>
                    <a:pt x="774" y="220"/>
                  </a:lnTo>
                  <a:lnTo>
                    <a:pt x="757" y="220"/>
                  </a:lnTo>
                  <a:lnTo>
                    <a:pt x="745" y="237"/>
                  </a:lnTo>
                  <a:lnTo>
                    <a:pt x="736" y="237"/>
                  </a:lnTo>
                  <a:lnTo>
                    <a:pt x="728" y="241"/>
                  </a:lnTo>
                  <a:lnTo>
                    <a:pt x="690" y="241"/>
                  </a:lnTo>
                  <a:lnTo>
                    <a:pt x="685" y="250"/>
                  </a:lnTo>
                  <a:lnTo>
                    <a:pt x="660" y="250"/>
                  </a:lnTo>
                  <a:lnTo>
                    <a:pt x="651" y="258"/>
                  </a:lnTo>
                  <a:lnTo>
                    <a:pt x="613" y="258"/>
                  </a:lnTo>
                  <a:lnTo>
                    <a:pt x="613" y="237"/>
                  </a:lnTo>
                  <a:lnTo>
                    <a:pt x="605" y="229"/>
                  </a:lnTo>
                  <a:lnTo>
                    <a:pt x="605" y="199"/>
                  </a:lnTo>
                  <a:lnTo>
                    <a:pt x="601" y="191"/>
                  </a:lnTo>
                  <a:lnTo>
                    <a:pt x="592" y="191"/>
                  </a:lnTo>
                  <a:lnTo>
                    <a:pt x="584" y="199"/>
                  </a:lnTo>
                  <a:lnTo>
                    <a:pt x="571" y="199"/>
                  </a:lnTo>
                  <a:lnTo>
                    <a:pt x="571" y="191"/>
                  </a:lnTo>
                  <a:lnTo>
                    <a:pt x="584" y="174"/>
                  </a:lnTo>
                  <a:lnTo>
                    <a:pt x="580" y="165"/>
                  </a:lnTo>
                  <a:lnTo>
                    <a:pt x="580" y="161"/>
                  </a:lnTo>
                  <a:lnTo>
                    <a:pt x="580" y="144"/>
                  </a:lnTo>
                  <a:lnTo>
                    <a:pt x="571" y="144"/>
                  </a:lnTo>
                  <a:lnTo>
                    <a:pt x="563" y="152"/>
                  </a:lnTo>
                  <a:lnTo>
                    <a:pt x="524" y="152"/>
                  </a:lnTo>
                  <a:lnTo>
                    <a:pt x="516" y="161"/>
                  </a:lnTo>
                  <a:lnTo>
                    <a:pt x="516" y="165"/>
                  </a:lnTo>
                  <a:lnTo>
                    <a:pt x="508" y="174"/>
                  </a:lnTo>
                  <a:lnTo>
                    <a:pt x="508" y="182"/>
                  </a:lnTo>
                  <a:lnTo>
                    <a:pt x="503" y="191"/>
                  </a:lnTo>
                  <a:lnTo>
                    <a:pt x="495" y="191"/>
                  </a:lnTo>
                  <a:lnTo>
                    <a:pt x="486" y="199"/>
                  </a:lnTo>
                  <a:lnTo>
                    <a:pt x="478" y="199"/>
                  </a:lnTo>
                  <a:lnTo>
                    <a:pt x="465" y="212"/>
                  </a:lnTo>
                  <a:lnTo>
                    <a:pt x="448" y="212"/>
                  </a:lnTo>
                  <a:lnTo>
                    <a:pt x="423" y="191"/>
                  </a:lnTo>
                  <a:lnTo>
                    <a:pt x="419" y="191"/>
                  </a:lnTo>
                  <a:lnTo>
                    <a:pt x="402" y="174"/>
                  </a:lnTo>
                  <a:lnTo>
                    <a:pt x="389" y="174"/>
                  </a:lnTo>
                  <a:lnTo>
                    <a:pt x="381" y="165"/>
                  </a:lnTo>
                  <a:lnTo>
                    <a:pt x="372" y="165"/>
                  </a:lnTo>
                  <a:lnTo>
                    <a:pt x="372" y="161"/>
                  </a:lnTo>
                  <a:lnTo>
                    <a:pt x="381" y="152"/>
                  </a:lnTo>
                  <a:lnTo>
                    <a:pt x="381" y="136"/>
                  </a:lnTo>
                  <a:lnTo>
                    <a:pt x="393" y="123"/>
                  </a:lnTo>
                  <a:lnTo>
                    <a:pt x="393" y="114"/>
                  </a:lnTo>
                  <a:lnTo>
                    <a:pt x="402" y="106"/>
                  </a:lnTo>
                  <a:lnTo>
                    <a:pt x="410" y="106"/>
                  </a:lnTo>
                  <a:lnTo>
                    <a:pt x="419" y="97"/>
                  </a:lnTo>
                  <a:lnTo>
                    <a:pt x="431" y="97"/>
                  </a:lnTo>
                  <a:lnTo>
                    <a:pt x="431" y="93"/>
                  </a:lnTo>
                  <a:lnTo>
                    <a:pt x="440" y="85"/>
                  </a:lnTo>
                  <a:lnTo>
                    <a:pt x="440" y="76"/>
                  </a:lnTo>
                  <a:lnTo>
                    <a:pt x="448" y="68"/>
                  </a:lnTo>
                  <a:lnTo>
                    <a:pt x="448" y="59"/>
                  </a:lnTo>
                  <a:lnTo>
                    <a:pt x="402" y="59"/>
                  </a:lnTo>
                  <a:lnTo>
                    <a:pt x="393" y="55"/>
                  </a:lnTo>
                  <a:lnTo>
                    <a:pt x="372" y="55"/>
                  </a:lnTo>
                  <a:lnTo>
                    <a:pt x="364" y="47"/>
                  </a:lnTo>
                  <a:lnTo>
                    <a:pt x="334" y="47"/>
                  </a:lnTo>
                  <a:lnTo>
                    <a:pt x="326" y="38"/>
                  </a:lnTo>
                  <a:lnTo>
                    <a:pt x="313" y="38"/>
                  </a:lnTo>
                  <a:lnTo>
                    <a:pt x="304" y="30"/>
                  </a:lnTo>
                  <a:lnTo>
                    <a:pt x="296" y="30"/>
                  </a:lnTo>
                  <a:lnTo>
                    <a:pt x="287" y="30"/>
                  </a:lnTo>
                  <a:lnTo>
                    <a:pt x="279" y="21"/>
                  </a:lnTo>
                  <a:lnTo>
                    <a:pt x="279" y="17"/>
                  </a:lnTo>
                  <a:lnTo>
                    <a:pt x="266" y="0"/>
                  </a:lnTo>
                  <a:lnTo>
                    <a:pt x="211" y="0"/>
                  </a:lnTo>
                  <a:lnTo>
                    <a:pt x="211" y="21"/>
                  </a:lnTo>
                  <a:lnTo>
                    <a:pt x="203" y="30"/>
                  </a:lnTo>
                  <a:lnTo>
                    <a:pt x="203" y="47"/>
                  </a:lnTo>
                  <a:lnTo>
                    <a:pt x="211" y="55"/>
                  </a:lnTo>
                  <a:lnTo>
                    <a:pt x="211" y="68"/>
                  </a:lnTo>
                  <a:lnTo>
                    <a:pt x="203" y="76"/>
                  </a:lnTo>
                  <a:lnTo>
                    <a:pt x="203" y="106"/>
                  </a:lnTo>
                  <a:lnTo>
                    <a:pt x="220" y="106"/>
                  </a:lnTo>
                  <a:lnTo>
                    <a:pt x="220" y="123"/>
                  </a:lnTo>
                  <a:lnTo>
                    <a:pt x="228" y="131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Freeform 87">
              <a:extLst>
                <a:ext uri="{FF2B5EF4-FFF2-40B4-BE49-F238E27FC236}">
                  <a16:creationId xmlns:a16="http://schemas.microsoft.com/office/drawing/2014/main" id="{CA60868A-5C4F-41EF-9ED4-142824599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" y="1328"/>
              <a:ext cx="210" cy="261"/>
            </a:xfrm>
            <a:custGeom>
              <a:avLst/>
              <a:gdLst>
                <a:gd name="T0" fmla="*/ 160 w 931"/>
                <a:gd name="T1" fmla="*/ 309 h 1156"/>
                <a:gd name="T2" fmla="*/ 93 w 931"/>
                <a:gd name="T3" fmla="*/ 326 h 1156"/>
                <a:gd name="T4" fmla="*/ 38 w 931"/>
                <a:gd name="T5" fmla="*/ 356 h 1156"/>
                <a:gd name="T6" fmla="*/ 8 w 931"/>
                <a:gd name="T7" fmla="*/ 377 h 1156"/>
                <a:gd name="T8" fmla="*/ 21 w 931"/>
                <a:gd name="T9" fmla="*/ 462 h 1156"/>
                <a:gd name="T10" fmla="*/ 38 w 931"/>
                <a:gd name="T11" fmla="*/ 550 h 1156"/>
                <a:gd name="T12" fmla="*/ 84 w 931"/>
                <a:gd name="T13" fmla="*/ 567 h 1156"/>
                <a:gd name="T14" fmla="*/ 122 w 931"/>
                <a:gd name="T15" fmla="*/ 614 h 1156"/>
                <a:gd name="T16" fmla="*/ 160 w 931"/>
                <a:gd name="T17" fmla="*/ 690 h 1156"/>
                <a:gd name="T18" fmla="*/ 190 w 931"/>
                <a:gd name="T19" fmla="*/ 715 h 1156"/>
                <a:gd name="T20" fmla="*/ 220 w 931"/>
                <a:gd name="T21" fmla="*/ 796 h 1156"/>
                <a:gd name="T22" fmla="*/ 152 w 931"/>
                <a:gd name="T23" fmla="*/ 809 h 1156"/>
                <a:gd name="T24" fmla="*/ 84 w 931"/>
                <a:gd name="T25" fmla="*/ 847 h 1156"/>
                <a:gd name="T26" fmla="*/ 122 w 931"/>
                <a:gd name="T27" fmla="*/ 923 h 1156"/>
                <a:gd name="T28" fmla="*/ 198 w 931"/>
                <a:gd name="T29" fmla="*/ 999 h 1156"/>
                <a:gd name="T30" fmla="*/ 237 w 931"/>
                <a:gd name="T31" fmla="*/ 1041 h 1156"/>
                <a:gd name="T32" fmla="*/ 296 w 931"/>
                <a:gd name="T33" fmla="*/ 1126 h 1156"/>
                <a:gd name="T34" fmla="*/ 380 w 931"/>
                <a:gd name="T35" fmla="*/ 1147 h 1156"/>
                <a:gd name="T36" fmla="*/ 431 w 931"/>
                <a:gd name="T37" fmla="*/ 1156 h 1156"/>
                <a:gd name="T38" fmla="*/ 499 w 931"/>
                <a:gd name="T39" fmla="*/ 1135 h 1156"/>
                <a:gd name="T40" fmla="*/ 546 w 931"/>
                <a:gd name="T41" fmla="*/ 1071 h 1156"/>
                <a:gd name="T42" fmla="*/ 584 w 931"/>
                <a:gd name="T43" fmla="*/ 1012 h 1156"/>
                <a:gd name="T44" fmla="*/ 630 w 931"/>
                <a:gd name="T45" fmla="*/ 953 h 1156"/>
                <a:gd name="T46" fmla="*/ 706 w 931"/>
                <a:gd name="T47" fmla="*/ 936 h 1156"/>
                <a:gd name="T48" fmla="*/ 719 w 931"/>
                <a:gd name="T49" fmla="*/ 897 h 1156"/>
                <a:gd name="T50" fmla="*/ 766 w 931"/>
                <a:gd name="T51" fmla="*/ 876 h 1156"/>
                <a:gd name="T52" fmla="*/ 825 w 931"/>
                <a:gd name="T53" fmla="*/ 855 h 1156"/>
                <a:gd name="T54" fmla="*/ 825 w 931"/>
                <a:gd name="T55" fmla="*/ 787 h 1156"/>
                <a:gd name="T56" fmla="*/ 855 w 931"/>
                <a:gd name="T57" fmla="*/ 741 h 1156"/>
                <a:gd name="T58" fmla="*/ 871 w 931"/>
                <a:gd name="T59" fmla="*/ 605 h 1156"/>
                <a:gd name="T60" fmla="*/ 922 w 931"/>
                <a:gd name="T61" fmla="*/ 491 h 1156"/>
                <a:gd name="T62" fmla="*/ 901 w 931"/>
                <a:gd name="T63" fmla="*/ 423 h 1156"/>
                <a:gd name="T64" fmla="*/ 855 w 931"/>
                <a:gd name="T65" fmla="*/ 415 h 1156"/>
                <a:gd name="T66" fmla="*/ 757 w 931"/>
                <a:gd name="T67" fmla="*/ 432 h 1156"/>
                <a:gd name="T68" fmla="*/ 728 w 931"/>
                <a:gd name="T69" fmla="*/ 402 h 1156"/>
                <a:gd name="T70" fmla="*/ 660 w 931"/>
                <a:gd name="T71" fmla="*/ 406 h 1156"/>
                <a:gd name="T72" fmla="*/ 634 w 931"/>
                <a:gd name="T73" fmla="*/ 364 h 1156"/>
                <a:gd name="T74" fmla="*/ 660 w 931"/>
                <a:gd name="T75" fmla="*/ 279 h 1156"/>
                <a:gd name="T76" fmla="*/ 681 w 931"/>
                <a:gd name="T77" fmla="*/ 224 h 1156"/>
                <a:gd name="T78" fmla="*/ 592 w 931"/>
                <a:gd name="T79" fmla="*/ 250 h 1156"/>
                <a:gd name="T80" fmla="*/ 592 w 931"/>
                <a:gd name="T81" fmla="*/ 212 h 1156"/>
                <a:gd name="T82" fmla="*/ 558 w 931"/>
                <a:gd name="T83" fmla="*/ 195 h 1156"/>
                <a:gd name="T84" fmla="*/ 486 w 931"/>
                <a:gd name="T85" fmla="*/ 144 h 1156"/>
                <a:gd name="T86" fmla="*/ 469 w 931"/>
                <a:gd name="T87" fmla="*/ 89 h 1156"/>
                <a:gd name="T88" fmla="*/ 431 w 931"/>
                <a:gd name="T89" fmla="*/ 68 h 1156"/>
                <a:gd name="T90" fmla="*/ 402 w 931"/>
                <a:gd name="T91" fmla="*/ 21 h 1156"/>
                <a:gd name="T92" fmla="*/ 364 w 931"/>
                <a:gd name="T93" fmla="*/ 17 h 1156"/>
                <a:gd name="T94" fmla="*/ 334 w 931"/>
                <a:gd name="T95" fmla="*/ 9 h 1156"/>
                <a:gd name="T96" fmla="*/ 334 w 931"/>
                <a:gd name="T97" fmla="*/ 38 h 1156"/>
                <a:gd name="T98" fmla="*/ 380 w 931"/>
                <a:gd name="T99" fmla="*/ 89 h 1156"/>
                <a:gd name="T100" fmla="*/ 342 w 931"/>
                <a:gd name="T101" fmla="*/ 144 h 1156"/>
                <a:gd name="T102" fmla="*/ 287 w 931"/>
                <a:gd name="T103" fmla="*/ 165 h 1156"/>
                <a:gd name="T104" fmla="*/ 220 w 931"/>
                <a:gd name="T105" fmla="*/ 182 h 1156"/>
                <a:gd name="T106" fmla="*/ 160 w 931"/>
                <a:gd name="T107" fmla="*/ 21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1" h="1156">
                  <a:moveTo>
                    <a:pt x="143" y="212"/>
                  </a:moveTo>
                  <a:lnTo>
                    <a:pt x="143" y="296"/>
                  </a:lnTo>
                  <a:lnTo>
                    <a:pt x="152" y="296"/>
                  </a:lnTo>
                  <a:lnTo>
                    <a:pt x="160" y="301"/>
                  </a:lnTo>
                  <a:lnTo>
                    <a:pt x="160" y="309"/>
                  </a:lnTo>
                  <a:lnTo>
                    <a:pt x="152" y="309"/>
                  </a:lnTo>
                  <a:lnTo>
                    <a:pt x="143" y="318"/>
                  </a:lnTo>
                  <a:lnTo>
                    <a:pt x="122" y="318"/>
                  </a:lnTo>
                  <a:lnTo>
                    <a:pt x="114" y="326"/>
                  </a:lnTo>
                  <a:lnTo>
                    <a:pt x="93" y="326"/>
                  </a:lnTo>
                  <a:lnTo>
                    <a:pt x="84" y="318"/>
                  </a:lnTo>
                  <a:lnTo>
                    <a:pt x="84" y="309"/>
                  </a:lnTo>
                  <a:lnTo>
                    <a:pt x="76" y="301"/>
                  </a:lnTo>
                  <a:lnTo>
                    <a:pt x="38" y="301"/>
                  </a:lnTo>
                  <a:lnTo>
                    <a:pt x="38" y="356"/>
                  </a:lnTo>
                  <a:lnTo>
                    <a:pt x="21" y="356"/>
                  </a:lnTo>
                  <a:lnTo>
                    <a:pt x="16" y="364"/>
                  </a:lnTo>
                  <a:lnTo>
                    <a:pt x="8" y="364"/>
                  </a:lnTo>
                  <a:lnTo>
                    <a:pt x="0" y="368"/>
                  </a:lnTo>
                  <a:lnTo>
                    <a:pt x="8" y="377"/>
                  </a:lnTo>
                  <a:lnTo>
                    <a:pt x="8" y="394"/>
                  </a:lnTo>
                  <a:lnTo>
                    <a:pt x="16" y="402"/>
                  </a:lnTo>
                  <a:lnTo>
                    <a:pt x="16" y="432"/>
                  </a:lnTo>
                  <a:lnTo>
                    <a:pt x="21" y="436"/>
                  </a:lnTo>
                  <a:lnTo>
                    <a:pt x="21" y="462"/>
                  </a:lnTo>
                  <a:lnTo>
                    <a:pt x="29" y="470"/>
                  </a:lnTo>
                  <a:lnTo>
                    <a:pt x="29" y="508"/>
                  </a:lnTo>
                  <a:lnTo>
                    <a:pt x="21" y="512"/>
                  </a:lnTo>
                  <a:lnTo>
                    <a:pt x="21" y="538"/>
                  </a:lnTo>
                  <a:lnTo>
                    <a:pt x="38" y="550"/>
                  </a:lnTo>
                  <a:lnTo>
                    <a:pt x="46" y="550"/>
                  </a:lnTo>
                  <a:lnTo>
                    <a:pt x="55" y="559"/>
                  </a:lnTo>
                  <a:lnTo>
                    <a:pt x="67" y="559"/>
                  </a:lnTo>
                  <a:lnTo>
                    <a:pt x="76" y="567"/>
                  </a:lnTo>
                  <a:lnTo>
                    <a:pt x="84" y="567"/>
                  </a:lnTo>
                  <a:lnTo>
                    <a:pt x="93" y="576"/>
                  </a:lnTo>
                  <a:lnTo>
                    <a:pt x="97" y="576"/>
                  </a:lnTo>
                  <a:lnTo>
                    <a:pt x="114" y="588"/>
                  </a:lnTo>
                  <a:lnTo>
                    <a:pt x="114" y="605"/>
                  </a:lnTo>
                  <a:lnTo>
                    <a:pt x="122" y="614"/>
                  </a:lnTo>
                  <a:lnTo>
                    <a:pt x="122" y="618"/>
                  </a:lnTo>
                  <a:lnTo>
                    <a:pt x="131" y="627"/>
                  </a:lnTo>
                  <a:lnTo>
                    <a:pt x="131" y="673"/>
                  </a:lnTo>
                  <a:lnTo>
                    <a:pt x="143" y="673"/>
                  </a:lnTo>
                  <a:lnTo>
                    <a:pt x="160" y="690"/>
                  </a:lnTo>
                  <a:lnTo>
                    <a:pt x="160" y="703"/>
                  </a:lnTo>
                  <a:lnTo>
                    <a:pt x="165" y="711"/>
                  </a:lnTo>
                  <a:lnTo>
                    <a:pt x="165" y="724"/>
                  </a:lnTo>
                  <a:lnTo>
                    <a:pt x="182" y="724"/>
                  </a:lnTo>
                  <a:lnTo>
                    <a:pt x="190" y="715"/>
                  </a:lnTo>
                  <a:lnTo>
                    <a:pt x="198" y="715"/>
                  </a:lnTo>
                  <a:lnTo>
                    <a:pt x="211" y="732"/>
                  </a:lnTo>
                  <a:lnTo>
                    <a:pt x="211" y="754"/>
                  </a:lnTo>
                  <a:lnTo>
                    <a:pt x="220" y="762"/>
                  </a:lnTo>
                  <a:lnTo>
                    <a:pt x="220" y="796"/>
                  </a:lnTo>
                  <a:lnTo>
                    <a:pt x="211" y="796"/>
                  </a:lnTo>
                  <a:lnTo>
                    <a:pt x="203" y="800"/>
                  </a:lnTo>
                  <a:lnTo>
                    <a:pt x="198" y="800"/>
                  </a:lnTo>
                  <a:lnTo>
                    <a:pt x="190" y="809"/>
                  </a:lnTo>
                  <a:lnTo>
                    <a:pt x="152" y="809"/>
                  </a:lnTo>
                  <a:lnTo>
                    <a:pt x="143" y="817"/>
                  </a:lnTo>
                  <a:lnTo>
                    <a:pt x="131" y="817"/>
                  </a:lnTo>
                  <a:lnTo>
                    <a:pt x="122" y="821"/>
                  </a:lnTo>
                  <a:lnTo>
                    <a:pt x="105" y="821"/>
                  </a:lnTo>
                  <a:lnTo>
                    <a:pt x="84" y="847"/>
                  </a:lnTo>
                  <a:lnTo>
                    <a:pt x="84" y="876"/>
                  </a:lnTo>
                  <a:lnTo>
                    <a:pt x="93" y="885"/>
                  </a:lnTo>
                  <a:lnTo>
                    <a:pt x="93" y="906"/>
                  </a:lnTo>
                  <a:lnTo>
                    <a:pt x="105" y="923"/>
                  </a:lnTo>
                  <a:lnTo>
                    <a:pt x="122" y="923"/>
                  </a:lnTo>
                  <a:lnTo>
                    <a:pt x="143" y="944"/>
                  </a:lnTo>
                  <a:lnTo>
                    <a:pt x="152" y="944"/>
                  </a:lnTo>
                  <a:lnTo>
                    <a:pt x="190" y="982"/>
                  </a:lnTo>
                  <a:lnTo>
                    <a:pt x="190" y="991"/>
                  </a:lnTo>
                  <a:lnTo>
                    <a:pt x="198" y="999"/>
                  </a:lnTo>
                  <a:lnTo>
                    <a:pt x="198" y="1003"/>
                  </a:lnTo>
                  <a:lnTo>
                    <a:pt x="203" y="1012"/>
                  </a:lnTo>
                  <a:lnTo>
                    <a:pt x="211" y="1012"/>
                  </a:lnTo>
                  <a:lnTo>
                    <a:pt x="237" y="1037"/>
                  </a:lnTo>
                  <a:lnTo>
                    <a:pt x="237" y="1041"/>
                  </a:lnTo>
                  <a:lnTo>
                    <a:pt x="241" y="1050"/>
                  </a:lnTo>
                  <a:lnTo>
                    <a:pt x="241" y="1088"/>
                  </a:lnTo>
                  <a:lnTo>
                    <a:pt x="270" y="1118"/>
                  </a:lnTo>
                  <a:lnTo>
                    <a:pt x="287" y="1118"/>
                  </a:lnTo>
                  <a:lnTo>
                    <a:pt x="296" y="1126"/>
                  </a:lnTo>
                  <a:lnTo>
                    <a:pt x="309" y="1126"/>
                  </a:lnTo>
                  <a:lnTo>
                    <a:pt x="317" y="1135"/>
                  </a:lnTo>
                  <a:lnTo>
                    <a:pt x="325" y="1135"/>
                  </a:lnTo>
                  <a:lnTo>
                    <a:pt x="342" y="1147"/>
                  </a:lnTo>
                  <a:lnTo>
                    <a:pt x="380" y="1147"/>
                  </a:lnTo>
                  <a:lnTo>
                    <a:pt x="385" y="1143"/>
                  </a:lnTo>
                  <a:lnTo>
                    <a:pt x="402" y="1143"/>
                  </a:lnTo>
                  <a:lnTo>
                    <a:pt x="410" y="1147"/>
                  </a:lnTo>
                  <a:lnTo>
                    <a:pt x="423" y="1147"/>
                  </a:lnTo>
                  <a:lnTo>
                    <a:pt x="431" y="1156"/>
                  </a:lnTo>
                  <a:lnTo>
                    <a:pt x="461" y="1156"/>
                  </a:lnTo>
                  <a:lnTo>
                    <a:pt x="469" y="1147"/>
                  </a:lnTo>
                  <a:lnTo>
                    <a:pt x="478" y="1147"/>
                  </a:lnTo>
                  <a:lnTo>
                    <a:pt x="491" y="1135"/>
                  </a:lnTo>
                  <a:lnTo>
                    <a:pt x="499" y="1135"/>
                  </a:lnTo>
                  <a:lnTo>
                    <a:pt x="507" y="1126"/>
                  </a:lnTo>
                  <a:lnTo>
                    <a:pt x="507" y="1118"/>
                  </a:lnTo>
                  <a:lnTo>
                    <a:pt x="537" y="1088"/>
                  </a:lnTo>
                  <a:lnTo>
                    <a:pt x="537" y="1079"/>
                  </a:lnTo>
                  <a:lnTo>
                    <a:pt x="546" y="1071"/>
                  </a:lnTo>
                  <a:lnTo>
                    <a:pt x="546" y="1067"/>
                  </a:lnTo>
                  <a:lnTo>
                    <a:pt x="554" y="1058"/>
                  </a:lnTo>
                  <a:lnTo>
                    <a:pt x="554" y="1050"/>
                  </a:lnTo>
                  <a:lnTo>
                    <a:pt x="584" y="1020"/>
                  </a:lnTo>
                  <a:lnTo>
                    <a:pt x="584" y="1012"/>
                  </a:lnTo>
                  <a:lnTo>
                    <a:pt x="596" y="999"/>
                  </a:lnTo>
                  <a:lnTo>
                    <a:pt x="596" y="991"/>
                  </a:lnTo>
                  <a:lnTo>
                    <a:pt x="613" y="974"/>
                  </a:lnTo>
                  <a:lnTo>
                    <a:pt x="613" y="965"/>
                  </a:lnTo>
                  <a:lnTo>
                    <a:pt x="630" y="953"/>
                  </a:lnTo>
                  <a:lnTo>
                    <a:pt x="634" y="953"/>
                  </a:lnTo>
                  <a:lnTo>
                    <a:pt x="643" y="944"/>
                  </a:lnTo>
                  <a:lnTo>
                    <a:pt x="681" y="944"/>
                  </a:lnTo>
                  <a:lnTo>
                    <a:pt x="689" y="936"/>
                  </a:lnTo>
                  <a:lnTo>
                    <a:pt x="706" y="936"/>
                  </a:lnTo>
                  <a:lnTo>
                    <a:pt x="706" y="927"/>
                  </a:lnTo>
                  <a:lnTo>
                    <a:pt x="711" y="923"/>
                  </a:lnTo>
                  <a:lnTo>
                    <a:pt x="711" y="914"/>
                  </a:lnTo>
                  <a:lnTo>
                    <a:pt x="719" y="906"/>
                  </a:lnTo>
                  <a:lnTo>
                    <a:pt x="719" y="897"/>
                  </a:lnTo>
                  <a:lnTo>
                    <a:pt x="728" y="893"/>
                  </a:lnTo>
                  <a:lnTo>
                    <a:pt x="749" y="893"/>
                  </a:lnTo>
                  <a:lnTo>
                    <a:pt x="749" y="885"/>
                  </a:lnTo>
                  <a:lnTo>
                    <a:pt x="757" y="876"/>
                  </a:lnTo>
                  <a:lnTo>
                    <a:pt x="766" y="876"/>
                  </a:lnTo>
                  <a:lnTo>
                    <a:pt x="774" y="868"/>
                  </a:lnTo>
                  <a:lnTo>
                    <a:pt x="804" y="868"/>
                  </a:lnTo>
                  <a:lnTo>
                    <a:pt x="812" y="859"/>
                  </a:lnTo>
                  <a:lnTo>
                    <a:pt x="816" y="859"/>
                  </a:lnTo>
                  <a:lnTo>
                    <a:pt x="825" y="855"/>
                  </a:lnTo>
                  <a:lnTo>
                    <a:pt x="825" y="847"/>
                  </a:lnTo>
                  <a:lnTo>
                    <a:pt x="833" y="838"/>
                  </a:lnTo>
                  <a:lnTo>
                    <a:pt x="833" y="830"/>
                  </a:lnTo>
                  <a:lnTo>
                    <a:pt x="825" y="821"/>
                  </a:lnTo>
                  <a:lnTo>
                    <a:pt x="825" y="787"/>
                  </a:lnTo>
                  <a:lnTo>
                    <a:pt x="833" y="779"/>
                  </a:lnTo>
                  <a:lnTo>
                    <a:pt x="833" y="771"/>
                  </a:lnTo>
                  <a:lnTo>
                    <a:pt x="846" y="754"/>
                  </a:lnTo>
                  <a:lnTo>
                    <a:pt x="846" y="749"/>
                  </a:lnTo>
                  <a:lnTo>
                    <a:pt x="855" y="741"/>
                  </a:lnTo>
                  <a:lnTo>
                    <a:pt x="855" y="690"/>
                  </a:lnTo>
                  <a:lnTo>
                    <a:pt x="863" y="682"/>
                  </a:lnTo>
                  <a:lnTo>
                    <a:pt x="863" y="648"/>
                  </a:lnTo>
                  <a:lnTo>
                    <a:pt x="871" y="644"/>
                  </a:lnTo>
                  <a:lnTo>
                    <a:pt x="871" y="605"/>
                  </a:lnTo>
                  <a:lnTo>
                    <a:pt x="880" y="597"/>
                  </a:lnTo>
                  <a:lnTo>
                    <a:pt x="880" y="529"/>
                  </a:lnTo>
                  <a:lnTo>
                    <a:pt x="893" y="512"/>
                  </a:lnTo>
                  <a:lnTo>
                    <a:pt x="901" y="512"/>
                  </a:lnTo>
                  <a:lnTo>
                    <a:pt x="922" y="491"/>
                  </a:lnTo>
                  <a:lnTo>
                    <a:pt x="922" y="483"/>
                  </a:lnTo>
                  <a:lnTo>
                    <a:pt x="931" y="478"/>
                  </a:lnTo>
                  <a:lnTo>
                    <a:pt x="931" y="470"/>
                  </a:lnTo>
                  <a:lnTo>
                    <a:pt x="901" y="436"/>
                  </a:lnTo>
                  <a:lnTo>
                    <a:pt x="901" y="423"/>
                  </a:lnTo>
                  <a:lnTo>
                    <a:pt x="884" y="423"/>
                  </a:lnTo>
                  <a:lnTo>
                    <a:pt x="884" y="432"/>
                  </a:lnTo>
                  <a:lnTo>
                    <a:pt x="880" y="436"/>
                  </a:lnTo>
                  <a:lnTo>
                    <a:pt x="855" y="436"/>
                  </a:lnTo>
                  <a:lnTo>
                    <a:pt x="855" y="415"/>
                  </a:lnTo>
                  <a:lnTo>
                    <a:pt x="825" y="415"/>
                  </a:lnTo>
                  <a:lnTo>
                    <a:pt x="816" y="423"/>
                  </a:lnTo>
                  <a:lnTo>
                    <a:pt x="787" y="423"/>
                  </a:lnTo>
                  <a:lnTo>
                    <a:pt x="778" y="432"/>
                  </a:lnTo>
                  <a:lnTo>
                    <a:pt x="757" y="432"/>
                  </a:lnTo>
                  <a:lnTo>
                    <a:pt x="749" y="423"/>
                  </a:lnTo>
                  <a:lnTo>
                    <a:pt x="749" y="415"/>
                  </a:lnTo>
                  <a:lnTo>
                    <a:pt x="740" y="406"/>
                  </a:lnTo>
                  <a:lnTo>
                    <a:pt x="740" y="402"/>
                  </a:lnTo>
                  <a:lnTo>
                    <a:pt x="728" y="402"/>
                  </a:lnTo>
                  <a:lnTo>
                    <a:pt x="719" y="406"/>
                  </a:lnTo>
                  <a:lnTo>
                    <a:pt x="689" y="406"/>
                  </a:lnTo>
                  <a:lnTo>
                    <a:pt x="681" y="415"/>
                  </a:lnTo>
                  <a:lnTo>
                    <a:pt x="664" y="415"/>
                  </a:lnTo>
                  <a:lnTo>
                    <a:pt x="660" y="406"/>
                  </a:lnTo>
                  <a:lnTo>
                    <a:pt x="651" y="406"/>
                  </a:lnTo>
                  <a:lnTo>
                    <a:pt x="643" y="402"/>
                  </a:lnTo>
                  <a:lnTo>
                    <a:pt x="643" y="377"/>
                  </a:lnTo>
                  <a:lnTo>
                    <a:pt x="634" y="368"/>
                  </a:lnTo>
                  <a:lnTo>
                    <a:pt x="634" y="364"/>
                  </a:lnTo>
                  <a:lnTo>
                    <a:pt x="613" y="339"/>
                  </a:lnTo>
                  <a:lnTo>
                    <a:pt x="613" y="309"/>
                  </a:lnTo>
                  <a:lnTo>
                    <a:pt x="634" y="288"/>
                  </a:lnTo>
                  <a:lnTo>
                    <a:pt x="651" y="288"/>
                  </a:lnTo>
                  <a:lnTo>
                    <a:pt x="660" y="279"/>
                  </a:lnTo>
                  <a:lnTo>
                    <a:pt x="681" y="279"/>
                  </a:lnTo>
                  <a:lnTo>
                    <a:pt x="681" y="263"/>
                  </a:lnTo>
                  <a:lnTo>
                    <a:pt x="698" y="250"/>
                  </a:lnTo>
                  <a:lnTo>
                    <a:pt x="698" y="241"/>
                  </a:lnTo>
                  <a:lnTo>
                    <a:pt x="681" y="224"/>
                  </a:lnTo>
                  <a:lnTo>
                    <a:pt x="660" y="224"/>
                  </a:lnTo>
                  <a:lnTo>
                    <a:pt x="660" y="241"/>
                  </a:lnTo>
                  <a:lnTo>
                    <a:pt x="634" y="241"/>
                  </a:lnTo>
                  <a:lnTo>
                    <a:pt x="630" y="250"/>
                  </a:lnTo>
                  <a:lnTo>
                    <a:pt x="592" y="250"/>
                  </a:lnTo>
                  <a:lnTo>
                    <a:pt x="584" y="241"/>
                  </a:lnTo>
                  <a:lnTo>
                    <a:pt x="584" y="233"/>
                  </a:lnTo>
                  <a:lnTo>
                    <a:pt x="575" y="224"/>
                  </a:lnTo>
                  <a:lnTo>
                    <a:pt x="575" y="212"/>
                  </a:lnTo>
                  <a:lnTo>
                    <a:pt x="592" y="212"/>
                  </a:lnTo>
                  <a:lnTo>
                    <a:pt x="592" y="195"/>
                  </a:lnTo>
                  <a:lnTo>
                    <a:pt x="584" y="195"/>
                  </a:lnTo>
                  <a:lnTo>
                    <a:pt x="575" y="191"/>
                  </a:lnTo>
                  <a:lnTo>
                    <a:pt x="567" y="195"/>
                  </a:lnTo>
                  <a:lnTo>
                    <a:pt x="558" y="195"/>
                  </a:lnTo>
                  <a:lnTo>
                    <a:pt x="554" y="191"/>
                  </a:lnTo>
                  <a:lnTo>
                    <a:pt x="529" y="191"/>
                  </a:lnTo>
                  <a:lnTo>
                    <a:pt x="529" y="157"/>
                  </a:lnTo>
                  <a:lnTo>
                    <a:pt x="499" y="157"/>
                  </a:lnTo>
                  <a:lnTo>
                    <a:pt x="486" y="144"/>
                  </a:lnTo>
                  <a:lnTo>
                    <a:pt x="486" y="136"/>
                  </a:lnTo>
                  <a:lnTo>
                    <a:pt x="478" y="127"/>
                  </a:lnTo>
                  <a:lnTo>
                    <a:pt x="478" y="114"/>
                  </a:lnTo>
                  <a:lnTo>
                    <a:pt x="469" y="106"/>
                  </a:lnTo>
                  <a:lnTo>
                    <a:pt x="469" y="89"/>
                  </a:lnTo>
                  <a:lnTo>
                    <a:pt x="461" y="85"/>
                  </a:lnTo>
                  <a:lnTo>
                    <a:pt x="452" y="85"/>
                  </a:lnTo>
                  <a:lnTo>
                    <a:pt x="448" y="76"/>
                  </a:lnTo>
                  <a:lnTo>
                    <a:pt x="440" y="76"/>
                  </a:lnTo>
                  <a:lnTo>
                    <a:pt x="431" y="68"/>
                  </a:lnTo>
                  <a:lnTo>
                    <a:pt x="431" y="59"/>
                  </a:lnTo>
                  <a:lnTo>
                    <a:pt x="423" y="55"/>
                  </a:lnTo>
                  <a:lnTo>
                    <a:pt x="423" y="38"/>
                  </a:lnTo>
                  <a:lnTo>
                    <a:pt x="410" y="21"/>
                  </a:lnTo>
                  <a:lnTo>
                    <a:pt x="402" y="21"/>
                  </a:lnTo>
                  <a:lnTo>
                    <a:pt x="393" y="30"/>
                  </a:lnTo>
                  <a:lnTo>
                    <a:pt x="385" y="30"/>
                  </a:lnTo>
                  <a:lnTo>
                    <a:pt x="380" y="21"/>
                  </a:lnTo>
                  <a:lnTo>
                    <a:pt x="372" y="21"/>
                  </a:lnTo>
                  <a:lnTo>
                    <a:pt x="364" y="17"/>
                  </a:lnTo>
                  <a:lnTo>
                    <a:pt x="355" y="21"/>
                  </a:lnTo>
                  <a:lnTo>
                    <a:pt x="347" y="17"/>
                  </a:lnTo>
                  <a:lnTo>
                    <a:pt x="347" y="0"/>
                  </a:lnTo>
                  <a:lnTo>
                    <a:pt x="342" y="0"/>
                  </a:lnTo>
                  <a:lnTo>
                    <a:pt x="334" y="9"/>
                  </a:lnTo>
                  <a:lnTo>
                    <a:pt x="317" y="9"/>
                  </a:lnTo>
                  <a:lnTo>
                    <a:pt x="317" y="17"/>
                  </a:lnTo>
                  <a:lnTo>
                    <a:pt x="325" y="21"/>
                  </a:lnTo>
                  <a:lnTo>
                    <a:pt x="325" y="30"/>
                  </a:lnTo>
                  <a:lnTo>
                    <a:pt x="334" y="38"/>
                  </a:lnTo>
                  <a:lnTo>
                    <a:pt x="334" y="47"/>
                  </a:lnTo>
                  <a:lnTo>
                    <a:pt x="325" y="55"/>
                  </a:lnTo>
                  <a:lnTo>
                    <a:pt x="325" y="85"/>
                  </a:lnTo>
                  <a:lnTo>
                    <a:pt x="372" y="85"/>
                  </a:lnTo>
                  <a:lnTo>
                    <a:pt x="380" y="89"/>
                  </a:lnTo>
                  <a:lnTo>
                    <a:pt x="372" y="97"/>
                  </a:lnTo>
                  <a:lnTo>
                    <a:pt x="372" y="106"/>
                  </a:lnTo>
                  <a:lnTo>
                    <a:pt x="355" y="123"/>
                  </a:lnTo>
                  <a:lnTo>
                    <a:pt x="355" y="127"/>
                  </a:lnTo>
                  <a:lnTo>
                    <a:pt x="342" y="144"/>
                  </a:lnTo>
                  <a:lnTo>
                    <a:pt x="342" y="153"/>
                  </a:lnTo>
                  <a:lnTo>
                    <a:pt x="334" y="153"/>
                  </a:lnTo>
                  <a:lnTo>
                    <a:pt x="325" y="157"/>
                  </a:lnTo>
                  <a:lnTo>
                    <a:pt x="296" y="157"/>
                  </a:lnTo>
                  <a:lnTo>
                    <a:pt x="287" y="165"/>
                  </a:lnTo>
                  <a:lnTo>
                    <a:pt x="270" y="165"/>
                  </a:lnTo>
                  <a:lnTo>
                    <a:pt x="266" y="174"/>
                  </a:lnTo>
                  <a:lnTo>
                    <a:pt x="241" y="174"/>
                  </a:lnTo>
                  <a:lnTo>
                    <a:pt x="237" y="182"/>
                  </a:lnTo>
                  <a:lnTo>
                    <a:pt x="220" y="182"/>
                  </a:lnTo>
                  <a:lnTo>
                    <a:pt x="211" y="191"/>
                  </a:lnTo>
                  <a:lnTo>
                    <a:pt x="198" y="191"/>
                  </a:lnTo>
                  <a:lnTo>
                    <a:pt x="190" y="195"/>
                  </a:lnTo>
                  <a:lnTo>
                    <a:pt x="173" y="195"/>
                  </a:lnTo>
                  <a:lnTo>
                    <a:pt x="160" y="212"/>
                  </a:lnTo>
                  <a:lnTo>
                    <a:pt x="143" y="212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Freeform 88">
              <a:extLst>
                <a:ext uri="{FF2B5EF4-FFF2-40B4-BE49-F238E27FC236}">
                  <a16:creationId xmlns:a16="http://schemas.microsoft.com/office/drawing/2014/main" id="{BD99FFE0-2F4F-40A0-BE4C-BA6555621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" y="2707"/>
              <a:ext cx="313" cy="272"/>
            </a:xfrm>
            <a:custGeom>
              <a:avLst/>
              <a:gdLst>
                <a:gd name="T0" fmla="*/ 635 w 1389"/>
                <a:gd name="T1" fmla="*/ 0 h 1206"/>
                <a:gd name="T2" fmla="*/ 580 w 1389"/>
                <a:gd name="T3" fmla="*/ 97 h 1206"/>
                <a:gd name="T4" fmla="*/ 589 w 1389"/>
                <a:gd name="T5" fmla="*/ 152 h 1206"/>
                <a:gd name="T6" fmla="*/ 521 w 1389"/>
                <a:gd name="T7" fmla="*/ 190 h 1206"/>
                <a:gd name="T8" fmla="*/ 347 w 1389"/>
                <a:gd name="T9" fmla="*/ 228 h 1206"/>
                <a:gd name="T10" fmla="*/ 309 w 1389"/>
                <a:gd name="T11" fmla="*/ 296 h 1206"/>
                <a:gd name="T12" fmla="*/ 241 w 1389"/>
                <a:gd name="T13" fmla="*/ 249 h 1206"/>
                <a:gd name="T14" fmla="*/ 191 w 1389"/>
                <a:gd name="T15" fmla="*/ 190 h 1206"/>
                <a:gd name="T16" fmla="*/ 114 w 1389"/>
                <a:gd name="T17" fmla="*/ 152 h 1206"/>
                <a:gd name="T18" fmla="*/ 9 w 1389"/>
                <a:gd name="T19" fmla="*/ 160 h 1206"/>
                <a:gd name="T20" fmla="*/ 0 w 1389"/>
                <a:gd name="T21" fmla="*/ 249 h 1206"/>
                <a:gd name="T22" fmla="*/ 85 w 1389"/>
                <a:gd name="T23" fmla="*/ 355 h 1206"/>
                <a:gd name="T24" fmla="*/ 106 w 1389"/>
                <a:gd name="T25" fmla="*/ 465 h 1206"/>
                <a:gd name="T26" fmla="*/ 153 w 1389"/>
                <a:gd name="T27" fmla="*/ 512 h 1206"/>
                <a:gd name="T28" fmla="*/ 127 w 1389"/>
                <a:gd name="T29" fmla="*/ 575 h 1206"/>
                <a:gd name="T30" fmla="*/ 203 w 1389"/>
                <a:gd name="T31" fmla="*/ 609 h 1206"/>
                <a:gd name="T32" fmla="*/ 153 w 1389"/>
                <a:gd name="T33" fmla="*/ 711 h 1206"/>
                <a:gd name="T34" fmla="*/ 76 w 1389"/>
                <a:gd name="T35" fmla="*/ 761 h 1206"/>
                <a:gd name="T36" fmla="*/ 64 w 1389"/>
                <a:gd name="T37" fmla="*/ 838 h 1206"/>
                <a:gd name="T38" fmla="*/ 89 w 1389"/>
                <a:gd name="T39" fmla="*/ 905 h 1206"/>
                <a:gd name="T40" fmla="*/ 212 w 1389"/>
                <a:gd name="T41" fmla="*/ 956 h 1206"/>
                <a:gd name="T42" fmla="*/ 309 w 1389"/>
                <a:gd name="T43" fmla="*/ 1003 h 1206"/>
                <a:gd name="T44" fmla="*/ 377 w 1389"/>
                <a:gd name="T45" fmla="*/ 994 h 1206"/>
                <a:gd name="T46" fmla="*/ 445 w 1389"/>
                <a:gd name="T47" fmla="*/ 973 h 1206"/>
                <a:gd name="T48" fmla="*/ 538 w 1389"/>
                <a:gd name="T49" fmla="*/ 1032 h 1206"/>
                <a:gd name="T50" fmla="*/ 597 w 1389"/>
                <a:gd name="T51" fmla="*/ 1058 h 1206"/>
                <a:gd name="T52" fmla="*/ 682 w 1389"/>
                <a:gd name="T53" fmla="*/ 1092 h 1206"/>
                <a:gd name="T54" fmla="*/ 762 w 1389"/>
                <a:gd name="T55" fmla="*/ 1197 h 1206"/>
                <a:gd name="T56" fmla="*/ 923 w 1389"/>
                <a:gd name="T57" fmla="*/ 1185 h 1206"/>
                <a:gd name="T58" fmla="*/ 991 w 1389"/>
                <a:gd name="T59" fmla="*/ 1164 h 1206"/>
                <a:gd name="T60" fmla="*/ 1041 w 1389"/>
                <a:gd name="T61" fmla="*/ 1130 h 1206"/>
                <a:gd name="T62" fmla="*/ 1118 w 1389"/>
                <a:gd name="T63" fmla="*/ 1092 h 1206"/>
                <a:gd name="T64" fmla="*/ 1164 w 1389"/>
                <a:gd name="T65" fmla="*/ 1049 h 1206"/>
                <a:gd name="T66" fmla="*/ 1274 w 1389"/>
                <a:gd name="T67" fmla="*/ 952 h 1206"/>
                <a:gd name="T68" fmla="*/ 1283 w 1389"/>
                <a:gd name="T69" fmla="*/ 884 h 1206"/>
                <a:gd name="T70" fmla="*/ 1380 w 1389"/>
                <a:gd name="T71" fmla="*/ 859 h 1206"/>
                <a:gd name="T72" fmla="*/ 1367 w 1389"/>
                <a:gd name="T73" fmla="*/ 800 h 1206"/>
                <a:gd name="T74" fmla="*/ 1346 w 1389"/>
                <a:gd name="T75" fmla="*/ 732 h 1206"/>
                <a:gd name="T76" fmla="*/ 1376 w 1389"/>
                <a:gd name="T77" fmla="*/ 702 h 1206"/>
                <a:gd name="T78" fmla="*/ 1359 w 1389"/>
                <a:gd name="T79" fmla="*/ 626 h 1206"/>
                <a:gd name="T80" fmla="*/ 1291 w 1389"/>
                <a:gd name="T81" fmla="*/ 575 h 1206"/>
                <a:gd name="T82" fmla="*/ 1245 w 1389"/>
                <a:gd name="T83" fmla="*/ 609 h 1206"/>
                <a:gd name="T84" fmla="*/ 1211 w 1389"/>
                <a:gd name="T85" fmla="*/ 579 h 1206"/>
                <a:gd name="T86" fmla="*/ 1164 w 1389"/>
                <a:gd name="T87" fmla="*/ 550 h 1206"/>
                <a:gd name="T88" fmla="*/ 1139 w 1389"/>
                <a:gd name="T89" fmla="*/ 452 h 1206"/>
                <a:gd name="T90" fmla="*/ 1096 w 1389"/>
                <a:gd name="T91" fmla="*/ 423 h 1206"/>
                <a:gd name="T92" fmla="*/ 1041 w 1389"/>
                <a:gd name="T93" fmla="*/ 364 h 1206"/>
                <a:gd name="T94" fmla="*/ 982 w 1389"/>
                <a:gd name="T95" fmla="*/ 364 h 1206"/>
                <a:gd name="T96" fmla="*/ 914 w 1389"/>
                <a:gd name="T97" fmla="*/ 334 h 1206"/>
                <a:gd name="T98" fmla="*/ 944 w 1389"/>
                <a:gd name="T99" fmla="*/ 262 h 1206"/>
                <a:gd name="T100" fmla="*/ 961 w 1389"/>
                <a:gd name="T101" fmla="*/ 194 h 1206"/>
                <a:gd name="T102" fmla="*/ 1041 w 1389"/>
                <a:gd name="T103" fmla="*/ 122 h 1206"/>
                <a:gd name="T104" fmla="*/ 961 w 1389"/>
                <a:gd name="T105" fmla="*/ 114 h 1206"/>
                <a:gd name="T106" fmla="*/ 885 w 1389"/>
                <a:gd name="T107" fmla="*/ 182 h 1206"/>
                <a:gd name="T108" fmla="*/ 792 w 1389"/>
                <a:gd name="T109" fmla="*/ 173 h 1206"/>
                <a:gd name="T110" fmla="*/ 771 w 1389"/>
                <a:gd name="T111" fmla="*/ 143 h 1206"/>
                <a:gd name="T112" fmla="*/ 758 w 1389"/>
                <a:gd name="T113" fmla="*/ 88 h 1206"/>
                <a:gd name="T114" fmla="*/ 711 w 1389"/>
                <a:gd name="T115" fmla="*/ 63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89" h="1206">
                  <a:moveTo>
                    <a:pt x="694" y="38"/>
                  </a:moveTo>
                  <a:lnTo>
                    <a:pt x="673" y="38"/>
                  </a:lnTo>
                  <a:lnTo>
                    <a:pt x="673" y="21"/>
                  </a:lnTo>
                  <a:lnTo>
                    <a:pt x="665" y="16"/>
                  </a:lnTo>
                  <a:lnTo>
                    <a:pt x="665" y="0"/>
                  </a:lnTo>
                  <a:lnTo>
                    <a:pt x="635" y="0"/>
                  </a:lnTo>
                  <a:lnTo>
                    <a:pt x="635" y="21"/>
                  </a:lnTo>
                  <a:lnTo>
                    <a:pt x="614" y="46"/>
                  </a:lnTo>
                  <a:lnTo>
                    <a:pt x="614" y="55"/>
                  </a:lnTo>
                  <a:lnTo>
                    <a:pt x="589" y="76"/>
                  </a:lnTo>
                  <a:lnTo>
                    <a:pt x="589" y="88"/>
                  </a:lnTo>
                  <a:lnTo>
                    <a:pt x="580" y="97"/>
                  </a:lnTo>
                  <a:lnTo>
                    <a:pt x="580" y="105"/>
                  </a:lnTo>
                  <a:lnTo>
                    <a:pt x="576" y="114"/>
                  </a:lnTo>
                  <a:lnTo>
                    <a:pt x="576" y="127"/>
                  </a:lnTo>
                  <a:lnTo>
                    <a:pt x="580" y="135"/>
                  </a:lnTo>
                  <a:lnTo>
                    <a:pt x="580" y="143"/>
                  </a:lnTo>
                  <a:lnTo>
                    <a:pt x="589" y="152"/>
                  </a:lnTo>
                  <a:lnTo>
                    <a:pt x="589" y="160"/>
                  </a:lnTo>
                  <a:lnTo>
                    <a:pt x="576" y="160"/>
                  </a:lnTo>
                  <a:lnTo>
                    <a:pt x="576" y="173"/>
                  </a:lnTo>
                  <a:lnTo>
                    <a:pt x="567" y="182"/>
                  </a:lnTo>
                  <a:lnTo>
                    <a:pt x="567" y="190"/>
                  </a:lnTo>
                  <a:lnTo>
                    <a:pt x="521" y="190"/>
                  </a:lnTo>
                  <a:lnTo>
                    <a:pt x="517" y="194"/>
                  </a:lnTo>
                  <a:lnTo>
                    <a:pt x="483" y="194"/>
                  </a:lnTo>
                  <a:lnTo>
                    <a:pt x="474" y="190"/>
                  </a:lnTo>
                  <a:lnTo>
                    <a:pt x="394" y="190"/>
                  </a:lnTo>
                  <a:lnTo>
                    <a:pt x="356" y="228"/>
                  </a:lnTo>
                  <a:lnTo>
                    <a:pt x="347" y="228"/>
                  </a:lnTo>
                  <a:lnTo>
                    <a:pt x="318" y="258"/>
                  </a:lnTo>
                  <a:lnTo>
                    <a:pt x="318" y="262"/>
                  </a:lnTo>
                  <a:lnTo>
                    <a:pt x="309" y="270"/>
                  </a:lnTo>
                  <a:lnTo>
                    <a:pt x="318" y="279"/>
                  </a:lnTo>
                  <a:lnTo>
                    <a:pt x="318" y="287"/>
                  </a:lnTo>
                  <a:lnTo>
                    <a:pt x="309" y="296"/>
                  </a:lnTo>
                  <a:lnTo>
                    <a:pt x="296" y="296"/>
                  </a:lnTo>
                  <a:lnTo>
                    <a:pt x="280" y="279"/>
                  </a:lnTo>
                  <a:lnTo>
                    <a:pt x="258" y="279"/>
                  </a:lnTo>
                  <a:lnTo>
                    <a:pt x="250" y="287"/>
                  </a:lnTo>
                  <a:lnTo>
                    <a:pt x="241" y="287"/>
                  </a:lnTo>
                  <a:lnTo>
                    <a:pt x="241" y="249"/>
                  </a:lnTo>
                  <a:lnTo>
                    <a:pt x="233" y="241"/>
                  </a:lnTo>
                  <a:lnTo>
                    <a:pt x="233" y="232"/>
                  </a:lnTo>
                  <a:lnTo>
                    <a:pt x="212" y="211"/>
                  </a:lnTo>
                  <a:lnTo>
                    <a:pt x="203" y="211"/>
                  </a:lnTo>
                  <a:lnTo>
                    <a:pt x="203" y="190"/>
                  </a:lnTo>
                  <a:lnTo>
                    <a:pt x="191" y="190"/>
                  </a:lnTo>
                  <a:lnTo>
                    <a:pt x="165" y="165"/>
                  </a:lnTo>
                  <a:lnTo>
                    <a:pt x="153" y="165"/>
                  </a:lnTo>
                  <a:lnTo>
                    <a:pt x="144" y="160"/>
                  </a:lnTo>
                  <a:lnTo>
                    <a:pt x="136" y="160"/>
                  </a:lnTo>
                  <a:lnTo>
                    <a:pt x="127" y="152"/>
                  </a:lnTo>
                  <a:lnTo>
                    <a:pt x="114" y="152"/>
                  </a:lnTo>
                  <a:lnTo>
                    <a:pt x="106" y="143"/>
                  </a:lnTo>
                  <a:lnTo>
                    <a:pt x="89" y="143"/>
                  </a:lnTo>
                  <a:lnTo>
                    <a:pt x="85" y="152"/>
                  </a:lnTo>
                  <a:lnTo>
                    <a:pt x="38" y="152"/>
                  </a:lnTo>
                  <a:lnTo>
                    <a:pt x="30" y="160"/>
                  </a:lnTo>
                  <a:lnTo>
                    <a:pt x="9" y="160"/>
                  </a:lnTo>
                  <a:lnTo>
                    <a:pt x="9" y="173"/>
                  </a:lnTo>
                  <a:lnTo>
                    <a:pt x="17" y="182"/>
                  </a:lnTo>
                  <a:lnTo>
                    <a:pt x="17" y="228"/>
                  </a:lnTo>
                  <a:lnTo>
                    <a:pt x="9" y="232"/>
                  </a:lnTo>
                  <a:lnTo>
                    <a:pt x="9" y="241"/>
                  </a:lnTo>
                  <a:lnTo>
                    <a:pt x="0" y="249"/>
                  </a:lnTo>
                  <a:lnTo>
                    <a:pt x="0" y="309"/>
                  </a:lnTo>
                  <a:lnTo>
                    <a:pt x="9" y="317"/>
                  </a:lnTo>
                  <a:lnTo>
                    <a:pt x="9" y="325"/>
                  </a:lnTo>
                  <a:lnTo>
                    <a:pt x="89" y="325"/>
                  </a:lnTo>
                  <a:lnTo>
                    <a:pt x="89" y="347"/>
                  </a:lnTo>
                  <a:lnTo>
                    <a:pt x="85" y="355"/>
                  </a:lnTo>
                  <a:lnTo>
                    <a:pt x="85" y="364"/>
                  </a:lnTo>
                  <a:lnTo>
                    <a:pt x="76" y="368"/>
                  </a:lnTo>
                  <a:lnTo>
                    <a:pt x="76" y="414"/>
                  </a:lnTo>
                  <a:lnTo>
                    <a:pt x="85" y="423"/>
                  </a:lnTo>
                  <a:lnTo>
                    <a:pt x="85" y="444"/>
                  </a:lnTo>
                  <a:lnTo>
                    <a:pt x="106" y="465"/>
                  </a:lnTo>
                  <a:lnTo>
                    <a:pt x="114" y="465"/>
                  </a:lnTo>
                  <a:lnTo>
                    <a:pt x="123" y="474"/>
                  </a:lnTo>
                  <a:lnTo>
                    <a:pt x="127" y="474"/>
                  </a:lnTo>
                  <a:lnTo>
                    <a:pt x="144" y="491"/>
                  </a:lnTo>
                  <a:lnTo>
                    <a:pt x="153" y="491"/>
                  </a:lnTo>
                  <a:lnTo>
                    <a:pt x="153" y="512"/>
                  </a:lnTo>
                  <a:lnTo>
                    <a:pt x="144" y="520"/>
                  </a:lnTo>
                  <a:lnTo>
                    <a:pt x="144" y="541"/>
                  </a:lnTo>
                  <a:lnTo>
                    <a:pt x="136" y="550"/>
                  </a:lnTo>
                  <a:lnTo>
                    <a:pt x="136" y="558"/>
                  </a:lnTo>
                  <a:lnTo>
                    <a:pt x="127" y="567"/>
                  </a:lnTo>
                  <a:lnTo>
                    <a:pt x="127" y="575"/>
                  </a:lnTo>
                  <a:lnTo>
                    <a:pt x="114" y="588"/>
                  </a:lnTo>
                  <a:lnTo>
                    <a:pt x="114" y="596"/>
                  </a:lnTo>
                  <a:lnTo>
                    <a:pt x="123" y="605"/>
                  </a:lnTo>
                  <a:lnTo>
                    <a:pt x="144" y="605"/>
                  </a:lnTo>
                  <a:lnTo>
                    <a:pt x="153" y="609"/>
                  </a:lnTo>
                  <a:lnTo>
                    <a:pt x="203" y="609"/>
                  </a:lnTo>
                  <a:lnTo>
                    <a:pt x="203" y="643"/>
                  </a:lnTo>
                  <a:lnTo>
                    <a:pt x="199" y="647"/>
                  </a:lnTo>
                  <a:lnTo>
                    <a:pt x="199" y="656"/>
                  </a:lnTo>
                  <a:lnTo>
                    <a:pt x="191" y="664"/>
                  </a:lnTo>
                  <a:lnTo>
                    <a:pt x="191" y="673"/>
                  </a:lnTo>
                  <a:lnTo>
                    <a:pt x="153" y="711"/>
                  </a:lnTo>
                  <a:lnTo>
                    <a:pt x="144" y="711"/>
                  </a:lnTo>
                  <a:lnTo>
                    <a:pt x="123" y="732"/>
                  </a:lnTo>
                  <a:lnTo>
                    <a:pt x="114" y="732"/>
                  </a:lnTo>
                  <a:lnTo>
                    <a:pt x="89" y="753"/>
                  </a:lnTo>
                  <a:lnTo>
                    <a:pt x="85" y="753"/>
                  </a:lnTo>
                  <a:lnTo>
                    <a:pt x="76" y="761"/>
                  </a:lnTo>
                  <a:lnTo>
                    <a:pt x="76" y="787"/>
                  </a:lnTo>
                  <a:lnTo>
                    <a:pt x="68" y="791"/>
                  </a:lnTo>
                  <a:lnTo>
                    <a:pt x="68" y="808"/>
                  </a:lnTo>
                  <a:lnTo>
                    <a:pt x="55" y="821"/>
                  </a:lnTo>
                  <a:lnTo>
                    <a:pt x="55" y="829"/>
                  </a:lnTo>
                  <a:lnTo>
                    <a:pt x="64" y="838"/>
                  </a:lnTo>
                  <a:lnTo>
                    <a:pt x="47" y="850"/>
                  </a:lnTo>
                  <a:lnTo>
                    <a:pt x="47" y="884"/>
                  </a:lnTo>
                  <a:lnTo>
                    <a:pt x="64" y="897"/>
                  </a:lnTo>
                  <a:lnTo>
                    <a:pt x="68" y="897"/>
                  </a:lnTo>
                  <a:lnTo>
                    <a:pt x="76" y="905"/>
                  </a:lnTo>
                  <a:lnTo>
                    <a:pt x="89" y="905"/>
                  </a:lnTo>
                  <a:lnTo>
                    <a:pt x="127" y="943"/>
                  </a:lnTo>
                  <a:lnTo>
                    <a:pt x="144" y="943"/>
                  </a:lnTo>
                  <a:lnTo>
                    <a:pt x="153" y="952"/>
                  </a:lnTo>
                  <a:lnTo>
                    <a:pt x="161" y="952"/>
                  </a:lnTo>
                  <a:lnTo>
                    <a:pt x="165" y="956"/>
                  </a:lnTo>
                  <a:lnTo>
                    <a:pt x="212" y="956"/>
                  </a:lnTo>
                  <a:lnTo>
                    <a:pt x="212" y="973"/>
                  </a:lnTo>
                  <a:lnTo>
                    <a:pt x="233" y="973"/>
                  </a:lnTo>
                  <a:lnTo>
                    <a:pt x="233" y="982"/>
                  </a:lnTo>
                  <a:lnTo>
                    <a:pt x="241" y="986"/>
                  </a:lnTo>
                  <a:lnTo>
                    <a:pt x="241" y="1003"/>
                  </a:lnTo>
                  <a:lnTo>
                    <a:pt x="309" y="1003"/>
                  </a:lnTo>
                  <a:lnTo>
                    <a:pt x="318" y="994"/>
                  </a:lnTo>
                  <a:lnTo>
                    <a:pt x="335" y="994"/>
                  </a:lnTo>
                  <a:lnTo>
                    <a:pt x="339" y="1003"/>
                  </a:lnTo>
                  <a:lnTo>
                    <a:pt x="347" y="1003"/>
                  </a:lnTo>
                  <a:lnTo>
                    <a:pt x="356" y="994"/>
                  </a:lnTo>
                  <a:lnTo>
                    <a:pt x="377" y="994"/>
                  </a:lnTo>
                  <a:lnTo>
                    <a:pt x="385" y="986"/>
                  </a:lnTo>
                  <a:lnTo>
                    <a:pt x="415" y="986"/>
                  </a:lnTo>
                  <a:lnTo>
                    <a:pt x="423" y="982"/>
                  </a:lnTo>
                  <a:lnTo>
                    <a:pt x="432" y="982"/>
                  </a:lnTo>
                  <a:lnTo>
                    <a:pt x="440" y="973"/>
                  </a:lnTo>
                  <a:lnTo>
                    <a:pt x="445" y="973"/>
                  </a:lnTo>
                  <a:lnTo>
                    <a:pt x="453" y="965"/>
                  </a:lnTo>
                  <a:lnTo>
                    <a:pt x="474" y="986"/>
                  </a:lnTo>
                  <a:lnTo>
                    <a:pt x="483" y="986"/>
                  </a:lnTo>
                  <a:lnTo>
                    <a:pt x="500" y="1003"/>
                  </a:lnTo>
                  <a:lnTo>
                    <a:pt x="508" y="1003"/>
                  </a:lnTo>
                  <a:lnTo>
                    <a:pt x="538" y="1032"/>
                  </a:lnTo>
                  <a:lnTo>
                    <a:pt x="550" y="1032"/>
                  </a:lnTo>
                  <a:lnTo>
                    <a:pt x="559" y="1041"/>
                  </a:lnTo>
                  <a:lnTo>
                    <a:pt x="576" y="1041"/>
                  </a:lnTo>
                  <a:lnTo>
                    <a:pt x="580" y="1049"/>
                  </a:lnTo>
                  <a:lnTo>
                    <a:pt x="589" y="1049"/>
                  </a:lnTo>
                  <a:lnTo>
                    <a:pt x="597" y="1058"/>
                  </a:lnTo>
                  <a:lnTo>
                    <a:pt x="627" y="1058"/>
                  </a:lnTo>
                  <a:lnTo>
                    <a:pt x="635" y="1062"/>
                  </a:lnTo>
                  <a:lnTo>
                    <a:pt x="644" y="1062"/>
                  </a:lnTo>
                  <a:lnTo>
                    <a:pt x="652" y="1070"/>
                  </a:lnTo>
                  <a:lnTo>
                    <a:pt x="656" y="1070"/>
                  </a:lnTo>
                  <a:lnTo>
                    <a:pt x="682" y="1092"/>
                  </a:lnTo>
                  <a:lnTo>
                    <a:pt x="694" y="1092"/>
                  </a:lnTo>
                  <a:lnTo>
                    <a:pt x="703" y="1100"/>
                  </a:lnTo>
                  <a:lnTo>
                    <a:pt x="720" y="1100"/>
                  </a:lnTo>
                  <a:lnTo>
                    <a:pt x="720" y="1164"/>
                  </a:lnTo>
                  <a:lnTo>
                    <a:pt x="758" y="1197"/>
                  </a:lnTo>
                  <a:lnTo>
                    <a:pt x="762" y="1197"/>
                  </a:lnTo>
                  <a:lnTo>
                    <a:pt x="771" y="1206"/>
                  </a:lnTo>
                  <a:lnTo>
                    <a:pt x="817" y="1206"/>
                  </a:lnTo>
                  <a:lnTo>
                    <a:pt x="821" y="1197"/>
                  </a:lnTo>
                  <a:lnTo>
                    <a:pt x="885" y="1197"/>
                  </a:lnTo>
                  <a:lnTo>
                    <a:pt x="906" y="1197"/>
                  </a:lnTo>
                  <a:lnTo>
                    <a:pt x="923" y="1185"/>
                  </a:lnTo>
                  <a:lnTo>
                    <a:pt x="944" y="1185"/>
                  </a:lnTo>
                  <a:lnTo>
                    <a:pt x="953" y="1176"/>
                  </a:lnTo>
                  <a:lnTo>
                    <a:pt x="965" y="1176"/>
                  </a:lnTo>
                  <a:lnTo>
                    <a:pt x="974" y="1168"/>
                  </a:lnTo>
                  <a:lnTo>
                    <a:pt x="982" y="1168"/>
                  </a:lnTo>
                  <a:lnTo>
                    <a:pt x="991" y="1164"/>
                  </a:lnTo>
                  <a:lnTo>
                    <a:pt x="995" y="1164"/>
                  </a:lnTo>
                  <a:lnTo>
                    <a:pt x="1012" y="1147"/>
                  </a:lnTo>
                  <a:lnTo>
                    <a:pt x="1020" y="1147"/>
                  </a:lnTo>
                  <a:lnTo>
                    <a:pt x="1029" y="1138"/>
                  </a:lnTo>
                  <a:lnTo>
                    <a:pt x="1037" y="1138"/>
                  </a:lnTo>
                  <a:lnTo>
                    <a:pt x="1041" y="1130"/>
                  </a:lnTo>
                  <a:lnTo>
                    <a:pt x="1050" y="1130"/>
                  </a:lnTo>
                  <a:lnTo>
                    <a:pt x="1071" y="1109"/>
                  </a:lnTo>
                  <a:lnTo>
                    <a:pt x="1088" y="1109"/>
                  </a:lnTo>
                  <a:lnTo>
                    <a:pt x="1096" y="1100"/>
                  </a:lnTo>
                  <a:lnTo>
                    <a:pt x="1109" y="1100"/>
                  </a:lnTo>
                  <a:lnTo>
                    <a:pt x="1118" y="1092"/>
                  </a:lnTo>
                  <a:lnTo>
                    <a:pt x="1135" y="1092"/>
                  </a:lnTo>
                  <a:lnTo>
                    <a:pt x="1147" y="1079"/>
                  </a:lnTo>
                  <a:lnTo>
                    <a:pt x="1156" y="1079"/>
                  </a:lnTo>
                  <a:lnTo>
                    <a:pt x="1156" y="1062"/>
                  </a:lnTo>
                  <a:lnTo>
                    <a:pt x="1164" y="1058"/>
                  </a:lnTo>
                  <a:lnTo>
                    <a:pt x="1164" y="1049"/>
                  </a:lnTo>
                  <a:lnTo>
                    <a:pt x="1202" y="1049"/>
                  </a:lnTo>
                  <a:lnTo>
                    <a:pt x="1211" y="1058"/>
                  </a:lnTo>
                  <a:lnTo>
                    <a:pt x="1262" y="1003"/>
                  </a:lnTo>
                  <a:lnTo>
                    <a:pt x="1262" y="986"/>
                  </a:lnTo>
                  <a:lnTo>
                    <a:pt x="1274" y="973"/>
                  </a:lnTo>
                  <a:lnTo>
                    <a:pt x="1274" y="952"/>
                  </a:lnTo>
                  <a:lnTo>
                    <a:pt x="1270" y="943"/>
                  </a:lnTo>
                  <a:lnTo>
                    <a:pt x="1270" y="914"/>
                  </a:lnTo>
                  <a:lnTo>
                    <a:pt x="1262" y="905"/>
                  </a:lnTo>
                  <a:lnTo>
                    <a:pt x="1262" y="888"/>
                  </a:lnTo>
                  <a:lnTo>
                    <a:pt x="1270" y="884"/>
                  </a:lnTo>
                  <a:lnTo>
                    <a:pt x="1283" y="884"/>
                  </a:lnTo>
                  <a:lnTo>
                    <a:pt x="1291" y="876"/>
                  </a:lnTo>
                  <a:lnTo>
                    <a:pt x="1321" y="876"/>
                  </a:lnTo>
                  <a:lnTo>
                    <a:pt x="1329" y="867"/>
                  </a:lnTo>
                  <a:lnTo>
                    <a:pt x="1350" y="867"/>
                  </a:lnTo>
                  <a:lnTo>
                    <a:pt x="1359" y="859"/>
                  </a:lnTo>
                  <a:lnTo>
                    <a:pt x="1380" y="859"/>
                  </a:lnTo>
                  <a:lnTo>
                    <a:pt x="1389" y="850"/>
                  </a:lnTo>
                  <a:lnTo>
                    <a:pt x="1389" y="808"/>
                  </a:lnTo>
                  <a:lnTo>
                    <a:pt x="1380" y="808"/>
                  </a:lnTo>
                  <a:lnTo>
                    <a:pt x="1376" y="812"/>
                  </a:lnTo>
                  <a:lnTo>
                    <a:pt x="1367" y="812"/>
                  </a:lnTo>
                  <a:lnTo>
                    <a:pt x="1367" y="800"/>
                  </a:lnTo>
                  <a:lnTo>
                    <a:pt x="1359" y="791"/>
                  </a:lnTo>
                  <a:lnTo>
                    <a:pt x="1359" y="770"/>
                  </a:lnTo>
                  <a:lnTo>
                    <a:pt x="1350" y="761"/>
                  </a:lnTo>
                  <a:lnTo>
                    <a:pt x="1350" y="745"/>
                  </a:lnTo>
                  <a:lnTo>
                    <a:pt x="1346" y="740"/>
                  </a:lnTo>
                  <a:lnTo>
                    <a:pt x="1346" y="732"/>
                  </a:lnTo>
                  <a:lnTo>
                    <a:pt x="1338" y="723"/>
                  </a:lnTo>
                  <a:lnTo>
                    <a:pt x="1338" y="715"/>
                  </a:lnTo>
                  <a:lnTo>
                    <a:pt x="1346" y="715"/>
                  </a:lnTo>
                  <a:lnTo>
                    <a:pt x="1350" y="711"/>
                  </a:lnTo>
                  <a:lnTo>
                    <a:pt x="1367" y="711"/>
                  </a:lnTo>
                  <a:lnTo>
                    <a:pt x="1376" y="702"/>
                  </a:lnTo>
                  <a:lnTo>
                    <a:pt x="1376" y="694"/>
                  </a:lnTo>
                  <a:lnTo>
                    <a:pt x="1367" y="685"/>
                  </a:lnTo>
                  <a:lnTo>
                    <a:pt x="1367" y="647"/>
                  </a:lnTo>
                  <a:lnTo>
                    <a:pt x="1350" y="647"/>
                  </a:lnTo>
                  <a:lnTo>
                    <a:pt x="1350" y="634"/>
                  </a:lnTo>
                  <a:lnTo>
                    <a:pt x="1359" y="626"/>
                  </a:lnTo>
                  <a:lnTo>
                    <a:pt x="1359" y="596"/>
                  </a:lnTo>
                  <a:lnTo>
                    <a:pt x="1346" y="579"/>
                  </a:lnTo>
                  <a:lnTo>
                    <a:pt x="1338" y="579"/>
                  </a:lnTo>
                  <a:lnTo>
                    <a:pt x="1321" y="567"/>
                  </a:lnTo>
                  <a:lnTo>
                    <a:pt x="1300" y="567"/>
                  </a:lnTo>
                  <a:lnTo>
                    <a:pt x="1291" y="575"/>
                  </a:lnTo>
                  <a:lnTo>
                    <a:pt x="1270" y="575"/>
                  </a:lnTo>
                  <a:lnTo>
                    <a:pt x="1270" y="588"/>
                  </a:lnTo>
                  <a:lnTo>
                    <a:pt x="1262" y="596"/>
                  </a:lnTo>
                  <a:lnTo>
                    <a:pt x="1262" y="605"/>
                  </a:lnTo>
                  <a:lnTo>
                    <a:pt x="1253" y="605"/>
                  </a:lnTo>
                  <a:lnTo>
                    <a:pt x="1245" y="609"/>
                  </a:lnTo>
                  <a:lnTo>
                    <a:pt x="1240" y="609"/>
                  </a:lnTo>
                  <a:lnTo>
                    <a:pt x="1232" y="605"/>
                  </a:lnTo>
                  <a:lnTo>
                    <a:pt x="1223" y="605"/>
                  </a:lnTo>
                  <a:lnTo>
                    <a:pt x="1215" y="596"/>
                  </a:lnTo>
                  <a:lnTo>
                    <a:pt x="1215" y="588"/>
                  </a:lnTo>
                  <a:lnTo>
                    <a:pt x="1211" y="579"/>
                  </a:lnTo>
                  <a:lnTo>
                    <a:pt x="1194" y="579"/>
                  </a:lnTo>
                  <a:lnTo>
                    <a:pt x="1194" y="567"/>
                  </a:lnTo>
                  <a:lnTo>
                    <a:pt x="1185" y="567"/>
                  </a:lnTo>
                  <a:lnTo>
                    <a:pt x="1177" y="558"/>
                  </a:lnTo>
                  <a:lnTo>
                    <a:pt x="1168" y="558"/>
                  </a:lnTo>
                  <a:lnTo>
                    <a:pt x="1164" y="550"/>
                  </a:lnTo>
                  <a:lnTo>
                    <a:pt x="1156" y="550"/>
                  </a:lnTo>
                  <a:lnTo>
                    <a:pt x="1156" y="520"/>
                  </a:lnTo>
                  <a:lnTo>
                    <a:pt x="1147" y="512"/>
                  </a:lnTo>
                  <a:lnTo>
                    <a:pt x="1147" y="499"/>
                  </a:lnTo>
                  <a:lnTo>
                    <a:pt x="1139" y="491"/>
                  </a:lnTo>
                  <a:lnTo>
                    <a:pt x="1139" y="452"/>
                  </a:lnTo>
                  <a:lnTo>
                    <a:pt x="1135" y="444"/>
                  </a:lnTo>
                  <a:lnTo>
                    <a:pt x="1135" y="440"/>
                  </a:lnTo>
                  <a:lnTo>
                    <a:pt x="1126" y="440"/>
                  </a:lnTo>
                  <a:lnTo>
                    <a:pt x="1118" y="431"/>
                  </a:lnTo>
                  <a:lnTo>
                    <a:pt x="1101" y="431"/>
                  </a:lnTo>
                  <a:lnTo>
                    <a:pt x="1096" y="423"/>
                  </a:lnTo>
                  <a:lnTo>
                    <a:pt x="1067" y="423"/>
                  </a:lnTo>
                  <a:lnTo>
                    <a:pt x="1067" y="406"/>
                  </a:lnTo>
                  <a:lnTo>
                    <a:pt x="1058" y="402"/>
                  </a:lnTo>
                  <a:lnTo>
                    <a:pt x="1058" y="385"/>
                  </a:lnTo>
                  <a:lnTo>
                    <a:pt x="1041" y="368"/>
                  </a:lnTo>
                  <a:lnTo>
                    <a:pt x="1041" y="364"/>
                  </a:lnTo>
                  <a:lnTo>
                    <a:pt x="1037" y="355"/>
                  </a:lnTo>
                  <a:lnTo>
                    <a:pt x="1037" y="338"/>
                  </a:lnTo>
                  <a:lnTo>
                    <a:pt x="995" y="338"/>
                  </a:lnTo>
                  <a:lnTo>
                    <a:pt x="991" y="347"/>
                  </a:lnTo>
                  <a:lnTo>
                    <a:pt x="991" y="355"/>
                  </a:lnTo>
                  <a:lnTo>
                    <a:pt x="982" y="364"/>
                  </a:lnTo>
                  <a:lnTo>
                    <a:pt x="974" y="364"/>
                  </a:lnTo>
                  <a:lnTo>
                    <a:pt x="965" y="368"/>
                  </a:lnTo>
                  <a:lnTo>
                    <a:pt x="965" y="376"/>
                  </a:lnTo>
                  <a:lnTo>
                    <a:pt x="923" y="376"/>
                  </a:lnTo>
                  <a:lnTo>
                    <a:pt x="923" y="338"/>
                  </a:lnTo>
                  <a:lnTo>
                    <a:pt x="914" y="334"/>
                  </a:lnTo>
                  <a:lnTo>
                    <a:pt x="914" y="317"/>
                  </a:lnTo>
                  <a:lnTo>
                    <a:pt x="906" y="309"/>
                  </a:lnTo>
                  <a:lnTo>
                    <a:pt x="906" y="296"/>
                  </a:lnTo>
                  <a:lnTo>
                    <a:pt x="923" y="279"/>
                  </a:lnTo>
                  <a:lnTo>
                    <a:pt x="927" y="279"/>
                  </a:lnTo>
                  <a:lnTo>
                    <a:pt x="944" y="262"/>
                  </a:lnTo>
                  <a:lnTo>
                    <a:pt x="953" y="262"/>
                  </a:lnTo>
                  <a:lnTo>
                    <a:pt x="953" y="258"/>
                  </a:lnTo>
                  <a:lnTo>
                    <a:pt x="944" y="249"/>
                  </a:lnTo>
                  <a:lnTo>
                    <a:pt x="944" y="203"/>
                  </a:lnTo>
                  <a:lnTo>
                    <a:pt x="953" y="203"/>
                  </a:lnTo>
                  <a:lnTo>
                    <a:pt x="961" y="194"/>
                  </a:lnTo>
                  <a:lnTo>
                    <a:pt x="974" y="194"/>
                  </a:lnTo>
                  <a:lnTo>
                    <a:pt x="974" y="190"/>
                  </a:lnTo>
                  <a:lnTo>
                    <a:pt x="982" y="182"/>
                  </a:lnTo>
                  <a:lnTo>
                    <a:pt x="991" y="182"/>
                  </a:lnTo>
                  <a:lnTo>
                    <a:pt x="991" y="173"/>
                  </a:lnTo>
                  <a:lnTo>
                    <a:pt x="1041" y="122"/>
                  </a:lnTo>
                  <a:lnTo>
                    <a:pt x="1041" y="114"/>
                  </a:lnTo>
                  <a:lnTo>
                    <a:pt x="1020" y="88"/>
                  </a:lnTo>
                  <a:lnTo>
                    <a:pt x="995" y="88"/>
                  </a:lnTo>
                  <a:lnTo>
                    <a:pt x="991" y="97"/>
                  </a:lnTo>
                  <a:lnTo>
                    <a:pt x="974" y="97"/>
                  </a:lnTo>
                  <a:lnTo>
                    <a:pt x="961" y="114"/>
                  </a:lnTo>
                  <a:lnTo>
                    <a:pt x="961" y="122"/>
                  </a:lnTo>
                  <a:lnTo>
                    <a:pt x="927" y="152"/>
                  </a:lnTo>
                  <a:lnTo>
                    <a:pt x="923" y="152"/>
                  </a:lnTo>
                  <a:lnTo>
                    <a:pt x="898" y="173"/>
                  </a:lnTo>
                  <a:lnTo>
                    <a:pt x="893" y="173"/>
                  </a:lnTo>
                  <a:lnTo>
                    <a:pt x="885" y="182"/>
                  </a:lnTo>
                  <a:lnTo>
                    <a:pt x="868" y="182"/>
                  </a:lnTo>
                  <a:lnTo>
                    <a:pt x="864" y="190"/>
                  </a:lnTo>
                  <a:lnTo>
                    <a:pt x="817" y="190"/>
                  </a:lnTo>
                  <a:lnTo>
                    <a:pt x="809" y="182"/>
                  </a:lnTo>
                  <a:lnTo>
                    <a:pt x="800" y="182"/>
                  </a:lnTo>
                  <a:lnTo>
                    <a:pt x="792" y="173"/>
                  </a:lnTo>
                  <a:lnTo>
                    <a:pt x="787" y="173"/>
                  </a:lnTo>
                  <a:lnTo>
                    <a:pt x="779" y="165"/>
                  </a:lnTo>
                  <a:lnTo>
                    <a:pt x="771" y="165"/>
                  </a:lnTo>
                  <a:lnTo>
                    <a:pt x="762" y="160"/>
                  </a:lnTo>
                  <a:lnTo>
                    <a:pt x="762" y="152"/>
                  </a:lnTo>
                  <a:lnTo>
                    <a:pt x="771" y="143"/>
                  </a:lnTo>
                  <a:lnTo>
                    <a:pt x="779" y="143"/>
                  </a:lnTo>
                  <a:lnTo>
                    <a:pt x="779" y="122"/>
                  </a:lnTo>
                  <a:lnTo>
                    <a:pt x="762" y="122"/>
                  </a:lnTo>
                  <a:lnTo>
                    <a:pt x="749" y="105"/>
                  </a:lnTo>
                  <a:lnTo>
                    <a:pt x="749" y="97"/>
                  </a:lnTo>
                  <a:lnTo>
                    <a:pt x="758" y="88"/>
                  </a:lnTo>
                  <a:lnTo>
                    <a:pt x="749" y="84"/>
                  </a:lnTo>
                  <a:lnTo>
                    <a:pt x="732" y="84"/>
                  </a:lnTo>
                  <a:lnTo>
                    <a:pt x="724" y="76"/>
                  </a:lnTo>
                  <a:lnTo>
                    <a:pt x="724" y="67"/>
                  </a:lnTo>
                  <a:lnTo>
                    <a:pt x="720" y="63"/>
                  </a:lnTo>
                  <a:lnTo>
                    <a:pt x="711" y="63"/>
                  </a:lnTo>
                  <a:lnTo>
                    <a:pt x="703" y="55"/>
                  </a:lnTo>
                  <a:lnTo>
                    <a:pt x="703" y="46"/>
                  </a:lnTo>
                  <a:lnTo>
                    <a:pt x="694" y="38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3" name="Freeform 89">
              <a:extLst>
                <a:ext uri="{FF2B5EF4-FFF2-40B4-BE49-F238E27FC236}">
                  <a16:creationId xmlns:a16="http://schemas.microsoft.com/office/drawing/2014/main" id="{6ED40063-9AA2-446A-A8F5-524A93FB7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" y="1598"/>
              <a:ext cx="337" cy="377"/>
            </a:xfrm>
            <a:custGeom>
              <a:avLst/>
              <a:gdLst>
                <a:gd name="T0" fmla="*/ 1020 w 1498"/>
                <a:gd name="T1" fmla="*/ 1020 h 1676"/>
                <a:gd name="T2" fmla="*/ 977 w 1498"/>
                <a:gd name="T3" fmla="*/ 1041 h 1676"/>
                <a:gd name="T4" fmla="*/ 931 w 1498"/>
                <a:gd name="T5" fmla="*/ 1066 h 1676"/>
                <a:gd name="T6" fmla="*/ 893 w 1498"/>
                <a:gd name="T7" fmla="*/ 1155 h 1676"/>
                <a:gd name="T8" fmla="*/ 922 w 1498"/>
                <a:gd name="T9" fmla="*/ 1206 h 1676"/>
                <a:gd name="T10" fmla="*/ 960 w 1498"/>
                <a:gd name="T11" fmla="*/ 1350 h 1676"/>
                <a:gd name="T12" fmla="*/ 910 w 1498"/>
                <a:gd name="T13" fmla="*/ 1291 h 1676"/>
                <a:gd name="T14" fmla="*/ 846 w 1498"/>
                <a:gd name="T15" fmla="*/ 1303 h 1676"/>
                <a:gd name="T16" fmla="*/ 757 w 1498"/>
                <a:gd name="T17" fmla="*/ 1337 h 1676"/>
                <a:gd name="T18" fmla="*/ 664 w 1498"/>
                <a:gd name="T19" fmla="*/ 1337 h 1676"/>
                <a:gd name="T20" fmla="*/ 643 w 1498"/>
                <a:gd name="T21" fmla="*/ 1388 h 1676"/>
                <a:gd name="T22" fmla="*/ 664 w 1498"/>
                <a:gd name="T23" fmla="*/ 1435 h 1676"/>
                <a:gd name="T24" fmla="*/ 728 w 1498"/>
                <a:gd name="T25" fmla="*/ 1541 h 1676"/>
                <a:gd name="T26" fmla="*/ 719 w 1498"/>
                <a:gd name="T27" fmla="*/ 1608 h 1676"/>
                <a:gd name="T28" fmla="*/ 681 w 1498"/>
                <a:gd name="T29" fmla="*/ 1638 h 1676"/>
                <a:gd name="T30" fmla="*/ 622 w 1498"/>
                <a:gd name="T31" fmla="*/ 1646 h 1676"/>
                <a:gd name="T32" fmla="*/ 491 w 1498"/>
                <a:gd name="T33" fmla="*/ 1659 h 1676"/>
                <a:gd name="T34" fmla="*/ 448 w 1498"/>
                <a:gd name="T35" fmla="*/ 1676 h 1676"/>
                <a:gd name="T36" fmla="*/ 393 w 1498"/>
                <a:gd name="T37" fmla="*/ 1629 h 1676"/>
                <a:gd name="T38" fmla="*/ 334 w 1498"/>
                <a:gd name="T39" fmla="*/ 1587 h 1676"/>
                <a:gd name="T40" fmla="*/ 304 w 1498"/>
                <a:gd name="T41" fmla="*/ 1485 h 1676"/>
                <a:gd name="T42" fmla="*/ 258 w 1498"/>
                <a:gd name="T43" fmla="*/ 1464 h 1676"/>
                <a:gd name="T44" fmla="*/ 258 w 1498"/>
                <a:gd name="T45" fmla="*/ 1367 h 1676"/>
                <a:gd name="T46" fmla="*/ 220 w 1498"/>
                <a:gd name="T47" fmla="*/ 1320 h 1676"/>
                <a:gd name="T48" fmla="*/ 169 w 1498"/>
                <a:gd name="T49" fmla="*/ 1291 h 1676"/>
                <a:gd name="T50" fmla="*/ 169 w 1498"/>
                <a:gd name="T51" fmla="*/ 1236 h 1676"/>
                <a:gd name="T52" fmla="*/ 135 w 1498"/>
                <a:gd name="T53" fmla="*/ 1176 h 1676"/>
                <a:gd name="T54" fmla="*/ 76 w 1498"/>
                <a:gd name="T55" fmla="*/ 1147 h 1676"/>
                <a:gd name="T56" fmla="*/ 0 w 1498"/>
                <a:gd name="T57" fmla="*/ 1041 h 1676"/>
                <a:gd name="T58" fmla="*/ 131 w 1498"/>
                <a:gd name="T59" fmla="*/ 986 h 1676"/>
                <a:gd name="T60" fmla="*/ 63 w 1498"/>
                <a:gd name="T61" fmla="*/ 859 h 1676"/>
                <a:gd name="T62" fmla="*/ 76 w 1498"/>
                <a:gd name="T63" fmla="*/ 715 h 1676"/>
                <a:gd name="T64" fmla="*/ 228 w 1498"/>
                <a:gd name="T65" fmla="*/ 605 h 1676"/>
                <a:gd name="T66" fmla="*/ 469 w 1498"/>
                <a:gd name="T67" fmla="*/ 220 h 1676"/>
                <a:gd name="T68" fmla="*/ 478 w 1498"/>
                <a:gd name="T69" fmla="*/ 106 h 1676"/>
                <a:gd name="T70" fmla="*/ 499 w 1498"/>
                <a:gd name="T71" fmla="*/ 59 h 1676"/>
                <a:gd name="T72" fmla="*/ 537 w 1498"/>
                <a:gd name="T73" fmla="*/ 17 h 1676"/>
                <a:gd name="T74" fmla="*/ 690 w 1498"/>
                <a:gd name="T75" fmla="*/ 59 h 1676"/>
                <a:gd name="T76" fmla="*/ 834 w 1498"/>
                <a:gd name="T77" fmla="*/ 127 h 1676"/>
                <a:gd name="T78" fmla="*/ 914 w 1498"/>
                <a:gd name="T79" fmla="*/ 224 h 1676"/>
                <a:gd name="T80" fmla="*/ 948 w 1498"/>
                <a:gd name="T81" fmla="*/ 279 h 1676"/>
                <a:gd name="T82" fmla="*/ 986 w 1498"/>
                <a:gd name="T83" fmla="*/ 338 h 1676"/>
                <a:gd name="T84" fmla="*/ 1028 w 1498"/>
                <a:gd name="T85" fmla="*/ 415 h 1676"/>
                <a:gd name="T86" fmla="*/ 1092 w 1498"/>
                <a:gd name="T87" fmla="*/ 470 h 1676"/>
                <a:gd name="T88" fmla="*/ 1142 w 1498"/>
                <a:gd name="T89" fmla="*/ 482 h 1676"/>
                <a:gd name="T90" fmla="*/ 1236 w 1498"/>
                <a:gd name="T91" fmla="*/ 520 h 1676"/>
                <a:gd name="T92" fmla="*/ 1286 w 1498"/>
                <a:gd name="T93" fmla="*/ 542 h 1676"/>
                <a:gd name="T94" fmla="*/ 1392 w 1498"/>
                <a:gd name="T95" fmla="*/ 508 h 1676"/>
                <a:gd name="T96" fmla="*/ 1422 w 1498"/>
                <a:gd name="T97" fmla="*/ 550 h 1676"/>
                <a:gd name="T98" fmla="*/ 1430 w 1498"/>
                <a:gd name="T99" fmla="*/ 639 h 1676"/>
                <a:gd name="T100" fmla="*/ 1498 w 1498"/>
                <a:gd name="T101" fmla="*/ 618 h 1676"/>
                <a:gd name="T102" fmla="*/ 1468 w 1498"/>
                <a:gd name="T103" fmla="*/ 732 h 1676"/>
                <a:gd name="T104" fmla="*/ 1447 w 1498"/>
                <a:gd name="T105" fmla="*/ 859 h 1676"/>
                <a:gd name="T106" fmla="*/ 1422 w 1498"/>
                <a:gd name="T107" fmla="*/ 965 h 1676"/>
                <a:gd name="T108" fmla="*/ 1384 w 1498"/>
                <a:gd name="T109" fmla="*/ 994 h 1676"/>
                <a:gd name="T110" fmla="*/ 1308 w 1498"/>
                <a:gd name="T111" fmla="*/ 1050 h 1676"/>
                <a:gd name="T112" fmla="*/ 1236 w 1498"/>
                <a:gd name="T113" fmla="*/ 1028 h 1676"/>
                <a:gd name="T114" fmla="*/ 1104 w 1498"/>
                <a:gd name="T115" fmla="*/ 1020 h 1676"/>
                <a:gd name="T116" fmla="*/ 1054 w 1498"/>
                <a:gd name="T117" fmla="*/ 994 h 1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98" h="1676">
                  <a:moveTo>
                    <a:pt x="1054" y="994"/>
                  </a:moveTo>
                  <a:lnTo>
                    <a:pt x="1054" y="1003"/>
                  </a:lnTo>
                  <a:lnTo>
                    <a:pt x="1045" y="1011"/>
                  </a:lnTo>
                  <a:lnTo>
                    <a:pt x="1037" y="1011"/>
                  </a:lnTo>
                  <a:lnTo>
                    <a:pt x="1028" y="1020"/>
                  </a:lnTo>
                  <a:lnTo>
                    <a:pt x="1020" y="1020"/>
                  </a:lnTo>
                  <a:lnTo>
                    <a:pt x="1016" y="1028"/>
                  </a:lnTo>
                  <a:lnTo>
                    <a:pt x="1007" y="1028"/>
                  </a:lnTo>
                  <a:lnTo>
                    <a:pt x="999" y="1033"/>
                  </a:lnTo>
                  <a:lnTo>
                    <a:pt x="990" y="1033"/>
                  </a:lnTo>
                  <a:lnTo>
                    <a:pt x="986" y="1041"/>
                  </a:lnTo>
                  <a:lnTo>
                    <a:pt x="977" y="1041"/>
                  </a:lnTo>
                  <a:lnTo>
                    <a:pt x="969" y="1050"/>
                  </a:lnTo>
                  <a:lnTo>
                    <a:pt x="960" y="1050"/>
                  </a:lnTo>
                  <a:lnTo>
                    <a:pt x="952" y="1058"/>
                  </a:lnTo>
                  <a:lnTo>
                    <a:pt x="948" y="1058"/>
                  </a:lnTo>
                  <a:lnTo>
                    <a:pt x="939" y="1066"/>
                  </a:lnTo>
                  <a:lnTo>
                    <a:pt x="931" y="1066"/>
                  </a:lnTo>
                  <a:lnTo>
                    <a:pt x="922" y="1071"/>
                  </a:lnTo>
                  <a:lnTo>
                    <a:pt x="922" y="1088"/>
                  </a:lnTo>
                  <a:lnTo>
                    <a:pt x="914" y="1088"/>
                  </a:lnTo>
                  <a:lnTo>
                    <a:pt x="901" y="1100"/>
                  </a:lnTo>
                  <a:lnTo>
                    <a:pt x="893" y="1100"/>
                  </a:lnTo>
                  <a:lnTo>
                    <a:pt x="893" y="1155"/>
                  </a:lnTo>
                  <a:lnTo>
                    <a:pt x="901" y="1164"/>
                  </a:lnTo>
                  <a:lnTo>
                    <a:pt x="901" y="1176"/>
                  </a:lnTo>
                  <a:lnTo>
                    <a:pt x="910" y="1176"/>
                  </a:lnTo>
                  <a:lnTo>
                    <a:pt x="914" y="1185"/>
                  </a:lnTo>
                  <a:lnTo>
                    <a:pt x="922" y="1185"/>
                  </a:lnTo>
                  <a:lnTo>
                    <a:pt x="922" y="1206"/>
                  </a:lnTo>
                  <a:lnTo>
                    <a:pt x="931" y="1215"/>
                  </a:lnTo>
                  <a:lnTo>
                    <a:pt x="931" y="1270"/>
                  </a:lnTo>
                  <a:lnTo>
                    <a:pt x="952" y="1291"/>
                  </a:lnTo>
                  <a:lnTo>
                    <a:pt x="952" y="1329"/>
                  </a:lnTo>
                  <a:lnTo>
                    <a:pt x="969" y="1342"/>
                  </a:lnTo>
                  <a:lnTo>
                    <a:pt x="960" y="1350"/>
                  </a:lnTo>
                  <a:lnTo>
                    <a:pt x="939" y="1350"/>
                  </a:lnTo>
                  <a:lnTo>
                    <a:pt x="922" y="1337"/>
                  </a:lnTo>
                  <a:lnTo>
                    <a:pt x="922" y="1320"/>
                  </a:lnTo>
                  <a:lnTo>
                    <a:pt x="931" y="1312"/>
                  </a:lnTo>
                  <a:lnTo>
                    <a:pt x="931" y="1291"/>
                  </a:lnTo>
                  <a:lnTo>
                    <a:pt x="910" y="1291"/>
                  </a:lnTo>
                  <a:lnTo>
                    <a:pt x="901" y="1299"/>
                  </a:lnTo>
                  <a:lnTo>
                    <a:pt x="884" y="1299"/>
                  </a:lnTo>
                  <a:lnTo>
                    <a:pt x="884" y="1312"/>
                  </a:lnTo>
                  <a:lnTo>
                    <a:pt x="880" y="1312"/>
                  </a:lnTo>
                  <a:lnTo>
                    <a:pt x="872" y="1303"/>
                  </a:lnTo>
                  <a:lnTo>
                    <a:pt x="846" y="1303"/>
                  </a:lnTo>
                  <a:lnTo>
                    <a:pt x="842" y="1299"/>
                  </a:lnTo>
                  <a:lnTo>
                    <a:pt x="808" y="1299"/>
                  </a:lnTo>
                  <a:lnTo>
                    <a:pt x="808" y="1312"/>
                  </a:lnTo>
                  <a:lnTo>
                    <a:pt x="795" y="1329"/>
                  </a:lnTo>
                  <a:lnTo>
                    <a:pt x="795" y="1337"/>
                  </a:lnTo>
                  <a:lnTo>
                    <a:pt x="757" y="1337"/>
                  </a:lnTo>
                  <a:lnTo>
                    <a:pt x="736" y="1359"/>
                  </a:lnTo>
                  <a:lnTo>
                    <a:pt x="711" y="1359"/>
                  </a:lnTo>
                  <a:lnTo>
                    <a:pt x="702" y="1350"/>
                  </a:lnTo>
                  <a:lnTo>
                    <a:pt x="698" y="1350"/>
                  </a:lnTo>
                  <a:lnTo>
                    <a:pt x="681" y="1337"/>
                  </a:lnTo>
                  <a:lnTo>
                    <a:pt x="664" y="1337"/>
                  </a:lnTo>
                  <a:lnTo>
                    <a:pt x="664" y="1350"/>
                  </a:lnTo>
                  <a:lnTo>
                    <a:pt x="652" y="1367"/>
                  </a:lnTo>
                  <a:lnTo>
                    <a:pt x="643" y="1367"/>
                  </a:lnTo>
                  <a:lnTo>
                    <a:pt x="635" y="1375"/>
                  </a:lnTo>
                  <a:lnTo>
                    <a:pt x="635" y="1380"/>
                  </a:lnTo>
                  <a:lnTo>
                    <a:pt x="643" y="1388"/>
                  </a:lnTo>
                  <a:lnTo>
                    <a:pt x="652" y="1388"/>
                  </a:lnTo>
                  <a:lnTo>
                    <a:pt x="652" y="1397"/>
                  </a:lnTo>
                  <a:lnTo>
                    <a:pt x="660" y="1405"/>
                  </a:lnTo>
                  <a:lnTo>
                    <a:pt x="660" y="1418"/>
                  </a:lnTo>
                  <a:lnTo>
                    <a:pt x="664" y="1426"/>
                  </a:lnTo>
                  <a:lnTo>
                    <a:pt x="664" y="1435"/>
                  </a:lnTo>
                  <a:lnTo>
                    <a:pt x="673" y="1443"/>
                  </a:lnTo>
                  <a:lnTo>
                    <a:pt x="673" y="1447"/>
                  </a:lnTo>
                  <a:lnTo>
                    <a:pt x="702" y="1481"/>
                  </a:lnTo>
                  <a:lnTo>
                    <a:pt x="702" y="1485"/>
                  </a:lnTo>
                  <a:lnTo>
                    <a:pt x="728" y="1511"/>
                  </a:lnTo>
                  <a:lnTo>
                    <a:pt x="728" y="1541"/>
                  </a:lnTo>
                  <a:lnTo>
                    <a:pt x="740" y="1541"/>
                  </a:lnTo>
                  <a:lnTo>
                    <a:pt x="740" y="1553"/>
                  </a:lnTo>
                  <a:lnTo>
                    <a:pt x="728" y="1570"/>
                  </a:lnTo>
                  <a:lnTo>
                    <a:pt x="728" y="1579"/>
                  </a:lnTo>
                  <a:lnTo>
                    <a:pt x="719" y="1587"/>
                  </a:lnTo>
                  <a:lnTo>
                    <a:pt x="719" y="1608"/>
                  </a:lnTo>
                  <a:lnTo>
                    <a:pt x="711" y="1617"/>
                  </a:lnTo>
                  <a:lnTo>
                    <a:pt x="711" y="1625"/>
                  </a:lnTo>
                  <a:lnTo>
                    <a:pt x="702" y="1629"/>
                  </a:lnTo>
                  <a:lnTo>
                    <a:pt x="702" y="1646"/>
                  </a:lnTo>
                  <a:lnTo>
                    <a:pt x="690" y="1646"/>
                  </a:lnTo>
                  <a:lnTo>
                    <a:pt x="681" y="1638"/>
                  </a:lnTo>
                  <a:lnTo>
                    <a:pt x="673" y="1638"/>
                  </a:lnTo>
                  <a:lnTo>
                    <a:pt x="664" y="1646"/>
                  </a:lnTo>
                  <a:lnTo>
                    <a:pt x="652" y="1646"/>
                  </a:lnTo>
                  <a:lnTo>
                    <a:pt x="643" y="1651"/>
                  </a:lnTo>
                  <a:lnTo>
                    <a:pt x="626" y="1651"/>
                  </a:lnTo>
                  <a:lnTo>
                    <a:pt x="622" y="1646"/>
                  </a:lnTo>
                  <a:lnTo>
                    <a:pt x="613" y="1651"/>
                  </a:lnTo>
                  <a:lnTo>
                    <a:pt x="529" y="1651"/>
                  </a:lnTo>
                  <a:lnTo>
                    <a:pt x="520" y="1646"/>
                  </a:lnTo>
                  <a:lnTo>
                    <a:pt x="499" y="1646"/>
                  </a:lnTo>
                  <a:lnTo>
                    <a:pt x="499" y="1659"/>
                  </a:lnTo>
                  <a:lnTo>
                    <a:pt x="491" y="1659"/>
                  </a:lnTo>
                  <a:lnTo>
                    <a:pt x="486" y="1668"/>
                  </a:lnTo>
                  <a:lnTo>
                    <a:pt x="469" y="1668"/>
                  </a:lnTo>
                  <a:lnTo>
                    <a:pt x="461" y="1659"/>
                  </a:lnTo>
                  <a:lnTo>
                    <a:pt x="453" y="1668"/>
                  </a:lnTo>
                  <a:lnTo>
                    <a:pt x="453" y="1676"/>
                  </a:lnTo>
                  <a:lnTo>
                    <a:pt x="448" y="1676"/>
                  </a:lnTo>
                  <a:lnTo>
                    <a:pt x="440" y="1668"/>
                  </a:lnTo>
                  <a:lnTo>
                    <a:pt x="423" y="1668"/>
                  </a:lnTo>
                  <a:lnTo>
                    <a:pt x="414" y="1659"/>
                  </a:lnTo>
                  <a:lnTo>
                    <a:pt x="385" y="1659"/>
                  </a:lnTo>
                  <a:lnTo>
                    <a:pt x="385" y="1638"/>
                  </a:lnTo>
                  <a:lnTo>
                    <a:pt x="393" y="1629"/>
                  </a:lnTo>
                  <a:lnTo>
                    <a:pt x="393" y="1625"/>
                  </a:lnTo>
                  <a:lnTo>
                    <a:pt x="381" y="1608"/>
                  </a:lnTo>
                  <a:lnTo>
                    <a:pt x="364" y="1608"/>
                  </a:lnTo>
                  <a:lnTo>
                    <a:pt x="347" y="1591"/>
                  </a:lnTo>
                  <a:lnTo>
                    <a:pt x="343" y="1591"/>
                  </a:lnTo>
                  <a:lnTo>
                    <a:pt x="334" y="1587"/>
                  </a:lnTo>
                  <a:lnTo>
                    <a:pt x="317" y="1587"/>
                  </a:lnTo>
                  <a:lnTo>
                    <a:pt x="317" y="1532"/>
                  </a:lnTo>
                  <a:lnTo>
                    <a:pt x="326" y="1524"/>
                  </a:lnTo>
                  <a:lnTo>
                    <a:pt x="326" y="1494"/>
                  </a:lnTo>
                  <a:lnTo>
                    <a:pt x="313" y="1494"/>
                  </a:lnTo>
                  <a:lnTo>
                    <a:pt x="304" y="1485"/>
                  </a:lnTo>
                  <a:lnTo>
                    <a:pt x="296" y="1485"/>
                  </a:lnTo>
                  <a:lnTo>
                    <a:pt x="287" y="1481"/>
                  </a:lnTo>
                  <a:lnTo>
                    <a:pt x="279" y="1481"/>
                  </a:lnTo>
                  <a:lnTo>
                    <a:pt x="271" y="1473"/>
                  </a:lnTo>
                  <a:lnTo>
                    <a:pt x="266" y="1473"/>
                  </a:lnTo>
                  <a:lnTo>
                    <a:pt x="258" y="1464"/>
                  </a:lnTo>
                  <a:lnTo>
                    <a:pt x="258" y="1426"/>
                  </a:lnTo>
                  <a:lnTo>
                    <a:pt x="241" y="1414"/>
                  </a:lnTo>
                  <a:lnTo>
                    <a:pt x="241" y="1397"/>
                  </a:lnTo>
                  <a:lnTo>
                    <a:pt x="249" y="1388"/>
                  </a:lnTo>
                  <a:lnTo>
                    <a:pt x="249" y="1375"/>
                  </a:lnTo>
                  <a:lnTo>
                    <a:pt x="258" y="1367"/>
                  </a:lnTo>
                  <a:lnTo>
                    <a:pt x="258" y="1342"/>
                  </a:lnTo>
                  <a:lnTo>
                    <a:pt x="249" y="1337"/>
                  </a:lnTo>
                  <a:lnTo>
                    <a:pt x="241" y="1337"/>
                  </a:lnTo>
                  <a:lnTo>
                    <a:pt x="237" y="1329"/>
                  </a:lnTo>
                  <a:lnTo>
                    <a:pt x="228" y="1329"/>
                  </a:lnTo>
                  <a:lnTo>
                    <a:pt x="220" y="1320"/>
                  </a:lnTo>
                  <a:lnTo>
                    <a:pt x="211" y="1320"/>
                  </a:lnTo>
                  <a:lnTo>
                    <a:pt x="199" y="1303"/>
                  </a:lnTo>
                  <a:lnTo>
                    <a:pt x="190" y="1303"/>
                  </a:lnTo>
                  <a:lnTo>
                    <a:pt x="182" y="1299"/>
                  </a:lnTo>
                  <a:lnTo>
                    <a:pt x="173" y="1299"/>
                  </a:lnTo>
                  <a:lnTo>
                    <a:pt x="169" y="1291"/>
                  </a:lnTo>
                  <a:lnTo>
                    <a:pt x="152" y="1291"/>
                  </a:lnTo>
                  <a:lnTo>
                    <a:pt x="152" y="1274"/>
                  </a:lnTo>
                  <a:lnTo>
                    <a:pt x="160" y="1270"/>
                  </a:lnTo>
                  <a:lnTo>
                    <a:pt x="160" y="1261"/>
                  </a:lnTo>
                  <a:lnTo>
                    <a:pt x="169" y="1253"/>
                  </a:lnTo>
                  <a:lnTo>
                    <a:pt x="169" y="1236"/>
                  </a:lnTo>
                  <a:lnTo>
                    <a:pt x="173" y="1232"/>
                  </a:lnTo>
                  <a:lnTo>
                    <a:pt x="173" y="1193"/>
                  </a:lnTo>
                  <a:lnTo>
                    <a:pt x="169" y="1193"/>
                  </a:lnTo>
                  <a:lnTo>
                    <a:pt x="160" y="1185"/>
                  </a:lnTo>
                  <a:lnTo>
                    <a:pt x="144" y="1185"/>
                  </a:lnTo>
                  <a:lnTo>
                    <a:pt x="135" y="1176"/>
                  </a:lnTo>
                  <a:lnTo>
                    <a:pt x="131" y="1176"/>
                  </a:lnTo>
                  <a:lnTo>
                    <a:pt x="114" y="1164"/>
                  </a:lnTo>
                  <a:lnTo>
                    <a:pt x="97" y="1164"/>
                  </a:lnTo>
                  <a:lnTo>
                    <a:pt x="93" y="1155"/>
                  </a:lnTo>
                  <a:lnTo>
                    <a:pt x="84" y="1155"/>
                  </a:lnTo>
                  <a:lnTo>
                    <a:pt x="76" y="1147"/>
                  </a:lnTo>
                  <a:lnTo>
                    <a:pt x="67" y="1147"/>
                  </a:lnTo>
                  <a:lnTo>
                    <a:pt x="67" y="1134"/>
                  </a:lnTo>
                  <a:lnTo>
                    <a:pt x="46" y="1109"/>
                  </a:lnTo>
                  <a:lnTo>
                    <a:pt x="25" y="1109"/>
                  </a:lnTo>
                  <a:lnTo>
                    <a:pt x="0" y="1088"/>
                  </a:lnTo>
                  <a:lnTo>
                    <a:pt x="0" y="1041"/>
                  </a:lnTo>
                  <a:lnTo>
                    <a:pt x="25" y="1041"/>
                  </a:lnTo>
                  <a:lnTo>
                    <a:pt x="25" y="1028"/>
                  </a:lnTo>
                  <a:lnTo>
                    <a:pt x="46" y="1028"/>
                  </a:lnTo>
                  <a:lnTo>
                    <a:pt x="55" y="1020"/>
                  </a:lnTo>
                  <a:lnTo>
                    <a:pt x="97" y="1020"/>
                  </a:lnTo>
                  <a:lnTo>
                    <a:pt x="131" y="986"/>
                  </a:lnTo>
                  <a:lnTo>
                    <a:pt x="131" y="965"/>
                  </a:lnTo>
                  <a:lnTo>
                    <a:pt x="135" y="961"/>
                  </a:lnTo>
                  <a:lnTo>
                    <a:pt x="76" y="897"/>
                  </a:lnTo>
                  <a:lnTo>
                    <a:pt x="67" y="897"/>
                  </a:lnTo>
                  <a:lnTo>
                    <a:pt x="63" y="889"/>
                  </a:lnTo>
                  <a:lnTo>
                    <a:pt x="63" y="859"/>
                  </a:lnTo>
                  <a:lnTo>
                    <a:pt x="63" y="821"/>
                  </a:lnTo>
                  <a:lnTo>
                    <a:pt x="67" y="817"/>
                  </a:lnTo>
                  <a:lnTo>
                    <a:pt x="67" y="808"/>
                  </a:lnTo>
                  <a:lnTo>
                    <a:pt x="67" y="741"/>
                  </a:lnTo>
                  <a:lnTo>
                    <a:pt x="76" y="732"/>
                  </a:lnTo>
                  <a:lnTo>
                    <a:pt x="76" y="715"/>
                  </a:lnTo>
                  <a:lnTo>
                    <a:pt x="84" y="711"/>
                  </a:lnTo>
                  <a:lnTo>
                    <a:pt x="84" y="626"/>
                  </a:lnTo>
                  <a:lnTo>
                    <a:pt x="228" y="626"/>
                  </a:lnTo>
                  <a:lnTo>
                    <a:pt x="237" y="618"/>
                  </a:lnTo>
                  <a:lnTo>
                    <a:pt x="228" y="614"/>
                  </a:lnTo>
                  <a:lnTo>
                    <a:pt x="228" y="605"/>
                  </a:lnTo>
                  <a:lnTo>
                    <a:pt x="237" y="605"/>
                  </a:lnTo>
                  <a:lnTo>
                    <a:pt x="241" y="614"/>
                  </a:lnTo>
                  <a:lnTo>
                    <a:pt x="249" y="614"/>
                  </a:lnTo>
                  <a:lnTo>
                    <a:pt x="249" y="233"/>
                  </a:lnTo>
                  <a:lnTo>
                    <a:pt x="469" y="233"/>
                  </a:lnTo>
                  <a:lnTo>
                    <a:pt x="469" y="220"/>
                  </a:lnTo>
                  <a:lnTo>
                    <a:pt x="461" y="211"/>
                  </a:lnTo>
                  <a:lnTo>
                    <a:pt x="461" y="144"/>
                  </a:lnTo>
                  <a:lnTo>
                    <a:pt x="469" y="135"/>
                  </a:lnTo>
                  <a:lnTo>
                    <a:pt x="469" y="127"/>
                  </a:lnTo>
                  <a:lnTo>
                    <a:pt x="478" y="118"/>
                  </a:lnTo>
                  <a:lnTo>
                    <a:pt x="478" y="106"/>
                  </a:lnTo>
                  <a:lnTo>
                    <a:pt x="486" y="97"/>
                  </a:lnTo>
                  <a:lnTo>
                    <a:pt x="486" y="89"/>
                  </a:lnTo>
                  <a:lnTo>
                    <a:pt x="491" y="80"/>
                  </a:lnTo>
                  <a:lnTo>
                    <a:pt x="491" y="76"/>
                  </a:lnTo>
                  <a:lnTo>
                    <a:pt x="499" y="68"/>
                  </a:lnTo>
                  <a:lnTo>
                    <a:pt x="499" y="59"/>
                  </a:lnTo>
                  <a:lnTo>
                    <a:pt x="508" y="55"/>
                  </a:lnTo>
                  <a:lnTo>
                    <a:pt x="516" y="55"/>
                  </a:lnTo>
                  <a:lnTo>
                    <a:pt x="516" y="46"/>
                  </a:lnTo>
                  <a:lnTo>
                    <a:pt x="529" y="29"/>
                  </a:lnTo>
                  <a:lnTo>
                    <a:pt x="529" y="21"/>
                  </a:lnTo>
                  <a:lnTo>
                    <a:pt x="537" y="17"/>
                  </a:lnTo>
                  <a:lnTo>
                    <a:pt x="537" y="8"/>
                  </a:lnTo>
                  <a:lnTo>
                    <a:pt x="546" y="0"/>
                  </a:lnTo>
                  <a:lnTo>
                    <a:pt x="554" y="0"/>
                  </a:lnTo>
                  <a:lnTo>
                    <a:pt x="558" y="8"/>
                  </a:lnTo>
                  <a:lnTo>
                    <a:pt x="690" y="8"/>
                  </a:lnTo>
                  <a:lnTo>
                    <a:pt x="690" y="59"/>
                  </a:lnTo>
                  <a:lnTo>
                    <a:pt x="804" y="59"/>
                  </a:lnTo>
                  <a:lnTo>
                    <a:pt x="804" y="80"/>
                  </a:lnTo>
                  <a:lnTo>
                    <a:pt x="817" y="97"/>
                  </a:lnTo>
                  <a:lnTo>
                    <a:pt x="817" y="106"/>
                  </a:lnTo>
                  <a:lnTo>
                    <a:pt x="834" y="118"/>
                  </a:lnTo>
                  <a:lnTo>
                    <a:pt x="834" y="127"/>
                  </a:lnTo>
                  <a:lnTo>
                    <a:pt x="842" y="135"/>
                  </a:lnTo>
                  <a:lnTo>
                    <a:pt x="842" y="152"/>
                  </a:lnTo>
                  <a:lnTo>
                    <a:pt x="901" y="211"/>
                  </a:lnTo>
                  <a:lnTo>
                    <a:pt x="910" y="211"/>
                  </a:lnTo>
                  <a:lnTo>
                    <a:pt x="910" y="220"/>
                  </a:lnTo>
                  <a:lnTo>
                    <a:pt x="914" y="224"/>
                  </a:lnTo>
                  <a:lnTo>
                    <a:pt x="914" y="233"/>
                  </a:lnTo>
                  <a:lnTo>
                    <a:pt x="922" y="241"/>
                  </a:lnTo>
                  <a:lnTo>
                    <a:pt x="931" y="241"/>
                  </a:lnTo>
                  <a:lnTo>
                    <a:pt x="931" y="258"/>
                  </a:lnTo>
                  <a:lnTo>
                    <a:pt x="948" y="271"/>
                  </a:lnTo>
                  <a:lnTo>
                    <a:pt x="948" y="279"/>
                  </a:lnTo>
                  <a:lnTo>
                    <a:pt x="952" y="288"/>
                  </a:lnTo>
                  <a:lnTo>
                    <a:pt x="952" y="300"/>
                  </a:lnTo>
                  <a:lnTo>
                    <a:pt x="969" y="300"/>
                  </a:lnTo>
                  <a:lnTo>
                    <a:pt x="969" y="330"/>
                  </a:lnTo>
                  <a:lnTo>
                    <a:pt x="977" y="330"/>
                  </a:lnTo>
                  <a:lnTo>
                    <a:pt x="986" y="338"/>
                  </a:lnTo>
                  <a:lnTo>
                    <a:pt x="990" y="338"/>
                  </a:lnTo>
                  <a:lnTo>
                    <a:pt x="999" y="347"/>
                  </a:lnTo>
                  <a:lnTo>
                    <a:pt x="999" y="364"/>
                  </a:lnTo>
                  <a:lnTo>
                    <a:pt x="1007" y="368"/>
                  </a:lnTo>
                  <a:lnTo>
                    <a:pt x="1007" y="393"/>
                  </a:lnTo>
                  <a:lnTo>
                    <a:pt x="1028" y="415"/>
                  </a:lnTo>
                  <a:lnTo>
                    <a:pt x="1037" y="415"/>
                  </a:lnTo>
                  <a:lnTo>
                    <a:pt x="1045" y="423"/>
                  </a:lnTo>
                  <a:lnTo>
                    <a:pt x="1054" y="423"/>
                  </a:lnTo>
                  <a:lnTo>
                    <a:pt x="1066" y="436"/>
                  </a:lnTo>
                  <a:lnTo>
                    <a:pt x="1066" y="444"/>
                  </a:lnTo>
                  <a:lnTo>
                    <a:pt x="1092" y="470"/>
                  </a:lnTo>
                  <a:lnTo>
                    <a:pt x="1096" y="470"/>
                  </a:lnTo>
                  <a:lnTo>
                    <a:pt x="1104" y="474"/>
                  </a:lnTo>
                  <a:lnTo>
                    <a:pt x="1113" y="474"/>
                  </a:lnTo>
                  <a:lnTo>
                    <a:pt x="1121" y="470"/>
                  </a:lnTo>
                  <a:lnTo>
                    <a:pt x="1134" y="482"/>
                  </a:lnTo>
                  <a:lnTo>
                    <a:pt x="1142" y="482"/>
                  </a:lnTo>
                  <a:lnTo>
                    <a:pt x="1172" y="512"/>
                  </a:lnTo>
                  <a:lnTo>
                    <a:pt x="1202" y="512"/>
                  </a:lnTo>
                  <a:lnTo>
                    <a:pt x="1219" y="499"/>
                  </a:lnTo>
                  <a:lnTo>
                    <a:pt x="1227" y="499"/>
                  </a:lnTo>
                  <a:lnTo>
                    <a:pt x="1227" y="512"/>
                  </a:lnTo>
                  <a:lnTo>
                    <a:pt x="1236" y="520"/>
                  </a:lnTo>
                  <a:lnTo>
                    <a:pt x="1236" y="533"/>
                  </a:lnTo>
                  <a:lnTo>
                    <a:pt x="1248" y="550"/>
                  </a:lnTo>
                  <a:lnTo>
                    <a:pt x="1248" y="559"/>
                  </a:lnTo>
                  <a:lnTo>
                    <a:pt x="1257" y="559"/>
                  </a:lnTo>
                  <a:lnTo>
                    <a:pt x="1274" y="542"/>
                  </a:lnTo>
                  <a:lnTo>
                    <a:pt x="1286" y="542"/>
                  </a:lnTo>
                  <a:lnTo>
                    <a:pt x="1299" y="529"/>
                  </a:lnTo>
                  <a:lnTo>
                    <a:pt x="1325" y="529"/>
                  </a:lnTo>
                  <a:lnTo>
                    <a:pt x="1341" y="512"/>
                  </a:lnTo>
                  <a:lnTo>
                    <a:pt x="1354" y="512"/>
                  </a:lnTo>
                  <a:lnTo>
                    <a:pt x="1363" y="508"/>
                  </a:lnTo>
                  <a:lnTo>
                    <a:pt x="1392" y="508"/>
                  </a:lnTo>
                  <a:lnTo>
                    <a:pt x="1401" y="512"/>
                  </a:lnTo>
                  <a:lnTo>
                    <a:pt x="1405" y="512"/>
                  </a:lnTo>
                  <a:lnTo>
                    <a:pt x="1405" y="520"/>
                  </a:lnTo>
                  <a:lnTo>
                    <a:pt x="1413" y="529"/>
                  </a:lnTo>
                  <a:lnTo>
                    <a:pt x="1413" y="542"/>
                  </a:lnTo>
                  <a:lnTo>
                    <a:pt x="1422" y="550"/>
                  </a:lnTo>
                  <a:lnTo>
                    <a:pt x="1422" y="580"/>
                  </a:lnTo>
                  <a:lnTo>
                    <a:pt x="1413" y="588"/>
                  </a:lnTo>
                  <a:lnTo>
                    <a:pt x="1413" y="618"/>
                  </a:lnTo>
                  <a:lnTo>
                    <a:pt x="1422" y="626"/>
                  </a:lnTo>
                  <a:lnTo>
                    <a:pt x="1422" y="635"/>
                  </a:lnTo>
                  <a:lnTo>
                    <a:pt x="1430" y="639"/>
                  </a:lnTo>
                  <a:lnTo>
                    <a:pt x="1447" y="639"/>
                  </a:lnTo>
                  <a:lnTo>
                    <a:pt x="1451" y="635"/>
                  </a:lnTo>
                  <a:lnTo>
                    <a:pt x="1460" y="635"/>
                  </a:lnTo>
                  <a:lnTo>
                    <a:pt x="1481" y="614"/>
                  </a:lnTo>
                  <a:lnTo>
                    <a:pt x="1490" y="614"/>
                  </a:lnTo>
                  <a:lnTo>
                    <a:pt x="1498" y="618"/>
                  </a:lnTo>
                  <a:lnTo>
                    <a:pt x="1498" y="685"/>
                  </a:lnTo>
                  <a:lnTo>
                    <a:pt x="1481" y="702"/>
                  </a:lnTo>
                  <a:lnTo>
                    <a:pt x="1481" y="711"/>
                  </a:lnTo>
                  <a:lnTo>
                    <a:pt x="1477" y="715"/>
                  </a:lnTo>
                  <a:lnTo>
                    <a:pt x="1477" y="724"/>
                  </a:lnTo>
                  <a:lnTo>
                    <a:pt x="1468" y="732"/>
                  </a:lnTo>
                  <a:lnTo>
                    <a:pt x="1468" y="741"/>
                  </a:lnTo>
                  <a:lnTo>
                    <a:pt x="1460" y="745"/>
                  </a:lnTo>
                  <a:lnTo>
                    <a:pt x="1460" y="817"/>
                  </a:lnTo>
                  <a:lnTo>
                    <a:pt x="1460" y="821"/>
                  </a:lnTo>
                  <a:lnTo>
                    <a:pt x="1447" y="838"/>
                  </a:lnTo>
                  <a:lnTo>
                    <a:pt x="1447" y="859"/>
                  </a:lnTo>
                  <a:lnTo>
                    <a:pt x="1422" y="884"/>
                  </a:lnTo>
                  <a:lnTo>
                    <a:pt x="1422" y="889"/>
                  </a:lnTo>
                  <a:lnTo>
                    <a:pt x="1413" y="897"/>
                  </a:lnTo>
                  <a:lnTo>
                    <a:pt x="1413" y="927"/>
                  </a:lnTo>
                  <a:lnTo>
                    <a:pt x="1422" y="935"/>
                  </a:lnTo>
                  <a:lnTo>
                    <a:pt x="1422" y="965"/>
                  </a:lnTo>
                  <a:lnTo>
                    <a:pt x="1413" y="973"/>
                  </a:lnTo>
                  <a:lnTo>
                    <a:pt x="1413" y="982"/>
                  </a:lnTo>
                  <a:lnTo>
                    <a:pt x="1405" y="982"/>
                  </a:lnTo>
                  <a:lnTo>
                    <a:pt x="1401" y="986"/>
                  </a:lnTo>
                  <a:lnTo>
                    <a:pt x="1392" y="986"/>
                  </a:lnTo>
                  <a:lnTo>
                    <a:pt x="1384" y="994"/>
                  </a:lnTo>
                  <a:lnTo>
                    <a:pt x="1380" y="994"/>
                  </a:lnTo>
                  <a:lnTo>
                    <a:pt x="1354" y="1020"/>
                  </a:lnTo>
                  <a:lnTo>
                    <a:pt x="1346" y="1020"/>
                  </a:lnTo>
                  <a:lnTo>
                    <a:pt x="1325" y="1041"/>
                  </a:lnTo>
                  <a:lnTo>
                    <a:pt x="1316" y="1041"/>
                  </a:lnTo>
                  <a:lnTo>
                    <a:pt x="1308" y="1050"/>
                  </a:lnTo>
                  <a:lnTo>
                    <a:pt x="1278" y="1050"/>
                  </a:lnTo>
                  <a:lnTo>
                    <a:pt x="1274" y="1041"/>
                  </a:lnTo>
                  <a:lnTo>
                    <a:pt x="1265" y="1041"/>
                  </a:lnTo>
                  <a:lnTo>
                    <a:pt x="1257" y="1033"/>
                  </a:lnTo>
                  <a:lnTo>
                    <a:pt x="1240" y="1033"/>
                  </a:lnTo>
                  <a:lnTo>
                    <a:pt x="1236" y="1028"/>
                  </a:lnTo>
                  <a:lnTo>
                    <a:pt x="1159" y="1028"/>
                  </a:lnTo>
                  <a:lnTo>
                    <a:pt x="1142" y="1041"/>
                  </a:lnTo>
                  <a:lnTo>
                    <a:pt x="1134" y="1041"/>
                  </a:lnTo>
                  <a:lnTo>
                    <a:pt x="1126" y="1033"/>
                  </a:lnTo>
                  <a:lnTo>
                    <a:pt x="1121" y="1033"/>
                  </a:lnTo>
                  <a:lnTo>
                    <a:pt x="1104" y="1020"/>
                  </a:lnTo>
                  <a:lnTo>
                    <a:pt x="1083" y="1020"/>
                  </a:lnTo>
                  <a:lnTo>
                    <a:pt x="1083" y="1011"/>
                  </a:lnTo>
                  <a:lnTo>
                    <a:pt x="1075" y="1003"/>
                  </a:lnTo>
                  <a:lnTo>
                    <a:pt x="1066" y="1003"/>
                  </a:lnTo>
                  <a:lnTo>
                    <a:pt x="1058" y="994"/>
                  </a:lnTo>
                  <a:lnTo>
                    <a:pt x="1054" y="994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4" name="Freeform 90">
              <a:extLst>
                <a:ext uri="{FF2B5EF4-FFF2-40B4-BE49-F238E27FC236}">
                  <a16:creationId xmlns:a16="http://schemas.microsoft.com/office/drawing/2014/main" id="{80F3D0E0-7699-4944-A18A-A28CAD282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2367"/>
              <a:ext cx="186" cy="223"/>
            </a:xfrm>
            <a:custGeom>
              <a:avLst/>
              <a:gdLst>
                <a:gd name="T0" fmla="*/ 93 w 825"/>
                <a:gd name="T1" fmla="*/ 923 h 991"/>
                <a:gd name="T2" fmla="*/ 76 w 825"/>
                <a:gd name="T3" fmla="*/ 877 h 991"/>
                <a:gd name="T4" fmla="*/ 85 w 825"/>
                <a:gd name="T5" fmla="*/ 834 h 991"/>
                <a:gd name="T6" fmla="*/ 106 w 825"/>
                <a:gd name="T7" fmla="*/ 800 h 991"/>
                <a:gd name="T8" fmla="*/ 114 w 825"/>
                <a:gd name="T9" fmla="*/ 741 h 991"/>
                <a:gd name="T10" fmla="*/ 114 w 825"/>
                <a:gd name="T11" fmla="*/ 712 h 991"/>
                <a:gd name="T12" fmla="*/ 106 w 825"/>
                <a:gd name="T13" fmla="*/ 652 h 991"/>
                <a:gd name="T14" fmla="*/ 85 w 825"/>
                <a:gd name="T15" fmla="*/ 618 h 991"/>
                <a:gd name="T16" fmla="*/ 68 w 825"/>
                <a:gd name="T17" fmla="*/ 597 h 991"/>
                <a:gd name="T18" fmla="*/ 17 w 825"/>
                <a:gd name="T19" fmla="*/ 559 h 991"/>
                <a:gd name="T20" fmla="*/ 0 w 825"/>
                <a:gd name="T21" fmla="*/ 508 h 991"/>
                <a:gd name="T22" fmla="*/ 17 w 825"/>
                <a:gd name="T23" fmla="*/ 432 h 991"/>
                <a:gd name="T24" fmla="*/ 30 w 825"/>
                <a:gd name="T25" fmla="*/ 373 h 991"/>
                <a:gd name="T26" fmla="*/ 47 w 825"/>
                <a:gd name="T27" fmla="*/ 348 h 991"/>
                <a:gd name="T28" fmla="*/ 76 w 825"/>
                <a:gd name="T29" fmla="*/ 297 h 991"/>
                <a:gd name="T30" fmla="*/ 102 w 825"/>
                <a:gd name="T31" fmla="*/ 259 h 991"/>
                <a:gd name="T32" fmla="*/ 102 w 825"/>
                <a:gd name="T33" fmla="*/ 229 h 991"/>
                <a:gd name="T34" fmla="*/ 152 w 825"/>
                <a:gd name="T35" fmla="*/ 182 h 991"/>
                <a:gd name="T36" fmla="*/ 279 w 825"/>
                <a:gd name="T37" fmla="*/ 166 h 991"/>
                <a:gd name="T38" fmla="*/ 334 w 825"/>
                <a:gd name="T39" fmla="*/ 127 h 991"/>
                <a:gd name="T40" fmla="*/ 381 w 825"/>
                <a:gd name="T41" fmla="*/ 85 h 991"/>
                <a:gd name="T42" fmla="*/ 423 w 825"/>
                <a:gd name="T43" fmla="*/ 55 h 991"/>
                <a:gd name="T44" fmla="*/ 432 w 825"/>
                <a:gd name="T45" fmla="*/ 22 h 991"/>
                <a:gd name="T46" fmla="*/ 461 w 825"/>
                <a:gd name="T47" fmla="*/ 0 h 991"/>
                <a:gd name="T48" fmla="*/ 487 w 825"/>
                <a:gd name="T49" fmla="*/ 47 h 991"/>
                <a:gd name="T50" fmla="*/ 521 w 825"/>
                <a:gd name="T51" fmla="*/ 60 h 991"/>
                <a:gd name="T52" fmla="*/ 605 w 825"/>
                <a:gd name="T53" fmla="*/ 60 h 991"/>
                <a:gd name="T54" fmla="*/ 643 w 825"/>
                <a:gd name="T55" fmla="*/ 47 h 991"/>
                <a:gd name="T56" fmla="*/ 673 w 825"/>
                <a:gd name="T57" fmla="*/ 30 h 991"/>
                <a:gd name="T58" fmla="*/ 698 w 825"/>
                <a:gd name="T59" fmla="*/ 68 h 991"/>
                <a:gd name="T60" fmla="*/ 720 w 825"/>
                <a:gd name="T61" fmla="*/ 127 h 991"/>
                <a:gd name="T62" fmla="*/ 720 w 825"/>
                <a:gd name="T63" fmla="*/ 174 h 991"/>
                <a:gd name="T64" fmla="*/ 720 w 825"/>
                <a:gd name="T65" fmla="*/ 267 h 991"/>
                <a:gd name="T66" fmla="*/ 711 w 825"/>
                <a:gd name="T67" fmla="*/ 343 h 991"/>
                <a:gd name="T68" fmla="*/ 711 w 825"/>
                <a:gd name="T69" fmla="*/ 394 h 991"/>
                <a:gd name="T70" fmla="*/ 749 w 825"/>
                <a:gd name="T71" fmla="*/ 407 h 991"/>
                <a:gd name="T72" fmla="*/ 796 w 825"/>
                <a:gd name="T73" fmla="*/ 432 h 991"/>
                <a:gd name="T74" fmla="*/ 817 w 825"/>
                <a:gd name="T75" fmla="*/ 453 h 991"/>
                <a:gd name="T76" fmla="*/ 817 w 825"/>
                <a:gd name="T77" fmla="*/ 530 h 991"/>
                <a:gd name="T78" fmla="*/ 804 w 825"/>
                <a:gd name="T79" fmla="*/ 589 h 991"/>
                <a:gd name="T80" fmla="*/ 787 w 825"/>
                <a:gd name="T81" fmla="*/ 635 h 991"/>
                <a:gd name="T82" fmla="*/ 775 w 825"/>
                <a:gd name="T83" fmla="*/ 703 h 991"/>
                <a:gd name="T84" fmla="*/ 732 w 825"/>
                <a:gd name="T85" fmla="*/ 720 h 991"/>
                <a:gd name="T86" fmla="*/ 673 w 825"/>
                <a:gd name="T87" fmla="*/ 771 h 991"/>
                <a:gd name="T88" fmla="*/ 669 w 825"/>
                <a:gd name="T89" fmla="*/ 809 h 991"/>
                <a:gd name="T90" fmla="*/ 614 w 825"/>
                <a:gd name="T91" fmla="*/ 847 h 991"/>
                <a:gd name="T92" fmla="*/ 584 w 825"/>
                <a:gd name="T93" fmla="*/ 864 h 991"/>
                <a:gd name="T94" fmla="*/ 563 w 825"/>
                <a:gd name="T95" fmla="*/ 788 h 991"/>
                <a:gd name="T96" fmla="*/ 478 w 825"/>
                <a:gd name="T97" fmla="*/ 800 h 991"/>
                <a:gd name="T98" fmla="*/ 411 w 825"/>
                <a:gd name="T99" fmla="*/ 767 h 991"/>
                <a:gd name="T100" fmla="*/ 364 w 825"/>
                <a:gd name="T101" fmla="*/ 712 h 991"/>
                <a:gd name="T102" fmla="*/ 334 w 825"/>
                <a:gd name="T103" fmla="*/ 728 h 991"/>
                <a:gd name="T104" fmla="*/ 279 w 825"/>
                <a:gd name="T105" fmla="*/ 767 h 991"/>
                <a:gd name="T106" fmla="*/ 229 w 825"/>
                <a:gd name="T107" fmla="*/ 800 h 991"/>
                <a:gd name="T108" fmla="*/ 220 w 825"/>
                <a:gd name="T109" fmla="*/ 839 h 991"/>
                <a:gd name="T110" fmla="*/ 241 w 825"/>
                <a:gd name="T111" fmla="*/ 877 h 991"/>
                <a:gd name="T112" fmla="*/ 288 w 825"/>
                <a:gd name="T113" fmla="*/ 915 h 991"/>
                <a:gd name="T114" fmla="*/ 296 w 825"/>
                <a:gd name="T115" fmla="*/ 970 h 991"/>
                <a:gd name="T116" fmla="*/ 288 w 825"/>
                <a:gd name="T117" fmla="*/ 991 h 991"/>
                <a:gd name="T118" fmla="*/ 199 w 825"/>
                <a:gd name="T119" fmla="*/ 978 h 991"/>
                <a:gd name="T120" fmla="*/ 106 w 825"/>
                <a:gd name="T121" fmla="*/ 953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25" h="991">
                  <a:moveTo>
                    <a:pt x="102" y="944"/>
                  </a:moveTo>
                  <a:lnTo>
                    <a:pt x="102" y="940"/>
                  </a:lnTo>
                  <a:lnTo>
                    <a:pt x="93" y="932"/>
                  </a:lnTo>
                  <a:lnTo>
                    <a:pt x="93" y="923"/>
                  </a:lnTo>
                  <a:lnTo>
                    <a:pt x="85" y="915"/>
                  </a:lnTo>
                  <a:lnTo>
                    <a:pt x="85" y="906"/>
                  </a:lnTo>
                  <a:lnTo>
                    <a:pt x="76" y="902"/>
                  </a:lnTo>
                  <a:lnTo>
                    <a:pt x="76" y="877"/>
                  </a:lnTo>
                  <a:lnTo>
                    <a:pt x="68" y="872"/>
                  </a:lnTo>
                  <a:lnTo>
                    <a:pt x="68" y="839"/>
                  </a:lnTo>
                  <a:lnTo>
                    <a:pt x="76" y="834"/>
                  </a:lnTo>
                  <a:lnTo>
                    <a:pt x="85" y="834"/>
                  </a:lnTo>
                  <a:lnTo>
                    <a:pt x="85" y="826"/>
                  </a:lnTo>
                  <a:lnTo>
                    <a:pt x="102" y="809"/>
                  </a:lnTo>
                  <a:lnTo>
                    <a:pt x="106" y="809"/>
                  </a:lnTo>
                  <a:lnTo>
                    <a:pt x="106" y="800"/>
                  </a:lnTo>
                  <a:lnTo>
                    <a:pt x="127" y="779"/>
                  </a:lnTo>
                  <a:lnTo>
                    <a:pt x="127" y="750"/>
                  </a:lnTo>
                  <a:lnTo>
                    <a:pt x="123" y="741"/>
                  </a:lnTo>
                  <a:lnTo>
                    <a:pt x="114" y="741"/>
                  </a:lnTo>
                  <a:lnTo>
                    <a:pt x="114" y="733"/>
                  </a:lnTo>
                  <a:lnTo>
                    <a:pt x="123" y="728"/>
                  </a:lnTo>
                  <a:lnTo>
                    <a:pt x="123" y="720"/>
                  </a:lnTo>
                  <a:lnTo>
                    <a:pt x="114" y="712"/>
                  </a:lnTo>
                  <a:lnTo>
                    <a:pt x="102" y="712"/>
                  </a:lnTo>
                  <a:lnTo>
                    <a:pt x="102" y="690"/>
                  </a:lnTo>
                  <a:lnTo>
                    <a:pt x="106" y="682"/>
                  </a:lnTo>
                  <a:lnTo>
                    <a:pt x="106" y="652"/>
                  </a:lnTo>
                  <a:lnTo>
                    <a:pt x="85" y="652"/>
                  </a:lnTo>
                  <a:lnTo>
                    <a:pt x="85" y="635"/>
                  </a:lnTo>
                  <a:lnTo>
                    <a:pt x="93" y="627"/>
                  </a:lnTo>
                  <a:lnTo>
                    <a:pt x="85" y="618"/>
                  </a:lnTo>
                  <a:lnTo>
                    <a:pt x="93" y="614"/>
                  </a:lnTo>
                  <a:lnTo>
                    <a:pt x="85" y="606"/>
                  </a:lnTo>
                  <a:lnTo>
                    <a:pt x="76" y="606"/>
                  </a:lnTo>
                  <a:lnTo>
                    <a:pt x="68" y="597"/>
                  </a:lnTo>
                  <a:lnTo>
                    <a:pt x="63" y="597"/>
                  </a:lnTo>
                  <a:lnTo>
                    <a:pt x="38" y="576"/>
                  </a:lnTo>
                  <a:lnTo>
                    <a:pt x="30" y="576"/>
                  </a:lnTo>
                  <a:lnTo>
                    <a:pt x="17" y="559"/>
                  </a:lnTo>
                  <a:lnTo>
                    <a:pt x="17" y="555"/>
                  </a:lnTo>
                  <a:lnTo>
                    <a:pt x="8" y="546"/>
                  </a:lnTo>
                  <a:lnTo>
                    <a:pt x="8" y="513"/>
                  </a:lnTo>
                  <a:lnTo>
                    <a:pt x="0" y="508"/>
                  </a:lnTo>
                  <a:lnTo>
                    <a:pt x="0" y="470"/>
                  </a:lnTo>
                  <a:lnTo>
                    <a:pt x="8" y="462"/>
                  </a:lnTo>
                  <a:lnTo>
                    <a:pt x="8" y="441"/>
                  </a:lnTo>
                  <a:lnTo>
                    <a:pt x="17" y="432"/>
                  </a:lnTo>
                  <a:lnTo>
                    <a:pt x="17" y="407"/>
                  </a:lnTo>
                  <a:lnTo>
                    <a:pt x="25" y="403"/>
                  </a:lnTo>
                  <a:lnTo>
                    <a:pt x="25" y="381"/>
                  </a:lnTo>
                  <a:lnTo>
                    <a:pt x="30" y="373"/>
                  </a:lnTo>
                  <a:lnTo>
                    <a:pt x="30" y="364"/>
                  </a:lnTo>
                  <a:lnTo>
                    <a:pt x="38" y="364"/>
                  </a:lnTo>
                  <a:lnTo>
                    <a:pt x="47" y="356"/>
                  </a:lnTo>
                  <a:lnTo>
                    <a:pt x="47" y="348"/>
                  </a:lnTo>
                  <a:lnTo>
                    <a:pt x="68" y="326"/>
                  </a:lnTo>
                  <a:lnTo>
                    <a:pt x="68" y="318"/>
                  </a:lnTo>
                  <a:lnTo>
                    <a:pt x="76" y="309"/>
                  </a:lnTo>
                  <a:lnTo>
                    <a:pt x="76" y="297"/>
                  </a:lnTo>
                  <a:lnTo>
                    <a:pt x="85" y="288"/>
                  </a:lnTo>
                  <a:lnTo>
                    <a:pt x="85" y="267"/>
                  </a:lnTo>
                  <a:lnTo>
                    <a:pt x="93" y="259"/>
                  </a:lnTo>
                  <a:lnTo>
                    <a:pt x="102" y="259"/>
                  </a:lnTo>
                  <a:lnTo>
                    <a:pt x="102" y="250"/>
                  </a:lnTo>
                  <a:lnTo>
                    <a:pt x="106" y="242"/>
                  </a:lnTo>
                  <a:lnTo>
                    <a:pt x="106" y="233"/>
                  </a:lnTo>
                  <a:lnTo>
                    <a:pt x="102" y="229"/>
                  </a:lnTo>
                  <a:lnTo>
                    <a:pt x="102" y="174"/>
                  </a:lnTo>
                  <a:lnTo>
                    <a:pt x="123" y="174"/>
                  </a:lnTo>
                  <a:lnTo>
                    <a:pt x="144" y="174"/>
                  </a:lnTo>
                  <a:lnTo>
                    <a:pt x="152" y="182"/>
                  </a:lnTo>
                  <a:lnTo>
                    <a:pt x="174" y="182"/>
                  </a:lnTo>
                  <a:lnTo>
                    <a:pt x="182" y="174"/>
                  </a:lnTo>
                  <a:lnTo>
                    <a:pt x="275" y="174"/>
                  </a:lnTo>
                  <a:lnTo>
                    <a:pt x="279" y="166"/>
                  </a:lnTo>
                  <a:lnTo>
                    <a:pt x="288" y="166"/>
                  </a:lnTo>
                  <a:lnTo>
                    <a:pt x="309" y="144"/>
                  </a:lnTo>
                  <a:lnTo>
                    <a:pt x="317" y="144"/>
                  </a:lnTo>
                  <a:lnTo>
                    <a:pt x="334" y="127"/>
                  </a:lnTo>
                  <a:lnTo>
                    <a:pt x="343" y="127"/>
                  </a:lnTo>
                  <a:lnTo>
                    <a:pt x="356" y="115"/>
                  </a:lnTo>
                  <a:lnTo>
                    <a:pt x="356" y="106"/>
                  </a:lnTo>
                  <a:lnTo>
                    <a:pt x="381" y="85"/>
                  </a:lnTo>
                  <a:lnTo>
                    <a:pt x="385" y="85"/>
                  </a:lnTo>
                  <a:lnTo>
                    <a:pt x="411" y="60"/>
                  </a:lnTo>
                  <a:lnTo>
                    <a:pt x="415" y="60"/>
                  </a:lnTo>
                  <a:lnTo>
                    <a:pt x="423" y="55"/>
                  </a:lnTo>
                  <a:lnTo>
                    <a:pt x="432" y="55"/>
                  </a:lnTo>
                  <a:lnTo>
                    <a:pt x="440" y="47"/>
                  </a:lnTo>
                  <a:lnTo>
                    <a:pt x="440" y="30"/>
                  </a:lnTo>
                  <a:lnTo>
                    <a:pt x="432" y="22"/>
                  </a:lnTo>
                  <a:lnTo>
                    <a:pt x="432" y="17"/>
                  </a:lnTo>
                  <a:lnTo>
                    <a:pt x="440" y="9"/>
                  </a:lnTo>
                  <a:lnTo>
                    <a:pt x="453" y="9"/>
                  </a:lnTo>
                  <a:lnTo>
                    <a:pt x="461" y="0"/>
                  </a:lnTo>
                  <a:lnTo>
                    <a:pt x="470" y="0"/>
                  </a:lnTo>
                  <a:lnTo>
                    <a:pt x="470" y="22"/>
                  </a:lnTo>
                  <a:lnTo>
                    <a:pt x="487" y="39"/>
                  </a:lnTo>
                  <a:lnTo>
                    <a:pt x="487" y="47"/>
                  </a:lnTo>
                  <a:lnTo>
                    <a:pt x="495" y="55"/>
                  </a:lnTo>
                  <a:lnTo>
                    <a:pt x="508" y="55"/>
                  </a:lnTo>
                  <a:lnTo>
                    <a:pt x="516" y="60"/>
                  </a:lnTo>
                  <a:lnTo>
                    <a:pt x="521" y="60"/>
                  </a:lnTo>
                  <a:lnTo>
                    <a:pt x="529" y="68"/>
                  </a:lnTo>
                  <a:lnTo>
                    <a:pt x="584" y="68"/>
                  </a:lnTo>
                  <a:lnTo>
                    <a:pt x="593" y="60"/>
                  </a:lnTo>
                  <a:lnTo>
                    <a:pt x="605" y="60"/>
                  </a:lnTo>
                  <a:lnTo>
                    <a:pt x="614" y="55"/>
                  </a:lnTo>
                  <a:lnTo>
                    <a:pt x="622" y="55"/>
                  </a:lnTo>
                  <a:lnTo>
                    <a:pt x="626" y="47"/>
                  </a:lnTo>
                  <a:lnTo>
                    <a:pt x="643" y="47"/>
                  </a:lnTo>
                  <a:lnTo>
                    <a:pt x="652" y="39"/>
                  </a:lnTo>
                  <a:lnTo>
                    <a:pt x="660" y="39"/>
                  </a:lnTo>
                  <a:lnTo>
                    <a:pt x="669" y="30"/>
                  </a:lnTo>
                  <a:lnTo>
                    <a:pt x="673" y="30"/>
                  </a:lnTo>
                  <a:lnTo>
                    <a:pt x="681" y="22"/>
                  </a:lnTo>
                  <a:lnTo>
                    <a:pt x="690" y="30"/>
                  </a:lnTo>
                  <a:lnTo>
                    <a:pt x="690" y="60"/>
                  </a:lnTo>
                  <a:lnTo>
                    <a:pt x="698" y="68"/>
                  </a:lnTo>
                  <a:lnTo>
                    <a:pt x="698" y="94"/>
                  </a:lnTo>
                  <a:lnTo>
                    <a:pt x="711" y="106"/>
                  </a:lnTo>
                  <a:lnTo>
                    <a:pt x="711" y="123"/>
                  </a:lnTo>
                  <a:lnTo>
                    <a:pt x="720" y="127"/>
                  </a:lnTo>
                  <a:lnTo>
                    <a:pt x="720" y="144"/>
                  </a:lnTo>
                  <a:lnTo>
                    <a:pt x="728" y="153"/>
                  </a:lnTo>
                  <a:lnTo>
                    <a:pt x="728" y="166"/>
                  </a:lnTo>
                  <a:lnTo>
                    <a:pt x="720" y="174"/>
                  </a:lnTo>
                  <a:lnTo>
                    <a:pt x="720" y="229"/>
                  </a:lnTo>
                  <a:lnTo>
                    <a:pt x="711" y="233"/>
                  </a:lnTo>
                  <a:lnTo>
                    <a:pt x="711" y="259"/>
                  </a:lnTo>
                  <a:lnTo>
                    <a:pt x="720" y="267"/>
                  </a:lnTo>
                  <a:lnTo>
                    <a:pt x="720" y="280"/>
                  </a:lnTo>
                  <a:lnTo>
                    <a:pt x="728" y="288"/>
                  </a:lnTo>
                  <a:lnTo>
                    <a:pt x="728" y="326"/>
                  </a:lnTo>
                  <a:lnTo>
                    <a:pt x="711" y="343"/>
                  </a:lnTo>
                  <a:lnTo>
                    <a:pt x="711" y="348"/>
                  </a:lnTo>
                  <a:lnTo>
                    <a:pt x="703" y="356"/>
                  </a:lnTo>
                  <a:lnTo>
                    <a:pt x="703" y="394"/>
                  </a:lnTo>
                  <a:lnTo>
                    <a:pt x="711" y="394"/>
                  </a:lnTo>
                  <a:lnTo>
                    <a:pt x="720" y="403"/>
                  </a:lnTo>
                  <a:lnTo>
                    <a:pt x="732" y="403"/>
                  </a:lnTo>
                  <a:lnTo>
                    <a:pt x="741" y="407"/>
                  </a:lnTo>
                  <a:lnTo>
                    <a:pt x="749" y="407"/>
                  </a:lnTo>
                  <a:lnTo>
                    <a:pt x="758" y="415"/>
                  </a:lnTo>
                  <a:lnTo>
                    <a:pt x="787" y="415"/>
                  </a:lnTo>
                  <a:lnTo>
                    <a:pt x="796" y="424"/>
                  </a:lnTo>
                  <a:lnTo>
                    <a:pt x="796" y="432"/>
                  </a:lnTo>
                  <a:lnTo>
                    <a:pt x="804" y="441"/>
                  </a:lnTo>
                  <a:lnTo>
                    <a:pt x="817" y="441"/>
                  </a:lnTo>
                  <a:lnTo>
                    <a:pt x="825" y="449"/>
                  </a:lnTo>
                  <a:lnTo>
                    <a:pt x="817" y="453"/>
                  </a:lnTo>
                  <a:lnTo>
                    <a:pt x="817" y="500"/>
                  </a:lnTo>
                  <a:lnTo>
                    <a:pt x="825" y="508"/>
                  </a:lnTo>
                  <a:lnTo>
                    <a:pt x="825" y="521"/>
                  </a:lnTo>
                  <a:lnTo>
                    <a:pt x="817" y="530"/>
                  </a:lnTo>
                  <a:lnTo>
                    <a:pt x="817" y="546"/>
                  </a:lnTo>
                  <a:lnTo>
                    <a:pt x="808" y="555"/>
                  </a:lnTo>
                  <a:lnTo>
                    <a:pt x="808" y="585"/>
                  </a:lnTo>
                  <a:lnTo>
                    <a:pt x="804" y="589"/>
                  </a:lnTo>
                  <a:lnTo>
                    <a:pt x="804" y="597"/>
                  </a:lnTo>
                  <a:lnTo>
                    <a:pt x="796" y="606"/>
                  </a:lnTo>
                  <a:lnTo>
                    <a:pt x="796" y="627"/>
                  </a:lnTo>
                  <a:lnTo>
                    <a:pt x="787" y="635"/>
                  </a:lnTo>
                  <a:lnTo>
                    <a:pt x="787" y="665"/>
                  </a:lnTo>
                  <a:lnTo>
                    <a:pt x="779" y="673"/>
                  </a:lnTo>
                  <a:lnTo>
                    <a:pt x="779" y="695"/>
                  </a:lnTo>
                  <a:lnTo>
                    <a:pt x="775" y="703"/>
                  </a:lnTo>
                  <a:lnTo>
                    <a:pt x="775" y="712"/>
                  </a:lnTo>
                  <a:lnTo>
                    <a:pt x="749" y="712"/>
                  </a:lnTo>
                  <a:lnTo>
                    <a:pt x="741" y="720"/>
                  </a:lnTo>
                  <a:lnTo>
                    <a:pt x="732" y="720"/>
                  </a:lnTo>
                  <a:lnTo>
                    <a:pt x="698" y="758"/>
                  </a:lnTo>
                  <a:lnTo>
                    <a:pt x="681" y="758"/>
                  </a:lnTo>
                  <a:lnTo>
                    <a:pt x="673" y="767"/>
                  </a:lnTo>
                  <a:lnTo>
                    <a:pt x="673" y="771"/>
                  </a:lnTo>
                  <a:lnTo>
                    <a:pt x="669" y="779"/>
                  </a:lnTo>
                  <a:lnTo>
                    <a:pt x="669" y="796"/>
                  </a:lnTo>
                  <a:lnTo>
                    <a:pt x="673" y="800"/>
                  </a:lnTo>
                  <a:lnTo>
                    <a:pt x="669" y="809"/>
                  </a:lnTo>
                  <a:lnTo>
                    <a:pt x="669" y="817"/>
                  </a:lnTo>
                  <a:lnTo>
                    <a:pt x="643" y="839"/>
                  </a:lnTo>
                  <a:lnTo>
                    <a:pt x="622" y="839"/>
                  </a:lnTo>
                  <a:lnTo>
                    <a:pt x="614" y="847"/>
                  </a:lnTo>
                  <a:lnTo>
                    <a:pt x="605" y="847"/>
                  </a:lnTo>
                  <a:lnTo>
                    <a:pt x="597" y="855"/>
                  </a:lnTo>
                  <a:lnTo>
                    <a:pt x="593" y="855"/>
                  </a:lnTo>
                  <a:lnTo>
                    <a:pt x="584" y="864"/>
                  </a:lnTo>
                  <a:lnTo>
                    <a:pt x="567" y="864"/>
                  </a:lnTo>
                  <a:lnTo>
                    <a:pt x="567" y="834"/>
                  </a:lnTo>
                  <a:lnTo>
                    <a:pt x="563" y="826"/>
                  </a:lnTo>
                  <a:lnTo>
                    <a:pt x="563" y="788"/>
                  </a:lnTo>
                  <a:lnTo>
                    <a:pt x="546" y="788"/>
                  </a:lnTo>
                  <a:lnTo>
                    <a:pt x="538" y="796"/>
                  </a:lnTo>
                  <a:lnTo>
                    <a:pt x="487" y="796"/>
                  </a:lnTo>
                  <a:lnTo>
                    <a:pt x="478" y="800"/>
                  </a:lnTo>
                  <a:lnTo>
                    <a:pt x="440" y="800"/>
                  </a:lnTo>
                  <a:lnTo>
                    <a:pt x="423" y="788"/>
                  </a:lnTo>
                  <a:lnTo>
                    <a:pt x="423" y="779"/>
                  </a:lnTo>
                  <a:lnTo>
                    <a:pt x="411" y="767"/>
                  </a:lnTo>
                  <a:lnTo>
                    <a:pt x="385" y="767"/>
                  </a:lnTo>
                  <a:lnTo>
                    <a:pt x="385" y="758"/>
                  </a:lnTo>
                  <a:lnTo>
                    <a:pt x="364" y="733"/>
                  </a:lnTo>
                  <a:lnTo>
                    <a:pt x="364" y="712"/>
                  </a:lnTo>
                  <a:lnTo>
                    <a:pt x="356" y="712"/>
                  </a:lnTo>
                  <a:lnTo>
                    <a:pt x="347" y="720"/>
                  </a:lnTo>
                  <a:lnTo>
                    <a:pt x="343" y="720"/>
                  </a:lnTo>
                  <a:lnTo>
                    <a:pt x="334" y="728"/>
                  </a:lnTo>
                  <a:lnTo>
                    <a:pt x="326" y="728"/>
                  </a:lnTo>
                  <a:lnTo>
                    <a:pt x="305" y="750"/>
                  </a:lnTo>
                  <a:lnTo>
                    <a:pt x="296" y="750"/>
                  </a:lnTo>
                  <a:lnTo>
                    <a:pt x="279" y="767"/>
                  </a:lnTo>
                  <a:lnTo>
                    <a:pt x="275" y="767"/>
                  </a:lnTo>
                  <a:lnTo>
                    <a:pt x="267" y="771"/>
                  </a:lnTo>
                  <a:lnTo>
                    <a:pt x="258" y="771"/>
                  </a:lnTo>
                  <a:lnTo>
                    <a:pt x="229" y="800"/>
                  </a:lnTo>
                  <a:lnTo>
                    <a:pt x="220" y="800"/>
                  </a:lnTo>
                  <a:lnTo>
                    <a:pt x="207" y="817"/>
                  </a:lnTo>
                  <a:lnTo>
                    <a:pt x="207" y="826"/>
                  </a:lnTo>
                  <a:lnTo>
                    <a:pt x="220" y="839"/>
                  </a:lnTo>
                  <a:lnTo>
                    <a:pt x="220" y="847"/>
                  </a:lnTo>
                  <a:lnTo>
                    <a:pt x="229" y="855"/>
                  </a:lnTo>
                  <a:lnTo>
                    <a:pt x="229" y="864"/>
                  </a:lnTo>
                  <a:lnTo>
                    <a:pt x="241" y="877"/>
                  </a:lnTo>
                  <a:lnTo>
                    <a:pt x="258" y="877"/>
                  </a:lnTo>
                  <a:lnTo>
                    <a:pt x="275" y="894"/>
                  </a:lnTo>
                  <a:lnTo>
                    <a:pt x="275" y="902"/>
                  </a:lnTo>
                  <a:lnTo>
                    <a:pt x="288" y="915"/>
                  </a:lnTo>
                  <a:lnTo>
                    <a:pt x="279" y="923"/>
                  </a:lnTo>
                  <a:lnTo>
                    <a:pt x="279" y="970"/>
                  </a:lnTo>
                  <a:lnTo>
                    <a:pt x="288" y="978"/>
                  </a:lnTo>
                  <a:lnTo>
                    <a:pt x="296" y="970"/>
                  </a:lnTo>
                  <a:lnTo>
                    <a:pt x="309" y="970"/>
                  </a:lnTo>
                  <a:lnTo>
                    <a:pt x="317" y="978"/>
                  </a:lnTo>
                  <a:lnTo>
                    <a:pt x="317" y="991"/>
                  </a:lnTo>
                  <a:lnTo>
                    <a:pt x="288" y="991"/>
                  </a:lnTo>
                  <a:lnTo>
                    <a:pt x="279" y="982"/>
                  </a:lnTo>
                  <a:lnTo>
                    <a:pt x="258" y="982"/>
                  </a:lnTo>
                  <a:lnTo>
                    <a:pt x="250" y="978"/>
                  </a:lnTo>
                  <a:lnTo>
                    <a:pt x="199" y="978"/>
                  </a:lnTo>
                  <a:lnTo>
                    <a:pt x="182" y="961"/>
                  </a:lnTo>
                  <a:lnTo>
                    <a:pt x="127" y="961"/>
                  </a:lnTo>
                  <a:lnTo>
                    <a:pt x="123" y="953"/>
                  </a:lnTo>
                  <a:lnTo>
                    <a:pt x="106" y="953"/>
                  </a:lnTo>
                  <a:lnTo>
                    <a:pt x="102" y="944"/>
                  </a:lnTo>
                  <a:close/>
                </a:path>
              </a:pathLst>
            </a:custGeom>
            <a:solidFill>
              <a:srgbClr val="D0CECE"/>
            </a:solidFill>
            <a:ln w="635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5" name="Freeform 91">
              <a:extLst>
                <a:ext uri="{FF2B5EF4-FFF2-40B4-BE49-F238E27FC236}">
                  <a16:creationId xmlns:a16="http://schemas.microsoft.com/office/drawing/2014/main" id="{62A85B3C-0BD5-483F-8A52-03E3FF8B0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" y="2366"/>
              <a:ext cx="1073" cy="856"/>
            </a:xfrm>
            <a:custGeom>
              <a:avLst/>
              <a:gdLst>
                <a:gd name="T0" fmla="*/ 3267 w 4759"/>
                <a:gd name="T1" fmla="*/ 2550 h 3796"/>
                <a:gd name="T2" fmla="*/ 2929 w 4759"/>
                <a:gd name="T3" fmla="*/ 2498 h 3796"/>
                <a:gd name="T4" fmla="*/ 2845 w 4759"/>
                <a:gd name="T5" fmla="*/ 2725 h 3796"/>
                <a:gd name="T6" fmla="*/ 2834 w 4759"/>
                <a:gd name="T7" fmla="*/ 2902 h 3796"/>
                <a:gd name="T8" fmla="*/ 2634 w 4759"/>
                <a:gd name="T9" fmla="*/ 2927 h 3796"/>
                <a:gd name="T10" fmla="*/ 2361 w 4759"/>
                <a:gd name="T11" fmla="*/ 3004 h 3796"/>
                <a:gd name="T12" fmla="*/ 2239 w 4759"/>
                <a:gd name="T13" fmla="*/ 3040 h 3796"/>
                <a:gd name="T14" fmla="*/ 1996 w 4759"/>
                <a:gd name="T15" fmla="*/ 3092 h 3796"/>
                <a:gd name="T16" fmla="*/ 1882 w 4759"/>
                <a:gd name="T17" fmla="*/ 3374 h 3796"/>
                <a:gd name="T18" fmla="*/ 1671 w 4759"/>
                <a:gd name="T19" fmla="*/ 3508 h 3796"/>
                <a:gd name="T20" fmla="*/ 1574 w 4759"/>
                <a:gd name="T21" fmla="*/ 3660 h 3796"/>
                <a:gd name="T22" fmla="*/ 1308 w 4759"/>
                <a:gd name="T23" fmla="*/ 3796 h 3796"/>
                <a:gd name="T24" fmla="*/ 1133 w 4759"/>
                <a:gd name="T25" fmla="*/ 3696 h 3796"/>
                <a:gd name="T26" fmla="*/ 983 w 4759"/>
                <a:gd name="T27" fmla="*/ 3583 h 3796"/>
                <a:gd name="T28" fmla="*/ 808 w 4759"/>
                <a:gd name="T29" fmla="*/ 3712 h 3796"/>
                <a:gd name="T30" fmla="*/ 672 w 4759"/>
                <a:gd name="T31" fmla="*/ 3449 h 3796"/>
                <a:gd name="T32" fmla="*/ 500 w 4759"/>
                <a:gd name="T33" fmla="*/ 3531 h 3796"/>
                <a:gd name="T34" fmla="*/ 234 w 4759"/>
                <a:gd name="T35" fmla="*/ 3478 h 3796"/>
                <a:gd name="T36" fmla="*/ 291 w 4759"/>
                <a:gd name="T37" fmla="*/ 3376 h 3796"/>
                <a:gd name="T38" fmla="*/ 443 w 4759"/>
                <a:gd name="T39" fmla="*/ 3149 h 3796"/>
                <a:gd name="T40" fmla="*/ 188 w 4759"/>
                <a:gd name="T41" fmla="*/ 2868 h 3796"/>
                <a:gd name="T42" fmla="*/ 120 w 4759"/>
                <a:gd name="T43" fmla="*/ 2731 h 3796"/>
                <a:gd name="T44" fmla="*/ 393 w 4759"/>
                <a:gd name="T45" fmla="*/ 2588 h 3796"/>
                <a:gd name="T46" fmla="*/ 656 w 4759"/>
                <a:gd name="T47" fmla="*/ 2429 h 3796"/>
                <a:gd name="T48" fmla="*/ 908 w 4759"/>
                <a:gd name="T49" fmla="*/ 2166 h 3796"/>
                <a:gd name="T50" fmla="*/ 1103 w 4759"/>
                <a:gd name="T51" fmla="*/ 1984 h 3796"/>
                <a:gd name="T52" fmla="*/ 1074 w 4759"/>
                <a:gd name="T53" fmla="*/ 1787 h 3796"/>
                <a:gd name="T54" fmla="*/ 997 w 4759"/>
                <a:gd name="T55" fmla="*/ 1517 h 3796"/>
                <a:gd name="T56" fmla="*/ 1063 w 4759"/>
                <a:gd name="T57" fmla="*/ 1305 h 3796"/>
                <a:gd name="T58" fmla="*/ 1044 w 4759"/>
                <a:gd name="T59" fmla="*/ 1026 h 3796"/>
                <a:gd name="T60" fmla="*/ 1188 w 4759"/>
                <a:gd name="T61" fmla="*/ 958 h 3796"/>
                <a:gd name="T62" fmla="*/ 1210 w 4759"/>
                <a:gd name="T63" fmla="*/ 649 h 3796"/>
                <a:gd name="T64" fmla="*/ 1362 w 4759"/>
                <a:gd name="T65" fmla="*/ 617 h 3796"/>
                <a:gd name="T66" fmla="*/ 1791 w 4759"/>
                <a:gd name="T67" fmla="*/ 717 h 3796"/>
                <a:gd name="T68" fmla="*/ 1876 w 4759"/>
                <a:gd name="T69" fmla="*/ 806 h 3796"/>
                <a:gd name="T70" fmla="*/ 2118 w 4759"/>
                <a:gd name="T71" fmla="*/ 851 h 3796"/>
                <a:gd name="T72" fmla="*/ 2382 w 4759"/>
                <a:gd name="T73" fmla="*/ 670 h 3796"/>
                <a:gd name="T74" fmla="*/ 2618 w 4759"/>
                <a:gd name="T75" fmla="*/ 624 h 3796"/>
                <a:gd name="T76" fmla="*/ 2791 w 4759"/>
                <a:gd name="T77" fmla="*/ 377 h 3796"/>
                <a:gd name="T78" fmla="*/ 2972 w 4759"/>
                <a:gd name="T79" fmla="*/ 256 h 3796"/>
                <a:gd name="T80" fmla="*/ 3147 w 4759"/>
                <a:gd name="T81" fmla="*/ 390 h 3796"/>
                <a:gd name="T82" fmla="*/ 3420 w 4759"/>
                <a:gd name="T83" fmla="*/ 315 h 3796"/>
                <a:gd name="T84" fmla="*/ 3662 w 4759"/>
                <a:gd name="T85" fmla="*/ 143 h 3796"/>
                <a:gd name="T86" fmla="*/ 3858 w 4759"/>
                <a:gd name="T87" fmla="*/ 52 h 3796"/>
                <a:gd name="T88" fmla="*/ 4062 w 4759"/>
                <a:gd name="T89" fmla="*/ 120 h 3796"/>
                <a:gd name="T90" fmla="*/ 4105 w 4759"/>
                <a:gd name="T91" fmla="*/ 411 h 3796"/>
                <a:gd name="T92" fmla="*/ 4123 w 4759"/>
                <a:gd name="T93" fmla="*/ 702 h 3796"/>
                <a:gd name="T94" fmla="*/ 3926 w 4759"/>
                <a:gd name="T95" fmla="*/ 883 h 3796"/>
                <a:gd name="T96" fmla="*/ 4048 w 4759"/>
                <a:gd name="T97" fmla="*/ 1063 h 3796"/>
                <a:gd name="T98" fmla="*/ 4228 w 4759"/>
                <a:gd name="T99" fmla="*/ 1147 h 3796"/>
                <a:gd name="T100" fmla="*/ 4453 w 4759"/>
                <a:gd name="T101" fmla="*/ 1067 h 3796"/>
                <a:gd name="T102" fmla="*/ 4616 w 4759"/>
                <a:gd name="T103" fmla="*/ 1199 h 3796"/>
                <a:gd name="T104" fmla="*/ 4725 w 4759"/>
                <a:gd name="T105" fmla="*/ 1362 h 3796"/>
                <a:gd name="T106" fmla="*/ 4494 w 4759"/>
                <a:gd name="T107" fmla="*/ 1569 h 3796"/>
                <a:gd name="T108" fmla="*/ 4237 w 4759"/>
                <a:gd name="T109" fmla="*/ 1464 h 3796"/>
                <a:gd name="T110" fmla="*/ 4328 w 4759"/>
                <a:gd name="T111" fmla="*/ 1607 h 3796"/>
                <a:gd name="T112" fmla="*/ 4328 w 4759"/>
                <a:gd name="T113" fmla="*/ 1953 h 3796"/>
                <a:gd name="T114" fmla="*/ 4130 w 4759"/>
                <a:gd name="T115" fmla="*/ 2121 h 3796"/>
                <a:gd name="T116" fmla="*/ 3964 w 4759"/>
                <a:gd name="T117" fmla="*/ 2241 h 3796"/>
                <a:gd name="T118" fmla="*/ 3942 w 4759"/>
                <a:gd name="T119" fmla="*/ 2436 h 3796"/>
                <a:gd name="T120" fmla="*/ 3697 w 4759"/>
                <a:gd name="T121" fmla="*/ 2622 h 3796"/>
                <a:gd name="T122" fmla="*/ 3456 w 4759"/>
                <a:gd name="T123" fmla="*/ 2627 h 3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59" h="3796">
                  <a:moveTo>
                    <a:pt x="3488" y="2550"/>
                  </a:moveTo>
                  <a:lnTo>
                    <a:pt x="3488" y="2543"/>
                  </a:lnTo>
                  <a:lnTo>
                    <a:pt x="3472" y="2527"/>
                  </a:lnTo>
                  <a:lnTo>
                    <a:pt x="3465" y="2534"/>
                  </a:lnTo>
                  <a:lnTo>
                    <a:pt x="3460" y="2534"/>
                  </a:lnTo>
                  <a:lnTo>
                    <a:pt x="3456" y="2534"/>
                  </a:lnTo>
                  <a:lnTo>
                    <a:pt x="3442" y="2550"/>
                  </a:lnTo>
                  <a:lnTo>
                    <a:pt x="3435" y="2550"/>
                  </a:lnTo>
                  <a:lnTo>
                    <a:pt x="3420" y="2534"/>
                  </a:lnTo>
                  <a:lnTo>
                    <a:pt x="3413" y="2543"/>
                  </a:lnTo>
                  <a:lnTo>
                    <a:pt x="3408" y="2543"/>
                  </a:lnTo>
                  <a:lnTo>
                    <a:pt x="3404" y="2543"/>
                  </a:lnTo>
                  <a:lnTo>
                    <a:pt x="3397" y="2534"/>
                  </a:lnTo>
                  <a:lnTo>
                    <a:pt x="3374" y="2534"/>
                  </a:lnTo>
                  <a:lnTo>
                    <a:pt x="3367" y="2527"/>
                  </a:lnTo>
                  <a:lnTo>
                    <a:pt x="3358" y="2527"/>
                  </a:lnTo>
                  <a:lnTo>
                    <a:pt x="3345" y="2543"/>
                  </a:lnTo>
                  <a:lnTo>
                    <a:pt x="3336" y="2543"/>
                  </a:lnTo>
                  <a:lnTo>
                    <a:pt x="3333" y="2548"/>
                  </a:lnTo>
                  <a:lnTo>
                    <a:pt x="3329" y="2550"/>
                  </a:lnTo>
                  <a:lnTo>
                    <a:pt x="3329" y="2557"/>
                  </a:lnTo>
                  <a:lnTo>
                    <a:pt x="3306" y="2557"/>
                  </a:lnTo>
                  <a:lnTo>
                    <a:pt x="3283" y="2557"/>
                  </a:lnTo>
                  <a:lnTo>
                    <a:pt x="3281" y="2554"/>
                  </a:lnTo>
                  <a:lnTo>
                    <a:pt x="3274" y="2550"/>
                  </a:lnTo>
                  <a:lnTo>
                    <a:pt x="3272" y="2550"/>
                  </a:lnTo>
                  <a:lnTo>
                    <a:pt x="3267" y="2550"/>
                  </a:lnTo>
                  <a:lnTo>
                    <a:pt x="3238" y="2579"/>
                  </a:lnTo>
                  <a:lnTo>
                    <a:pt x="3208" y="2611"/>
                  </a:lnTo>
                  <a:lnTo>
                    <a:pt x="3186" y="2611"/>
                  </a:lnTo>
                  <a:lnTo>
                    <a:pt x="3177" y="2604"/>
                  </a:lnTo>
                  <a:lnTo>
                    <a:pt x="3163" y="2604"/>
                  </a:lnTo>
                  <a:lnTo>
                    <a:pt x="3154" y="2595"/>
                  </a:lnTo>
                  <a:lnTo>
                    <a:pt x="3147" y="2595"/>
                  </a:lnTo>
                  <a:lnTo>
                    <a:pt x="3124" y="2573"/>
                  </a:lnTo>
                  <a:lnTo>
                    <a:pt x="3122" y="2573"/>
                  </a:lnTo>
                  <a:lnTo>
                    <a:pt x="3115" y="2573"/>
                  </a:lnTo>
                  <a:lnTo>
                    <a:pt x="3113" y="2570"/>
                  </a:lnTo>
                  <a:lnTo>
                    <a:pt x="3108" y="2566"/>
                  </a:lnTo>
                  <a:lnTo>
                    <a:pt x="3072" y="2566"/>
                  </a:lnTo>
                  <a:lnTo>
                    <a:pt x="3068" y="2561"/>
                  </a:lnTo>
                  <a:lnTo>
                    <a:pt x="3063" y="2557"/>
                  </a:lnTo>
                  <a:lnTo>
                    <a:pt x="3056" y="2557"/>
                  </a:lnTo>
                  <a:lnTo>
                    <a:pt x="3049" y="2550"/>
                  </a:lnTo>
                  <a:lnTo>
                    <a:pt x="3034" y="2550"/>
                  </a:lnTo>
                  <a:lnTo>
                    <a:pt x="3027" y="2543"/>
                  </a:lnTo>
                  <a:lnTo>
                    <a:pt x="3018" y="2543"/>
                  </a:lnTo>
                  <a:lnTo>
                    <a:pt x="2995" y="2520"/>
                  </a:lnTo>
                  <a:lnTo>
                    <a:pt x="2988" y="2520"/>
                  </a:lnTo>
                  <a:lnTo>
                    <a:pt x="2981" y="2511"/>
                  </a:lnTo>
                  <a:lnTo>
                    <a:pt x="2965" y="2511"/>
                  </a:lnTo>
                  <a:lnTo>
                    <a:pt x="2959" y="2507"/>
                  </a:lnTo>
                  <a:lnTo>
                    <a:pt x="2936" y="2507"/>
                  </a:lnTo>
                  <a:lnTo>
                    <a:pt x="2929" y="2498"/>
                  </a:lnTo>
                  <a:lnTo>
                    <a:pt x="2904" y="2498"/>
                  </a:lnTo>
                  <a:lnTo>
                    <a:pt x="2902" y="2502"/>
                  </a:lnTo>
                  <a:lnTo>
                    <a:pt x="2897" y="2507"/>
                  </a:lnTo>
                  <a:lnTo>
                    <a:pt x="2890" y="2498"/>
                  </a:lnTo>
                  <a:lnTo>
                    <a:pt x="2852" y="2498"/>
                  </a:lnTo>
                  <a:lnTo>
                    <a:pt x="2852" y="2534"/>
                  </a:lnTo>
                  <a:lnTo>
                    <a:pt x="2845" y="2543"/>
                  </a:lnTo>
                  <a:lnTo>
                    <a:pt x="2845" y="2557"/>
                  </a:lnTo>
                  <a:lnTo>
                    <a:pt x="2836" y="2566"/>
                  </a:lnTo>
                  <a:lnTo>
                    <a:pt x="2845" y="2573"/>
                  </a:lnTo>
                  <a:lnTo>
                    <a:pt x="2850" y="2573"/>
                  </a:lnTo>
                  <a:lnTo>
                    <a:pt x="2852" y="2573"/>
                  </a:lnTo>
                  <a:lnTo>
                    <a:pt x="2859" y="2579"/>
                  </a:lnTo>
                  <a:lnTo>
                    <a:pt x="2868" y="2579"/>
                  </a:lnTo>
                  <a:lnTo>
                    <a:pt x="2875" y="2588"/>
                  </a:lnTo>
                  <a:lnTo>
                    <a:pt x="2881" y="2595"/>
                  </a:lnTo>
                  <a:lnTo>
                    <a:pt x="2881" y="2604"/>
                  </a:lnTo>
                  <a:lnTo>
                    <a:pt x="2890" y="2611"/>
                  </a:lnTo>
                  <a:lnTo>
                    <a:pt x="2890" y="2634"/>
                  </a:lnTo>
                  <a:lnTo>
                    <a:pt x="2881" y="2634"/>
                  </a:lnTo>
                  <a:lnTo>
                    <a:pt x="2875" y="2641"/>
                  </a:lnTo>
                  <a:lnTo>
                    <a:pt x="2859" y="2641"/>
                  </a:lnTo>
                  <a:lnTo>
                    <a:pt x="2852" y="2647"/>
                  </a:lnTo>
                  <a:lnTo>
                    <a:pt x="2852" y="2657"/>
                  </a:lnTo>
                  <a:lnTo>
                    <a:pt x="2829" y="2679"/>
                  </a:lnTo>
                  <a:lnTo>
                    <a:pt x="2829" y="2709"/>
                  </a:lnTo>
                  <a:lnTo>
                    <a:pt x="2845" y="2725"/>
                  </a:lnTo>
                  <a:lnTo>
                    <a:pt x="2859" y="2725"/>
                  </a:lnTo>
                  <a:lnTo>
                    <a:pt x="2868" y="2731"/>
                  </a:lnTo>
                  <a:lnTo>
                    <a:pt x="2875" y="2731"/>
                  </a:lnTo>
                  <a:lnTo>
                    <a:pt x="2881" y="2738"/>
                  </a:lnTo>
                  <a:lnTo>
                    <a:pt x="2893" y="2738"/>
                  </a:lnTo>
                  <a:lnTo>
                    <a:pt x="2904" y="2738"/>
                  </a:lnTo>
                  <a:lnTo>
                    <a:pt x="2904" y="2754"/>
                  </a:lnTo>
                  <a:lnTo>
                    <a:pt x="2902" y="2759"/>
                  </a:lnTo>
                  <a:lnTo>
                    <a:pt x="2897" y="2761"/>
                  </a:lnTo>
                  <a:lnTo>
                    <a:pt x="2897" y="2770"/>
                  </a:lnTo>
                  <a:lnTo>
                    <a:pt x="2890" y="2777"/>
                  </a:lnTo>
                  <a:lnTo>
                    <a:pt x="2881" y="2777"/>
                  </a:lnTo>
                  <a:lnTo>
                    <a:pt x="2875" y="2784"/>
                  </a:lnTo>
                  <a:lnTo>
                    <a:pt x="2875" y="2793"/>
                  </a:lnTo>
                  <a:lnTo>
                    <a:pt x="2870" y="2795"/>
                  </a:lnTo>
                  <a:lnTo>
                    <a:pt x="2868" y="2800"/>
                  </a:lnTo>
                  <a:lnTo>
                    <a:pt x="2856" y="2800"/>
                  </a:lnTo>
                  <a:lnTo>
                    <a:pt x="2845" y="2800"/>
                  </a:lnTo>
                  <a:lnTo>
                    <a:pt x="2836" y="2793"/>
                  </a:lnTo>
                  <a:lnTo>
                    <a:pt x="2829" y="2793"/>
                  </a:lnTo>
                  <a:lnTo>
                    <a:pt x="2829" y="2822"/>
                  </a:lnTo>
                  <a:lnTo>
                    <a:pt x="2845" y="2822"/>
                  </a:lnTo>
                  <a:lnTo>
                    <a:pt x="2845" y="2859"/>
                  </a:lnTo>
                  <a:lnTo>
                    <a:pt x="2829" y="2859"/>
                  </a:lnTo>
                  <a:lnTo>
                    <a:pt x="2829" y="2879"/>
                  </a:lnTo>
                  <a:lnTo>
                    <a:pt x="2829" y="2897"/>
                  </a:lnTo>
                  <a:lnTo>
                    <a:pt x="2834" y="2902"/>
                  </a:lnTo>
                  <a:lnTo>
                    <a:pt x="2836" y="2904"/>
                  </a:lnTo>
                  <a:lnTo>
                    <a:pt x="2836" y="2909"/>
                  </a:lnTo>
                  <a:lnTo>
                    <a:pt x="2836" y="2913"/>
                  </a:lnTo>
                  <a:lnTo>
                    <a:pt x="2845" y="2920"/>
                  </a:lnTo>
                  <a:lnTo>
                    <a:pt x="2859" y="2920"/>
                  </a:lnTo>
                  <a:lnTo>
                    <a:pt x="2859" y="2936"/>
                  </a:lnTo>
                  <a:lnTo>
                    <a:pt x="2875" y="2936"/>
                  </a:lnTo>
                  <a:lnTo>
                    <a:pt x="2875" y="2965"/>
                  </a:lnTo>
                  <a:lnTo>
                    <a:pt x="2845" y="2965"/>
                  </a:lnTo>
                  <a:lnTo>
                    <a:pt x="2841" y="2970"/>
                  </a:lnTo>
                  <a:lnTo>
                    <a:pt x="2836" y="2972"/>
                  </a:lnTo>
                  <a:lnTo>
                    <a:pt x="2813" y="2972"/>
                  </a:lnTo>
                  <a:lnTo>
                    <a:pt x="2791" y="2972"/>
                  </a:lnTo>
                  <a:lnTo>
                    <a:pt x="2791" y="2965"/>
                  </a:lnTo>
                  <a:lnTo>
                    <a:pt x="2784" y="2959"/>
                  </a:lnTo>
                  <a:lnTo>
                    <a:pt x="2784" y="2936"/>
                  </a:lnTo>
                  <a:lnTo>
                    <a:pt x="2761" y="2936"/>
                  </a:lnTo>
                  <a:lnTo>
                    <a:pt x="2761" y="2920"/>
                  </a:lnTo>
                  <a:lnTo>
                    <a:pt x="2754" y="2920"/>
                  </a:lnTo>
                  <a:lnTo>
                    <a:pt x="2745" y="2927"/>
                  </a:lnTo>
                  <a:lnTo>
                    <a:pt x="2745" y="2936"/>
                  </a:lnTo>
                  <a:lnTo>
                    <a:pt x="2722" y="2936"/>
                  </a:lnTo>
                  <a:lnTo>
                    <a:pt x="2716" y="2927"/>
                  </a:lnTo>
                  <a:lnTo>
                    <a:pt x="2654" y="2927"/>
                  </a:lnTo>
                  <a:lnTo>
                    <a:pt x="2648" y="2920"/>
                  </a:lnTo>
                  <a:lnTo>
                    <a:pt x="2634" y="2920"/>
                  </a:lnTo>
                  <a:lnTo>
                    <a:pt x="2634" y="2927"/>
                  </a:lnTo>
                  <a:lnTo>
                    <a:pt x="2625" y="2936"/>
                  </a:lnTo>
                  <a:lnTo>
                    <a:pt x="2625" y="2943"/>
                  </a:lnTo>
                  <a:lnTo>
                    <a:pt x="2618" y="2949"/>
                  </a:lnTo>
                  <a:lnTo>
                    <a:pt x="2618" y="2965"/>
                  </a:lnTo>
                  <a:lnTo>
                    <a:pt x="2613" y="2970"/>
                  </a:lnTo>
                  <a:lnTo>
                    <a:pt x="2609" y="2972"/>
                  </a:lnTo>
                  <a:lnTo>
                    <a:pt x="2609" y="2981"/>
                  </a:lnTo>
                  <a:lnTo>
                    <a:pt x="2602" y="2981"/>
                  </a:lnTo>
                  <a:lnTo>
                    <a:pt x="2595" y="2972"/>
                  </a:lnTo>
                  <a:lnTo>
                    <a:pt x="2564" y="2972"/>
                  </a:lnTo>
                  <a:lnTo>
                    <a:pt x="2557" y="2965"/>
                  </a:lnTo>
                  <a:lnTo>
                    <a:pt x="2550" y="2965"/>
                  </a:lnTo>
                  <a:lnTo>
                    <a:pt x="2550" y="2981"/>
                  </a:lnTo>
                  <a:lnTo>
                    <a:pt x="2527" y="2981"/>
                  </a:lnTo>
                  <a:lnTo>
                    <a:pt x="2502" y="3004"/>
                  </a:lnTo>
                  <a:lnTo>
                    <a:pt x="2502" y="3018"/>
                  </a:lnTo>
                  <a:lnTo>
                    <a:pt x="2500" y="3022"/>
                  </a:lnTo>
                  <a:lnTo>
                    <a:pt x="2495" y="3024"/>
                  </a:lnTo>
                  <a:lnTo>
                    <a:pt x="2475" y="3024"/>
                  </a:lnTo>
                  <a:lnTo>
                    <a:pt x="2475" y="3011"/>
                  </a:lnTo>
                  <a:lnTo>
                    <a:pt x="2459" y="3011"/>
                  </a:lnTo>
                  <a:lnTo>
                    <a:pt x="2452" y="3018"/>
                  </a:lnTo>
                  <a:lnTo>
                    <a:pt x="2405" y="3018"/>
                  </a:lnTo>
                  <a:lnTo>
                    <a:pt x="2398" y="3011"/>
                  </a:lnTo>
                  <a:lnTo>
                    <a:pt x="2375" y="3011"/>
                  </a:lnTo>
                  <a:lnTo>
                    <a:pt x="2368" y="3004"/>
                  </a:lnTo>
                  <a:lnTo>
                    <a:pt x="2361" y="3004"/>
                  </a:lnTo>
                  <a:lnTo>
                    <a:pt x="2352" y="2995"/>
                  </a:lnTo>
                  <a:lnTo>
                    <a:pt x="2336" y="2995"/>
                  </a:lnTo>
                  <a:lnTo>
                    <a:pt x="2330" y="2988"/>
                  </a:lnTo>
                  <a:lnTo>
                    <a:pt x="2314" y="2988"/>
                  </a:lnTo>
                  <a:lnTo>
                    <a:pt x="2307" y="2981"/>
                  </a:lnTo>
                  <a:lnTo>
                    <a:pt x="2300" y="2981"/>
                  </a:lnTo>
                  <a:lnTo>
                    <a:pt x="2293" y="2972"/>
                  </a:lnTo>
                  <a:lnTo>
                    <a:pt x="2284" y="2972"/>
                  </a:lnTo>
                  <a:lnTo>
                    <a:pt x="2280" y="2970"/>
                  </a:lnTo>
                  <a:lnTo>
                    <a:pt x="2277" y="2965"/>
                  </a:lnTo>
                  <a:lnTo>
                    <a:pt x="2255" y="2965"/>
                  </a:lnTo>
                  <a:lnTo>
                    <a:pt x="2255" y="2959"/>
                  </a:lnTo>
                  <a:lnTo>
                    <a:pt x="2239" y="2943"/>
                  </a:lnTo>
                  <a:lnTo>
                    <a:pt x="2232" y="2949"/>
                  </a:lnTo>
                  <a:lnTo>
                    <a:pt x="2232" y="2959"/>
                  </a:lnTo>
                  <a:lnTo>
                    <a:pt x="2223" y="2965"/>
                  </a:lnTo>
                  <a:lnTo>
                    <a:pt x="2223" y="2972"/>
                  </a:lnTo>
                  <a:lnTo>
                    <a:pt x="2232" y="2981"/>
                  </a:lnTo>
                  <a:lnTo>
                    <a:pt x="2232" y="2988"/>
                  </a:lnTo>
                  <a:lnTo>
                    <a:pt x="2234" y="2990"/>
                  </a:lnTo>
                  <a:lnTo>
                    <a:pt x="2239" y="2995"/>
                  </a:lnTo>
                  <a:lnTo>
                    <a:pt x="2232" y="3004"/>
                  </a:lnTo>
                  <a:lnTo>
                    <a:pt x="2232" y="3011"/>
                  </a:lnTo>
                  <a:lnTo>
                    <a:pt x="2234" y="3015"/>
                  </a:lnTo>
                  <a:lnTo>
                    <a:pt x="2239" y="3018"/>
                  </a:lnTo>
                  <a:lnTo>
                    <a:pt x="2239" y="3029"/>
                  </a:lnTo>
                  <a:lnTo>
                    <a:pt x="2239" y="3040"/>
                  </a:lnTo>
                  <a:lnTo>
                    <a:pt x="2246" y="3049"/>
                  </a:lnTo>
                  <a:lnTo>
                    <a:pt x="2246" y="3063"/>
                  </a:lnTo>
                  <a:lnTo>
                    <a:pt x="2268" y="3086"/>
                  </a:lnTo>
                  <a:lnTo>
                    <a:pt x="2268" y="3092"/>
                  </a:lnTo>
                  <a:lnTo>
                    <a:pt x="2277" y="3102"/>
                  </a:lnTo>
                  <a:lnTo>
                    <a:pt x="2277" y="3124"/>
                  </a:lnTo>
                  <a:lnTo>
                    <a:pt x="2273" y="3127"/>
                  </a:lnTo>
                  <a:lnTo>
                    <a:pt x="2268" y="3131"/>
                  </a:lnTo>
                  <a:lnTo>
                    <a:pt x="2259" y="3131"/>
                  </a:lnTo>
                  <a:lnTo>
                    <a:pt x="2246" y="3131"/>
                  </a:lnTo>
                  <a:lnTo>
                    <a:pt x="2232" y="3147"/>
                  </a:lnTo>
                  <a:lnTo>
                    <a:pt x="2216" y="3147"/>
                  </a:lnTo>
                  <a:lnTo>
                    <a:pt x="2209" y="3154"/>
                  </a:lnTo>
                  <a:lnTo>
                    <a:pt x="2148" y="3154"/>
                  </a:lnTo>
                  <a:lnTo>
                    <a:pt x="2141" y="3147"/>
                  </a:lnTo>
                  <a:lnTo>
                    <a:pt x="2134" y="3147"/>
                  </a:lnTo>
                  <a:lnTo>
                    <a:pt x="2125" y="3138"/>
                  </a:lnTo>
                  <a:lnTo>
                    <a:pt x="2118" y="3138"/>
                  </a:lnTo>
                  <a:lnTo>
                    <a:pt x="2109" y="3131"/>
                  </a:lnTo>
                  <a:lnTo>
                    <a:pt x="2073" y="3131"/>
                  </a:lnTo>
                  <a:lnTo>
                    <a:pt x="2064" y="3138"/>
                  </a:lnTo>
                  <a:lnTo>
                    <a:pt x="2041" y="3138"/>
                  </a:lnTo>
                  <a:lnTo>
                    <a:pt x="2012" y="3108"/>
                  </a:lnTo>
                  <a:lnTo>
                    <a:pt x="2005" y="3108"/>
                  </a:lnTo>
                  <a:lnTo>
                    <a:pt x="1996" y="3102"/>
                  </a:lnTo>
                  <a:lnTo>
                    <a:pt x="1996" y="3097"/>
                  </a:lnTo>
                  <a:lnTo>
                    <a:pt x="1996" y="3092"/>
                  </a:lnTo>
                  <a:lnTo>
                    <a:pt x="1989" y="3086"/>
                  </a:lnTo>
                  <a:lnTo>
                    <a:pt x="1975" y="3086"/>
                  </a:lnTo>
                  <a:lnTo>
                    <a:pt x="1966" y="3079"/>
                  </a:lnTo>
                  <a:lnTo>
                    <a:pt x="1960" y="3086"/>
                  </a:lnTo>
                  <a:lnTo>
                    <a:pt x="1960" y="3186"/>
                  </a:lnTo>
                  <a:lnTo>
                    <a:pt x="1944" y="3199"/>
                  </a:lnTo>
                  <a:lnTo>
                    <a:pt x="1944" y="3206"/>
                  </a:lnTo>
                  <a:lnTo>
                    <a:pt x="1928" y="3222"/>
                  </a:lnTo>
                  <a:lnTo>
                    <a:pt x="1921" y="3222"/>
                  </a:lnTo>
                  <a:lnTo>
                    <a:pt x="1916" y="3226"/>
                  </a:lnTo>
                  <a:lnTo>
                    <a:pt x="1914" y="3231"/>
                  </a:lnTo>
                  <a:lnTo>
                    <a:pt x="1914" y="3238"/>
                  </a:lnTo>
                  <a:lnTo>
                    <a:pt x="1905" y="3245"/>
                  </a:lnTo>
                  <a:lnTo>
                    <a:pt x="1898" y="3245"/>
                  </a:lnTo>
                  <a:lnTo>
                    <a:pt x="1891" y="3251"/>
                  </a:lnTo>
                  <a:lnTo>
                    <a:pt x="1891" y="3267"/>
                  </a:lnTo>
                  <a:lnTo>
                    <a:pt x="1882" y="3274"/>
                  </a:lnTo>
                  <a:lnTo>
                    <a:pt x="1882" y="3290"/>
                  </a:lnTo>
                  <a:lnTo>
                    <a:pt x="1869" y="3304"/>
                  </a:lnTo>
                  <a:lnTo>
                    <a:pt x="1869" y="3320"/>
                  </a:lnTo>
                  <a:lnTo>
                    <a:pt x="1864" y="3324"/>
                  </a:lnTo>
                  <a:lnTo>
                    <a:pt x="1862" y="3329"/>
                  </a:lnTo>
                  <a:lnTo>
                    <a:pt x="1862" y="3335"/>
                  </a:lnTo>
                  <a:lnTo>
                    <a:pt x="1869" y="3342"/>
                  </a:lnTo>
                  <a:lnTo>
                    <a:pt x="1869" y="3351"/>
                  </a:lnTo>
                  <a:lnTo>
                    <a:pt x="1882" y="3365"/>
                  </a:lnTo>
                  <a:lnTo>
                    <a:pt x="1882" y="3374"/>
                  </a:lnTo>
                  <a:lnTo>
                    <a:pt x="1905" y="3397"/>
                  </a:lnTo>
                  <a:lnTo>
                    <a:pt x="1921" y="3397"/>
                  </a:lnTo>
                  <a:lnTo>
                    <a:pt x="1928" y="3404"/>
                  </a:lnTo>
                  <a:lnTo>
                    <a:pt x="1937" y="3404"/>
                  </a:lnTo>
                  <a:lnTo>
                    <a:pt x="1937" y="3417"/>
                  </a:lnTo>
                  <a:lnTo>
                    <a:pt x="1921" y="3417"/>
                  </a:lnTo>
                  <a:lnTo>
                    <a:pt x="1916" y="3422"/>
                  </a:lnTo>
                  <a:lnTo>
                    <a:pt x="1914" y="3426"/>
                  </a:lnTo>
                  <a:lnTo>
                    <a:pt x="1905" y="3426"/>
                  </a:lnTo>
                  <a:lnTo>
                    <a:pt x="1898" y="3433"/>
                  </a:lnTo>
                  <a:lnTo>
                    <a:pt x="1898" y="3440"/>
                  </a:lnTo>
                  <a:lnTo>
                    <a:pt x="1891" y="3440"/>
                  </a:lnTo>
                  <a:lnTo>
                    <a:pt x="1882" y="3449"/>
                  </a:lnTo>
                  <a:lnTo>
                    <a:pt x="1823" y="3449"/>
                  </a:lnTo>
                  <a:lnTo>
                    <a:pt x="1814" y="3456"/>
                  </a:lnTo>
                  <a:lnTo>
                    <a:pt x="1778" y="3456"/>
                  </a:lnTo>
                  <a:lnTo>
                    <a:pt x="1769" y="3465"/>
                  </a:lnTo>
                  <a:lnTo>
                    <a:pt x="1755" y="3465"/>
                  </a:lnTo>
                  <a:lnTo>
                    <a:pt x="1748" y="3469"/>
                  </a:lnTo>
                  <a:lnTo>
                    <a:pt x="1717" y="3469"/>
                  </a:lnTo>
                  <a:lnTo>
                    <a:pt x="1701" y="3485"/>
                  </a:lnTo>
                  <a:lnTo>
                    <a:pt x="1701" y="3494"/>
                  </a:lnTo>
                  <a:lnTo>
                    <a:pt x="1698" y="3497"/>
                  </a:lnTo>
                  <a:lnTo>
                    <a:pt x="1694" y="3501"/>
                  </a:lnTo>
                  <a:lnTo>
                    <a:pt x="1687" y="3501"/>
                  </a:lnTo>
                  <a:lnTo>
                    <a:pt x="1680" y="3508"/>
                  </a:lnTo>
                  <a:lnTo>
                    <a:pt x="1671" y="3508"/>
                  </a:lnTo>
                  <a:lnTo>
                    <a:pt x="1664" y="3517"/>
                  </a:lnTo>
                  <a:lnTo>
                    <a:pt x="1642" y="3517"/>
                  </a:lnTo>
                  <a:lnTo>
                    <a:pt x="1626" y="3531"/>
                  </a:lnTo>
                  <a:lnTo>
                    <a:pt x="1603" y="3531"/>
                  </a:lnTo>
                  <a:lnTo>
                    <a:pt x="1596" y="3540"/>
                  </a:lnTo>
                  <a:lnTo>
                    <a:pt x="1574" y="3540"/>
                  </a:lnTo>
                  <a:lnTo>
                    <a:pt x="1574" y="3562"/>
                  </a:lnTo>
                  <a:lnTo>
                    <a:pt x="1580" y="3562"/>
                  </a:lnTo>
                  <a:lnTo>
                    <a:pt x="1587" y="3569"/>
                  </a:lnTo>
                  <a:lnTo>
                    <a:pt x="1587" y="3599"/>
                  </a:lnTo>
                  <a:lnTo>
                    <a:pt x="1621" y="3633"/>
                  </a:lnTo>
                  <a:lnTo>
                    <a:pt x="1658" y="3667"/>
                  </a:lnTo>
                  <a:lnTo>
                    <a:pt x="1658" y="3674"/>
                  </a:lnTo>
                  <a:lnTo>
                    <a:pt x="1653" y="3678"/>
                  </a:lnTo>
                  <a:lnTo>
                    <a:pt x="1648" y="3683"/>
                  </a:lnTo>
                  <a:lnTo>
                    <a:pt x="1646" y="3683"/>
                  </a:lnTo>
                  <a:lnTo>
                    <a:pt x="1642" y="3683"/>
                  </a:lnTo>
                  <a:lnTo>
                    <a:pt x="1637" y="3685"/>
                  </a:lnTo>
                  <a:lnTo>
                    <a:pt x="1633" y="3690"/>
                  </a:lnTo>
                  <a:lnTo>
                    <a:pt x="1626" y="3690"/>
                  </a:lnTo>
                  <a:lnTo>
                    <a:pt x="1619" y="3696"/>
                  </a:lnTo>
                  <a:lnTo>
                    <a:pt x="1610" y="3696"/>
                  </a:lnTo>
                  <a:lnTo>
                    <a:pt x="1596" y="3683"/>
                  </a:lnTo>
                  <a:lnTo>
                    <a:pt x="1587" y="3683"/>
                  </a:lnTo>
                  <a:lnTo>
                    <a:pt x="1574" y="3667"/>
                  </a:lnTo>
                  <a:lnTo>
                    <a:pt x="1574" y="3665"/>
                  </a:lnTo>
                  <a:lnTo>
                    <a:pt x="1574" y="3660"/>
                  </a:lnTo>
                  <a:lnTo>
                    <a:pt x="1567" y="3660"/>
                  </a:lnTo>
                  <a:lnTo>
                    <a:pt x="1551" y="3674"/>
                  </a:lnTo>
                  <a:lnTo>
                    <a:pt x="1521" y="3674"/>
                  </a:lnTo>
                  <a:lnTo>
                    <a:pt x="1499" y="3696"/>
                  </a:lnTo>
                  <a:lnTo>
                    <a:pt x="1499" y="3719"/>
                  </a:lnTo>
                  <a:lnTo>
                    <a:pt x="1483" y="3735"/>
                  </a:lnTo>
                  <a:lnTo>
                    <a:pt x="1478" y="3735"/>
                  </a:lnTo>
                  <a:lnTo>
                    <a:pt x="1474" y="3735"/>
                  </a:lnTo>
                  <a:lnTo>
                    <a:pt x="1471" y="3740"/>
                  </a:lnTo>
                  <a:lnTo>
                    <a:pt x="1467" y="3742"/>
                  </a:lnTo>
                  <a:lnTo>
                    <a:pt x="1460" y="3742"/>
                  </a:lnTo>
                  <a:lnTo>
                    <a:pt x="1455" y="3746"/>
                  </a:lnTo>
                  <a:lnTo>
                    <a:pt x="1451" y="3751"/>
                  </a:lnTo>
                  <a:lnTo>
                    <a:pt x="1444" y="3751"/>
                  </a:lnTo>
                  <a:lnTo>
                    <a:pt x="1437" y="3758"/>
                  </a:lnTo>
                  <a:lnTo>
                    <a:pt x="1415" y="3758"/>
                  </a:lnTo>
                  <a:lnTo>
                    <a:pt x="1392" y="3780"/>
                  </a:lnTo>
                  <a:lnTo>
                    <a:pt x="1369" y="3780"/>
                  </a:lnTo>
                  <a:lnTo>
                    <a:pt x="1362" y="3774"/>
                  </a:lnTo>
                  <a:lnTo>
                    <a:pt x="1353" y="3774"/>
                  </a:lnTo>
                  <a:lnTo>
                    <a:pt x="1353" y="3796"/>
                  </a:lnTo>
                  <a:lnTo>
                    <a:pt x="1346" y="3796"/>
                  </a:lnTo>
                  <a:lnTo>
                    <a:pt x="1340" y="3790"/>
                  </a:lnTo>
                  <a:lnTo>
                    <a:pt x="1331" y="3790"/>
                  </a:lnTo>
                  <a:lnTo>
                    <a:pt x="1328" y="3792"/>
                  </a:lnTo>
                  <a:lnTo>
                    <a:pt x="1324" y="3796"/>
                  </a:lnTo>
                  <a:lnTo>
                    <a:pt x="1308" y="3796"/>
                  </a:lnTo>
                  <a:lnTo>
                    <a:pt x="1285" y="3774"/>
                  </a:lnTo>
                  <a:lnTo>
                    <a:pt x="1285" y="3769"/>
                  </a:lnTo>
                  <a:lnTo>
                    <a:pt x="1285" y="3765"/>
                  </a:lnTo>
                  <a:lnTo>
                    <a:pt x="1278" y="3758"/>
                  </a:lnTo>
                  <a:lnTo>
                    <a:pt x="1278" y="3751"/>
                  </a:lnTo>
                  <a:lnTo>
                    <a:pt x="1269" y="3742"/>
                  </a:lnTo>
                  <a:lnTo>
                    <a:pt x="1269" y="3735"/>
                  </a:lnTo>
                  <a:lnTo>
                    <a:pt x="1262" y="3728"/>
                  </a:lnTo>
                  <a:lnTo>
                    <a:pt x="1256" y="3735"/>
                  </a:lnTo>
                  <a:lnTo>
                    <a:pt x="1256" y="3742"/>
                  </a:lnTo>
                  <a:lnTo>
                    <a:pt x="1256" y="3751"/>
                  </a:lnTo>
                  <a:lnTo>
                    <a:pt x="1247" y="3751"/>
                  </a:lnTo>
                  <a:lnTo>
                    <a:pt x="1240" y="3742"/>
                  </a:lnTo>
                  <a:lnTo>
                    <a:pt x="1233" y="3742"/>
                  </a:lnTo>
                  <a:lnTo>
                    <a:pt x="1226" y="3735"/>
                  </a:lnTo>
                  <a:lnTo>
                    <a:pt x="1201" y="3735"/>
                  </a:lnTo>
                  <a:lnTo>
                    <a:pt x="1181" y="3735"/>
                  </a:lnTo>
                  <a:lnTo>
                    <a:pt x="1176" y="3740"/>
                  </a:lnTo>
                  <a:lnTo>
                    <a:pt x="1172" y="3742"/>
                  </a:lnTo>
                  <a:lnTo>
                    <a:pt x="1153" y="3742"/>
                  </a:lnTo>
                  <a:lnTo>
                    <a:pt x="1133" y="3742"/>
                  </a:lnTo>
                  <a:lnTo>
                    <a:pt x="1133" y="3735"/>
                  </a:lnTo>
                  <a:lnTo>
                    <a:pt x="1126" y="3728"/>
                  </a:lnTo>
                  <a:lnTo>
                    <a:pt x="1126" y="3712"/>
                  </a:lnTo>
                  <a:lnTo>
                    <a:pt x="1133" y="3706"/>
                  </a:lnTo>
                  <a:lnTo>
                    <a:pt x="1133" y="3701"/>
                  </a:lnTo>
                  <a:lnTo>
                    <a:pt x="1133" y="3696"/>
                  </a:lnTo>
                  <a:lnTo>
                    <a:pt x="1142" y="3690"/>
                  </a:lnTo>
                  <a:lnTo>
                    <a:pt x="1142" y="3674"/>
                  </a:lnTo>
                  <a:lnTo>
                    <a:pt x="1138" y="3671"/>
                  </a:lnTo>
                  <a:lnTo>
                    <a:pt x="1133" y="3667"/>
                  </a:lnTo>
                  <a:lnTo>
                    <a:pt x="1133" y="3665"/>
                  </a:lnTo>
                  <a:lnTo>
                    <a:pt x="1133" y="3660"/>
                  </a:lnTo>
                  <a:lnTo>
                    <a:pt x="1126" y="3651"/>
                  </a:lnTo>
                  <a:lnTo>
                    <a:pt x="1133" y="3644"/>
                  </a:lnTo>
                  <a:lnTo>
                    <a:pt x="1133" y="3615"/>
                  </a:lnTo>
                  <a:lnTo>
                    <a:pt x="1126" y="3615"/>
                  </a:lnTo>
                  <a:lnTo>
                    <a:pt x="1119" y="3608"/>
                  </a:lnTo>
                  <a:lnTo>
                    <a:pt x="1108" y="3608"/>
                  </a:lnTo>
                  <a:lnTo>
                    <a:pt x="1097" y="3608"/>
                  </a:lnTo>
                  <a:lnTo>
                    <a:pt x="1097" y="3622"/>
                  </a:lnTo>
                  <a:lnTo>
                    <a:pt x="1081" y="3637"/>
                  </a:lnTo>
                  <a:lnTo>
                    <a:pt x="1058" y="3637"/>
                  </a:lnTo>
                  <a:lnTo>
                    <a:pt x="1051" y="3631"/>
                  </a:lnTo>
                  <a:lnTo>
                    <a:pt x="1035" y="3631"/>
                  </a:lnTo>
                  <a:lnTo>
                    <a:pt x="1033" y="3626"/>
                  </a:lnTo>
                  <a:lnTo>
                    <a:pt x="1029" y="3622"/>
                  </a:lnTo>
                  <a:lnTo>
                    <a:pt x="1024" y="3622"/>
                  </a:lnTo>
                  <a:lnTo>
                    <a:pt x="1022" y="3622"/>
                  </a:lnTo>
                  <a:lnTo>
                    <a:pt x="1013" y="3615"/>
                  </a:lnTo>
                  <a:lnTo>
                    <a:pt x="1013" y="3592"/>
                  </a:lnTo>
                  <a:lnTo>
                    <a:pt x="990" y="3592"/>
                  </a:lnTo>
                  <a:lnTo>
                    <a:pt x="988" y="3587"/>
                  </a:lnTo>
                  <a:lnTo>
                    <a:pt x="983" y="3583"/>
                  </a:lnTo>
                  <a:lnTo>
                    <a:pt x="974" y="3583"/>
                  </a:lnTo>
                  <a:lnTo>
                    <a:pt x="972" y="3581"/>
                  </a:lnTo>
                  <a:lnTo>
                    <a:pt x="967" y="3576"/>
                  </a:lnTo>
                  <a:lnTo>
                    <a:pt x="931" y="3576"/>
                  </a:lnTo>
                  <a:lnTo>
                    <a:pt x="931" y="3587"/>
                  </a:lnTo>
                  <a:lnTo>
                    <a:pt x="931" y="3599"/>
                  </a:lnTo>
                  <a:lnTo>
                    <a:pt x="938" y="3608"/>
                  </a:lnTo>
                  <a:lnTo>
                    <a:pt x="938" y="3644"/>
                  </a:lnTo>
                  <a:lnTo>
                    <a:pt x="931" y="3651"/>
                  </a:lnTo>
                  <a:lnTo>
                    <a:pt x="931" y="3660"/>
                  </a:lnTo>
                  <a:lnTo>
                    <a:pt x="926" y="3662"/>
                  </a:lnTo>
                  <a:lnTo>
                    <a:pt x="922" y="3667"/>
                  </a:lnTo>
                  <a:lnTo>
                    <a:pt x="922" y="3674"/>
                  </a:lnTo>
                  <a:lnTo>
                    <a:pt x="915" y="3674"/>
                  </a:lnTo>
                  <a:lnTo>
                    <a:pt x="908" y="3683"/>
                  </a:lnTo>
                  <a:lnTo>
                    <a:pt x="892" y="3683"/>
                  </a:lnTo>
                  <a:lnTo>
                    <a:pt x="886" y="3674"/>
                  </a:lnTo>
                  <a:lnTo>
                    <a:pt x="854" y="3674"/>
                  </a:lnTo>
                  <a:lnTo>
                    <a:pt x="854" y="3660"/>
                  </a:lnTo>
                  <a:lnTo>
                    <a:pt x="847" y="3651"/>
                  </a:lnTo>
                  <a:lnTo>
                    <a:pt x="831" y="3651"/>
                  </a:lnTo>
                  <a:lnTo>
                    <a:pt x="824" y="3644"/>
                  </a:lnTo>
                  <a:lnTo>
                    <a:pt x="815" y="3651"/>
                  </a:lnTo>
                  <a:lnTo>
                    <a:pt x="815" y="3667"/>
                  </a:lnTo>
                  <a:lnTo>
                    <a:pt x="801" y="3683"/>
                  </a:lnTo>
                  <a:lnTo>
                    <a:pt x="801" y="3706"/>
                  </a:lnTo>
                  <a:lnTo>
                    <a:pt x="808" y="3712"/>
                  </a:lnTo>
                  <a:lnTo>
                    <a:pt x="808" y="3719"/>
                  </a:lnTo>
                  <a:lnTo>
                    <a:pt x="801" y="3728"/>
                  </a:lnTo>
                  <a:lnTo>
                    <a:pt x="795" y="3728"/>
                  </a:lnTo>
                  <a:lnTo>
                    <a:pt x="788" y="3735"/>
                  </a:lnTo>
                  <a:lnTo>
                    <a:pt x="740" y="3735"/>
                  </a:lnTo>
                  <a:lnTo>
                    <a:pt x="733" y="3728"/>
                  </a:lnTo>
                  <a:lnTo>
                    <a:pt x="733" y="3712"/>
                  </a:lnTo>
                  <a:lnTo>
                    <a:pt x="727" y="3706"/>
                  </a:lnTo>
                  <a:lnTo>
                    <a:pt x="727" y="3701"/>
                  </a:lnTo>
                  <a:lnTo>
                    <a:pt x="727" y="3696"/>
                  </a:lnTo>
                  <a:lnTo>
                    <a:pt x="717" y="3690"/>
                  </a:lnTo>
                  <a:lnTo>
                    <a:pt x="717" y="3674"/>
                  </a:lnTo>
                  <a:lnTo>
                    <a:pt x="711" y="3667"/>
                  </a:lnTo>
                  <a:lnTo>
                    <a:pt x="711" y="3626"/>
                  </a:lnTo>
                  <a:lnTo>
                    <a:pt x="711" y="3583"/>
                  </a:lnTo>
                  <a:lnTo>
                    <a:pt x="704" y="3576"/>
                  </a:lnTo>
                  <a:lnTo>
                    <a:pt x="704" y="3558"/>
                  </a:lnTo>
                  <a:lnTo>
                    <a:pt x="704" y="3540"/>
                  </a:lnTo>
                  <a:lnTo>
                    <a:pt x="695" y="3531"/>
                  </a:lnTo>
                  <a:lnTo>
                    <a:pt x="695" y="3508"/>
                  </a:lnTo>
                  <a:lnTo>
                    <a:pt x="693" y="3506"/>
                  </a:lnTo>
                  <a:lnTo>
                    <a:pt x="688" y="3501"/>
                  </a:lnTo>
                  <a:lnTo>
                    <a:pt x="688" y="3494"/>
                  </a:lnTo>
                  <a:lnTo>
                    <a:pt x="681" y="3485"/>
                  </a:lnTo>
                  <a:lnTo>
                    <a:pt x="681" y="3469"/>
                  </a:lnTo>
                  <a:lnTo>
                    <a:pt x="672" y="3465"/>
                  </a:lnTo>
                  <a:lnTo>
                    <a:pt x="672" y="3449"/>
                  </a:lnTo>
                  <a:lnTo>
                    <a:pt x="695" y="3426"/>
                  </a:lnTo>
                  <a:lnTo>
                    <a:pt x="695" y="3410"/>
                  </a:lnTo>
                  <a:lnTo>
                    <a:pt x="681" y="3410"/>
                  </a:lnTo>
                  <a:lnTo>
                    <a:pt x="672" y="3404"/>
                  </a:lnTo>
                  <a:lnTo>
                    <a:pt x="672" y="3388"/>
                  </a:lnTo>
                  <a:lnTo>
                    <a:pt x="665" y="3388"/>
                  </a:lnTo>
                  <a:lnTo>
                    <a:pt x="656" y="3381"/>
                  </a:lnTo>
                  <a:lnTo>
                    <a:pt x="643" y="3397"/>
                  </a:lnTo>
                  <a:lnTo>
                    <a:pt x="613" y="3397"/>
                  </a:lnTo>
                  <a:lnTo>
                    <a:pt x="597" y="3381"/>
                  </a:lnTo>
                  <a:lnTo>
                    <a:pt x="597" y="3374"/>
                  </a:lnTo>
                  <a:lnTo>
                    <a:pt x="574" y="3374"/>
                  </a:lnTo>
                  <a:lnTo>
                    <a:pt x="574" y="3381"/>
                  </a:lnTo>
                  <a:lnTo>
                    <a:pt x="568" y="3388"/>
                  </a:lnTo>
                  <a:lnTo>
                    <a:pt x="568" y="3404"/>
                  </a:lnTo>
                  <a:lnTo>
                    <a:pt x="559" y="3410"/>
                  </a:lnTo>
                  <a:lnTo>
                    <a:pt x="559" y="3417"/>
                  </a:lnTo>
                  <a:lnTo>
                    <a:pt x="536" y="3440"/>
                  </a:lnTo>
                  <a:lnTo>
                    <a:pt x="536" y="3456"/>
                  </a:lnTo>
                  <a:lnTo>
                    <a:pt x="534" y="3460"/>
                  </a:lnTo>
                  <a:lnTo>
                    <a:pt x="529" y="3465"/>
                  </a:lnTo>
                  <a:lnTo>
                    <a:pt x="529" y="3478"/>
                  </a:lnTo>
                  <a:lnTo>
                    <a:pt x="524" y="3483"/>
                  </a:lnTo>
                  <a:lnTo>
                    <a:pt x="520" y="3485"/>
                  </a:lnTo>
                  <a:lnTo>
                    <a:pt x="520" y="3497"/>
                  </a:lnTo>
                  <a:lnTo>
                    <a:pt x="520" y="3508"/>
                  </a:lnTo>
                  <a:lnTo>
                    <a:pt x="500" y="3531"/>
                  </a:lnTo>
                  <a:lnTo>
                    <a:pt x="500" y="3540"/>
                  </a:lnTo>
                  <a:lnTo>
                    <a:pt x="490" y="3547"/>
                  </a:lnTo>
                  <a:lnTo>
                    <a:pt x="490" y="3553"/>
                  </a:lnTo>
                  <a:lnTo>
                    <a:pt x="468" y="3576"/>
                  </a:lnTo>
                  <a:lnTo>
                    <a:pt x="468" y="3583"/>
                  </a:lnTo>
                  <a:lnTo>
                    <a:pt x="445" y="3583"/>
                  </a:lnTo>
                  <a:lnTo>
                    <a:pt x="445" y="3592"/>
                  </a:lnTo>
                  <a:lnTo>
                    <a:pt x="431" y="3608"/>
                  </a:lnTo>
                  <a:lnTo>
                    <a:pt x="386" y="3608"/>
                  </a:lnTo>
                  <a:lnTo>
                    <a:pt x="377" y="3615"/>
                  </a:lnTo>
                  <a:lnTo>
                    <a:pt x="354" y="3615"/>
                  </a:lnTo>
                  <a:lnTo>
                    <a:pt x="347" y="3608"/>
                  </a:lnTo>
                  <a:lnTo>
                    <a:pt x="325" y="3608"/>
                  </a:lnTo>
                  <a:lnTo>
                    <a:pt x="309" y="3592"/>
                  </a:lnTo>
                  <a:lnTo>
                    <a:pt x="302" y="3592"/>
                  </a:lnTo>
                  <a:lnTo>
                    <a:pt x="295" y="3583"/>
                  </a:lnTo>
                  <a:lnTo>
                    <a:pt x="286" y="3583"/>
                  </a:lnTo>
                  <a:lnTo>
                    <a:pt x="279" y="3576"/>
                  </a:lnTo>
                  <a:lnTo>
                    <a:pt x="272" y="3576"/>
                  </a:lnTo>
                  <a:lnTo>
                    <a:pt x="263" y="3569"/>
                  </a:lnTo>
                  <a:lnTo>
                    <a:pt x="250" y="3569"/>
                  </a:lnTo>
                  <a:lnTo>
                    <a:pt x="250" y="3562"/>
                  </a:lnTo>
                  <a:lnTo>
                    <a:pt x="257" y="3553"/>
                  </a:lnTo>
                  <a:lnTo>
                    <a:pt x="257" y="3517"/>
                  </a:lnTo>
                  <a:lnTo>
                    <a:pt x="250" y="3508"/>
                  </a:lnTo>
                  <a:lnTo>
                    <a:pt x="250" y="3494"/>
                  </a:lnTo>
                  <a:lnTo>
                    <a:pt x="234" y="3478"/>
                  </a:lnTo>
                  <a:lnTo>
                    <a:pt x="227" y="3478"/>
                  </a:lnTo>
                  <a:lnTo>
                    <a:pt x="218" y="3472"/>
                  </a:lnTo>
                  <a:lnTo>
                    <a:pt x="211" y="3465"/>
                  </a:lnTo>
                  <a:lnTo>
                    <a:pt x="175" y="3465"/>
                  </a:lnTo>
                  <a:lnTo>
                    <a:pt x="150" y="3440"/>
                  </a:lnTo>
                  <a:lnTo>
                    <a:pt x="143" y="3440"/>
                  </a:lnTo>
                  <a:lnTo>
                    <a:pt x="120" y="3417"/>
                  </a:lnTo>
                  <a:lnTo>
                    <a:pt x="120" y="3415"/>
                  </a:lnTo>
                  <a:lnTo>
                    <a:pt x="120" y="3410"/>
                  </a:lnTo>
                  <a:lnTo>
                    <a:pt x="136" y="3410"/>
                  </a:lnTo>
                  <a:lnTo>
                    <a:pt x="143" y="3417"/>
                  </a:lnTo>
                  <a:lnTo>
                    <a:pt x="159" y="3417"/>
                  </a:lnTo>
                  <a:lnTo>
                    <a:pt x="166" y="3426"/>
                  </a:lnTo>
                  <a:lnTo>
                    <a:pt x="170" y="3426"/>
                  </a:lnTo>
                  <a:lnTo>
                    <a:pt x="175" y="3426"/>
                  </a:lnTo>
                  <a:lnTo>
                    <a:pt x="175" y="3410"/>
                  </a:lnTo>
                  <a:lnTo>
                    <a:pt x="188" y="3397"/>
                  </a:lnTo>
                  <a:lnTo>
                    <a:pt x="218" y="3397"/>
                  </a:lnTo>
                  <a:lnTo>
                    <a:pt x="234" y="3381"/>
                  </a:lnTo>
                  <a:lnTo>
                    <a:pt x="250" y="3397"/>
                  </a:lnTo>
                  <a:lnTo>
                    <a:pt x="272" y="3397"/>
                  </a:lnTo>
                  <a:lnTo>
                    <a:pt x="272" y="3410"/>
                  </a:lnTo>
                  <a:lnTo>
                    <a:pt x="302" y="3410"/>
                  </a:lnTo>
                  <a:lnTo>
                    <a:pt x="302" y="3388"/>
                  </a:lnTo>
                  <a:lnTo>
                    <a:pt x="286" y="3388"/>
                  </a:lnTo>
                  <a:lnTo>
                    <a:pt x="286" y="3381"/>
                  </a:lnTo>
                  <a:lnTo>
                    <a:pt x="291" y="3376"/>
                  </a:lnTo>
                  <a:lnTo>
                    <a:pt x="295" y="3374"/>
                  </a:lnTo>
                  <a:lnTo>
                    <a:pt x="295" y="3365"/>
                  </a:lnTo>
                  <a:lnTo>
                    <a:pt x="297" y="3363"/>
                  </a:lnTo>
                  <a:lnTo>
                    <a:pt x="302" y="3358"/>
                  </a:lnTo>
                  <a:lnTo>
                    <a:pt x="322" y="3358"/>
                  </a:lnTo>
                  <a:lnTo>
                    <a:pt x="341" y="3358"/>
                  </a:lnTo>
                  <a:lnTo>
                    <a:pt x="341" y="3347"/>
                  </a:lnTo>
                  <a:lnTo>
                    <a:pt x="341" y="3335"/>
                  </a:lnTo>
                  <a:lnTo>
                    <a:pt x="331" y="3329"/>
                  </a:lnTo>
                  <a:lnTo>
                    <a:pt x="331" y="3290"/>
                  </a:lnTo>
                  <a:lnTo>
                    <a:pt x="327" y="3285"/>
                  </a:lnTo>
                  <a:lnTo>
                    <a:pt x="325" y="3283"/>
                  </a:lnTo>
                  <a:lnTo>
                    <a:pt x="325" y="3258"/>
                  </a:lnTo>
                  <a:lnTo>
                    <a:pt x="318" y="3251"/>
                  </a:lnTo>
                  <a:lnTo>
                    <a:pt x="318" y="3215"/>
                  </a:lnTo>
                  <a:lnTo>
                    <a:pt x="309" y="3206"/>
                  </a:lnTo>
                  <a:lnTo>
                    <a:pt x="309" y="3192"/>
                  </a:lnTo>
                  <a:lnTo>
                    <a:pt x="325" y="3192"/>
                  </a:lnTo>
                  <a:lnTo>
                    <a:pt x="341" y="3192"/>
                  </a:lnTo>
                  <a:lnTo>
                    <a:pt x="347" y="3186"/>
                  </a:lnTo>
                  <a:lnTo>
                    <a:pt x="409" y="3186"/>
                  </a:lnTo>
                  <a:lnTo>
                    <a:pt x="411" y="3181"/>
                  </a:lnTo>
                  <a:lnTo>
                    <a:pt x="415" y="3176"/>
                  </a:lnTo>
                  <a:lnTo>
                    <a:pt x="431" y="3176"/>
                  </a:lnTo>
                  <a:lnTo>
                    <a:pt x="445" y="3176"/>
                  </a:lnTo>
                  <a:lnTo>
                    <a:pt x="445" y="3154"/>
                  </a:lnTo>
                  <a:lnTo>
                    <a:pt x="443" y="3149"/>
                  </a:lnTo>
                  <a:lnTo>
                    <a:pt x="438" y="3147"/>
                  </a:lnTo>
                  <a:lnTo>
                    <a:pt x="438" y="3124"/>
                  </a:lnTo>
                  <a:lnTo>
                    <a:pt x="431" y="3115"/>
                  </a:lnTo>
                  <a:lnTo>
                    <a:pt x="431" y="3086"/>
                  </a:lnTo>
                  <a:lnTo>
                    <a:pt x="422" y="3079"/>
                  </a:lnTo>
                  <a:lnTo>
                    <a:pt x="422" y="3063"/>
                  </a:lnTo>
                  <a:lnTo>
                    <a:pt x="415" y="3056"/>
                  </a:lnTo>
                  <a:lnTo>
                    <a:pt x="415" y="3018"/>
                  </a:lnTo>
                  <a:lnTo>
                    <a:pt x="411" y="3015"/>
                  </a:lnTo>
                  <a:lnTo>
                    <a:pt x="409" y="3011"/>
                  </a:lnTo>
                  <a:lnTo>
                    <a:pt x="409" y="2988"/>
                  </a:lnTo>
                  <a:lnTo>
                    <a:pt x="400" y="2981"/>
                  </a:lnTo>
                  <a:lnTo>
                    <a:pt x="400" y="2949"/>
                  </a:lnTo>
                  <a:lnTo>
                    <a:pt x="395" y="2947"/>
                  </a:lnTo>
                  <a:lnTo>
                    <a:pt x="393" y="2943"/>
                  </a:lnTo>
                  <a:lnTo>
                    <a:pt x="393" y="2920"/>
                  </a:lnTo>
                  <a:lnTo>
                    <a:pt x="386" y="2913"/>
                  </a:lnTo>
                  <a:lnTo>
                    <a:pt x="386" y="2881"/>
                  </a:lnTo>
                  <a:lnTo>
                    <a:pt x="377" y="2874"/>
                  </a:lnTo>
                  <a:lnTo>
                    <a:pt x="377" y="2863"/>
                  </a:lnTo>
                  <a:lnTo>
                    <a:pt x="377" y="2852"/>
                  </a:lnTo>
                  <a:lnTo>
                    <a:pt x="341" y="2852"/>
                  </a:lnTo>
                  <a:lnTo>
                    <a:pt x="336" y="2856"/>
                  </a:lnTo>
                  <a:lnTo>
                    <a:pt x="331" y="2859"/>
                  </a:lnTo>
                  <a:lnTo>
                    <a:pt x="263" y="2859"/>
                  </a:lnTo>
                  <a:lnTo>
                    <a:pt x="257" y="2868"/>
                  </a:lnTo>
                  <a:lnTo>
                    <a:pt x="188" y="2868"/>
                  </a:lnTo>
                  <a:lnTo>
                    <a:pt x="179" y="2874"/>
                  </a:lnTo>
                  <a:lnTo>
                    <a:pt x="113" y="2874"/>
                  </a:lnTo>
                  <a:lnTo>
                    <a:pt x="104" y="2881"/>
                  </a:lnTo>
                  <a:lnTo>
                    <a:pt x="75" y="2881"/>
                  </a:lnTo>
                  <a:lnTo>
                    <a:pt x="45" y="2881"/>
                  </a:lnTo>
                  <a:lnTo>
                    <a:pt x="36" y="2890"/>
                  </a:lnTo>
                  <a:lnTo>
                    <a:pt x="0" y="2890"/>
                  </a:lnTo>
                  <a:lnTo>
                    <a:pt x="0" y="2881"/>
                  </a:lnTo>
                  <a:lnTo>
                    <a:pt x="14" y="2868"/>
                  </a:lnTo>
                  <a:lnTo>
                    <a:pt x="14" y="2859"/>
                  </a:lnTo>
                  <a:lnTo>
                    <a:pt x="18" y="2856"/>
                  </a:lnTo>
                  <a:lnTo>
                    <a:pt x="20" y="2852"/>
                  </a:lnTo>
                  <a:lnTo>
                    <a:pt x="20" y="2845"/>
                  </a:lnTo>
                  <a:lnTo>
                    <a:pt x="36" y="2829"/>
                  </a:lnTo>
                  <a:lnTo>
                    <a:pt x="36" y="2822"/>
                  </a:lnTo>
                  <a:lnTo>
                    <a:pt x="52" y="2806"/>
                  </a:lnTo>
                  <a:lnTo>
                    <a:pt x="59" y="2806"/>
                  </a:lnTo>
                  <a:lnTo>
                    <a:pt x="64" y="2804"/>
                  </a:lnTo>
                  <a:lnTo>
                    <a:pt x="68" y="2800"/>
                  </a:lnTo>
                  <a:lnTo>
                    <a:pt x="75" y="2800"/>
                  </a:lnTo>
                  <a:lnTo>
                    <a:pt x="82" y="2793"/>
                  </a:lnTo>
                  <a:lnTo>
                    <a:pt x="82" y="2784"/>
                  </a:lnTo>
                  <a:lnTo>
                    <a:pt x="104" y="2761"/>
                  </a:lnTo>
                  <a:lnTo>
                    <a:pt x="104" y="2759"/>
                  </a:lnTo>
                  <a:lnTo>
                    <a:pt x="104" y="2754"/>
                  </a:lnTo>
                  <a:lnTo>
                    <a:pt x="120" y="2738"/>
                  </a:lnTo>
                  <a:lnTo>
                    <a:pt x="120" y="2731"/>
                  </a:lnTo>
                  <a:lnTo>
                    <a:pt x="127" y="2725"/>
                  </a:lnTo>
                  <a:lnTo>
                    <a:pt x="127" y="2709"/>
                  </a:lnTo>
                  <a:lnTo>
                    <a:pt x="150" y="2709"/>
                  </a:lnTo>
                  <a:lnTo>
                    <a:pt x="166" y="2693"/>
                  </a:lnTo>
                  <a:lnTo>
                    <a:pt x="188" y="2693"/>
                  </a:lnTo>
                  <a:lnTo>
                    <a:pt x="193" y="2691"/>
                  </a:lnTo>
                  <a:lnTo>
                    <a:pt x="195" y="2686"/>
                  </a:lnTo>
                  <a:lnTo>
                    <a:pt x="211" y="2686"/>
                  </a:lnTo>
                  <a:lnTo>
                    <a:pt x="218" y="2679"/>
                  </a:lnTo>
                  <a:lnTo>
                    <a:pt x="227" y="2679"/>
                  </a:lnTo>
                  <a:lnTo>
                    <a:pt x="234" y="2672"/>
                  </a:lnTo>
                  <a:lnTo>
                    <a:pt x="241" y="2672"/>
                  </a:lnTo>
                  <a:lnTo>
                    <a:pt x="257" y="2657"/>
                  </a:lnTo>
                  <a:lnTo>
                    <a:pt x="263" y="2657"/>
                  </a:lnTo>
                  <a:lnTo>
                    <a:pt x="272" y="2647"/>
                  </a:lnTo>
                  <a:lnTo>
                    <a:pt x="279" y="2647"/>
                  </a:lnTo>
                  <a:lnTo>
                    <a:pt x="284" y="2645"/>
                  </a:lnTo>
                  <a:lnTo>
                    <a:pt x="286" y="2641"/>
                  </a:lnTo>
                  <a:lnTo>
                    <a:pt x="291" y="2641"/>
                  </a:lnTo>
                  <a:lnTo>
                    <a:pt x="295" y="2641"/>
                  </a:lnTo>
                  <a:lnTo>
                    <a:pt x="318" y="2618"/>
                  </a:lnTo>
                  <a:lnTo>
                    <a:pt x="331" y="2618"/>
                  </a:lnTo>
                  <a:lnTo>
                    <a:pt x="341" y="2611"/>
                  </a:lnTo>
                  <a:lnTo>
                    <a:pt x="354" y="2611"/>
                  </a:lnTo>
                  <a:lnTo>
                    <a:pt x="361" y="2604"/>
                  </a:lnTo>
                  <a:lnTo>
                    <a:pt x="377" y="2604"/>
                  </a:lnTo>
                  <a:lnTo>
                    <a:pt x="393" y="2588"/>
                  </a:lnTo>
                  <a:lnTo>
                    <a:pt x="395" y="2588"/>
                  </a:lnTo>
                  <a:lnTo>
                    <a:pt x="400" y="2588"/>
                  </a:lnTo>
                  <a:lnTo>
                    <a:pt x="400" y="2573"/>
                  </a:lnTo>
                  <a:lnTo>
                    <a:pt x="409" y="2566"/>
                  </a:lnTo>
                  <a:lnTo>
                    <a:pt x="409" y="2557"/>
                  </a:lnTo>
                  <a:lnTo>
                    <a:pt x="427" y="2557"/>
                  </a:lnTo>
                  <a:lnTo>
                    <a:pt x="445" y="2557"/>
                  </a:lnTo>
                  <a:lnTo>
                    <a:pt x="450" y="2561"/>
                  </a:lnTo>
                  <a:lnTo>
                    <a:pt x="454" y="2566"/>
                  </a:lnTo>
                  <a:lnTo>
                    <a:pt x="479" y="2538"/>
                  </a:lnTo>
                  <a:lnTo>
                    <a:pt x="506" y="2513"/>
                  </a:lnTo>
                  <a:lnTo>
                    <a:pt x="506" y="2498"/>
                  </a:lnTo>
                  <a:lnTo>
                    <a:pt x="520" y="2482"/>
                  </a:lnTo>
                  <a:lnTo>
                    <a:pt x="545" y="2482"/>
                  </a:lnTo>
                  <a:lnTo>
                    <a:pt x="552" y="2475"/>
                  </a:lnTo>
                  <a:lnTo>
                    <a:pt x="563" y="2475"/>
                  </a:lnTo>
                  <a:lnTo>
                    <a:pt x="574" y="2475"/>
                  </a:lnTo>
                  <a:lnTo>
                    <a:pt x="579" y="2470"/>
                  </a:lnTo>
                  <a:lnTo>
                    <a:pt x="581" y="2466"/>
                  </a:lnTo>
                  <a:lnTo>
                    <a:pt x="597" y="2466"/>
                  </a:lnTo>
                  <a:lnTo>
                    <a:pt x="604" y="2459"/>
                  </a:lnTo>
                  <a:lnTo>
                    <a:pt x="627" y="2459"/>
                  </a:lnTo>
                  <a:lnTo>
                    <a:pt x="627" y="2452"/>
                  </a:lnTo>
                  <a:lnTo>
                    <a:pt x="643" y="2436"/>
                  </a:lnTo>
                  <a:lnTo>
                    <a:pt x="649" y="2436"/>
                  </a:lnTo>
                  <a:lnTo>
                    <a:pt x="654" y="2434"/>
                  </a:lnTo>
                  <a:lnTo>
                    <a:pt x="656" y="2429"/>
                  </a:lnTo>
                  <a:lnTo>
                    <a:pt x="733" y="2429"/>
                  </a:lnTo>
                  <a:lnTo>
                    <a:pt x="740" y="2436"/>
                  </a:lnTo>
                  <a:lnTo>
                    <a:pt x="763" y="2436"/>
                  </a:lnTo>
                  <a:lnTo>
                    <a:pt x="772" y="2445"/>
                  </a:lnTo>
                  <a:lnTo>
                    <a:pt x="801" y="2445"/>
                  </a:lnTo>
                  <a:lnTo>
                    <a:pt x="808" y="2436"/>
                  </a:lnTo>
                  <a:lnTo>
                    <a:pt x="808" y="2429"/>
                  </a:lnTo>
                  <a:lnTo>
                    <a:pt x="831" y="2407"/>
                  </a:lnTo>
                  <a:lnTo>
                    <a:pt x="831" y="2377"/>
                  </a:lnTo>
                  <a:lnTo>
                    <a:pt x="824" y="2368"/>
                  </a:lnTo>
                  <a:lnTo>
                    <a:pt x="824" y="2300"/>
                  </a:lnTo>
                  <a:lnTo>
                    <a:pt x="829" y="2298"/>
                  </a:lnTo>
                  <a:lnTo>
                    <a:pt x="831" y="2293"/>
                  </a:lnTo>
                  <a:lnTo>
                    <a:pt x="831" y="2286"/>
                  </a:lnTo>
                  <a:lnTo>
                    <a:pt x="847" y="2271"/>
                  </a:lnTo>
                  <a:lnTo>
                    <a:pt x="847" y="2257"/>
                  </a:lnTo>
                  <a:lnTo>
                    <a:pt x="849" y="2252"/>
                  </a:lnTo>
                  <a:lnTo>
                    <a:pt x="854" y="2248"/>
                  </a:lnTo>
                  <a:lnTo>
                    <a:pt x="854" y="2234"/>
                  </a:lnTo>
                  <a:lnTo>
                    <a:pt x="863" y="2225"/>
                  </a:lnTo>
                  <a:lnTo>
                    <a:pt x="863" y="2218"/>
                  </a:lnTo>
                  <a:lnTo>
                    <a:pt x="870" y="2211"/>
                  </a:lnTo>
                  <a:lnTo>
                    <a:pt x="870" y="2202"/>
                  </a:lnTo>
                  <a:lnTo>
                    <a:pt x="892" y="2180"/>
                  </a:lnTo>
                  <a:lnTo>
                    <a:pt x="892" y="2173"/>
                  </a:lnTo>
                  <a:lnTo>
                    <a:pt x="899" y="2166"/>
                  </a:lnTo>
                  <a:lnTo>
                    <a:pt x="908" y="2166"/>
                  </a:lnTo>
                  <a:lnTo>
                    <a:pt x="915" y="2173"/>
                  </a:lnTo>
                  <a:lnTo>
                    <a:pt x="938" y="2173"/>
                  </a:lnTo>
                  <a:lnTo>
                    <a:pt x="945" y="2180"/>
                  </a:lnTo>
                  <a:lnTo>
                    <a:pt x="1006" y="2180"/>
                  </a:lnTo>
                  <a:lnTo>
                    <a:pt x="1013" y="2173"/>
                  </a:lnTo>
                  <a:lnTo>
                    <a:pt x="1022" y="2173"/>
                  </a:lnTo>
                  <a:lnTo>
                    <a:pt x="1029" y="2166"/>
                  </a:lnTo>
                  <a:lnTo>
                    <a:pt x="1029" y="2157"/>
                  </a:lnTo>
                  <a:lnTo>
                    <a:pt x="1035" y="2150"/>
                  </a:lnTo>
                  <a:lnTo>
                    <a:pt x="1035" y="2127"/>
                  </a:lnTo>
                  <a:lnTo>
                    <a:pt x="1051" y="2114"/>
                  </a:lnTo>
                  <a:lnTo>
                    <a:pt x="1051" y="2098"/>
                  </a:lnTo>
                  <a:lnTo>
                    <a:pt x="1054" y="2093"/>
                  </a:lnTo>
                  <a:lnTo>
                    <a:pt x="1058" y="2091"/>
                  </a:lnTo>
                  <a:lnTo>
                    <a:pt x="1058" y="2075"/>
                  </a:lnTo>
                  <a:lnTo>
                    <a:pt x="1074" y="2059"/>
                  </a:lnTo>
                  <a:lnTo>
                    <a:pt x="1074" y="2053"/>
                  </a:lnTo>
                  <a:lnTo>
                    <a:pt x="1081" y="2046"/>
                  </a:lnTo>
                  <a:lnTo>
                    <a:pt x="1081" y="2037"/>
                  </a:lnTo>
                  <a:lnTo>
                    <a:pt x="1088" y="2030"/>
                  </a:lnTo>
                  <a:lnTo>
                    <a:pt x="1088" y="2023"/>
                  </a:lnTo>
                  <a:lnTo>
                    <a:pt x="1092" y="2018"/>
                  </a:lnTo>
                  <a:lnTo>
                    <a:pt x="1097" y="2014"/>
                  </a:lnTo>
                  <a:lnTo>
                    <a:pt x="1097" y="2012"/>
                  </a:lnTo>
                  <a:lnTo>
                    <a:pt x="1097" y="2007"/>
                  </a:lnTo>
                  <a:lnTo>
                    <a:pt x="1103" y="1998"/>
                  </a:lnTo>
                  <a:lnTo>
                    <a:pt x="1103" y="1984"/>
                  </a:lnTo>
                  <a:lnTo>
                    <a:pt x="1108" y="1980"/>
                  </a:lnTo>
                  <a:lnTo>
                    <a:pt x="1113" y="1975"/>
                  </a:lnTo>
                  <a:lnTo>
                    <a:pt x="1113" y="1969"/>
                  </a:lnTo>
                  <a:lnTo>
                    <a:pt x="1119" y="1962"/>
                  </a:lnTo>
                  <a:lnTo>
                    <a:pt x="1119" y="1957"/>
                  </a:lnTo>
                  <a:lnTo>
                    <a:pt x="1119" y="1953"/>
                  </a:lnTo>
                  <a:lnTo>
                    <a:pt x="1122" y="1950"/>
                  </a:lnTo>
                  <a:lnTo>
                    <a:pt x="1126" y="1946"/>
                  </a:lnTo>
                  <a:lnTo>
                    <a:pt x="1126" y="1937"/>
                  </a:lnTo>
                  <a:lnTo>
                    <a:pt x="1126" y="1923"/>
                  </a:lnTo>
                  <a:lnTo>
                    <a:pt x="1119" y="1916"/>
                  </a:lnTo>
                  <a:lnTo>
                    <a:pt x="1119" y="1900"/>
                  </a:lnTo>
                  <a:lnTo>
                    <a:pt x="1103" y="1887"/>
                  </a:lnTo>
                  <a:lnTo>
                    <a:pt x="1103" y="1880"/>
                  </a:lnTo>
                  <a:lnTo>
                    <a:pt x="1097" y="1871"/>
                  </a:lnTo>
                  <a:lnTo>
                    <a:pt x="1088" y="1871"/>
                  </a:lnTo>
                  <a:lnTo>
                    <a:pt x="1074" y="1855"/>
                  </a:lnTo>
                  <a:lnTo>
                    <a:pt x="1067" y="1855"/>
                  </a:lnTo>
                  <a:lnTo>
                    <a:pt x="1058" y="1848"/>
                  </a:lnTo>
                  <a:lnTo>
                    <a:pt x="1058" y="1846"/>
                  </a:lnTo>
                  <a:lnTo>
                    <a:pt x="1058" y="1841"/>
                  </a:lnTo>
                  <a:lnTo>
                    <a:pt x="1058" y="1825"/>
                  </a:lnTo>
                  <a:lnTo>
                    <a:pt x="1067" y="1819"/>
                  </a:lnTo>
                  <a:lnTo>
                    <a:pt x="1067" y="1803"/>
                  </a:lnTo>
                  <a:lnTo>
                    <a:pt x="1069" y="1800"/>
                  </a:lnTo>
                  <a:lnTo>
                    <a:pt x="1074" y="1796"/>
                  </a:lnTo>
                  <a:lnTo>
                    <a:pt x="1074" y="1787"/>
                  </a:lnTo>
                  <a:lnTo>
                    <a:pt x="1081" y="1780"/>
                  </a:lnTo>
                  <a:lnTo>
                    <a:pt x="1081" y="1766"/>
                  </a:lnTo>
                  <a:lnTo>
                    <a:pt x="1074" y="1757"/>
                  </a:lnTo>
                  <a:lnTo>
                    <a:pt x="1074" y="1728"/>
                  </a:lnTo>
                  <a:lnTo>
                    <a:pt x="1067" y="1721"/>
                  </a:lnTo>
                  <a:lnTo>
                    <a:pt x="1067" y="1689"/>
                  </a:lnTo>
                  <a:lnTo>
                    <a:pt x="1058" y="1682"/>
                  </a:lnTo>
                  <a:lnTo>
                    <a:pt x="1058" y="1676"/>
                  </a:lnTo>
                  <a:lnTo>
                    <a:pt x="1051" y="1667"/>
                  </a:lnTo>
                  <a:lnTo>
                    <a:pt x="1051" y="1653"/>
                  </a:lnTo>
                  <a:lnTo>
                    <a:pt x="1044" y="1644"/>
                  </a:lnTo>
                  <a:lnTo>
                    <a:pt x="1044" y="1642"/>
                  </a:lnTo>
                  <a:lnTo>
                    <a:pt x="1044" y="1637"/>
                  </a:lnTo>
                  <a:lnTo>
                    <a:pt x="1029" y="1621"/>
                  </a:lnTo>
                  <a:lnTo>
                    <a:pt x="1013" y="1621"/>
                  </a:lnTo>
                  <a:lnTo>
                    <a:pt x="1006" y="1614"/>
                  </a:lnTo>
                  <a:lnTo>
                    <a:pt x="990" y="1614"/>
                  </a:lnTo>
                  <a:lnTo>
                    <a:pt x="988" y="1612"/>
                  </a:lnTo>
                  <a:lnTo>
                    <a:pt x="983" y="1607"/>
                  </a:lnTo>
                  <a:lnTo>
                    <a:pt x="983" y="1598"/>
                  </a:lnTo>
                  <a:lnTo>
                    <a:pt x="979" y="1596"/>
                  </a:lnTo>
                  <a:lnTo>
                    <a:pt x="974" y="1592"/>
                  </a:lnTo>
                  <a:lnTo>
                    <a:pt x="983" y="1585"/>
                  </a:lnTo>
                  <a:lnTo>
                    <a:pt x="983" y="1576"/>
                  </a:lnTo>
                  <a:lnTo>
                    <a:pt x="990" y="1569"/>
                  </a:lnTo>
                  <a:lnTo>
                    <a:pt x="990" y="1523"/>
                  </a:lnTo>
                  <a:lnTo>
                    <a:pt x="997" y="1517"/>
                  </a:lnTo>
                  <a:lnTo>
                    <a:pt x="997" y="1508"/>
                  </a:lnTo>
                  <a:lnTo>
                    <a:pt x="1013" y="1494"/>
                  </a:lnTo>
                  <a:lnTo>
                    <a:pt x="1022" y="1494"/>
                  </a:lnTo>
                  <a:lnTo>
                    <a:pt x="1044" y="1471"/>
                  </a:lnTo>
                  <a:lnTo>
                    <a:pt x="1051" y="1471"/>
                  </a:lnTo>
                  <a:lnTo>
                    <a:pt x="1067" y="1455"/>
                  </a:lnTo>
                  <a:lnTo>
                    <a:pt x="1069" y="1455"/>
                  </a:lnTo>
                  <a:lnTo>
                    <a:pt x="1074" y="1455"/>
                  </a:lnTo>
                  <a:lnTo>
                    <a:pt x="1076" y="1453"/>
                  </a:lnTo>
                  <a:lnTo>
                    <a:pt x="1081" y="1449"/>
                  </a:lnTo>
                  <a:lnTo>
                    <a:pt x="1081" y="1426"/>
                  </a:lnTo>
                  <a:lnTo>
                    <a:pt x="1074" y="1417"/>
                  </a:lnTo>
                  <a:lnTo>
                    <a:pt x="1074" y="1394"/>
                  </a:lnTo>
                  <a:lnTo>
                    <a:pt x="1069" y="1392"/>
                  </a:lnTo>
                  <a:lnTo>
                    <a:pt x="1067" y="1387"/>
                  </a:lnTo>
                  <a:lnTo>
                    <a:pt x="1067" y="1380"/>
                  </a:lnTo>
                  <a:lnTo>
                    <a:pt x="1044" y="1358"/>
                  </a:lnTo>
                  <a:lnTo>
                    <a:pt x="1044" y="1351"/>
                  </a:lnTo>
                  <a:lnTo>
                    <a:pt x="1040" y="1346"/>
                  </a:lnTo>
                  <a:lnTo>
                    <a:pt x="1035" y="1342"/>
                  </a:lnTo>
                  <a:lnTo>
                    <a:pt x="1035" y="1340"/>
                  </a:lnTo>
                  <a:lnTo>
                    <a:pt x="1035" y="1335"/>
                  </a:lnTo>
                  <a:lnTo>
                    <a:pt x="1044" y="1328"/>
                  </a:lnTo>
                  <a:lnTo>
                    <a:pt x="1044" y="1321"/>
                  </a:lnTo>
                  <a:lnTo>
                    <a:pt x="1051" y="1312"/>
                  </a:lnTo>
                  <a:lnTo>
                    <a:pt x="1051" y="1305"/>
                  </a:lnTo>
                  <a:lnTo>
                    <a:pt x="1063" y="1305"/>
                  </a:lnTo>
                  <a:lnTo>
                    <a:pt x="1074" y="1305"/>
                  </a:lnTo>
                  <a:lnTo>
                    <a:pt x="1081" y="1299"/>
                  </a:lnTo>
                  <a:lnTo>
                    <a:pt x="1081" y="1290"/>
                  </a:lnTo>
                  <a:lnTo>
                    <a:pt x="1079" y="1287"/>
                  </a:lnTo>
                  <a:lnTo>
                    <a:pt x="1074" y="1283"/>
                  </a:lnTo>
                  <a:lnTo>
                    <a:pt x="1074" y="1274"/>
                  </a:lnTo>
                  <a:lnTo>
                    <a:pt x="1067" y="1267"/>
                  </a:lnTo>
                  <a:lnTo>
                    <a:pt x="1067" y="1183"/>
                  </a:lnTo>
                  <a:lnTo>
                    <a:pt x="1058" y="1176"/>
                  </a:lnTo>
                  <a:lnTo>
                    <a:pt x="1058" y="1162"/>
                  </a:lnTo>
                  <a:lnTo>
                    <a:pt x="1058" y="1156"/>
                  </a:lnTo>
                  <a:lnTo>
                    <a:pt x="1051" y="1147"/>
                  </a:lnTo>
                  <a:lnTo>
                    <a:pt x="1051" y="1140"/>
                  </a:lnTo>
                  <a:lnTo>
                    <a:pt x="1047" y="1135"/>
                  </a:lnTo>
                  <a:lnTo>
                    <a:pt x="1044" y="1131"/>
                  </a:lnTo>
                  <a:lnTo>
                    <a:pt x="1044" y="1108"/>
                  </a:lnTo>
                  <a:lnTo>
                    <a:pt x="1044" y="1085"/>
                  </a:lnTo>
                  <a:lnTo>
                    <a:pt x="1022" y="1085"/>
                  </a:lnTo>
                  <a:lnTo>
                    <a:pt x="1022" y="1076"/>
                  </a:lnTo>
                  <a:lnTo>
                    <a:pt x="1022" y="1063"/>
                  </a:lnTo>
                  <a:lnTo>
                    <a:pt x="1029" y="1056"/>
                  </a:lnTo>
                  <a:lnTo>
                    <a:pt x="1029" y="1049"/>
                  </a:lnTo>
                  <a:lnTo>
                    <a:pt x="1024" y="1044"/>
                  </a:lnTo>
                  <a:lnTo>
                    <a:pt x="1022" y="1040"/>
                  </a:lnTo>
                  <a:lnTo>
                    <a:pt x="1022" y="1017"/>
                  </a:lnTo>
                  <a:lnTo>
                    <a:pt x="1035" y="1017"/>
                  </a:lnTo>
                  <a:lnTo>
                    <a:pt x="1044" y="1026"/>
                  </a:lnTo>
                  <a:lnTo>
                    <a:pt x="1051" y="1026"/>
                  </a:lnTo>
                  <a:lnTo>
                    <a:pt x="1054" y="1022"/>
                  </a:lnTo>
                  <a:lnTo>
                    <a:pt x="1058" y="1017"/>
                  </a:lnTo>
                  <a:lnTo>
                    <a:pt x="1058" y="981"/>
                  </a:lnTo>
                  <a:lnTo>
                    <a:pt x="1074" y="981"/>
                  </a:lnTo>
                  <a:lnTo>
                    <a:pt x="1081" y="974"/>
                  </a:lnTo>
                  <a:lnTo>
                    <a:pt x="1081" y="958"/>
                  </a:lnTo>
                  <a:lnTo>
                    <a:pt x="1074" y="949"/>
                  </a:lnTo>
                  <a:lnTo>
                    <a:pt x="1074" y="919"/>
                  </a:lnTo>
                  <a:lnTo>
                    <a:pt x="1081" y="919"/>
                  </a:lnTo>
                  <a:lnTo>
                    <a:pt x="1088" y="929"/>
                  </a:lnTo>
                  <a:lnTo>
                    <a:pt x="1088" y="958"/>
                  </a:lnTo>
                  <a:lnTo>
                    <a:pt x="1103" y="974"/>
                  </a:lnTo>
                  <a:lnTo>
                    <a:pt x="1103" y="1003"/>
                  </a:lnTo>
                  <a:lnTo>
                    <a:pt x="1113" y="1010"/>
                  </a:lnTo>
                  <a:lnTo>
                    <a:pt x="1119" y="1010"/>
                  </a:lnTo>
                  <a:lnTo>
                    <a:pt x="1133" y="994"/>
                  </a:lnTo>
                  <a:lnTo>
                    <a:pt x="1126" y="988"/>
                  </a:lnTo>
                  <a:lnTo>
                    <a:pt x="1133" y="981"/>
                  </a:lnTo>
                  <a:lnTo>
                    <a:pt x="1133" y="974"/>
                  </a:lnTo>
                  <a:lnTo>
                    <a:pt x="1138" y="969"/>
                  </a:lnTo>
                  <a:lnTo>
                    <a:pt x="1142" y="965"/>
                  </a:lnTo>
                  <a:lnTo>
                    <a:pt x="1142" y="949"/>
                  </a:lnTo>
                  <a:lnTo>
                    <a:pt x="1149" y="949"/>
                  </a:lnTo>
                  <a:lnTo>
                    <a:pt x="1165" y="965"/>
                  </a:lnTo>
                  <a:lnTo>
                    <a:pt x="1181" y="965"/>
                  </a:lnTo>
                  <a:lnTo>
                    <a:pt x="1188" y="958"/>
                  </a:lnTo>
                  <a:lnTo>
                    <a:pt x="1194" y="958"/>
                  </a:lnTo>
                  <a:lnTo>
                    <a:pt x="1194" y="949"/>
                  </a:lnTo>
                  <a:lnTo>
                    <a:pt x="1188" y="942"/>
                  </a:lnTo>
                  <a:lnTo>
                    <a:pt x="1188" y="935"/>
                  </a:lnTo>
                  <a:lnTo>
                    <a:pt x="1181" y="929"/>
                  </a:lnTo>
                  <a:lnTo>
                    <a:pt x="1181" y="919"/>
                  </a:lnTo>
                  <a:lnTo>
                    <a:pt x="1165" y="906"/>
                  </a:lnTo>
                  <a:lnTo>
                    <a:pt x="1165" y="892"/>
                  </a:lnTo>
                  <a:lnTo>
                    <a:pt x="1165" y="883"/>
                  </a:lnTo>
                  <a:lnTo>
                    <a:pt x="1156" y="874"/>
                  </a:lnTo>
                  <a:lnTo>
                    <a:pt x="1165" y="867"/>
                  </a:lnTo>
                  <a:lnTo>
                    <a:pt x="1165" y="783"/>
                  </a:lnTo>
                  <a:lnTo>
                    <a:pt x="1156" y="776"/>
                  </a:lnTo>
                  <a:lnTo>
                    <a:pt x="1156" y="763"/>
                  </a:lnTo>
                  <a:lnTo>
                    <a:pt x="1160" y="758"/>
                  </a:lnTo>
                  <a:lnTo>
                    <a:pt x="1165" y="754"/>
                  </a:lnTo>
                  <a:lnTo>
                    <a:pt x="1172" y="754"/>
                  </a:lnTo>
                  <a:lnTo>
                    <a:pt x="1176" y="749"/>
                  </a:lnTo>
                  <a:lnTo>
                    <a:pt x="1181" y="747"/>
                  </a:lnTo>
                  <a:lnTo>
                    <a:pt x="1188" y="747"/>
                  </a:lnTo>
                  <a:lnTo>
                    <a:pt x="1188" y="720"/>
                  </a:lnTo>
                  <a:lnTo>
                    <a:pt x="1188" y="692"/>
                  </a:lnTo>
                  <a:lnTo>
                    <a:pt x="1194" y="692"/>
                  </a:lnTo>
                  <a:lnTo>
                    <a:pt x="1203" y="686"/>
                  </a:lnTo>
                  <a:lnTo>
                    <a:pt x="1203" y="670"/>
                  </a:lnTo>
                  <a:lnTo>
                    <a:pt x="1210" y="663"/>
                  </a:lnTo>
                  <a:lnTo>
                    <a:pt x="1210" y="649"/>
                  </a:lnTo>
                  <a:lnTo>
                    <a:pt x="1217" y="640"/>
                  </a:lnTo>
                  <a:lnTo>
                    <a:pt x="1217" y="624"/>
                  </a:lnTo>
                  <a:lnTo>
                    <a:pt x="1228" y="615"/>
                  </a:lnTo>
                  <a:lnTo>
                    <a:pt x="1240" y="604"/>
                  </a:lnTo>
                  <a:lnTo>
                    <a:pt x="1244" y="604"/>
                  </a:lnTo>
                  <a:lnTo>
                    <a:pt x="1249" y="604"/>
                  </a:lnTo>
                  <a:lnTo>
                    <a:pt x="1256" y="597"/>
                  </a:lnTo>
                  <a:lnTo>
                    <a:pt x="1256" y="588"/>
                  </a:lnTo>
                  <a:lnTo>
                    <a:pt x="1262" y="581"/>
                  </a:lnTo>
                  <a:lnTo>
                    <a:pt x="1262" y="577"/>
                  </a:lnTo>
                  <a:lnTo>
                    <a:pt x="1262" y="572"/>
                  </a:lnTo>
                  <a:lnTo>
                    <a:pt x="1269" y="565"/>
                  </a:lnTo>
                  <a:lnTo>
                    <a:pt x="1269" y="558"/>
                  </a:lnTo>
                  <a:lnTo>
                    <a:pt x="1274" y="558"/>
                  </a:lnTo>
                  <a:lnTo>
                    <a:pt x="1278" y="558"/>
                  </a:lnTo>
                  <a:lnTo>
                    <a:pt x="1285" y="565"/>
                  </a:lnTo>
                  <a:lnTo>
                    <a:pt x="1308" y="565"/>
                  </a:lnTo>
                  <a:lnTo>
                    <a:pt x="1308" y="572"/>
                  </a:lnTo>
                  <a:lnTo>
                    <a:pt x="1312" y="577"/>
                  </a:lnTo>
                  <a:lnTo>
                    <a:pt x="1315" y="581"/>
                  </a:lnTo>
                  <a:lnTo>
                    <a:pt x="1324" y="581"/>
                  </a:lnTo>
                  <a:lnTo>
                    <a:pt x="1331" y="588"/>
                  </a:lnTo>
                  <a:lnTo>
                    <a:pt x="1340" y="588"/>
                  </a:lnTo>
                  <a:lnTo>
                    <a:pt x="1353" y="604"/>
                  </a:lnTo>
                  <a:lnTo>
                    <a:pt x="1362" y="604"/>
                  </a:lnTo>
                  <a:lnTo>
                    <a:pt x="1369" y="611"/>
                  </a:lnTo>
                  <a:lnTo>
                    <a:pt x="1362" y="617"/>
                  </a:lnTo>
                  <a:lnTo>
                    <a:pt x="1362" y="624"/>
                  </a:lnTo>
                  <a:lnTo>
                    <a:pt x="1369" y="633"/>
                  </a:lnTo>
                  <a:lnTo>
                    <a:pt x="1369" y="640"/>
                  </a:lnTo>
                  <a:lnTo>
                    <a:pt x="1376" y="649"/>
                  </a:lnTo>
                  <a:lnTo>
                    <a:pt x="1392" y="649"/>
                  </a:lnTo>
                  <a:lnTo>
                    <a:pt x="1399" y="656"/>
                  </a:lnTo>
                  <a:lnTo>
                    <a:pt x="1419" y="656"/>
                  </a:lnTo>
                  <a:lnTo>
                    <a:pt x="1437" y="656"/>
                  </a:lnTo>
                  <a:lnTo>
                    <a:pt x="1444" y="663"/>
                  </a:lnTo>
                  <a:lnTo>
                    <a:pt x="1460" y="663"/>
                  </a:lnTo>
                  <a:lnTo>
                    <a:pt x="1474" y="679"/>
                  </a:lnTo>
                  <a:lnTo>
                    <a:pt x="1489" y="679"/>
                  </a:lnTo>
                  <a:lnTo>
                    <a:pt x="1499" y="686"/>
                  </a:lnTo>
                  <a:lnTo>
                    <a:pt x="1512" y="686"/>
                  </a:lnTo>
                  <a:lnTo>
                    <a:pt x="1521" y="692"/>
                  </a:lnTo>
                  <a:lnTo>
                    <a:pt x="1528" y="692"/>
                  </a:lnTo>
                  <a:lnTo>
                    <a:pt x="1551" y="717"/>
                  </a:lnTo>
                  <a:lnTo>
                    <a:pt x="1664" y="717"/>
                  </a:lnTo>
                  <a:lnTo>
                    <a:pt x="1671" y="724"/>
                  </a:lnTo>
                  <a:lnTo>
                    <a:pt x="1723" y="724"/>
                  </a:lnTo>
                  <a:lnTo>
                    <a:pt x="1732" y="717"/>
                  </a:lnTo>
                  <a:lnTo>
                    <a:pt x="1739" y="717"/>
                  </a:lnTo>
                  <a:lnTo>
                    <a:pt x="1744" y="713"/>
                  </a:lnTo>
                  <a:lnTo>
                    <a:pt x="1748" y="708"/>
                  </a:lnTo>
                  <a:lnTo>
                    <a:pt x="1769" y="708"/>
                  </a:lnTo>
                  <a:lnTo>
                    <a:pt x="1778" y="717"/>
                  </a:lnTo>
                  <a:lnTo>
                    <a:pt x="1791" y="717"/>
                  </a:lnTo>
                  <a:lnTo>
                    <a:pt x="1791" y="731"/>
                  </a:lnTo>
                  <a:lnTo>
                    <a:pt x="1785" y="731"/>
                  </a:lnTo>
                  <a:lnTo>
                    <a:pt x="1769" y="747"/>
                  </a:lnTo>
                  <a:lnTo>
                    <a:pt x="1762" y="747"/>
                  </a:lnTo>
                  <a:lnTo>
                    <a:pt x="1748" y="763"/>
                  </a:lnTo>
                  <a:lnTo>
                    <a:pt x="1748" y="799"/>
                  </a:lnTo>
                  <a:lnTo>
                    <a:pt x="1723" y="822"/>
                  </a:lnTo>
                  <a:lnTo>
                    <a:pt x="1723" y="829"/>
                  </a:lnTo>
                  <a:lnTo>
                    <a:pt x="1728" y="833"/>
                  </a:lnTo>
                  <a:lnTo>
                    <a:pt x="1732" y="835"/>
                  </a:lnTo>
                  <a:lnTo>
                    <a:pt x="1732" y="845"/>
                  </a:lnTo>
                  <a:lnTo>
                    <a:pt x="1748" y="860"/>
                  </a:lnTo>
                  <a:lnTo>
                    <a:pt x="1748" y="867"/>
                  </a:lnTo>
                  <a:lnTo>
                    <a:pt x="1755" y="874"/>
                  </a:lnTo>
                  <a:lnTo>
                    <a:pt x="1762" y="874"/>
                  </a:lnTo>
                  <a:lnTo>
                    <a:pt x="1769" y="883"/>
                  </a:lnTo>
                  <a:lnTo>
                    <a:pt x="1778" y="883"/>
                  </a:lnTo>
                  <a:lnTo>
                    <a:pt x="1791" y="867"/>
                  </a:lnTo>
                  <a:lnTo>
                    <a:pt x="1807" y="867"/>
                  </a:lnTo>
                  <a:lnTo>
                    <a:pt x="1807" y="863"/>
                  </a:lnTo>
                  <a:lnTo>
                    <a:pt x="1807" y="860"/>
                  </a:lnTo>
                  <a:lnTo>
                    <a:pt x="1823" y="845"/>
                  </a:lnTo>
                  <a:lnTo>
                    <a:pt x="1823" y="835"/>
                  </a:lnTo>
                  <a:lnTo>
                    <a:pt x="1830" y="829"/>
                  </a:lnTo>
                  <a:lnTo>
                    <a:pt x="1862" y="829"/>
                  </a:lnTo>
                  <a:lnTo>
                    <a:pt x="1862" y="806"/>
                  </a:lnTo>
                  <a:lnTo>
                    <a:pt x="1876" y="806"/>
                  </a:lnTo>
                  <a:lnTo>
                    <a:pt x="1891" y="792"/>
                  </a:lnTo>
                  <a:lnTo>
                    <a:pt x="1898" y="792"/>
                  </a:lnTo>
                  <a:lnTo>
                    <a:pt x="1910" y="781"/>
                  </a:lnTo>
                  <a:lnTo>
                    <a:pt x="1921" y="770"/>
                  </a:lnTo>
                  <a:lnTo>
                    <a:pt x="1937" y="770"/>
                  </a:lnTo>
                  <a:lnTo>
                    <a:pt x="1941" y="774"/>
                  </a:lnTo>
                  <a:lnTo>
                    <a:pt x="1944" y="776"/>
                  </a:lnTo>
                  <a:lnTo>
                    <a:pt x="1960" y="776"/>
                  </a:lnTo>
                  <a:lnTo>
                    <a:pt x="1975" y="792"/>
                  </a:lnTo>
                  <a:lnTo>
                    <a:pt x="1996" y="792"/>
                  </a:lnTo>
                  <a:lnTo>
                    <a:pt x="2005" y="783"/>
                  </a:lnTo>
                  <a:lnTo>
                    <a:pt x="2012" y="792"/>
                  </a:lnTo>
                  <a:lnTo>
                    <a:pt x="2021" y="792"/>
                  </a:lnTo>
                  <a:lnTo>
                    <a:pt x="2034" y="806"/>
                  </a:lnTo>
                  <a:lnTo>
                    <a:pt x="2039" y="806"/>
                  </a:lnTo>
                  <a:lnTo>
                    <a:pt x="2041" y="806"/>
                  </a:lnTo>
                  <a:lnTo>
                    <a:pt x="2046" y="810"/>
                  </a:lnTo>
                  <a:lnTo>
                    <a:pt x="2050" y="815"/>
                  </a:lnTo>
                  <a:lnTo>
                    <a:pt x="2055" y="815"/>
                  </a:lnTo>
                  <a:lnTo>
                    <a:pt x="2057" y="815"/>
                  </a:lnTo>
                  <a:lnTo>
                    <a:pt x="2064" y="822"/>
                  </a:lnTo>
                  <a:lnTo>
                    <a:pt x="2073" y="822"/>
                  </a:lnTo>
                  <a:lnTo>
                    <a:pt x="2087" y="835"/>
                  </a:lnTo>
                  <a:lnTo>
                    <a:pt x="2096" y="835"/>
                  </a:lnTo>
                  <a:lnTo>
                    <a:pt x="2103" y="845"/>
                  </a:lnTo>
                  <a:lnTo>
                    <a:pt x="2109" y="845"/>
                  </a:lnTo>
                  <a:lnTo>
                    <a:pt x="2118" y="851"/>
                  </a:lnTo>
                  <a:lnTo>
                    <a:pt x="2141" y="851"/>
                  </a:lnTo>
                  <a:lnTo>
                    <a:pt x="2141" y="845"/>
                  </a:lnTo>
                  <a:lnTo>
                    <a:pt x="2155" y="829"/>
                  </a:lnTo>
                  <a:lnTo>
                    <a:pt x="2155" y="822"/>
                  </a:lnTo>
                  <a:lnTo>
                    <a:pt x="2180" y="799"/>
                  </a:lnTo>
                  <a:lnTo>
                    <a:pt x="2191" y="799"/>
                  </a:lnTo>
                  <a:lnTo>
                    <a:pt x="2200" y="799"/>
                  </a:lnTo>
                  <a:lnTo>
                    <a:pt x="2205" y="797"/>
                  </a:lnTo>
                  <a:lnTo>
                    <a:pt x="2209" y="792"/>
                  </a:lnTo>
                  <a:lnTo>
                    <a:pt x="2232" y="792"/>
                  </a:lnTo>
                  <a:lnTo>
                    <a:pt x="2239" y="783"/>
                  </a:lnTo>
                  <a:lnTo>
                    <a:pt x="2246" y="783"/>
                  </a:lnTo>
                  <a:lnTo>
                    <a:pt x="2255" y="776"/>
                  </a:lnTo>
                  <a:lnTo>
                    <a:pt x="2262" y="776"/>
                  </a:lnTo>
                  <a:lnTo>
                    <a:pt x="2268" y="770"/>
                  </a:lnTo>
                  <a:lnTo>
                    <a:pt x="2268" y="763"/>
                  </a:lnTo>
                  <a:lnTo>
                    <a:pt x="2277" y="754"/>
                  </a:lnTo>
                  <a:lnTo>
                    <a:pt x="2277" y="749"/>
                  </a:lnTo>
                  <a:lnTo>
                    <a:pt x="2277" y="747"/>
                  </a:lnTo>
                  <a:lnTo>
                    <a:pt x="2307" y="717"/>
                  </a:lnTo>
                  <a:lnTo>
                    <a:pt x="2316" y="717"/>
                  </a:lnTo>
                  <a:lnTo>
                    <a:pt x="2330" y="702"/>
                  </a:lnTo>
                  <a:lnTo>
                    <a:pt x="2346" y="702"/>
                  </a:lnTo>
                  <a:lnTo>
                    <a:pt x="2346" y="692"/>
                  </a:lnTo>
                  <a:lnTo>
                    <a:pt x="2361" y="679"/>
                  </a:lnTo>
                  <a:lnTo>
                    <a:pt x="2375" y="679"/>
                  </a:lnTo>
                  <a:lnTo>
                    <a:pt x="2382" y="670"/>
                  </a:lnTo>
                  <a:lnTo>
                    <a:pt x="2407" y="670"/>
                  </a:lnTo>
                  <a:lnTo>
                    <a:pt x="2427" y="670"/>
                  </a:lnTo>
                  <a:lnTo>
                    <a:pt x="2436" y="663"/>
                  </a:lnTo>
                  <a:lnTo>
                    <a:pt x="2443" y="670"/>
                  </a:lnTo>
                  <a:lnTo>
                    <a:pt x="2443" y="690"/>
                  </a:lnTo>
                  <a:lnTo>
                    <a:pt x="2443" y="708"/>
                  </a:lnTo>
                  <a:lnTo>
                    <a:pt x="2455" y="708"/>
                  </a:lnTo>
                  <a:lnTo>
                    <a:pt x="2466" y="708"/>
                  </a:lnTo>
                  <a:lnTo>
                    <a:pt x="2466" y="686"/>
                  </a:lnTo>
                  <a:lnTo>
                    <a:pt x="2475" y="686"/>
                  </a:lnTo>
                  <a:lnTo>
                    <a:pt x="2482" y="692"/>
                  </a:lnTo>
                  <a:lnTo>
                    <a:pt x="2518" y="692"/>
                  </a:lnTo>
                  <a:lnTo>
                    <a:pt x="2518" y="679"/>
                  </a:lnTo>
                  <a:lnTo>
                    <a:pt x="2534" y="663"/>
                  </a:lnTo>
                  <a:lnTo>
                    <a:pt x="2541" y="663"/>
                  </a:lnTo>
                  <a:lnTo>
                    <a:pt x="2545" y="658"/>
                  </a:lnTo>
                  <a:lnTo>
                    <a:pt x="2550" y="656"/>
                  </a:lnTo>
                  <a:lnTo>
                    <a:pt x="2552" y="656"/>
                  </a:lnTo>
                  <a:lnTo>
                    <a:pt x="2557" y="656"/>
                  </a:lnTo>
                  <a:lnTo>
                    <a:pt x="2561" y="652"/>
                  </a:lnTo>
                  <a:lnTo>
                    <a:pt x="2564" y="649"/>
                  </a:lnTo>
                  <a:lnTo>
                    <a:pt x="2573" y="649"/>
                  </a:lnTo>
                  <a:lnTo>
                    <a:pt x="2586" y="633"/>
                  </a:lnTo>
                  <a:lnTo>
                    <a:pt x="2595" y="633"/>
                  </a:lnTo>
                  <a:lnTo>
                    <a:pt x="2600" y="629"/>
                  </a:lnTo>
                  <a:lnTo>
                    <a:pt x="2602" y="624"/>
                  </a:lnTo>
                  <a:lnTo>
                    <a:pt x="2618" y="624"/>
                  </a:lnTo>
                  <a:lnTo>
                    <a:pt x="2625" y="617"/>
                  </a:lnTo>
                  <a:lnTo>
                    <a:pt x="2634" y="617"/>
                  </a:lnTo>
                  <a:lnTo>
                    <a:pt x="2648" y="604"/>
                  </a:lnTo>
                  <a:lnTo>
                    <a:pt x="2654" y="604"/>
                  </a:lnTo>
                  <a:lnTo>
                    <a:pt x="2659" y="599"/>
                  </a:lnTo>
                  <a:lnTo>
                    <a:pt x="2661" y="597"/>
                  </a:lnTo>
                  <a:lnTo>
                    <a:pt x="2670" y="597"/>
                  </a:lnTo>
                  <a:lnTo>
                    <a:pt x="2675" y="593"/>
                  </a:lnTo>
                  <a:lnTo>
                    <a:pt x="2677" y="588"/>
                  </a:lnTo>
                  <a:lnTo>
                    <a:pt x="2693" y="588"/>
                  </a:lnTo>
                  <a:lnTo>
                    <a:pt x="2709" y="572"/>
                  </a:lnTo>
                  <a:lnTo>
                    <a:pt x="2709" y="549"/>
                  </a:lnTo>
                  <a:lnTo>
                    <a:pt x="2722" y="536"/>
                  </a:lnTo>
                  <a:lnTo>
                    <a:pt x="2722" y="527"/>
                  </a:lnTo>
                  <a:lnTo>
                    <a:pt x="2743" y="508"/>
                  </a:lnTo>
                  <a:lnTo>
                    <a:pt x="2761" y="490"/>
                  </a:lnTo>
                  <a:lnTo>
                    <a:pt x="2761" y="481"/>
                  </a:lnTo>
                  <a:lnTo>
                    <a:pt x="2777" y="468"/>
                  </a:lnTo>
                  <a:lnTo>
                    <a:pt x="2777" y="459"/>
                  </a:lnTo>
                  <a:lnTo>
                    <a:pt x="2784" y="452"/>
                  </a:lnTo>
                  <a:lnTo>
                    <a:pt x="2816" y="452"/>
                  </a:lnTo>
                  <a:lnTo>
                    <a:pt x="2816" y="431"/>
                  </a:lnTo>
                  <a:lnTo>
                    <a:pt x="2806" y="422"/>
                  </a:lnTo>
                  <a:lnTo>
                    <a:pt x="2806" y="406"/>
                  </a:lnTo>
                  <a:lnTo>
                    <a:pt x="2791" y="390"/>
                  </a:lnTo>
                  <a:lnTo>
                    <a:pt x="2791" y="384"/>
                  </a:lnTo>
                  <a:lnTo>
                    <a:pt x="2791" y="377"/>
                  </a:lnTo>
                  <a:lnTo>
                    <a:pt x="2806" y="361"/>
                  </a:lnTo>
                  <a:lnTo>
                    <a:pt x="2816" y="361"/>
                  </a:lnTo>
                  <a:lnTo>
                    <a:pt x="2822" y="354"/>
                  </a:lnTo>
                  <a:lnTo>
                    <a:pt x="2829" y="347"/>
                  </a:lnTo>
                  <a:lnTo>
                    <a:pt x="2845" y="347"/>
                  </a:lnTo>
                  <a:lnTo>
                    <a:pt x="2850" y="343"/>
                  </a:lnTo>
                  <a:lnTo>
                    <a:pt x="2852" y="338"/>
                  </a:lnTo>
                  <a:lnTo>
                    <a:pt x="2863" y="338"/>
                  </a:lnTo>
                  <a:lnTo>
                    <a:pt x="2875" y="338"/>
                  </a:lnTo>
                  <a:lnTo>
                    <a:pt x="2881" y="331"/>
                  </a:lnTo>
                  <a:lnTo>
                    <a:pt x="2897" y="331"/>
                  </a:lnTo>
                  <a:lnTo>
                    <a:pt x="2902" y="327"/>
                  </a:lnTo>
                  <a:lnTo>
                    <a:pt x="2904" y="325"/>
                  </a:lnTo>
                  <a:lnTo>
                    <a:pt x="2913" y="325"/>
                  </a:lnTo>
                  <a:lnTo>
                    <a:pt x="2920" y="315"/>
                  </a:lnTo>
                  <a:lnTo>
                    <a:pt x="2936" y="315"/>
                  </a:lnTo>
                  <a:lnTo>
                    <a:pt x="2936" y="309"/>
                  </a:lnTo>
                  <a:lnTo>
                    <a:pt x="2931" y="304"/>
                  </a:lnTo>
                  <a:lnTo>
                    <a:pt x="2929" y="302"/>
                  </a:lnTo>
                  <a:lnTo>
                    <a:pt x="2929" y="286"/>
                  </a:lnTo>
                  <a:lnTo>
                    <a:pt x="2920" y="279"/>
                  </a:lnTo>
                  <a:lnTo>
                    <a:pt x="2920" y="270"/>
                  </a:lnTo>
                  <a:lnTo>
                    <a:pt x="2931" y="270"/>
                  </a:lnTo>
                  <a:lnTo>
                    <a:pt x="2943" y="270"/>
                  </a:lnTo>
                  <a:lnTo>
                    <a:pt x="2950" y="263"/>
                  </a:lnTo>
                  <a:lnTo>
                    <a:pt x="2972" y="263"/>
                  </a:lnTo>
                  <a:lnTo>
                    <a:pt x="2972" y="256"/>
                  </a:lnTo>
                  <a:lnTo>
                    <a:pt x="2970" y="252"/>
                  </a:lnTo>
                  <a:lnTo>
                    <a:pt x="2965" y="247"/>
                  </a:lnTo>
                  <a:lnTo>
                    <a:pt x="2965" y="241"/>
                  </a:lnTo>
                  <a:lnTo>
                    <a:pt x="2995" y="241"/>
                  </a:lnTo>
                  <a:lnTo>
                    <a:pt x="2999" y="236"/>
                  </a:lnTo>
                  <a:lnTo>
                    <a:pt x="3004" y="234"/>
                  </a:lnTo>
                  <a:lnTo>
                    <a:pt x="3049" y="234"/>
                  </a:lnTo>
                  <a:lnTo>
                    <a:pt x="3056" y="241"/>
                  </a:lnTo>
                  <a:lnTo>
                    <a:pt x="3056" y="256"/>
                  </a:lnTo>
                  <a:lnTo>
                    <a:pt x="3063" y="263"/>
                  </a:lnTo>
                  <a:lnTo>
                    <a:pt x="3063" y="279"/>
                  </a:lnTo>
                  <a:lnTo>
                    <a:pt x="3068" y="284"/>
                  </a:lnTo>
                  <a:lnTo>
                    <a:pt x="3072" y="286"/>
                  </a:lnTo>
                  <a:lnTo>
                    <a:pt x="3079" y="286"/>
                  </a:lnTo>
                  <a:lnTo>
                    <a:pt x="3079" y="309"/>
                  </a:lnTo>
                  <a:lnTo>
                    <a:pt x="3079" y="331"/>
                  </a:lnTo>
                  <a:lnTo>
                    <a:pt x="3088" y="338"/>
                  </a:lnTo>
                  <a:lnTo>
                    <a:pt x="3088" y="354"/>
                  </a:lnTo>
                  <a:lnTo>
                    <a:pt x="3095" y="361"/>
                  </a:lnTo>
                  <a:lnTo>
                    <a:pt x="3095" y="384"/>
                  </a:lnTo>
                  <a:lnTo>
                    <a:pt x="3108" y="400"/>
                  </a:lnTo>
                  <a:lnTo>
                    <a:pt x="3108" y="406"/>
                  </a:lnTo>
                  <a:lnTo>
                    <a:pt x="3113" y="411"/>
                  </a:lnTo>
                  <a:lnTo>
                    <a:pt x="3115" y="415"/>
                  </a:lnTo>
                  <a:lnTo>
                    <a:pt x="3131" y="400"/>
                  </a:lnTo>
                  <a:lnTo>
                    <a:pt x="3140" y="400"/>
                  </a:lnTo>
                  <a:lnTo>
                    <a:pt x="3147" y="390"/>
                  </a:lnTo>
                  <a:lnTo>
                    <a:pt x="3154" y="390"/>
                  </a:lnTo>
                  <a:lnTo>
                    <a:pt x="3163" y="384"/>
                  </a:lnTo>
                  <a:lnTo>
                    <a:pt x="3192" y="384"/>
                  </a:lnTo>
                  <a:lnTo>
                    <a:pt x="3199" y="377"/>
                  </a:lnTo>
                  <a:lnTo>
                    <a:pt x="3208" y="377"/>
                  </a:lnTo>
                  <a:lnTo>
                    <a:pt x="3208" y="350"/>
                  </a:lnTo>
                  <a:lnTo>
                    <a:pt x="3208" y="325"/>
                  </a:lnTo>
                  <a:lnTo>
                    <a:pt x="3222" y="309"/>
                  </a:lnTo>
                  <a:lnTo>
                    <a:pt x="3254" y="309"/>
                  </a:lnTo>
                  <a:lnTo>
                    <a:pt x="3261" y="315"/>
                  </a:lnTo>
                  <a:lnTo>
                    <a:pt x="3261" y="325"/>
                  </a:lnTo>
                  <a:lnTo>
                    <a:pt x="3265" y="327"/>
                  </a:lnTo>
                  <a:lnTo>
                    <a:pt x="3267" y="331"/>
                  </a:lnTo>
                  <a:lnTo>
                    <a:pt x="3261" y="338"/>
                  </a:lnTo>
                  <a:lnTo>
                    <a:pt x="3261" y="370"/>
                  </a:lnTo>
                  <a:lnTo>
                    <a:pt x="3267" y="377"/>
                  </a:lnTo>
                  <a:lnTo>
                    <a:pt x="3313" y="377"/>
                  </a:lnTo>
                  <a:lnTo>
                    <a:pt x="3322" y="370"/>
                  </a:lnTo>
                  <a:lnTo>
                    <a:pt x="3351" y="370"/>
                  </a:lnTo>
                  <a:lnTo>
                    <a:pt x="3358" y="361"/>
                  </a:lnTo>
                  <a:lnTo>
                    <a:pt x="3381" y="361"/>
                  </a:lnTo>
                  <a:lnTo>
                    <a:pt x="3385" y="361"/>
                  </a:lnTo>
                  <a:lnTo>
                    <a:pt x="3390" y="361"/>
                  </a:lnTo>
                  <a:lnTo>
                    <a:pt x="3397" y="354"/>
                  </a:lnTo>
                  <a:lnTo>
                    <a:pt x="3397" y="347"/>
                  </a:lnTo>
                  <a:lnTo>
                    <a:pt x="3420" y="325"/>
                  </a:lnTo>
                  <a:lnTo>
                    <a:pt x="3420" y="315"/>
                  </a:lnTo>
                  <a:lnTo>
                    <a:pt x="3424" y="313"/>
                  </a:lnTo>
                  <a:lnTo>
                    <a:pt x="3429" y="309"/>
                  </a:lnTo>
                  <a:lnTo>
                    <a:pt x="3429" y="293"/>
                  </a:lnTo>
                  <a:lnTo>
                    <a:pt x="3431" y="291"/>
                  </a:lnTo>
                  <a:lnTo>
                    <a:pt x="3435" y="286"/>
                  </a:lnTo>
                  <a:lnTo>
                    <a:pt x="3435" y="263"/>
                  </a:lnTo>
                  <a:lnTo>
                    <a:pt x="3438" y="261"/>
                  </a:lnTo>
                  <a:lnTo>
                    <a:pt x="3442" y="256"/>
                  </a:lnTo>
                  <a:lnTo>
                    <a:pt x="3449" y="256"/>
                  </a:lnTo>
                  <a:lnTo>
                    <a:pt x="3449" y="247"/>
                  </a:lnTo>
                  <a:lnTo>
                    <a:pt x="3456" y="241"/>
                  </a:lnTo>
                  <a:lnTo>
                    <a:pt x="3456" y="234"/>
                  </a:lnTo>
                  <a:lnTo>
                    <a:pt x="3449" y="225"/>
                  </a:lnTo>
                  <a:lnTo>
                    <a:pt x="3449" y="200"/>
                  </a:lnTo>
                  <a:lnTo>
                    <a:pt x="3449" y="172"/>
                  </a:lnTo>
                  <a:lnTo>
                    <a:pt x="3472" y="172"/>
                  </a:lnTo>
                  <a:lnTo>
                    <a:pt x="3494" y="172"/>
                  </a:lnTo>
                  <a:lnTo>
                    <a:pt x="3499" y="177"/>
                  </a:lnTo>
                  <a:lnTo>
                    <a:pt x="3504" y="182"/>
                  </a:lnTo>
                  <a:lnTo>
                    <a:pt x="3526" y="182"/>
                  </a:lnTo>
                  <a:lnTo>
                    <a:pt x="3533" y="172"/>
                  </a:lnTo>
                  <a:lnTo>
                    <a:pt x="3578" y="172"/>
                  </a:lnTo>
                  <a:lnTo>
                    <a:pt x="3624" y="172"/>
                  </a:lnTo>
                  <a:lnTo>
                    <a:pt x="3628" y="168"/>
                  </a:lnTo>
                  <a:lnTo>
                    <a:pt x="3631" y="166"/>
                  </a:lnTo>
                  <a:lnTo>
                    <a:pt x="3640" y="166"/>
                  </a:lnTo>
                  <a:lnTo>
                    <a:pt x="3662" y="143"/>
                  </a:lnTo>
                  <a:lnTo>
                    <a:pt x="3669" y="143"/>
                  </a:lnTo>
                  <a:lnTo>
                    <a:pt x="3685" y="127"/>
                  </a:lnTo>
                  <a:lnTo>
                    <a:pt x="3692" y="127"/>
                  </a:lnTo>
                  <a:lnTo>
                    <a:pt x="3708" y="111"/>
                  </a:lnTo>
                  <a:lnTo>
                    <a:pt x="3708" y="104"/>
                  </a:lnTo>
                  <a:lnTo>
                    <a:pt x="3719" y="93"/>
                  </a:lnTo>
                  <a:lnTo>
                    <a:pt x="3728" y="82"/>
                  </a:lnTo>
                  <a:lnTo>
                    <a:pt x="3737" y="82"/>
                  </a:lnTo>
                  <a:lnTo>
                    <a:pt x="3760" y="59"/>
                  </a:lnTo>
                  <a:lnTo>
                    <a:pt x="3767" y="59"/>
                  </a:lnTo>
                  <a:lnTo>
                    <a:pt x="3776" y="52"/>
                  </a:lnTo>
                  <a:lnTo>
                    <a:pt x="3783" y="52"/>
                  </a:lnTo>
                  <a:lnTo>
                    <a:pt x="3787" y="48"/>
                  </a:lnTo>
                  <a:lnTo>
                    <a:pt x="3790" y="45"/>
                  </a:lnTo>
                  <a:lnTo>
                    <a:pt x="3790" y="29"/>
                  </a:lnTo>
                  <a:lnTo>
                    <a:pt x="3783" y="23"/>
                  </a:lnTo>
                  <a:lnTo>
                    <a:pt x="3783" y="16"/>
                  </a:lnTo>
                  <a:lnTo>
                    <a:pt x="3787" y="11"/>
                  </a:lnTo>
                  <a:lnTo>
                    <a:pt x="3790" y="7"/>
                  </a:lnTo>
                  <a:lnTo>
                    <a:pt x="3806" y="7"/>
                  </a:lnTo>
                  <a:lnTo>
                    <a:pt x="3812" y="0"/>
                  </a:lnTo>
                  <a:lnTo>
                    <a:pt x="3821" y="0"/>
                  </a:lnTo>
                  <a:lnTo>
                    <a:pt x="3821" y="23"/>
                  </a:lnTo>
                  <a:lnTo>
                    <a:pt x="3835" y="38"/>
                  </a:lnTo>
                  <a:lnTo>
                    <a:pt x="3835" y="45"/>
                  </a:lnTo>
                  <a:lnTo>
                    <a:pt x="3844" y="52"/>
                  </a:lnTo>
                  <a:lnTo>
                    <a:pt x="3858" y="52"/>
                  </a:lnTo>
                  <a:lnTo>
                    <a:pt x="3862" y="57"/>
                  </a:lnTo>
                  <a:lnTo>
                    <a:pt x="3867" y="59"/>
                  </a:lnTo>
                  <a:lnTo>
                    <a:pt x="3874" y="59"/>
                  </a:lnTo>
                  <a:lnTo>
                    <a:pt x="3883" y="66"/>
                  </a:lnTo>
                  <a:lnTo>
                    <a:pt x="3935" y="66"/>
                  </a:lnTo>
                  <a:lnTo>
                    <a:pt x="3942" y="59"/>
                  </a:lnTo>
                  <a:lnTo>
                    <a:pt x="3958" y="59"/>
                  </a:lnTo>
                  <a:lnTo>
                    <a:pt x="3964" y="52"/>
                  </a:lnTo>
                  <a:lnTo>
                    <a:pt x="3969" y="52"/>
                  </a:lnTo>
                  <a:lnTo>
                    <a:pt x="3971" y="52"/>
                  </a:lnTo>
                  <a:lnTo>
                    <a:pt x="3980" y="45"/>
                  </a:lnTo>
                  <a:lnTo>
                    <a:pt x="3994" y="45"/>
                  </a:lnTo>
                  <a:lnTo>
                    <a:pt x="3999" y="41"/>
                  </a:lnTo>
                  <a:lnTo>
                    <a:pt x="4003" y="38"/>
                  </a:lnTo>
                  <a:lnTo>
                    <a:pt x="4010" y="38"/>
                  </a:lnTo>
                  <a:lnTo>
                    <a:pt x="4014" y="34"/>
                  </a:lnTo>
                  <a:lnTo>
                    <a:pt x="4017" y="29"/>
                  </a:lnTo>
                  <a:lnTo>
                    <a:pt x="4021" y="29"/>
                  </a:lnTo>
                  <a:lnTo>
                    <a:pt x="4026" y="29"/>
                  </a:lnTo>
                  <a:lnTo>
                    <a:pt x="4033" y="23"/>
                  </a:lnTo>
                  <a:lnTo>
                    <a:pt x="4039" y="29"/>
                  </a:lnTo>
                  <a:lnTo>
                    <a:pt x="4039" y="59"/>
                  </a:lnTo>
                  <a:lnTo>
                    <a:pt x="4048" y="66"/>
                  </a:lnTo>
                  <a:lnTo>
                    <a:pt x="4048" y="91"/>
                  </a:lnTo>
                  <a:lnTo>
                    <a:pt x="4062" y="104"/>
                  </a:lnTo>
                  <a:lnTo>
                    <a:pt x="4062" y="113"/>
                  </a:lnTo>
                  <a:lnTo>
                    <a:pt x="4062" y="120"/>
                  </a:lnTo>
                  <a:lnTo>
                    <a:pt x="4067" y="125"/>
                  </a:lnTo>
                  <a:lnTo>
                    <a:pt x="4069" y="127"/>
                  </a:lnTo>
                  <a:lnTo>
                    <a:pt x="4069" y="143"/>
                  </a:lnTo>
                  <a:lnTo>
                    <a:pt x="4078" y="150"/>
                  </a:lnTo>
                  <a:lnTo>
                    <a:pt x="4078" y="166"/>
                  </a:lnTo>
                  <a:lnTo>
                    <a:pt x="4073" y="170"/>
                  </a:lnTo>
                  <a:lnTo>
                    <a:pt x="4069" y="172"/>
                  </a:lnTo>
                  <a:lnTo>
                    <a:pt x="4069" y="200"/>
                  </a:lnTo>
                  <a:lnTo>
                    <a:pt x="4069" y="225"/>
                  </a:lnTo>
                  <a:lnTo>
                    <a:pt x="4062" y="234"/>
                  </a:lnTo>
                  <a:lnTo>
                    <a:pt x="4062" y="256"/>
                  </a:lnTo>
                  <a:lnTo>
                    <a:pt x="4067" y="261"/>
                  </a:lnTo>
                  <a:lnTo>
                    <a:pt x="4069" y="263"/>
                  </a:lnTo>
                  <a:lnTo>
                    <a:pt x="4069" y="279"/>
                  </a:lnTo>
                  <a:lnTo>
                    <a:pt x="4078" y="286"/>
                  </a:lnTo>
                  <a:lnTo>
                    <a:pt x="4078" y="325"/>
                  </a:lnTo>
                  <a:lnTo>
                    <a:pt x="4062" y="338"/>
                  </a:lnTo>
                  <a:lnTo>
                    <a:pt x="4062" y="347"/>
                  </a:lnTo>
                  <a:lnTo>
                    <a:pt x="4055" y="354"/>
                  </a:lnTo>
                  <a:lnTo>
                    <a:pt x="4055" y="390"/>
                  </a:lnTo>
                  <a:lnTo>
                    <a:pt x="4062" y="390"/>
                  </a:lnTo>
                  <a:lnTo>
                    <a:pt x="4067" y="395"/>
                  </a:lnTo>
                  <a:lnTo>
                    <a:pt x="4069" y="400"/>
                  </a:lnTo>
                  <a:lnTo>
                    <a:pt x="4085" y="400"/>
                  </a:lnTo>
                  <a:lnTo>
                    <a:pt x="4092" y="406"/>
                  </a:lnTo>
                  <a:lnTo>
                    <a:pt x="4101" y="406"/>
                  </a:lnTo>
                  <a:lnTo>
                    <a:pt x="4105" y="411"/>
                  </a:lnTo>
                  <a:lnTo>
                    <a:pt x="4108" y="415"/>
                  </a:lnTo>
                  <a:lnTo>
                    <a:pt x="4139" y="415"/>
                  </a:lnTo>
                  <a:lnTo>
                    <a:pt x="4146" y="422"/>
                  </a:lnTo>
                  <a:lnTo>
                    <a:pt x="4146" y="431"/>
                  </a:lnTo>
                  <a:lnTo>
                    <a:pt x="4153" y="438"/>
                  </a:lnTo>
                  <a:lnTo>
                    <a:pt x="4169" y="438"/>
                  </a:lnTo>
                  <a:lnTo>
                    <a:pt x="4176" y="445"/>
                  </a:lnTo>
                  <a:lnTo>
                    <a:pt x="4169" y="452"/>
                  </a:lnTo>
                  <a:lnTo>
                    <a:pt x="4169" y="474"/>
                  </a:lnTo>
                  <a:lnTo>
                    <a:pt x="4169" y="497"/>
                  </a:lnTo>
                  <a:lnTo>
                    <a:pt x="4176" y="504"/>
                  </a:lnTo>
                  <a:lnTo>
                    <a:pt x="4176" y="520"/>
                  </a:lnTo>
                  <a:lnTo>
                    <a:pt x="4169" y="527"/>
                  </a:lnTo>
                  <a:lnTo>
                    <a:pt x="4169" y="543"/>
                  </a:lnTo>
                  <a:lnTo>
                    <a:pt x="4164" y="547"/>
                  </a:lnTo>
                  <a:lnTo>
                    <a:pt x="4162" y="549"/>
                  </a:lnTo>
                  <a:lnTo>
                    <a:pt x="4162" y="581"/>
                  </a:lnTo>
                  <a:lnTo>
                    <a:pt x="4153" y="588"/>
                  </a:lnTo>
                  <a:lnTo>
                    <a:pt x="4153" y="597"/>
                  </a:lnTo>
                  <a:lnTo>
                    <a:pt x="4148" y="599"/>
                  </a:lnTo>
                  <a:lnTo>
                    <a:pt x="4146" y="604"/>
                  </a:lnTo>
                  <a:lnTo>
                    <a:pt x="4146" y="624"/>
                  </a:lnTo>
                  <a:lnTo>
                    <a:pt x="4139" y="633"/>
                  </a:lnTo>
                  <a:lnTo>
                    <a:pt x="4139" y="663"/>
                  </a:lnTo>
                  <a:lnTo>
                    <a:pt x="4130" y="670"/>
                  </a:lnTo>
                  <a:lnTo>
                    <a:pt x="4130" y="692"/>
                  </a:lnTo>
                  <a:lnTo>
                    <a:pt x="4123" y="702"/>
                  </a:lnTo>
                  <a:lnTo>
                    <a:pt x="4123" y="708"/>
                  </a:lnTo>
                  <a:lnTo>
                    <a:pt x="4101" y="708"/>
                  </a:lnTo>
                  <a:lnTo>
                    <a:pt x="4092" y="717"/>
                  </a:lnTo>
                  <a:lnTo>
                    <a:pt x="4085" y="717"/>
                  </a:lnTo>
                  <a:lnTo>
                    <a:pt x="4067" y="736"/>
                  </a:lnTo>
                  <a:lnTo>
                    <a:pt x="4048" y="754"/>
                  </a:lnTo>
                  <a:lnTo>
                    <a:pt x="4033" y="754"/>
                  </a:lnTo>
                  <a:lnTo>
                    <a:pt x="4026" y="763"/>
                  </a:lnTo>
                  <a:lnTo>
                    <a:pt x="4026" y="770"/>
                  </a:lnTo>
                  <a:lnTo>
                    <a:pt x="4017" y="776"/>
                  </a:lnTo>
                  <a:lnTo>
                    <a:pt x="4017" y="792"/>
                  </a:lnTo>
                  <a:lnTo>
                    <a:pt x="4021" y="797"/>
                  </a:lnTo>
                  <a:lnTo>
                    <a:pt x="4026" y="799"/>
                  </a:lnTo>
                  <a:lnTo>
                    <a:pt x="4017" y="806"/>
                  </a:lnTo>
                  <a:lnTo>
                    <a:pt x="4017" y="815"/>
                  </a:lnTo>
                  <a:lnTo>
                    <a:pt x="3994" y="835"/>
                  </a:lnTo>
                  <a:lnTo>
                    <a:pt x="3971" y="835"/>
                  </a:lnTo>
                  <a:lnTo>
                    <a:pt x="3964" y="845"/>
                  </a:lnTo>
                  <a:lnTo>
                    <a:pt x="3958" y="845"/>
                  </a:lnTo>
                  <a:lnTo>
                    <a:pt x="3949" y="851"/>
                  </a:lnTo>
                  <a:lnTo>
                    <a:pt x="3944" y="851"/>
                  </a:lnTo>
                  <a:lnTo>
                    <a:pt x="3942" y="851"/>
                  </a:lnTo>
                  <a:lnTo>
                    <a:pt x="3937" y="856"/>
                  </a:lnTo>
                  <a:lnTo>
                    <a:pt x="3935" y="860"/>
                  </a:lnTo>
                  <a:lnTo>
                    <a:pt x="3919" y="860"/>
                  </a:lnTo>
                  <a:lnTo>
                    <a:pt x="3919" y="874"/>
                  </a:lnTo>
                  <a:lnTo>
                    <a:pt x="3926" y="883"/>
                  </a:lnTo>
                  <a:lnTo>
                    <a:pt x="3926" y="890"/>
                  </a:lnTo>
                  <a:lnTo>
                    <a:pt x="3926" y="897"/>
                  </a:lnTo>
                  <a:lnTo>
                    <a:pt x="3935" y="906"/>
                  </a:lnTo>
                  <a:lnTo>
                    <a:pt x="3935" y="913"/>
                  </a:lnTo>
                  <a:lnTo>
                    <a:pt x="3949" y="929"/>
                  </a:lnTo>
                  <a:lnTo>
                    <a:pt x="3949" y="935"/>
                  </a:lnTo>
                  <a:lnTo>
                    <a:pt x="3958" y="942"/>
                  </a:lnTo>
                  <a:lnTo>
                    <a:pt x="3958" y="951"/>
                  </a:lnTo>
                  <a:lnTo>
                    <a:pt x="3964" y="958"/>
                  </a:lnTo>
                  <a:lnTo>
                    <a:pt x="3980" y="958"/>
                  </a:lnTo>
                  <a:lnTo>
                    <a:pt x="3987" y="965"/>
                  </a:lnTo>
                  <a:lnTo>
                    <a:pt x="3987" y="969"/>
                  </a:lnTo>
                  <a:lnTo>
                    <a:pt x="3987" y="974"/>
                  </a:lnTo>
                  <a:lnTo>
                    <a:pt x="3994" y="981"/>
                  </a:lnTo>
                  <a:lnTo>
                    <a:pt x="3994" y="988"/>
                  </a:lnTo>
                  <a:lnTo>
                    <a:pt x="4010" y="1003"/>
                  </a:lnTo>
                  <a:lnTo>
                    <a:pt x="4010" y="1010"/>
                  </a:lnTo>
                  <a:lnTo>
                    <a:pt x="4017" y="1017"/>
                  </a:lnTo>
                  <a:lnTo>
                    <a:pt x="4017" y="1022"/>
                  </a:lnTo>
                  <a:lnTo>
                    <a:pt x="4017" y="1026"/>
                  </a:lnTo>
                  <a:lnTo>
                    <a:pt x="4021" y="1031"/>
                  </a:lnTo>
                  <a:lnTo>
                    <a:pt x="4026" y="1033"/>
                  </a:lnTo>
                  <a:lnTo>
                    <a:pt x="4026" y="1040"/>
                  </a:lnTo>
                  <a:lnTo>
                    <a:pt x="4033" y="1049"/>
                  </a:lnTo>
                  <a:lnTo>
                    <a:pt x="4033" y="1056"/>
                  </a:lnTo>
                  <a:lnTo>
                    <a:pt x="4039" y="1063"/>
                  </a:lnTo>
                  <a:lnTo>
                    <a:pt x="4048" y="1063"/>
                  </a:lnTo>
                  <a:lnTo>
                    <a:pt x="4051" y="1067"/>
                  </a:lnTo>
                  <a:lnTo>
                    <a:pt x="4055" y="1072"/>
                  </a:lnTo>
                  <a:lnTo>
                    <a:pt x="4078" y="1072"/>
                  </a:lnTo>
                  <a:lnTo>
                    <a:pt x="4083" y="1067"/>
                  </a:lnTo>
                  <a:lnTo>
                    <a:pt x="4085" y="1063"/>
                  </a:lnTo>
                  <a:lnTo>
                    <a:pt x="4108" y="1063"/>
                  </a:lnTo>
                  <a:lnTo>
                    <a:pt x="4117" y="1056"/>
                  </a:lnTo>
                  <a:lnTo>
                    <a:pt x="4123" y="1056"/>
                  </a:lnTo>
                  <a:lnTo>
                    <a:pt x="4130" y="1056"/>
                  </a:lnTo>
                  <a:lnTo>
                    <a:pt x="4135" y="1060"/>
                  </a:lnTo>
                  <a:lnTo>
                    <a:pt x="4139" y="1063"/>
                  </a:lnTo>
                  <a:lnTo>
                    <a:pt x="4146" y="1063"/>
                  </a:lnTo>
                  <a:lnTo>
                    <a:pt x="4146" y="1067"/>
                  </a:lnTo>
                  <a:lnTo>
                    <a:pt x="4146" y="1072"/>
                  </a:lnTo>
                  <a:lnTo>
                    <a:pt x="4153" y="1078"/>
                  </a:lnTo>
                  <a:lnTo>
                    <a:pt x="4162" y="1078"/>
                  </a:lnTo>
                  <a:lnTo>
                    <a:pt x="4164" y="1083"/>
                  </a:lnTo>
                  <a:lnTo>
                    <a:pt x="4169" y="1085"/>
                  </a:lnTo>
                  <a:lnTo>
                    <a:pt x="4182" y="1085"/>
                  </a:lnTo>
                  <a:lnTo>
                    <a:pt x="4198" y="1101"/>
                  </a:lnTo>
                  <a:lnTo>
                    <a:pt x="4198" y="1108"/>
                  </a:lnTo>
                  <a:lnTo>
                    <a:pt x="4214" y="1124"/>
                  </a:lnTo>
                  <a:lnTo>
                    <a:pt x="4214" y="1131"/>
                  </a:lnTo>
                  <a:lnTo>
                    <a:pt x="4219" y="1135"/>
                  </a:lnTo>
                  <a:lnTo>
                    <a:pt x="4221" y="1140"/>
                  </a:lnTo>
                  <a:lnTo>
                    <a:pt x="4221" y="1147"/>
                  </a:lnTo>
                  <a:lnTo>
                    <a:pt x="4228" y="1147"/>
                  </a:lnTo>
                  <a:lnTo>
                    <a:pt x="4232" y="1151"/>
                  </a:lnTo>
                  <a:lnTo>
                    <a:pt x="4237" y="1156"/>
                  </a:lnTo>
                  <a:lnTo>
                    <a:pt x="4244" y="1156"/>
                  </a:lnTo>
                  <a:lnTo>
                    <a:pt x="4266" y="1176"/>
                  </a:lnTo>
                  <a:lnTo>
                    <a:pt x="4276" y="1176"/>
                  </a:lnTo>
                  <a:lnTo>
                    <a:pt x="4278" y="1181"/>
                  </a:lnTo>
                  <a:lnTo>
                    <a:pt x="4282" y="1183"/>
                  </a:lnTo>
                  <a:lnTo>
                    <a:pt x="4287" y="1183"/>
                  </a:lnTo>
                  <a:lnTo>
                    <a:pt x="4289" y="1183"/>
                  </a:lnTo>
                  <a:lnTo>
                    <a:pt x="4294" y="1187"/>
                  </a:lnTo>
                  <a:lnTo>
                    <a:pt x="4298" y="1192"/>
                  </a:lnTo>
                  <a:lnTo>
                    <a:pt x="4305" y="1192"/>
                  </a:lnTo>
                  <a:lnTo>
                    <a:pt x="4321" y="1208"/>
                  </a:lnTo>
                  <a:lnTo>
                    <a:pt x="4328" y="1208"/>
                  </a:lnTo>
                  <a:lnTo>
                    <a:pt x="4339" y="1219"/>
                  </a:lnTo>
                  <a:lnTo>
                    <a:pt x="4350" y="1228"/>
                  </a:lnTo>
                  <a:lnTo>
                    <a:pt x="4357" y="1221"/>
                  </a:lnTo>
                  <a:lnTo>
                    <a:pt x="4357" y="1203"/>
                  </a:lnTo>
                  <a:lnTo>
                    <a:pt x="4357" y="1183"/>
                  </a:lnTo>
                  <a:lnTo>
                    <a:pt x="4364" y="1176"/>
                  </a:lnTo>
                  <a:lnTo>
                    <a:pt x="4364" y="1156"/>
                  </a:lnTo>
                  <a:lnTo>
                    <a:pt x="4389" y="1131"/>
                  </a:lnTo>
                  <a:lnTo>
                    <a:pt x="4389" y="1124"/>
                  </a:lnTo>
                  <a:lnTo>
                    <a:pt x="4396" y="1117"/>
                  </a:lnTo>
                  <a:lnTo>
                    <a:pt x="4396" y="1063"/>
                  </a:lnTo>
                  <a:lnTo>
                    <a:pt x="4448" y="1063"/>
                  </a:lnTo>
                  <a:lnTo>
                    <a:pt x="4453" y="1067"/>
                  </a:lnTo>
                  <a:lnTo>
                    <a:pt x="4455" y="1072"/>
                  </a:lnTo>
                  <a:lnTo>
                    <a:pt x="4471" y="1072"/>
                  </a:lnTo>
                  <a:lnTo>
                    <a:pt x="4475" y="1074"/>
                  </a:lnTo>
                  <a:lnTo>
                    <a:pt x="4480" y="1078"/>
                  </a:lnTo>
                  <a:lnTo>
                    <a:pt x="4494" y="1078"/>
                  </a:lnTo>
                  <a:lnTo>
                    <a:pt x="4498" y="1083"/>
                  </a:lnTo>
                  <a:lnTo>
                    <a:pt x="4503" y="1085"/>
                  </a:lnTo>
                  <a:lnTo>
                    <a:pt x="4509" y="1085"/>
                  </a:lnTo>
                  <a:lnTo>
                    <a:pt x="4523" y="1101"/>
                  </a:lnTo>
                  <a:lnTo>
                    <a:pt x="4528" y="1101"/>
                  </a:lnTo>
                  <a:lnTo>
                    <a:pt x="4532" y="1101"/>
                  </a:lnTo>
                  <a:lnTo>
                    <a:pt x="4539" y="1108"/>
                  </a:lnTo>
                  <a:lnTo>
                    <a:pt x="4546" y="1108"/>
                  </a:lnTo>
                  <a:lnTo>
                    <a:pt x="4555" y="1117"/>
                  </a:lnTo>
                  <a:lnTo>
                    <a:pt x="4568" y="1117"/>
                  </a:lnTo>
                  <a:lnTo>
                    <a:pt x="4568" y="1122"/>
                  </a:lnTo>
                  <a:lnTo>
                    <a:pt x="4568" y="1124"/>
                  </a:lnTo>
                  <a:lnTo>
                    <a:pt x="4584" y="1140"/>
                  </a:lnTo>
                  <a:lnTo>
                    <a:pt x="4584" y="1156"/>
                  </a:lnTo>
                  <a:lnTo>
                    <a:pt x="4593" y="1162"/>
                  </a:lnTo>
                  <a:lnTo>
                    <a:pt x="4584" y="1169"/>
                  </a:lnTo>
                  <a:lnTo>
                    <a:pt x="4584" y="1176"/>
                  </a:lnTo>
                  <a:lnTo>
                    <a:pt x="4593" y="1176"/>
                  </a:lnTo>
                  <a:lnTo>
                    <a:pt x="4596" y="1181"/>
                  </a:lnTo>
                  <a:lnTo>
                    <a:pt x="4600" y="1183"/>
                  </a:lnTo>
                  <a:lnTo>
                    <a:pt x="4616" y="1183"/>
                  </a:lnTo>
                  <a:lnTo>
                    <a:pt x="4616" y="1199"/>
                  </a:lnTo>
                  <a:lnTo>
                    <a:pt x="4630" y="1215"/>
                  </a:lnTo>
                  <a:lnTo>
                    <a:pt x="4637" y="1215"/>
                  </a:lnTo>
                  <a:lnTo>
                    <a:pt x="4641" y="1219"/>
                  </a:lnTo>
                  <a:lnTo>
                    <a:pt x="4646" y="1221"/>
                  </a:lnTo>
                  <a:lnTo>
                    <a:pt x="4662" y="1221"/>
                  </a:lnTo>
                  <a:lnTo>
                    <a:pt x="4662" y="1237"/>
                  </a:lnTo>
                  <a:lnTo>
                    <a:pt x="4668" y="1244"/>
                  </a:lnTo>
                  <a:lnTo>
                    <a:pt x="4668" y="1267"/>
                  </a:lnTo>
                  <a:lnTo>
                    <a:pt x="4675" y="1274"/>
                  </a:lnTo>
                  <a:lnTo>
                    <a:pt x="4668" y="1283"/>
                  </a:lnTo>
                  <a:lnTo>
                    <a:pt x="4668" y="1287"/>
                  </a:lnTo>
                  <a:lnTo>
                    <a:pt x="4668" y="1290"/>
                  </a:lnTo>
                  <a:lnTo>
                    <a:pt x="4673" y="1294"/>
                  </a:lnTo>
                  <a:lnTo>
                    <a:pt x="4675" y="1299"/>
                  </a:lnTo>
                  <a:lnTo>
                    <a:pt x="4682" y="1299"/>
                  </a:lnTo>
                  <a:lnTo>
                    <a:pt x="4698" y="1312"/>
                  </a:lnTo>
                  <a:lnTo>
                    <a:pt x="4721" y="1312"/>
                  </a:lnTo>
                  <a:lnTo>
                    <a:pt x="4727" y="1321"/>
                  </a:lnTo>
                  <a:lnTo>
                    <a:pt x="4736" y="1321"/>
                  </a:lnTo>
                  <a:lnTo>
                    <a:pt x="4752" y="1335"/>
                  </a:lnTo>
                  <a:lnTo>
                    <a:pt x="4752" y="1340"/>
                  </a:lnTo>
                  <a:lnTo>
                    <a:pt x="4752" y="1342"/>
                  </a:lnTo>
                  <a:lnTo>
                    <a:pt x="4755" y="1346"/>
                  </a:lnTo>
                  <a:lnTo>
                    <a:pt x="4759" y="1351"/>
                  </a:lnTo>
                  <a:lnTo>
                    <a:pt x="4752" y="1358"/>
                  </a:lnTo>
                  <a:lnTo>
                    <a:pt x="4727" y="1358"/>
                  </a:lnTo>
                  <a:lnTo>
                    <a:pt x="4725" y="1362"/>
                  </a:lnTo>
                  <a:lnTo>
                    <a:pt x="4721" y="1365"/>
                  </a:lnTo>
                  <a:lnTo>
                    <a:pt x="4714" y="1365"/>
                  </a:lnTo>
                  <a:lnTo>
                    <a:pt x="4698" y="1380"/>
                  </a:lnTo>
                  <a:lnTo>
                    <a:pt x="4682" y="1380"/>
                  </a:lnTo>
                  <a:lnTo>
                    <a:pt x="4682" y="1392"/>
                  </a:lnTo>
                  <a:lnTo>
                    <a:pt x="4682" y="1403"/>
                  </a:lnTo>
                  <a:lnTo>
                    <a:pt x="4680" y="1408"/>
                  </a:lnTo>
                  <a:lnTo>
                    <a:pt x="4675" y="1410"/>
                  </a:lnTo>
                  <a:lnTo>
                    <a:pt x="4675" y="1426"/>
                  </a:lnTo>
                  <a:lnTo>
                    <a:pt x="4668" y="1433"/>
                  </a:lnTo>
                  <a:lnTo>
                    <a:pt x="4668" y="1455"/>
                  </a:lnTo>
                  <a:lnTo>
                    <a:pt x="4673" y="1460"/>
                  </a:lnTo>
                  <a:lnTo>
                    <a:pt x="4675" y="1464"/>
                  </a:lnTo>
                  <a:lnTo>
                    <a:pt x="4675" y="1471"/>
                  </a:lnTo>
                  <a:lnTo>
                    <a:pt x="4680" y="1476"/>
                  </a:lnTo>
                  <a:lnTo>
                    <a:pt x="4682" y="1478"/>
                  </a:lnTo>
                  <a:lnTo>
                    <a:pt x="4682" y="1487"/>
                  </a:lnTo>
                  <a:lnTo>
                    <a:pt x="4691" y="1494"/>
                  </a:lnTo>
                  <a:lnTo>
                    <a:pt x="4691" y="1510"/>
                  </a:lnTo>
                  <a:lnTo>
                    <a:pt x="4539" y="1510"/>
                  </a:lnTo>
                  <a:lnTo>
                    <a:pt x="4539" y="1517"/>
                  </a:lnTo>
                  <a:lnTo>
                    <a:pt x="4546" y="1523"/>
                  </a:lnTo>
                  <a:lnTo>
                    <a:pt x="4546" y="1539"/>
                  </a:lnTo>
                  <a:lnTo>
                    <a:pt x="4555" y="1546"/>
                  </a:lnTo>
                  <a:lnTo>
                    <a:pt x="4546" y="1555"/>
                  </a:lnTo>
                  <a:lnTo>
                    <a:pt x="4546" y="1569"/>
                  </a:lnTo>
                  <a:lnTo>
                    <a:pt x="4494" y="1569"/>
                  </a:lnTo>
                  <a:lnTo>
                    <a:pt x="4480" y="1555"/>
                  </a:lnTo>
                  <a:lnTo>
                    <a:pt x="4480" y="1539"/>
                  </a:lnTo>
                  <a:lnTo>
                    <a:pt x="4448" y="1510"/>
                  </a:lnTo>
                  <a:lnTo>
                    <a:pt x="4441" y="1517"/>
                  </a:lnTo>
                  <a:lnTo>
                    <a:pt x="4435" y="1517"/>
                  </a:lnTo>
                  <a:lnTo>
                    <a:pt x="4425" y="1523"/>
                  </a:lnTo>
                  <a:lnTo>
                    <a:pt x="4425" y="1539"/>
                  </a:lnTo>
                  <a:lnTo>
                    <a:pt x="4419" y="1539"/>
                  </a:lnTo>
                  <a:lnTo>
                    <a:pt x="4410" y="1546"/>
                  </a:lnTo>
                  <a:lnTo>
                    <a:pt x="4396" y="1533"/>
                  </a:lnTo>
                  <a:lnTo>
                    <a:pt x="4391" y="1533"/>
                  </a:lnTo>
                  <a:lnTo>
                    <a:pt x="4389" y="1533"/>
                  </a:lnTo>
                  <a:lnTo>
                    <a:pt x="4373" y="1517"/>
                  </a:lnTo>
                  <a:lnTo>
                    <a:pt x="4373" y="1501"/>
                  </a:lnTo>
                  <a:lnTo>
                    <a:pt x="4357" y="1487"/>
                  </a:lnTo>
                  <a:lnTo>
                    <a:pt x="4350" y="1487"/>
                  </a:lnTo>
                  <a:lnTo>
                    <a:pt x="4341" y="1478"/>
                  </a:lnTo>
                  <a:lnTo>
                    <a:pt x="4305" y="1478"/>
                  </a:lnTo>
                  <a:lnTo>
                    <a:pt x="4298" y="1487"/>
                  </a:lnTo>
                  <a:lnTo>
                    <a:pt x="4282" y="1487"/>
                  </a:lnTo>
                  <a:lnTo>
                    <a:pt x="4276" y="1478"/>
                  </a:lnTo>
                  <a:lnTo>
                    <a:pt x="4276" y="1471"/>
                  </a:lnTo>
                  <a:lnTo>
                    <a:pt x="4260" y="1455"/>
                  </a:lnTo>
                  <a:lnTo>
                    <a:pt x="4251" y="1455"/>
                  </a:lnTo>
                  <a:lnTo>
                    <a:pt x="4248" y="1460"/>
                  </a:lnTo>
                  <a:lnTo>
                    <a:pt x="4244" y="1464"/>
                  </a:lnTo>
                  <a:lnTo>
                    <a:pt x="4237" y="1464"/>
                  </a:lnTo>
                  <a:lnTo>
                    <a:pt x="4228" y="1471"/>
                  </a:lnTo>
                  <a:lnTo>
                    <a:pt x="4221" y="1471"/>
                  </a:lnTo>
                  <a:lnTo>
                    <a:pt x="4221" y="1476"/>
                  </a:lnTo>
                  <a:lnTo>
                    <a:pt x="4221" y="1478"/>
                  </a:lnTo>
                  <a:lnTo>
                    <a:pt x="4228" y="1487"/>
                  </a:lnTo>
                  <a:lnTo>
                    <a:pt x="4228" y="1501"/>
                  </a:lnTo>
                  <a:lnTo>
                    <a:pt x="4244" y="1517"/>
                  </a:lnTo>
                  <a:lnTo>
                    <a:pt x="4266" y="1517"/>
                  </a:lnTo>
                  <a:lnTo>
                    <a:pt x="4276" y="1523"/>
                  </a:lnTo>
                  <a:lnTo>
                    <a:pt x="4276" y="1539"/>
                  </a:lnTo>
                  <a:lnTo>
                    <a:pt x="4282" y="1546"/>
                  </a:lnTo>
                  <a:lnTo>
                    <a:pt x="4282" y="1555"/>
                  </a:lnTo>
                  <a:lnTo>
                    <a:pt x="4276" y="1555"/>
                  </a:lnTo>
                  <a:lnTo>
                    <a:pt x="4266" y="1562"/>
                  </a:lnTo>
                  <a:lnTo>
                    <a:pt x="4266" y="1569"/>
                  </a:lnTo>
                  <a:lnTo>
                    <a:pt x="4262" y="1573"/>
                  </a:lnTo>
                  <a:lnTo>
                    <a:pt x="4260" y="1576"/>
                  </a:lnTo>
                  <a:lnTo>
                    <a:pt x="4266" y="1585"/>
                  </a:lnTo>
                  <a:lnTo>
                    <a:pt x="4276" y="1585"/>
                  </a:lnTo>
                  <a:lnTo>
                    <a:pt x="4276" y="1598"/>
                  </a:lnTo>
                  <a:lnTo>
                    <a:pt x="4282" y="1598"/>
                  </a:lnTo>
                  <a:lnTo>
                    <a:pt x="4287" y="1603"/>
                  </a:lnTo>
                  <a:lnTo>
                    <a:pt x="4289" y="1607"/>
                  </a:lnTo>
                  <a:lnTo>
                    <a:pt x="4289" y="1614"/>
                  </a:lnTo>
                  <a:lnTo>
                    <a:pt x="4305" y="1614"/>
                  </a:lnTo>
                  <a:lnTo>
                    <a:pt x="4321" y="1614"/>
                  </a:lnTo>
                  <a:lnTo>
                    <a:pt x="4328" y="1607"/>
                  </a:lnTo>
                  <a:lnTo>
                    <a:pt x="4335" y="1607"/>
                  </a:lnTo>
                  <a:lnTo>
                    <a:pt x="4335" y="1621"/>
                  </a:lnTo>
                  <a:lnTo>
                    <a:pt x="4319" y="1637"/>
                  </a:lnTo>
                  <a:lnTo>
                    <a:pt x="4305" y="1653"/>
                  </a:lnTo>
                  <a:lnTo>
                    <a:pt x="4305" y="1676"/>
                  </a:lnTo>
                  <a:lnTo>
                    <a:pt x="4298" y="1682"/>
                  </a:lnTo>
                  <a:lnTo>
                    <a:pt x="4298" y="1698"/>
                  </a:lnTo>
                  <a:lnTo>
                    <a:pt x="4298" y="1705"/>
                  </a:lnTo>
                  <a:lnTo>
                    <a:pt x="4305" y="1712"/>
                  </a:lnTo>
                  <a:lnTo>
                    <a:pt x="4305" y="1751"/>
                  </a:lnTo>
                  <a:lnTo>
                    <a:pt x="4312" y="1757"/>
                  </a:lnTo>
                  <a:lnTo>
                    <a:pt x="4312" y="1803"/>
                  </a:lnTo>
                  <a:lnTo>
                    <a:pt x="4321" y="1810"/>
                  </a:lnTo>
                  <a:lnTo>
                    <a:pt x="4321" y="1825"/>
                  </a:lnTo>
                  <a:lnTo>
                    <a:pt x="4328" y="1832"/>
                  </a:lnTo>
                  <a:lnTo>
                    <a:pt x="4328" y="1846"/>
                  </a:lnTo>
                  <a:lnTo>
                    <a:pt x="4328" y="1855"/>
                  </a:lnTo>
                  <a:lnTo>
                    <a:pt x="4357" y="1887"/>
                  </a:lnTo>
                  <a:lnTo>
                    <a:pt x="4357" y="1894"/>
                  </a:lnTo>
                  <a:lnTo>
                    <a:pt x="4362" y="1898"/>
                  </a:lnTo>
                  <a:lnTo>
                    <a:pt x="4364" y="1900"/>
                  </a:lnTo>
                  <a:lnTo>
                    <a:pt x="4364" y="1921"/>
                  </a:lnTo>
                  <a:lnTo>
                    <a:pt x="4364" y="1939"/>
                  </a:lnTo>
                  <a:lnTo>
                    <a:pt x="4357" y="1948"/>
                  </a:lnTo>
                  <a:lnTo>
                    <a:pt x="4350" y="1948"/>
                  </a:lnTo>
                  <a:lnTo>
                    <a:pt x="4341" y="1953"/>
                  </a:lnTo>
                  <a:lnTo>
                    <a:pt x="4328" y="1953"/>
                  </a:lnTo>
                  <a:lnTo>
                    <a:pt x="4323" y="1957"/>
                  </a:lnTo>
                  <a:lnTo>
                    <a:pt x="4321" y="1962"/>
                  </a:lnTo>
                  <a:lnTo>
                    <a:pt x="4305" y="1962"/>
                  </a:lnTo>
                  <a:lnTo>
                    <a:pt x="4289" y="1975"/>
                  </a:lnTo>
                  <a:lnTo>
                    <a:pt x="4276" y="1975"/>
                  </a:lnTo>
                  <a:lnTo>
                    <a:pt x="4260" y="1991"/>
                  </a:lnTo>
                  <a:lnTo>
                    <a:pt x="4228" y="1991"/>
                  </a:lnTo>
                  <a:lnTo>
                    <a:pt x="4228" y="1984"/>
                  </a:lnTo>
                  <a:lnTo>
                    <a:pt x="4221" y="1975"/>
                  </a:lnTo>
                  <a:lnTo>
                    <a:pt x="4221" y="1969"/>
                  </a:lnTo>
                  <a:lnTo>
                    <a:pt x="4207" y="1969"/>
                  </a:lnTo>
                  <a:lnTo>
                    <a:pt x="4207" y="1991"/>
                  </a:lnTo>
                  <a:lnTo>
                    <a:pt x="4214" y="1998"/>
                  </a:lnTo>
                  <a:lnTo>
                    <a:pt x="4214" y="2046"/>
                  </a:lnTo>
                  <a:lnTo>
                    <a:pt x="4221" y="2053"/>
                  </a:lnTo>
                  <a:lnTo>
                    <a:pt x="4221" y="2068"/>
                  </a:lnTo>
                  <a:lnTo>
                    <a:pt x="4228" y="2075"/>
                  </a:lnTo>
                  <a:lnTo>
                    <a:pt x="4228" y="2082"/>
                  </a:lnTo>
                  <a:lnTo>
                    <a:pt x="4226" y="2087"/>
                  </a:lnTo>
                  <a:lnTo>
                    <a:pt x="4221" y="2091"/>
                  </a:lnTo>
                  <a:lnTo>
                    <a:pt x="4221" y="2098"/>
                  </a:lnTo>
                  <a:lnTo>
                    <a:pt x="4214" y="2098"/>
                  </a:lnTo>
                  <a:lnTo>
                    <a:pt x="4207" y="2105"/>
                  </a:lnTo>
                  <a:lnTo>
                    <a:pt x="4192" y="2105"/>
                  </a:lnTo>
                  <a:lnTo>
                    <a:pt x="4162" y="2134"/>
                  </a:lnTo>
                  <a:lnTo>
                    <a:pt x="4146" y="2134"/>
                  </a:lnTo>
                  <a:lnTo>
                    <a:pt x="4130" y="2121"/>
                  </a:lnTo>
                  <a:lnTo>
                    <a:pt x="4123" y="2121"/>
                  </a:lnTo>
                  <a:lnTo>
                    <a:pt x="4119" y="2116"/>
                  </a:lnTo>
                  <a:lnTo>
                    <a:pt x="4117" y="2114"/>
                  </a:lnTo>
                  <a:lnTo>
                    <a:pt x="4092" y="2114"/>
                  </a:lnTo>
                  <a:lnTo>
                    <a:pt x="4085" y="2105"/>
                  </a:lnTo>
                  <a:lnTo>
                    <a:pt x="4069" y="2105"/>
                  </a:lnTo>
                  <a:lnTo>
                    <a:pt x="4062" y="2098"/>
                  </a:lnTo>
                  <a:lnTo>
                    <a:pt x="4048" y="2098"/>
                  </a:lnTo>
                  <a:lnTo>
                    <a:pt x="4048" y="2114"/>
                  </a:lnTo>
                  <a:lnTo>
                    <a:pt x="4055" y="2121"/>
                  </a:lnTo>
                  <a:lnTo>
                    <a:pt x="4055" y="2141"/>
                  </a:lnTo>
                  <a:lnTo>
                    <a:pt x="4060" y="2146"/>
                  </a:lnTo>
                  <a:lnTo>
                    <a:pt x="4062" y="2150"/>
                  </a:lnTo>
                  <a:lnTo>
                    <a:pt x="4062" y="2157"/>
                  </a:lnTo>
                  <a:lnTo>
                    <a:pt x="4067" y="2162"/>
                  </a:lnTo>
                  <a:lnTo>
                    <a:pt x="4069" y="2166"/>
                  </a:lnTo>
                  <a:lnTo>
                    <a:pt x="4069" y="2173"/>
                  </a:lnTo>
                  <a:lnTo>
                    <a:pt x="4048" y="2196"/>
                  </a:lnTo>
                  <a:lnTo>
                    <a:pt x="4048" y="2200"/>
                  </a:lnTo>
                  <a:lnTo>
                    <a:pt x="4048" y="2202"/>
                  </a:lnTo>
                  <a:lnTo>
                    <a:pt x="4039" y="2211"/>
                  </a:lnTo>
                  <a:lnTo>
                    <a:pt x="4033" y="2211"/>
                  </a:lnTo>
                  <a:lnTo>
                    <a:pt x="4026" y="2218"/>
                  </a:lnTo>
                  <a:lnTo>
                    <a:pt x="3994" y="2218"/>
                  </a:lnTo>
                  <a:lnTo>
                    <a:pt x="3994" y="2248"/>
                  </a:lnTo>
                  <a:lnTo>
                    <a:pt x="3971" y="2248"/>
                  </a:lnTo>
                  <a:lnTo>
                    <a:pt x="3964" y="2241"/>
                  </a:lnTo>
                  <a:lnTo>
                    <a:pt x="3953" y="2241"/>
                  </a:lnTo>
                  <a:lnTo>
                    <a:pt x="3942" y="2241"/>
                  </a:lnTo>
                  <a:lnTo>
                    <a:pt x="3942" y="2257"/>
                  </a:lnTo>
                  <a:lnTo>
                    <a:pt x="3937" y="2259"/>
                  </a:lnTo>
                  <a:lnTo>
                    <a:pt x="3935" y="2264"/>
                  </a:lnTo>
                  <a:lnTo>
                    <a:pt x="3919" y="2264"/>
                  </a:lnTo>
                  <a:lnTo>
                    <a:pt x="3910" y="2257"/>
                  </a:lnTo>
                  <a:lnTo>
                    <a:pt x="3903" y="2264"/>
                  </a:lnTo>
                  <a:lnTo>
                    <a:pt x="3903" y="2280"/>
                  </a:lnTo>
                  <a:lnTo>
                    <a:pt x="3896" y="2286"/>
                  </a:lnTo>
                  <a:lnTo>
                    <a:pt x="3896" y="2293"/>
                  </a:lnTo>
                  <a:lnTo>
                    <a:pt x="3910" y="2309"/>
                  </a:lnTo>
                  <a:lnTo>
                    <a:pt x="3910" y="2316"/>
                  </a:lnTo>
                  <a:lnTo>
                    <a:pt x="3919" y="2323"/>
                  </a:lnTo>
                  <a:lnTo>
                    <a:pt x="3964" y="2323"/>
                  </a:lnTo>
                  <a:lnTo>
                    <a:pt x="3969" y="2327"/>
                  </a:lnTo>
                  <a:lnTo>
                    <a:pt x="3971" y="2332"/>
                  </a:lnTo>
                  <a:lnTo>
                    <a:pt x="3980" y="2332"/>
                  </a:lnTo>
                  <a:lnTo>
                    <a:pt x="4010" y="2361"/>
                  </a:lnTo>
                  <a:lnTo>
                    <a:pt x="4010" y="2400"/>
                  </a:lnTo>
                  <a:lnTo>
                    <a:pt x="4017" y="2407"/>
                  </a:lnTo>
                  <a:lnTo>
                    <a:pt x="4017" y="2423"/>
                  </a:lnTo>
                  <a:lnTo>
                    <a:pt x="3994" y="2423"/>
                  </a:lnTo>
                  <a:lnTo>
                    <a:pt x="3987" y="2429"/>
                  </a:lnTo>
                  <a:lnTo>
                    <a:pt x="3949" y="2429"/>
                  </a:lnTo>
                  <a:lnTo>
                    <a:pt x="3946" y="2434"/>
                  </a:lnTo>
                  <a:lnTo>
                    <a:pt x="3942" y="2436"/>
                  </a:lnTo>
                  <a:lnTo>
                    <a:pt x="3935" y="2436"/>
                  </a:lnTo>
                  <a:lnTo>
                    <a:pt x="3926" y="2445"/>
                  </a:lnTo>
                  <a:lnTo>
                    <a:pt x="3926" y="2452"/>
                  </a:lnTo>
                  <a:lnTo>
                    <a:pt x="3919" y="2459"/>
                  </a:lnTo>
                  <a:lnTo>
                    <a:pt x="3919" y="2475"/>
                  </a:lnTo>
                  <a:lnTo>
                    <a:pt x="3896" y="2475"/>
                  </a:lnTo>
                  <a:lnTo>
                    <a:pt x="3890" y="2482"/>
                  </a:lnTo>
                  <a:lnTo>
                    <a:pt x="3874" y="2482"/>
                  </a:lnTo>
                  <a:lnTo>
                    <a:pt x="3851" y="2507"/>
                  </a:lnTo>
                  <a:lnTo>
                    <a:pt x="3835" y="2507"/>
                  </a:lnTo>
                  <a:lnTo>
                    <a:pt x="3828" y="2511"/>
                  </a:lnTo>
                  <a:lnTo>
                    <a:pt x="3821" y="2520"/>
                  </a:lnTo>
                  <a:lnTo>
                    <a:pt x="3794" y="2520"/>
                  </a:lnTo>
                  <a:lnTo>
                    <a:pt x="3767" y="2520"/>
                  </a:lnTo>
                  <a:lnTo>
                    <a:pt x="3760" y="2527"/>
                  </a:lnTo>
                  <a:lnTo>
                    <a:pt x="3751" y="2527"/>
                  </a:lnTo>
                  <a:lnTo>
                    <a:pt x="3728" y="2550"/>
                  </a:lnTo>
                  <a:lnTo>
                    <a:pt x="3728" y="2566"/>
                  </a:lnTo>
                  <a:lnTo>
                    <a:pt x="3744" y="2579"/>
                  </a:lnTo>
                  <a:lnTo>
                    <a:pt x="3737" y="2588"/>
                  </a:lnTo>
                  <a:lnTo>
                    <a:pt x="3737" y="2604"/>
                  </a:lnTo>
                  <a:lnTo>
                    <a:pt x="3728" y="2611"/>
                  </a:lnTo>
                  <a:lnTo>
                    <a:pt x="3715" y="2611"/>
                  </a:lnTo>
                  <a:lnTo>
                    <a:pt x="3710" y="2613"/>
                  </a:lnTo>
                  <a:lnTo>
                    <a:pt x="3708" y="2618"/>
                  </a:lnTo>
                  <a:lnTo>
                    <a:pt x="3699" y="2618"/>
                  </a:lnTo>
                  <a:lnTo>
                    <a:pt x="3697" y="2622"/>
                  </a:lnTo>
                  <a:lnTo>
                    <a:pt x="3692" y="2627"/>
                  </a:lnTo>
                  <a:lnTo>
                    <a:pt x="3692" y="2634"/>
                  </a:lnTo>
                  <a:lnTo>
                    <a:pt x="3676" y="2647"/>
                  </a:lnTo>
                  <a:lnTo>
                    <a:pt x="3674" y="2647"/>
                  </a:lnTo>
                  <a:lnTo>
                    <a:pt x="3669" y="2647"/>
                  </a:lnTo>
                  <a:lnTo>
                    <a:pt x="3662" y="2657"/>
                  </a:lnTo>
                  <a:lnTo>
                    <a:pt x="3662" y="2672"/>
                  </a:lnTo>
                  <a:lnTo>
                    <a:pt x="3640" y="2672"/>
                  </a:lnTo>
                  <a:lnTo>
                    <a:pt x="3635" y="2675"/>
                  </a:lnTo>
                  <a:lnTo>
                    <a:pt x="3631" y="2679"/>
                  </a:lnTo>
                  <a:lnTo>
                    <a:pt x="3615" y="2679"/>
                  </a:lnTo>
                  <a:lnTo>
                    <a:pt x="3613" y="2681"/>
                  </a:lnTo>
                  <a:lnTo>
                    <a:pt x="3608" y="2686"/>
                  </a:lnTo>
                  <a:lnTo>
                    <a:pt x="3601" y="2686"/>
                  </a:lnTo>
                  <a:lnTo>
                    <a:pt x="3585" y="2672"/>
                  </a:lnTo>
                  <a:lnTo>
                    <a:pt x="3569" y="2672"/>
                  </a:lnTo>
                  <a:lnTo>
                    <a:pt x="3563" y="2663"/>
                  </a:lnTo>
                  <a:lnTo>
                    <a:pt x="3540" y="2663"/>
                  </a:lnTo>
                  <a:lnTo>
                    <a:pt x="3533" y="2657"/>
                  </a:lnTo>
                  <a:lnTo>
                    <a:pt x="3526" y="2657"/>
                  </a:lnTo>
                  <a:lnTo>
                    <a:pt x="3517" y="2647"/>
                  </a:lnTo>
                  <a:lnTo>
                    <a:pt x="3494" y="2647"/>
                  </a:lnTo>
                  <a:lnTo>
                    <a:pt x="3488" y="2641"/>
                  </a:lnTo>
                  <a:lnTo>
                    <a:pt x="3465" y="2641"/>
                  </a:lnTo>
                  <a:lnTo>
                    <a:pt x="3460" y="2636"/>
                  </a:lnTo>
                  <a:lnTo>
                    <a:pt x="3456" y="2634"/>
                  </a:lnTo>
                  <a:lnTo>
                    <a:pt x="3456" y="2627"/>
                  </a:lnTo>
                  <a:lnTo>
                    <a:pt x="3449" y="2618"/>
                  </a:lnTo>
                  <a:lnTo>
                    <a:pt x="3456" y="2611"/>
                  </a:lnTo>
                  <a:lnTo>
                    <a:pt x="3456" y="2595"/>
                  </a:lnTo>
                  <a:lnTo>
                    <a:pt x="3465" y="2588"/>
                  </a:lnTo>
                  <a:lnTo>
                    <a:pt x="3472" y="2588"/>
                  </a:lnTo>
                  <a:lnTo>
                    <a:pt x="3488" y="2573"/>
                  </a:lnTo>
                  <a:lnTo>
                    <a:pt x="3488" y="2550"/>
                  </a:lnTo>
                  <a:close/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6" name="Freeform 92">
              <a:extLst>
                <a:ext uri="{FF2B5EF4-FFF2-40B4-BE49-F238E27FC236}">
                  <a16:creationId xmlns:a16="http://schemas.microsoft.com/office/drawing/2014/main" id="{9FD9BB00-9417-4962-A6DF-35130AD4E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2694"/>
              <a:ext cx="662" cy="717"/>
            </a:xfrm>
            <a:custGeom>
              <a:avLst/>
              <a:gdLst>
                <a:gd name="T0" fmla="*/ 2103 w 2936"/>
                <a:gd name="T1" fmla="*/ 2836 h 3179"/>
                <a:gd name="T2" fmla="*/ 1944 w 2936"/>
                <a:gd name="T3" fmla="*/ 2979 h 3179"/>
                <a:gd name="T4" fmla="*/ 1778 w 2936"/>
                <a:gd name="T5" fmla="*/ 3036 h 3179"/>
                <a:gd name="T6" fmla="*/ 1422 w 2936"/>
                <a:gd name="T7" fmla="*/ 3141 h 3179"/>
                <a:gd name="T8" fmla="*/ 1272 w 2936"/>
                <a:gd name="T9" fmla="*/ 3118 h 3179"/>
                <a:gd name="T10" fmla="*/ 1136 w 2936"/>
                <a:gd name="T11" fmla="*/ 2998 h 3179"/>
                <a:gd name="T12" fmla="*/ 881 w 2936"/>
                <a:gd name="T13" fmla="*/ 2957 h 3179"/>
                <a:gd name="T14" fmla="*/ 731 w 2936"/>
                <a:gd name="T15" fmla="*/ 2859 h 3179"/>
                <a:gd name="T16" fmla="*/ 568 w 2936"/>
                <a:gd name="T17" fmla="*/ 2764 h 3179"/>
                <a:gd name="T18" fmla="*/ 348 w 2936"/>
                <a:gd name="T19" fmla="*/ 2809 h 3179"/>
                <a:gd name="T20" fmla="*/ 348 w 2936"/>
                <a:gd name="T21" fmla="*/ 2500 h 3179"/>
                <a:gd name="T22" fmla="*/ 243 w 2936"/>
                <a:gd name="T23" fmla="*/ 2335 h 3179"/>
                <a:gd name="T24" fmla="*/ 182 w 2936"/>
                <a:gd name="T25" fmla="*/ 2182 h 3179"/>
                <a:gd name="T26" fmla="*/ 7 w 2936"/>
                <a:gd name="T27" fmla="*/ 1994 h 3179"/>
                <a:gd name="T28" fmla="*/ 52 w 2936"/>
                <a:gd name="T29" fmla="*/ 1867 h 3179"/>
                <a:gd name="T30" fmla="*/ 175 w 2936"/>
                <a:gd name="T31" fmla="*/ 1631 h 3179"/>
                <a:gd name="T32" fmla="*/ 432 w 2936"/>
                <a:gd name="T33" fmla="*/ 1676 h 3179"/>
                <a:gd name="T34" fmla="*/ 423 w 2936"/>
                <a:gd name="T35" fmla="*/ 1488 h 3179"/>
                <a:gd name="T36" fmla="*/ 591 w 2936"/>
                <a:gd name="T37" fmla="*/ 1563 h 3179"/>
                <a:gd name="T38" fmla="*/ 809 w 2936"/>
                <a:gd name="T39" fmla="*/ 1488 h 3179"/>
                <a:gd name="T40" fmla="*/ 1024 w 2936"/>
                <a:gd name="T41" fmla="*/ 1515 h 3179"/>
                <a:gd name="T42" fmla="*/ 1052 w 2936"/>
                <a:gd name="T43" fmla="*/ 1345 h 3179"/>
                <a:gd name="T44" fmla="*/ 1042 w 2936"/>
                <a:gd name="T45" fmla="*/ 1186 h 3179"/>
                <a:gd name="T46" fmla="*/ 1056 w 2936"/>
                <a:gd name="T47" fmla="*/ 1043 h 3179"/>
                <a:gd name="T48" fmla="*/ 1256 w 2936"/>
                <a:gd name="T49" fmla="*/ 1111 h 3179"/>
                <a:gd name="T50" fmla="*/ 1546 w 2936"/>
                <a:gd name="T51" fmla="*/ 1072 h 3179"/>
                <a:gd name="T52" fmla="*/ 1642 w 2936"/>
                <a:gd name="T53" fmla="*/ 1154 h 3179"/>
                <a:gd name="T54" fmla="*/ 1824 w 2936"/>
                <a:gd name="T55" fmla="*/ 1215 h 3179"/>
                <a:gd name="T56" fmla="*/ 1944 w 2936"/>
                <a:gd name="T57" fmla="*/ 1072 h 3179"/>
                <a:gd name="T58" fmla="*/ 2200 w 2936"/>
                <a:gd name="T59" fmla="*/ 952 h 3179"/>
                <a:gd name="T60" fmla="*/ 2157 w 2936"/>
                <a:gd name="T61" fmla="*/ 793 h 3179"/>
                <a:gd name="T62" fmla="*/ 2271 w 2936"/>
                <a:gd name="T63" fmla="*/ 650 h 3179"/>
                <a:gd name="T64" fmla="*/ 2396 w 2936"/>
                <a:gd name="T65" fmla="*/ 541 h 3179"/>
                <a:gd name="T66" fmla="*/ 2512 w 2936"/>
                <a:gd name="T67" fmla="*/ 400 h 3179"/>
                <a:gd name="T68" fmla="*/ 2507 w 2936"/>
                <a:gd name="T69" fmla="*/ 155 h 3179"/>
                <a:gd name="T70" fmla="*/ 2414 w 2936"/>
                <a:gd name="T71" fmla="*/ 46 h 3179"/>
                <a:gd name="T72" fmla="*/ 2541 w 2936"/>
                <a:gd name="T73" fmla="*/ 30 h 3179"/>
                <a:gd name="T74" fmla="*/ 2729 w 2936"/>
                <a:gd name="T75" fmla="*/ 221 h 3179"/>
                <a:gd name="T76" fmla="*/ 2820 w 2936"/>
                <a:gd name="T77" fmla="*/ 316 h 3179"/>
                <a:gd name="T78" fmla="*/ 2936 w 2936"/>
                <a:gd name="T79" fmla="*/ 498 h 3179"/>
                <a:gd name="T80" fmla="*/ 2845 w 2936"/>
                <a:gd name="T81" fmla="*/ 770 h 3179"/>
                <a:gd name="T82" fmla="*/ 2625 w 2936"/>
                <a:gd name="T83" fmla="*/ 816 h 3179"/>
                <a:gd name="T84" fmla="*/ 2705 w 2936"/>
                <a:gd name="T85" fmla="*/ 934 h 3179"/>
                <a:gd name="T86" fmla="*/ 2791 w 2936"/>
                <a:gd name="T87" fmla="*/ 1088 h 3179"/>
                <a:gd name="T88" fmla="*/ 2727 w 2936"/>
                <a:gd name="T89" fmla="*/ 1288 h 3179"/>
                <a:gd name="T90" fmla="*/ 2675 w 2936"/>
                <a:gd name="T91" fmla="*/ 1401 h 3179"/>
                <a:gd name="T92" fmla="*/ 2621 w 2936"/>
                <a:gd name="T93" fmla="*/ 1326 h 3179"/>
                <a:gd name="T94" fmla="*/ 2473 w 2936"/>
                <a:gd name="T95" fmla="*/ 1345 h 3179"/>
                <a:gd name="T96" fmla="*/ 2382 w 2936"/>
                <a:gd name="T97" fmla="*/ 1504 h 3179"/>
                <a:gd name="T98" fmla="*/ 2187 w 2936"/>
                <a:gd name="T99" fmla="*/ 1510 h 3179"/>
                <a:gd name="T100" fmla="*/ 2080 w 2936"/>
                <a:gd name="T101" fmla="*/ 1492 h 3179"/>
                <a:gd name="T102" fmla="*/ 2005 w 2936"/>
                <a:gd name="T103" fmla="*/ 1631 h 3179"/>
                <a:gd name="T104" fmla="*/ 2194 w 2936"/>
                <a:gd name="T105" fmla="*/ 1751 h 3179"/>
                <a:gd name="T106" fmla="*/ 2230 w 2936"/>
                <a:gd name="T107" fmla="*/ 1935 h 3179"/>
                <a:gd name="T108" fmla="*/ 2591 w 2936"/>
                <a:gd name="T109" fmla="*/ 2033 h 3179"/>
                <a:gd name="T110" fmla="*/ 2716 w 2936"/>
                <a:gd name="T111" fmla="*/ 2135 h 3179"/>
                <a:gd name="T112" fmla="*/ 2807 w 2936"/>
                <a:gd name="T113" fmla="*/ 2210 h 3179"/>
                <a:gd name="T114" fmla="*/ 2661 w 2936"/>
                <a:gd name="T115" fmla="*/ 2262 h 3179"/>
                <a:gd name="T116" fmla="*/ 2609 w 2936"/>
                <a:gd name="T117" fmla="*/ 2466 h 3179"/>
                <a:gd name="T118" fmla="*/ 2434 w 2936"/>
                <a:gd name="T119" fmla="*/ 2505 h 3179"/>
                <a:gd name="T120" fmla="*/ 2185 w 2936"/>
                <a:gd name="T121" fmla="*/ 2609 h 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6" h="3179">
                  <a:moveTo>
                    <a:pt x="2148" y="2593"/>
                  </a:moveTo>
                  <a:lnTo>
                    <a:pt x="2139" y="2602"/>
                  </a:lnTo>
                  <a:lnTo>
                    <a:pt x="2139" y="2609"/>
                  </a:lnTo>
                  <a:lnTo>
                    <a:pt x="2132" y="2616"/>
                  </a:lnTo>
                  <a:lnTo>
                    <a:pt x="2132" y="2641"/>
                  </a:lnTo>
                  <a:lnTo>
                    <a:pt x="2126" y="2648"/>
                  </a:lnTo>
                  <a:lnTo>
                    <a:pt x="2126" y="2693"/>
                  </a:lnTo>
                  <a:lnTo>
                    <a:pt x="2116" y="2700"/>
                  </a:lnTo>
                  <a:lnTo>
                    <a:pt x="2110" y="2707"/>
                  </a:lnTo>
                  <a:lnTo>
                    <a:pt x="2110" y="2739"/>
                  </a:lnTo>
                  <a:lnTo>
                    <a:pt x="2103" y="2739"/>
                  </a:lnTo>
                  <a:lnTo>
                    <a:pt x="2098" y="2743"/>
                  </a:lnTo>
                  <a:lnTo>
                    <a:pt x="2094" y="2746"/>
                  </a:lnTo>
                  <a:lnTo>
                    <a:pt x="2094" y="2755"/>
                  </a:lnTo>
                  <a:lnTo>
                    <a:pt x="2103" y="2761"/>
                  </a:lnTo>
                  <a:lnTo>
                    <a:pt x="2103" y="2791"/>
                  </a:lnTo>
                  <a:lnTo>
                    <a:pt x="2110" y="2800"/>
                  </a:lnTo>
                  <a:lnTo>
                    <a:pt x="2110" y="2820"/>
                  </a:lnTo>
                  <a:lnTo>
                    <a:pt x="2103" y="2830"/>
                  </a:lnTo>
                  <a:lnTo>
                    <a:pt x="2103" y="2834"/>
                  </a:lnTo>
                  <a:lnTo>
                    <a:pt x="2103" y="2836"/>
                  </a:lnTo>
                  <a:lnTo>
                    <a:pt x="2078" y="2836"/>
                  </a:lnTo>
                  <a:lnTo>
                    <a:pt x="2071" y="2843"/>
                  </a:lnTo>
                  <a:lnTo>
                    <a:pt x="2051" y="2843"/>
                  </a:lnTo>
                  <a:lnTo>
                    <a:pt x="2051" y="2852"/>
                  </a:lnTo>
                  <a:lnTo>
                    <a:pt x="2046" y="2857"/>
                  </a:lnTo>
                  <a:lnTo>
                    <a:pt x="2041" y="2859"/>
                  </a:lnTo>
                  <a:lnTo>
                    <a:pt x="2041" y="2889"/>
                  </a:lnTo>
                  <a:lnTo>
                    <a:pt x="2028" y="2889"/>
                  </a:lnTo>
                  <a:lnTo>
                    <a:pt x="2012" y="2904"/>
                  </a:lnTo>
                  <a:lnTo>
                    <a:pt x="2001" y="2904"/>
                  </a:lnTo>
                  <a:lnTo>
                    <a:pt x="1989" y="2904"/>
                  </a:lnTo>
                  <a:lnTo>
                    <a:pt x="1989" y="2916"/>
                  </a:lnTo>
                  <a:lnTo>
                    <a:pt x="1989" y="2927"/>
                  </a:lnTo>
                  <a:lnTo>
                    <a:pt x="1994" y="2932"/>
                  </a:lnTo>
                  <a:lnTo>
                    <a:pt x="1996" y="2934"/>
                  </a:lnTo>
                  <a:lnTo>
                    <a:pt x="1996" y="2945"/>
                  </a:lnTo>
                  <a:lnTo>
                    <a:pt x="1996" y="2957"/>
                  </a:lnTo>
                  <a:lnTo>
                    <a:pt x="1989" y="2957"/>
                  </a:lnTo>
                  <a:lnTo>
                    <a:pt x="1980" y="2966"/>
                  </a:lnTo>
                  <a:lnTo>
                    <a:pt x="1957" y="2966"/>
                  </a:lnTo>
                  <a:lnTo>
                    <a:pt x="1944" y="2979"/>
                  </a:lnTo>
                  <a:lnTo>
                    <a:pt x="1921" y="2979"/>
                  </a:lnTo>
                  <a:lnTo>
                    <a:pt x="1917" y="2984"/>
                  </a:lnTo>
                  <a:lnTo>
                    <a:pt x="1912" y="2986"/>
                  </a:lnTo>
                  <a:lnTo>
                    <a:pt x="1905" y="2986"/>
                  </a:lnTo>
                  <a:lnTo>
                    <a:pt x="1898" y="2995"/>
                  </a:lnTo>
                  <a:lnTo>
                    <a:pt x="1892" y="2995"/>
                  </a:lnTo>
                  <a:lnTo>
                    <a:pt x="1883" y="3002"/>
                  </a:lnTo>
                  <a:lnTo>
                    <a:pt x="1876" y="3004"/>
                  </a:lnTo>
                  <a:lnTo>
                    <a:pt x="1869" y="3004"/>
                  </a:lnTo>
                  <a:lnTo>
                    <a:pt x="1860" y="3013"/>
                  </a:lnTo>
                  <a:lnTo>
                    <a:pt x="1846" y="3013"/>
                  </a:lnTo>
                  <a:lnTo>
                    <a:pt x="1842" y="3009"/>
                  </a:lnTo>
                  <a:lnTo>
                    <a:pt x="1837" y="3004"/>
                  </a:lnTo>
                  <a:lnTo>
                    <a:pt x="1808" y="3004"/>
                  </a:lnTo>
                  <a:lnTo>
                    <a:pt x="1801" y="2998"/>
                  </a:lnTo>
                  <a:lnTo>
                    <a:pt x="1794" y="2998"/>
                  </a:lnTo>
                  <a:lnTo>
                    <a:pt x="1789" y="3002"/>
                  </a:lnTo>
                  <a:lnTo>
                    <a:pt x="1785" y="3004"/>
                  </a:lnTo>
                  <a:lnTo>
                    <a:pt x="1785" y="3013"/>
                  </a:lnTo>
                  <a:lnTo>
                    <a:pt x="1778" y="3020"/>
                  </a:lnTo>
                  <a:lnTo>
                    <a:pt x="1778" y="3036"/>
                  </a:lnTo>
                  <a:lnTo>
                    <a:pt x="1774" y="3038"/>
                  </a:lnTo>
                  <a:lnTo>
                    <a:pt x="1769" y="3043"/>
                  </a:lnTo>
                  <a:lnTo>
                    <a:pt x="1740" y="3043"/>
                  </a:lnTo>
                  <a:lnTo>
                    <a:pt x="1740" y="3059"/>
                  </a:lnTo>
                  <a:lnTo>
                    <a:pt x="1724" y="3059"/>
                  </a:lnTo>
                  <a:lnTo>
                    <a:pt x="1717" y="3066"/>
                  </a:lnTo>
                  <a:lnTo>
                    <a:pt x="1710" y="3066"/>
                  </a:lnTo>
                  <a:lnTo>
                    <a:pt x="1703" y="3075"/>
                  </a:lnTo>
                  <a:lnTo>
                    <a:pt x="1665" y="3075"/>
                  </a:lnTo>
                  <a:lnTo>
                    <a:pt x="1660" y="3070"/>
                  </a:lnTo>
                  <a:lnTo>
                    <a:pt x="1655" y="3066"/>
                  </a:lnTo>
                  <a:lnTo>
                    <a:pt x="1535" y="3066"/>
                  </a:lnTo>
                  <a:lnTo>
                    <a:pt x="1535" y="3111"/>
                  </a:lnTo>
                  <a:lnTo>
                    <a:pt x="1528" y="3111"/>
                  </a:lnTo>
                  <a:lnTo>
                    <a:pt x="1519" y="3118"/>
                  </a:lnTo>
                  <a:lnTo>
                    <a:pt x="1501" y="3118"/>
                  </a:lnTo>
                  <a:lnTo>
                    <a:pt x="1483" y="3118"/>
                  </a:lnTo>
                  <a:lnTo>
                    <a:pt x="1476" y="3125"/>
                  </a:lnTo>
                  <a:lnTo>
                    <a:pt x="1444" y="3125"/>
                  </a:lnTo>
                  <a:lnTo>
                    <a:pt x="1431" y="3141"/>
                  </a:lnTo>
                  <a:lnTo>
                    <a:pt x="1422" y="3141"/>
                  </a:lnTo>
                  <a:lnTo>
                    <a:pt x="1406" y="3157"/>
                  </a:lnTo>
                  <a:lnTo>
                    <a:pt x="1406" y="3172"/>
                  </a:lnTo>
                  <a:lnTo>
                    <a:pt x="1399" y="3179"/>
                  </a:lnTo>
                  <a:lnTo>
                    <a:pt x="1397" y="3175"/>
                  </a:lnTo>
                  <a:lnTo>
                    <a:pt x="1392" y="3172"/>
                  </a:lnTo>
                  <a:lnTo>
                    <a:pt x="1383" y="3172"/>
                  </a:lnTo>
                  <a:lnTo>
                    <a:pt x="1374" y="3161"/>
                  </a:lnTo>
                  <a:lnTo>
                    <a:pt x="1363" y="3150"/>
                  </a:lnTo>
                  <a:lnTo>
                    <a:pt x="1353" y="3150"/>
                  </a:lnTo>
                  <a:lnTo>
                    <a:pt x="1347" y="3141"/>
                  </a:lnTo>
                  <a:lnTo>
                    <a:pt x="1342" y="3141"/>
                  </a:lnTo>
                  <a:lnTo>
                    <a:pt x="1338" y="3141"/>
                  </a:lnTo>
                  <a:lnTo>
                    <a:pt x="1331" y="3134"/>
                  </a:lnTo>
                  <a:lnTo>
                    <a:pt x="1331" y="3125"/>
                  </a:lnTo>
                  <a:lnTo>
                    <a:pt x="1324" y="3125"/>
                  </a:lnTo>
                  <a:lnTo>
                    <a:pt x="1319" y="3122"/>
                  </a:lnTo>
                  <a:lnTo>
                    <a:pt x="1317" y="3118"/>
                  </a:lnTo>
                  <a:lnTo>
                    <a:pt x="1301" y="3134"/>
                  </a:lnTo>
                  <a:lnTo>
                    <a:pt x="1294" y="3134"/>
                  </a:lnTo>
                  <a:lnTo>
                    <a:pt x="1279" y="3118"/>
                  </a:lnTo>
                  <a:lnTo>
                    <a:pt x="1272" y="3118"/>
                  </a:lnTo>
                  <a:lnTo>
                    <a:pt x="1263" y="3111"/>
                  </a:lnTo>
                  <a:lnTo>
                    <a:pt x="1263" y="3104"/>
                  </a:lnTo>
                  <a:lnTo>
                    <a:pt x="1279" y="3088"/>
                  </a:lnTo>
                  <a:lnTo>
                    <a:pt x="1279" y="3075"/>
                  </a:lnTo>
                  <a:lnTo>
                    <a:pt x="1263" y="3059"/>
                  </a:lnTo>
                  <a:lnTo>
                    <a:pt x="1249" y="3059"/>
                  </a:lnTo>
                  <a:lnTo>
                    <a:pt x="1240" y="3052"/>
                  </a:lnTo>
                  <a:lnTo>
                    <a:pt x="1224" y="3052"/>
                  </a:lnTo>
                  <a:lnTo>
                    <a:pt x="1210" y="3066"/>
                  </a:lnTo>
                  <a:lnTo>
                    <a:pt x="1206" y="3066"/>
                  </a:lnTo>
                  <a:lnTo>
                    <a:pt x="1201" y="3066"/>
                  </a:lnTo>
                  <a:lnTo>
                    <a:pt x="1197" y="3075"/>
                  </a:lnTo>
                  <a:lnTo>
                    <a:pt x="1172" y="3075"/>
                  </a:lnTo>
                  <a:lnTo>
                    <a:pt x="1160" y="3063"/>
                  </a:lnTo>
                  <a:lnTo>
                    <a:pt x="1149" y="3052"/>
                  </a:lnTo>
                  <a:lnTo>
                    <a:pt x="1149" y="3043"/>
                  </a:lnTo>
                  <a:lnTo>
                    <a:pt x="1156" y="3036"/>
                  </a:lnTo>
                  <a:lnTo>
                    <a:pt x="1156" y="3027"/>
                  </a:lnTo>
                  <a:lnTo>
                    <a:pt x="1165" y="3020"/>
                  </a:lnTo>
                  <a:lnTo>
                    <a:pt x="1142" y="2998"/>
                  </a:lnTo>
                  <a:lnTo>
                    <a:pt x="1136" y="2998"/>
                  </a:lnTo>
                  <a:lnTo>
                    <a:pt x="1126" y="2991"/>
                  </a:lnTo>
                  <a:lnTo>
                    <a:pt x="1124" y="2993"/>
                  </a:lnTo>
                  <a:lnTo>
                    <a:pt x="1120" y="2998"/>
                  </a:lnTo>
                  <a:lnTo>
                    <a:pt x="1113" y="2998"/>
                  </a:lnTo>
                  <a:lnTo>
                    <a:pt x="1104" y="3004"/>
                  </a:lnTo>
                  <a:lnTo>
                    <a:pt x="1101" y="3004"/>
                  </a:lnTo>
                  <a:lnTo>
                    <a:pt x="1097" y="3004"/>
                  </a:lnTo>
                  <a:lnTo>
                    <a:pt x="1097" y="2998"/>
                  </a:lnTo>
                  <a:lnTo>
                    <a:pt x="1081" y="2984"/>
                  </a:lnTo>
                  <a:lnTo>
                    <a:pt x="1081" y="2975"/>
                  </a:lnTo>
                  <a:lnTo>
                    <a:pt x="1074" y="2975"/>
                  </a:lnTo>
                  <a:lnTo>
                    <a:pt x="1058" y="2959"/>
                  </a:lnTo>
                  <a:lnTo>
                    <a:pt x="1036" y="2959"/>
                  </a:lnTo>
                  <a:lnTo>
                    <a:pt x="1033" y="2957"/>
                  </a:lnTo>
                  <a:lnTo>
                    <a:pt x="1029" y="2952"/>
                  </a:lnTo>
                  <a:lnTo>
                    <a:pt x="1022" y="2952"/>
                  </a:lnTo>
                  <a:lnTo>
                    <a:pt x="1013" y="2945"/>
                  </a:lnTo>
                  <a:lnTo>
                    <a:pt x="990" y="2945"/>
                  </a:lnTo>
                  <a:lnTo>
                    <a:pt x="990" y="2959"/>
                  </a:lnTo>
                  <a:lnTo>
                    <a:pt x="883" y="2959"/>
                  </a:lnTo>
                  <a:lnTo>
                    <a:pt x="881" y="2957"/>
                  </a:lnTo>
                  <a:lnTo>
                    <a:pt x="877" y="2952"/>
                  </a:lnTo>
                  <a:lnTo>
                    <a:pt x="874" y="2952"/>
                  </a:lnTo>
                  <a:lnTo>
                    <a:pt x="870" y="2952"/>
                  </a:lnTo>
                  <a:lnTo>
                    <a:pt x="847" y="2932"/>
                  </a:lnTo>
                  <a:lnTo>
                    <a:pt x="843" y="2934"/>
                  </a:lnTo>
                  <a:lnTo>
                    <a:pt x="840" y="2939"/>
                  </a:lnTo>
                  <a:lnTo>
                    <a:pt x="836" y="2939"/>
                  </a:lnTo>
                  <a:lnTo>
                    <a:pt x="831" y="2939"/>
                  </a:lnTo>
                  <a:lnTo>
                    <a:pt x="829" y="2941"/>
                  </a:lnTo>
                  <a:lnTo>
                    <a:pt x="824" y="2945"/>
                  </a:lnTo>
                  <a:lnTo>
                    <a:pt x="818" y="2945"/>
                  </a:lnTo>
                  <a:lnTo>
                    <a:pt x="802" y="2959"/>
                  </a:lnTo>
                  <a:lnTo>
                    <a:pt x="799" y="2957"/>
                  </a:lnTo>
                  <a:lnTo>
                    <a:pt x="795" y="2952"/>
                  </a:lnTo>
                  <a:lnTo>
                    <a:pt x="772" y="2952"/>
                  </a:lnTo>
                  <a:lnTo>
                    <a:pt x="756" y="2939"/>
                  </a:lnTo>
                  <a:lnTo>
                    <a:pt x="750" y="2939"/>
                  </a:lnTo>
                  <a:lnTo>
                    <a:pt x="750" y="2870"/>
                  </a:lnTo>
                  <a:lnTo>
                    <a:pt x="740" y="2861"/>
                  </a:lnTo>
                  <a:lnTo>
                    <a:pt x="734" y="2861"/>
                  </a:lnTo>
                  <a:lnTo>
                    <a:pt x="731" y="2859"/>
                  </a:lnTo>
                  <a:lnTo>
                    <a:pt x="727" y="2855"/>
                  </a:lnTo>
                  <a:lnTo>
                    <a:pt x="727" y="2848"/>
                  </a:lnTo>
                  <a:lnTo>
                    <a:pt x="722" y="2843"/>
                  </a:lnTo>
                  <a:lnTo>
                    <a:pt x="718" y="2839"/>
                  </a:lnTo>
                  <a:lnTo>
                    <a:pt x="718" y="2832"/>
                  </a:lnTo>
                  <a:lnTo>
                    <a:pt x="711" y="2825"/>
                  </a:lnTo>
                  <a:lnTo>
                    <a:pt x="711" y="2816"/>
                  </a:lnTo>
                  <a:lnTo>
                    <a:pt x="709" y="2814"/>
                  </a:lnTo>
                  <a:lnTo>
                    <a:pt x="702" y="2809"/>
                  </a:lnTo>
                  <a:lnTo>
                    <a:pt x="702" y="2802"/>
                  </a:lnTo>
                  <a:lnTo>
                    <a:pt x="700" y="2802"/>
                  </a:lnTo>
                  <a:lnTo>
                    <a:pt x="695" y="2802"/>
                  </a:lnTo>
                  <a:lnTo>
                    <a:pt x="675" y="2780"/>
                  </a:lnTo>
                  <a:lnTo>
                    <a:pt x="675" y="2773"/>
                  </a:lnTo>
                  <a:lnTo>
                    <a:pt x="665" y="2764"/>
                  </a:lnTo>
                  <a:lnTo>
                    <a:pt x="665" y="2757"/>
                  </a:lnTo>
                  <a:lnTo>
                    <a:pt x="659" y="2750"/>
                  </a:lnTo>
                  <a:lnTo>
                    <a:pt x="604" y="2750"/>
                  </a:lnTo>
                  <a:lnTo>
                    <a:pt x="597" y="2757"/>
                  </a:lnTo>
                  <a:lnTo>
                    <a:pt x="575" y="2757"/>
                  </a:lnTo>
                  <a:lnTo>
                    <a:pt x="568" y="2764"/>
                  </a:lnTo>
                  <a:lnTo>
                    <a:pt x="559" y="2764"/>
                  </a:lnTo>
                  <a:lnTo>
                    <a:pt x="552" y="2773"/>
                  </a:lnTo>
                  <a:lnTo>
                    <a:pt x="545" y="2773"/>
                  </a:lnTo>
                  <a:lnTo>
                    <a:pt x="529" y="2786"/>
                  </a:lnTo>
                  <a:lnTo>
                    <a:pt x="522" y="2786"/>
                  </a:lnTo>
                  <a:lnTo>
                    <a:pt x="516" y="2793"/>
                  </a:lnTo>
                  <a:lnTo>
                    <a:pt x="500" y="2793"/>
                  </a:lnTo>
                  <a:lnTo>
                    <a:pt x="493" y="2802"/>
                  </a:lnTo>
                  <a:lnTo>
                    <a:pt x="477" y="2802"/>
                  </a:lnTo>
                  <a:lnTo>
                    <a:pt x="461" y="2786"/>
                  </a:lnTo>
                  <a:lnTo>
                    <a:pt x="454" y="2786"/>
                  </a:lnTo>
                  <a:lnTo>
                    <a:pt x="445" y="2793"/>
                  </a:lnTo>
                  <a:lnTo>
                    <a:pt x="438" y="2793"/>
                  </a:lnTo>
                  <a:lnTo>
                    <a:pt x="436" y="2798"/>
                  </a:lnTo>
                  <a:lnTo>
                    <a:pt x="432" y="2802"/>
                  </a:lnTo>
                  <a:lnTo>
                    <a:pt x="409" y="2802"/>
                  </a:lnTo>
                  <a:lnTo>
                    <a:pt x="393" y="2816"/>
                  </a:lnTo>
                  <a:lnTo>
                    <a:pt x="379" y="2816"/>
                  </a:lnTo>
                  <a:lnTo>
                    <a:pt x="364" y="2816"/>
                  </a:lnTo>
                  <a:lnTo>
                    <a:pt x="357" y="2809"/>
                  </a:lnTo>
                  <a:lnTo>
                    <a:pt x="348" y="2809"/>
                  </a:lnTo>
                  <a:lnTo>
                    <a:pt x="348" y="2805"/>
                  </a:lnTo>
                  <a:lnTo>
                    <a:pt x="348" y="2798"/>
                  </a:lnTo>
                  <a:lnTo>
                    <a:pt x="348" y="2786"/>
                  </a:lnTo>
                  <a:lnTo>
                    <a:pt x="348" y="2773"/>
                  </a:lnTo>
                  <a:lnTo>
                    <a:pt x="348" y="2761"/>
                  </a:lnTo>
                  <a:lnTo>
                    <a:pt x="348" y="2750"/>
                  </a:lnTo>
                  <a:lnTo>
                    <a:pt x="334" y="2734"/>
                  </a:lnTo>
                  <a:lnTo>
                    <a:pt x="334" y="2725"/>
                  </a:lnTo>
                  <a:lnTo>
                    <a:pt x="325" y="2718"/>
                  </a:lnTo>
                  <a:lnTo>
                    <a:pt x="325" y="2696"/>
                  </a:lnTo>
                  <a:lnTo>
                    <a:pt x="329" y="2693"/>
                  </a:lnTo>
                  <a:lnTo>
                    <a:pt x="334" y="2689"/>
                  </a:lnTo>
                  <a:lnTo>
                    <a:pt x="334" y="2682"/>
                  </a:lnTo>
                  <a:lnTo>
                    <a:pt x="348" y="2666"/>
                  </a:lnTo>
                  <a:lnTo>
                    <a:pt x="348" y="2650"/>
                  </a:lnTo>
                  <a:lnTo>
                    <a:pt x="352" y="2648"/>
                  </a:lnTo>
                  <a:lnTo>
                    <a:pt x="357" y="2643"/>
                  </a:lnTo>
                  <a:lnTo>
                    <a:pt x="357" y="2591"/>
                  </a:lnTo>
                  <a:lnTo>
                    <a:pt x="364" y="2582"/>
                  </a:lnTo>
                  <a:lnTo>
                    <a:pt x="364" y="2514"/>
                  </a:lnTo>
                  <a:lnTo>
                    <a:pt x="348" y="2500"/>
                  </a:lnTo>
                  <a:lnTo>
                    <a:pt x="341" y="2500"/>
                  </a:lnTo>
                  <a:lnTo>
                    <a:pt x="334" y="2491"/>
                  </a:lnTo>
                  <a:lnTo>
                    <a:pt x="295" y="2491"/>
                  </a:lnTo>
                  <a:lnTo>
                    <a:pt x="286" y="2484"/>
                  </a:lnTo>
                  <a:lnTo>
                    <a:pt x="286" y="2469"/>
                  </a:lnTo>
                  <a:lnTo>
                    <a:pt x="286" y="2455"/>
                  </a:lnTo>
                  <a:lnTo>
                    <a:pt x="279" y="2446"/>
                  </a:lnTo>
                  <a:lnTo>
                    <a:pt x="279" y="2416"/>
                  </a:lnTo>
                  <a:lnTo>
                    <a:pt x="277" y="2414"/>
                  </a:lnTo>
                  <a:lnTo>
                    <a:pt x="273" y="2409"/>
                  </a:lnTo>
                  <a:lnTo>
                    <a:pt x="273" y="2387"/>
                  </a:lnTo>
                  <a:lnTo>
                    <a:pt x="286" y="2387"/>
                  </a:lnTo>
                  <a:lnTo>
                    <a:pt x="286" y="2371"/>
                  </a:lnTo>
                  <a:lnTo>
                    <a:pt x="279" y="2364"/>
                  </a:lnTo>
                  <a:lnTo>
                    <a:pt x="277" y="2364"/>
                  </a:lnTo>
                  <a:lnTo>
                    <a:pt x="273" y="2364"/>
                  </a:lnTo>
                  <a:lnTo>
                    <a:pt x="264" y="2357"/>
                  </a:lnTo>
                  <a:lnTo>
                    <a:pt x="250" y="2357"/>
                  </a:lnTo>
                  <a:lnTo>
                    <a:pt x="250" y="2341"/>
                  </a:lnTo>
                  <a:lnTo>
                    <a:pt x="245" y="2337"/>
                  </a:lnTo>
                  <a:lnTo>
                    <a:pt x="243" y="2335"/>
                  </a:lnTo>
                  <a:lnTo>
                    <a:pt x="243" y="2325"/>
                  </a:lnTo>
                  <a:lnTo>
                    <a:pt x="234" y="2325"/>
                  </a:lnTo>
                  <a:lnTo>
                    <a:pt x="227" y="2319"/>
                  </a:lnTo>
                  <a:lnTo>
                    <a:pt x="205" y="2319"/>
                  </a:lnTo>
                  <a:lnTo>
                    <a:pt x="195" y="2312"/>
                  </a:lnTo>
                  <a:lnTo>
                    <a:pt x="195" y="2287"/>
                  </a:lnTo>
                  <a:lnTo>
                    <a:pt x="205" y="2280"/>
                  </a:lnTo>
                  <a:lnTo>
                    <a:pt x="211" y="2287"/>
                  </a:lnTo>
                  <a:lnTo>
                    <a:pt x="227" y="2287"/>
                  </a:lnTo>
                  <a:lnTo>
                    <a:pt x="227" y="2266"/>
                  </a:lnTo>
                  <a:lnTo>
                    <a:pt x="243" y="2266"/>
                  </a:lnTo>
                  <a:lnTo>
                    <a:pt x="243" y="2257"/>
                  </a:lnTo>
                  <a:lnTo>
                    <a:pt x="234" y="2251"/>
                  </a:lnTo>
                  <a:lnTo>
                    <a:pt x="227" y="2251"/>
                  </a:lnTo>
                  <a:lnTo>
                    <a:pt x="211" y="2235"/>
                  </a:lnTo>
                  <a:lnTo>
                    <a:pt x="211" y="2228"/>
                  </a:lnTo>
                  <a:lnTo>
                    <a:pt x="195" y="2214"/>
                  </a:lnTo>
                  <a:lnTo>
                    <a:pt x="189" y="2214"/>
                  </a:lnTo>
                  <a:lnTo>
                    <a:pt x="182" y="2205"/>
                  </a:lnTo>
                  <a:lnTo>
                    <a:pt x="182" y="2194"/>
                  </a:lnTo>
                  <a:lnTo>
                    <a:pt x="182" y="2182"/>
                  </a:lnTo>
                  <a:lnTo>
                    <a:pt x="175" y="2176"/>
                  </a:lnTo>
                  <a:lnTo>
                    <a:pt x="166" y="2176"/>
                  </a:lnTo>
                  <a:lnTo>
                    <a:pt x="159" y="2167"/>
                  </a:lnTo>
                  <a:lnTo>
                    <a:pt x="159" y="2144"/>
                  </a:lnTo>
                  <a:lnTo>
                    <a:pt x="143" y="2130"/>
                  </a:lnTo>
                  <a:lnTo>
                    <a:pt x="143" y="2114"/>
                  </a:lnTo>
                  <a:lnTo>
                    <a:pt x="132" y="2103"/>
                  </a:lnTo>
                  <a:lnTo>
                    <a:pt x="121" y="2092"/>
                  </a:lnTo>
                  <a:lnTo>
                    <a:pt x="121" y="2085"/>
                  </a:lnTo>
                  <a:lnTo>
                    <a:pt x="109" y="2073"/>
                  </a:lnTo>
                  <a:lnTo>
                    <a:pt x="98" y="2062"/>
                  </a:lnTo>
                  <a:lnTo>
                    <a:pt x="75" y="2062"/>
                  </a:lnTo>
                  <a:lnTo>
                    <a:pt x="68" y="2069"/>
                  </a:lnTo>
                  <a:lnTo>
                    <a:pt x="16" y="2069"/>
                  </a:lnTo>
                  <a:lnTo>
                    <a:pt x="7" y="2062"/>
                  </a:lnTo>
                  <a:lnTo>
                    <a:pt x="7" y="2046"/>
                  </a:lnTo>
                  <a:lnTo>
                    <a:pt x="0" y="2039"/>
                  </a:lnTo>
                  <a:lnTo>
                    <a:pt x="0" y="2021"/>
                  </a:lnTo>
                  <a:lnTo>
                    <a:pt x="0" y="2001"/>
                  </a:lnTo>
                  <a:lnTo>
                    <a:pt x="2" y="1999"/>
                  </a:lnTo>
                  <a:lnTo>
                    <a:pt x="7" y="1994"/>
                  </a:lnTo>
                  <a:lnTo>
                    <a:pt x="68" y="1994"/>
                  </a:lnTo>
                  <a:lnTo>
                    <a:pt x="75" y="1987"/>
                  </a:lnTo>
                  <a:lnTo>
                    <a:pt x="82" y="1987"/>
                  </a:lnTo>
                  <a:lnTo>
                    <a:pt x="82" y="1978"/>
                  </a:lnTo>
                  <a:lnTo>
                    <a:pt x="91" y="1971"/>
                  </a:lnTo>
                  <a:lnTo>
                    <a:pt x="98" y="1971"/>
                  </a:lnTo>
                  <a:lnTo>
                    <a:pt x="105" y="1964"/>
                  </a:lnTo>
                  <a:lnTo>
                    <a:pt x="121" y="1964"/>
                  </a:lnTo>
                  <a:lnTo>
                    <a:pt x="121" y="1949"/>
                  </a:lnTo>
                  <a:lnTo>
                    <a:pt x="114" y="1949"/>
                  </a:lnTo>
                  <a:lnTo>
                    <a:pt x="109" y="1944"/>
                  </a:lnTo>
                  <a:lnTo>
                    <a:pt x="105" y="1942"/>
                  </a:lnTo>
                  <a:lnTo>
                    <a:pt x="91" y="1942"/>
                  </a:lnTo>
                  <a:lnTo>
                    <a:pt x="68" y="1919"/>
                  </a:lnTo>
                  <a:lnTo>
                    <a:pt x="68" y="1910"/>
                  </a:lnTo>
                  <a:lnTo>
                    <a:pt x="52" y="1894"/>
                  </a:lnTo>
                  <a:lnTo>
                    <a:pt x="52" y="1892"/>
                  </a:lnTo>
                  <a:lnTo>
                    <a:pt x="52" y="1887"/>
                  </a:lnTo>
                  <a:lnTo>
                    <a:pt x="46" y="1880"/>
                  </a:lnTo>
                  <a:lnTo>
                    <a:pt x="46" y="1874"/>
                  </a:lnTo>
                  <a:lnTo>
                    <a:pt x="52" y="1867"/>
                  </a:lnTo>
                  <a:lnTo>
                    <a:pt x="52" y="1851"/>
                  </a:lnTo>
                  <a:lnTo>
                    <a:pt x="68" y="1835"/>
                  </a:lnTo>
                  <a:lnTo>
                    <a:pt x="68" y="1821"/>
                  </a:lnTo>
                  <a:lnTo>
                    <a:pt x="75" y="1812"/>
                  </a:lnTo>
                  <a:lnTo>
                    <a:pt x="75" y="1796"/>
                  </a:lnTo>
                  <a:lnTo>
                    <a:pt x="80" y="1794"/>
                  </a:lnTo>
                  <a:lnTo>
                    <a:pt x="82" y="1790"/>
                  </a:lnTo>
                  <a:lnTo>
                    <a:pt x="91" y="1790"/>
                  </a:lnTo>
                  <a:lnTo>
                    <a:pt x="98" y="1783"/>
                  </a:lnTo>
                  <a:lnTo>
                    <a:pt x="98" y="1774"/>
                  </a:lnTo>
                  <a:lnTo>
                    <a:pt x="105" y="1767"/>
                  </a:lnTo>
                  <a:lnTo>
                    <a:pt x="109" y="1767"/>
                  </a:lnTo>
                  <a:lnTo>
                    <a:pt x="114" y="1767"/>
                  </a:lnTo>
                  <a:lnTo>
                    <a:pt x="130" y="1751"/>
                  </a:lnTo>
                  <a:lnTo>
                    <a:pt x="130" y="1744"/>
                  </a:lnTo>
                  <a:lnTo>
                    <a:pt x="136" y="1737"/>
                  </a:lnTo>
                  <a:lnTo>
                    <a:pt x="143" y="1728"/>
                  </a:lnTo>
                  <a:lnTo>
                    <a:pt x="143" y="1631"/>
                  </a:lnTo>
                  <a:lnTo>
                    <a:pt x="152" y="1624"/>
                  </a:lnTo>
                  <a:lnTo>
                    <a:pt x="159" y="1631"/>
                  </a:lnTo>
                  <a:lnTo>
                    <a:pt x="175" y="1631"/>
                  </a:lnTo>
                  <a:lnTo>
                    <a:pt x="182" y="1640"/>
                  </a:lnTo>
                  <a:lnTo>
                    <a:pt x="182" y="1647"/>
                  </a:lnTo>
                  <a:lnTo>
                    <a:pt x="189" y="1653"/>
                  </a:lnTo>
                  <a:lnTo>
                    <a:pt x="195" y="1653"/>
                  </a:lnTo>
                  <a:lnTo>
                    <a:pt x="211" y="1669"/>
                  </a:lnTo>
                  <a:lnTo>
                    <a:pt x="227" y="1685"/>
                  </a:lnTo>
                  <a:lnTo>
                    <a:pt x="239" y="1685"/>
                  </a:lnTo>
                  <a:lnTo>
                    <a:pt x="250" y="1685"/>
                  </a:lnTo>
                  <a:lnTo>
                    <a:pt x="257" y="1676"/>
                  </a:lnTo>
                  <a:lnTo>
                    <a:pt x="277" y="1676"/>
                  </a:lnTo>
                  <a:lnTo>
                    <a:pt x="295" y="1676"/>
                  </a:lnTo>
                  <a:lnTo>
                    <a:pt x="300" y="1681"/>
                  </a:lnTo>
                  <a:lnTo>
                    <a:pt x="302" y="1685"/>
                  </a:lnTo>
                  <a:lnTo>
                    <a:pt x="309" y="1685"/>
                  </a:lnTo>
                  <a:lnTo>
                    <a:pt x="318" y="1692"/>
                  </a:lnTo>
                  <a:lnTo>
                    <a:pt x="325" y="1692"/>
                  </a:lnTo>
                  <a:lnTo>
                    <a:pt x="334" y="1699"/>
                  </a:lnTo>
                  <a:lnTo>
                    <a:pt x="393" y="1699"/>
                  </a:lnTo>
                  <a:lnTo>
                    <a:pt x="402" y="1692"/>
                  </a:lnTo>
                  <a:lnTo>
                    <a:pt x="416" y="1692"/>
                  </a:lnTo>
                  <a:lnTo>
                    <a:pt x="432" y="1676"/>
                  </a:lnTo>
                  <a:lnTo>
                    <a:pt x="454" y="1676"/>
                  </a:lnTo>
                  <a:lnTo>
                    <a:pt x="461" y="1669"/>
                  </a:lnTo>
                  <a:lnTo>
                    <a:pt x="461" y="1647"/>
                  </a:lnTo>
                  <a:lnTo>
                    <a:pt x="457" y="1642"/>
                  </a:lnTo>
                  <a:lnTo>
                    <a:pt x="454" y="1640"/>
                  </a:lnTo>
                  <a:lnTo>
                    <a:pt x="454" y="1631"/>
                  </a:lnTo>
                  <a:lnTo>
                    <a:pt x="432" y="1608"/>
                  </a:lnTo>
                  <a:lnTo>
                    <a:pt x="432" y="1594"/>
                  </a:lnTo>
                  <a:lnTo>
                    <a:pt x="423" y="1585"/>
                  </a:lnTo>
                  <a:lnTo>
                    <a:pt x="423" y="1574"/>
                  </a:lnTo>
                  <a:lnTo>
                    <a:pt x="423" y="1563"/>
                  </a:lnTo>
                  <a:lnTo>
                    <a:pt x="416" y="1556"/>
                  </a:lnTo>
                  <a:lnTo>
                    <a:pt x="416" y="1547"/>
                  </a:lnTo>
                  <a:lnTo>
                    <a:pt x="423" y="1540"/>
                  </a:lnTo>
                  <a:lnTo>
                    <a:pt x="416" y="1533"/>
                  </a:lnTo>
                  <a:lnTo>
                    <a:pt x="416" y="1526"/>
                  </a:lnTo>
                  <a:lnTo>
                    <a:pt x="409" y="1517"/>
                  </a:lnTo>
                  <a:lnTo>
                    <a:pt x="409" y="1510"/>
                  </a:lnTo>
                  <a:lnTo>
                    <a:pt x="416" y="1504"/>
                  </a:lnTo>
                  <a:lnTo>
                    <a:pt x="416" y="1494"/>
                  </a:lnTo>
                  <a:lnTo>
                    <a:pt x="423" y="1488"/>
                  </a:lnTo>
                  <a:lnTo>
                    <a:pt x="438" y="1504"/>
                  </a:lnTo>
                  <a:lnTo>
                    <a:pt x="438" y="1510"/>
                  </a:lnTo>
                  <a:lnTo>
                    <a:pt x="461" y="1510"/>
                  </a:lnTo>
                  <a:lnTo>
                    <a:pt x="468" y="1517"/>
                  </a:lnTo>
                  <a:lnTo>
                    <a:pt x="477" y="1517"/>
                  </a:lnTo>
                  <a:lnTo>
                    <a:pt x="482" y="1522"/>
                  </a:lnTo>
                  <a:lnTo>
                    <a:pt x="484" y="1526"/>
                  </a:lnTo>
                  <a:lnTo>
                    <a:pt x="488" y="1526"/>
                  </a:lnTo>
                  <a:lnTo>
                    <a:pt x="493" y="1526"/>
                  </a:lnTo>
                  <a:lnTo>
                    <a:pt x="500" y="1533"/>
                  </a:lnTo>
                  <a:lnTo>
                    <a:pt x="516" y="1533"/>
                  </a:lnTo>
                  <a:lnTo>
                    <a:pt x="522" y="1540"/>
                  </a:lnTo>
                  <a:lnTo>
                    <a:pt x="536" y="1540"/>
                  </a:lnTo>
                  <a:lnTo>
                    <a:pt x="541" y="1544"/>
                  </a:lnTo>
                  <a:lnTo>
                    <a:pt x="545" y="1547"/>
                  </a:lnTo>
                  <a:lnTo>
                    <a:pt x="552" y="1547"/>
                  </a:lnTo>
                  <a:lnTo>
                    <a:pt x="559" y="1556"/>
                  </a:lnTo>
                  <a:lnTo>
                    <a:pt x="572" y="1556"/>
                  </a:lnTo>
                  <a:lnTo>
                    <a:pt x="581" y="1556"/>
                  </a:lnTo>
                  <a:lnTo>
                    <a:pt x="586" y="1560"/>
                  </a:lnTo>
                  <a:lnTo>
                    <a:pt x="591" y="1563"/>
                  </a:lnTo>
                  <a:lnTo>
                    <a:pt x="636" y="1563"/>
                  </a:lnTo>
                  <a:lnTo>
                    <a:pt x="643" y="1556"/>
                  </a:lnTo>
                  <a:lnTo>
                    <a:pt x="659" y="1556"/>
                  </a:lnTo>
                  <a:lnTo>
                    <a:pt x="659" y="1572"/>
                  </a:lnTo>
                  <a:lnTo>
                    <a:pt x="681" y="1572"/>
                  </a:lnTo>
                  <a:lnTo>
                    <a:pt x="688" y="1563"/>
                  </a:lnTo>
                  <a:lnTo>
                    <a:pt x="688" y="1547"/>
                  </a:lnTo>
                  <a:lnTo>
                    <a:pt x="711" y="1526"/>
                  </a:lnTo>
                  <a:lnTo>
                    <a:pt x="722" y="1526"/>
                  </a:lnTo>
                  <a:lnTo>
                    <a:pt x="734" y="1526"/>
                  </a:lnTo>
                  <a:lnTo>
                    <a:pt x="734" y="1510"/>
                  </a:lnTo>
                  <a:lnTo>
                    <a:pt x="740" y="1510"/>
                  </a:lnTo>
                  <a:lnTo>
                    <a:pt x="750" y="1517"/>
                  </a:lnTo>
                  <a:lnTo>
                    <a:pt x="779" y="1517"/>
                  </a:lnTo>
                  <a:lnTo>
                    <a:pt x="786" y="1526"/>
                  </a:lnTo>
                  <a:lnTo>
                    <a:pt x="795" y="1526"/>
                  </a:lnTo>
                  <a:lnTo>
                    <a:pt x="795" y="1517"/>
                  </a:lnTo>
                  <a:lnTo>
                    <a:pt x="802" y="1510"/>
                  </a:lnTo>
                  <a:lnTo>
                    <a:pt x="802" y="1494"/>
                  </a:lnTo>
                  <a:lnTo>
                    <a:pt x="806" y="1492"/>
                  </a:lnTo>
                  <a:lnTo>
                    <a:pt x="809" y="1488"/>
                  </a:lnTo>
                  <a:lnTo>
                    <a:pt x="809" y="1481"/>
                  </a:lnTo>
                  <a:lnTo>
                    <a:pt x="818" y="1474"/>
                  </a:lnTo>
                  <a:lnTo>
                    <a:pt x="818" y="1465"/>
                  </a:lnTo>
                  <a:lnTo>
                    <a:pt x="831" y="1465"/>
                  </a:lnTo>
                  <a:lnTo>
                    <a:pt x="840" y="1474"/>
                  </a:lnTo>
                  <a:lnTo>
                    <a:pt x="870" y="1474"/>
                  </a:lnTo>
                  <a:lnTo>
                    <a:pt x="899" y="1474"/>
                  </a:lnTo>
                  <a:lnTo>
                    <a:pt x="904" y="1476"/>
                  </a:lnTo>
                  <a:lnTo>
                    <a:pt x="908" y="1481"/>
                  </a:lnTo>
                  <a:lnTo>
                    <a:pt x="931" y="1481"/>
                  </a:lnTo>
                  <a:lnTo>
                    <a:pt x="931" y="1474"/>
                  </a:lnTo>
                  <a:lnTo>
                    <a:pt x="938" y="1465"/>
                  </a:lnTo>
                  <a:lnTo>
                    <a:pt x="945" y="1465"/>
                  </a:lnTo>
                  <a:lnTo>
                    <a:pt x="945" y="1481"/>
                  </a:lnTo>
                  <a:lnTo>
                    <a:pt x="967" y="1481"/>
                  </a:lnTo>
                  <a:lnTo>
                    <a:pt x="967" y="1504"/>
                  </a:lnTo>
                  <a:lnTo>
                    <a:pt x="972" y="1508"/>
                  </a:lnTo>
                  <a:lnTo>
                    <a:pt x="977" y="1510"/>
                  </a:lnTo>
                  <a:lnTo>
                    <a:pt x="977" y="1517"/>
                  </a:lnTo>
                  <a:lnTo>
                    <a:pt x="1022" y="1517"/>
                  </a:lnTo>
                  <a:lnTo>
                    <a:pt x="1024" y="1515"/>
                  </a:lnTo>
                  <a:lnTo>
                    <a:pt x="1029" y="1510"/>
                  </a:lnTo>
                  <a:lnTo>
                    <a:pt x="1058" y="1510"/>
                  </a:lnTo>
                  <a:lnTo>
                    <a:pt x="1058" y="1481"/>
                  </a:lnTo>
                  <a:lnTo>
                    <a:pt x="1042" y="1481"/>
                  </a:lnTo>
                  <a:lnTo>
                    <a:pt x="1042" y="1465"/>
                  </a:lnTo>
                  <a:lnTo>
                    <a:pt x="1029" y="1465"/>
                  </a:lnTo>
                  <a:lnTo>
                    <a:pt x="1022" y="1458"/>
                  </a:lnTo>
                  <a:lnTo>
                    <a:pt x="1022" y="1451"/>
                  </a:lnTo>
                  <a:lnTo>
                    <a:pt x="1017" y="1447"/>
                  </a:lnTo>
                  <a:lnTo>
                    <a:pt x="1013" y="1442"/>
                  </a:lnTo>
                  <a:lnTo>
                    <a:pt x="1013" y="1404"/>
                  </a:lnTo>
                  <a:lnTo>
                    <a:pt x="1029" y="1404"/>
                  </a:lnTo>
                  <a:lnTo>
                    <a:pt x="1029" y="1367"/>
                  </a:lnTo>
                  <a:lnTo>
                    <a:pt x="1013" y="1367"/>
                  </a:lnTo>
                  <a:lnTo>
                    <a:pt x="1013" y="1351"/>
                  </a:lnTo>
                  <a:lnTo>
                    <a:pt x="1013" y="1335"/>
                  </a:lnTo>
                  <a:lnTo>
                    <a:pt x="1017" y="1335"/>
                  </a:lnTo>
                  <a:lnTo>
                    <a:pt x="1022" y="1335"/>
                  </a:lnTo>
                  <a:lnTo>
                    <a:pt x="1024" y="1340"/>
                  </a:lnTo>
                  <a:lnTo>
                    <a:pt x="1029" y="1345"/>
                  </a:lnTo>
                  <a:lnTo>
                    <a:pt x="1052" y="1345"/>
                  </a:lnTo>
                  <a:lnTo>
                    <a:pt x="1056" y="1340"/>
                  </a:lnTo>
                  <a:lnTo>
                    <a:pt x="1058" y="1335"/>
                  </a:lnTo>
                  <a:lnTo>
                    <a:pt x="1058" y="1329"/>
                  </a:lnTo>
                  <a:lnTo>
                    <a:pt x="1063" y="1326"/>
                  </a:lnTo>
                  <a:lnTo>
                    <a:pt x="1065" y="1322"/>
                  </a:lnTo>
                  <a:lnTo>
                    <a:pt x="1074" y="1322"/>
                  </a:lnTo>
                  <a:lnTo>
                    <a:pt x="1081" y="1315"/>
                  </a:lnTo>
                  <a:lnTo>
                    <a:pt x="1081" y="1306"/>
                  </a:lnTo>
                  <a:lnTo>
                    <a:pt x="1090" y="1299"/>
                  </a:lnTo>
                  <a:lnTo>
                    <a:pt x="1090" y="1283"/>
                  </a:lnTo>
                  <a:lnTo>
                    <a:pt x="1065" y="1283"/>
                  </a:lnTo>
                  <a:lnTo>
                    <a:pt x="1058" y="1276"/>
                  </a:lnTo>
                  <a:lnTo>
                    <a:pt x="1052" y="1276"/>
                  </a:lnTo>
                  <a:lnTo>
                    <a:pt x="1049" y="1272"/>
                  </a:lnTo>
                  <a:lnTo>
                    <a:pt x="1042" y="1270"/>
                  </a:lnTo>
                  <a:lnTo>
                    <a:pt x="1029" y="1270"/>
                  </a:lnTo>
                  <a:lnTo>
                    <a:pt x="1013" y="1254"/>
                  </a:lnTo>
                  <a:lnTo>
                    <a:pt x="1013" y="1224"/>
                  </a:lnTo>
                  <a:lnTo>
                    <a:pt x="1036" y="1202"/>
                  </a:lnTo>
                  <a:lnTo>
                    <a:pt x="1036" y="1192"/>
                  </a:lnTo>
                  <a:lnTo>
                    <a:pt x="1042" y="1186"/>
                  </a:lnTo>
                  <a:lnTo>
                    <a:pt x="1058" y="1186"/>
                  </a:lnTo>
                  <a:lnTo>
                    <a:pt x="1065" y="1179"/>
                  </a:lnTo>
                  <a:lnTo>
                    <a:pt x="1074" y="1179"/>
                  </a:lnTo>
                  <a:lnTo>
                    <a:pt x="1074" y="1154"/>
                  </a:lnTo>
                  <a:lnTo>
                    <a:pt x="1065" y="1149"/>
                  </a:lnTo>
                  <a:lnTo>
                    <a:pt x="1065" y="1140"/>
                  </a:lnTo>
                  <a:lnTo>
                    <a:pt x="1052" y="1127"/>
                  </a:lnTo>
                  <a:lnTo>
                    <a:pt x="1049" y="1127"/>
                  </a:lnTo>
                  <a:lnTo>
                    <a:pt x="1042" y="1127"/>
                  </a:lnTo>
                  <a:lnTo>
                    <a:pt x="1040" y="1122"/>
                  </a:lnTo>
                  <a:lnTo>
                    <a:pt x="1036" y="1118"/>
                  </a:lnTo>
                  <a:lnTo>
                    <a:pt x="1029" y="1118"/>
                  </a:lnTo>
                  <a:lnTo>
                    <a:pt x="1022" y="1111"/>
                  </a:lnTo>
                  <a:lnTo>
                    <a:pt x="1024" y="1106"/>
                  </a:lnTo>
                  <a:lnTo>
                    <a:pt x="1029" y="1102"/>
                  </a:lnTo>
                  <a:lnTo>
                    <a:pt x="1029" y="1095"/>
                  </a:lnTo>
                  <a:lnTo>
                    <a:pt x="1029" y="1088"/>
                  </a:lnTo>
                  <a:lnTo>
                    <a:pt x="1036" y="1081"/>
                  </a:lnTo>
                  <a:lnTo>
                    <a:pt x="1036" y="1061"/>
                  </a:lnTo>
                  <a:lnTo>
                    <a:pt x="1036" y="1043"/>
                  </a:lnTo>
                  <a:lnTo>
                    <a:pt x="1056" y="1043"/>
                  </a:lnTo>
                  <a:lnTo>
                    <a:pt x="1074" y="1043"/>
                  </a:lnTo>
                  <a:lnTo>
                    <a:pt x="1079" y="1047"/>
                  </a:lnTo>
                  <a:lnTo>
                    <a:pt x="1081" y="1049"/>
                  </a:lnTo>
                  <a:lnTo>
                    <a:pt x="1090" y="1043"/>
                  </a:lnTo>
                  <a:lnTo>
                    <a:pt x="1113" y="1043"/>
                  </a:lnTo>
                  <a:lnTo>
                    <a:pt x="1115" y="1047"/>
                  </a:lnTo>
                  <a:lnTo>
                    <a:pt x="1120" y="1049"/>
                  </a:lnTo>
                  <a:lnTo>
                    <a:pt x="1142" y="1049"/>
                  </a:lnTo>
                  <a:lnTo>
                    <a:pt x="1149" y="1056"/>
                  </a:lnTo>
                  <a:lnTo>
                    <a:pt x="1165" y="1056"/>
                  </a:lnTo>
                  <a:lnTo>
                    <a:pt x="1172" y="1065"/>
                  </a:lnTo>
                  <a:lnTo>
                    <a:pt x="1181" y="1065"/>
                  </a:lnTo>
                  <a:lnTo>
                    <a:pt x="1204" y="1088"/>
                  </a:lnTo>
                  <a:lnTo>
                    <a:pt x="1210" y="1088"/>
                  </a:lnTo>
                  <a:lnTo>
                    <a:pt x="1217" y="1095"/>
                  </a:lnTo>
                  <a:lnTo>
                    <a:pt x="1233" y="1095"/>
                  </a:lnTo>
                  <a:lnTo>
                    <a:pt x="1238" y="1099"/>
                  </a:lnTo>
                  <a:lnTo>
                    <a:pt x="1240" y="1102"/>
                  </a:lnTo>
                  <a:lnTo>
                    <a:pt x="1249" y="1102"/>
                  </a:lnTo>
                  <a:lnTo>
                    <a:pt x="1251" y="1106"/>
                  </a:lnTo>
                  <a:lnTo>
                    <a:pt x="1256" y="1111"/>
                  </a:lnTo>
                  <a:lnTo>
                    <a:pt x="1274" y="1111"/>
                  </a:lnTo>
                  <a:lnTo>
                    <a:pt x="1294" y="1111"/>
                  </a:lnTo>
                  <a:lnTo>
                    <a:pt x="1301" y="1118"/>
                  </a:lnTo>
                  <a:lnTo>
                    <a:pt x="1308" y="1118"/>
                  </a:lnTo>
                  <a:lnTo>
                    <a:pt x="1331" y="1140"/>
                  </a:lnTo>
                  <a:lnTo>
                    <a:pt x="1338" y="1140"/>
                  </a:lnTo>
                  <a:lnTo>
                    <a:pt x="1342" y="1145"/>
                  </a:lnTo>
                  <a:lnTo>
                    <a:pt x="1347" y="1149"/>
                  </a:lnTo>
                  <a:lnTo>
                    <a:pt x="1363" y="1149"/>
                  </a:lnTo>
                  <a:lnTo>
                    <a:pt x="1369" y="1154"/>
                  </a:lnTo>
                  <a:lnTo>
                    <a:pt x="1392" y="1154"/>
                  </a:lnTo>
                  <a:lnTo>
                    <a:pt x="1453" y="1095"/>
                  </a:lnTo>
                  <a:lnTo>
                    <a:pt x="1460" y="1095"/>
                  </a:lnTo>
                  <a:lnTo>
                    <a:pt x="1465" y="1099"/>
                  </a:lnTo>
                  <a:lnTo>
                    <a:pt x="1467" y="1102"/>
                  </a:lnTo>
                  <a:lnTo>
                    <a:pt x="1512" y="1102"/>
                  </a:lnTo>
                  <a:lnTo>
                    <a:pt x="1512" y="1095"/>
                  </a:lnTo>
                  <a:lnTo>
                    <a:pt x="1519" y="1088"/>
                  </a:lnTo>
                  <a:lnTo>
                    <a:pt x="1528" y="1088"/>
                  </a:lnTo>
                  <a:lnTo>
                    <a:pt x="1542" y="1072"/>
                  </a:lnTo>
                  <a:lnTo>
                    <a:pt x="1546" y="1072"/>
                  </a:lnTo>
                  <a:lnTo>
                    <a:pt x="1551" y="1072"/>
                  </a:lnTo>
                  <a:lnTo>
                    <a:pt x="1558" y="1081"/>
                  </a:lnTo>
                  <a:lnTo>
                    <a:pt x="1581" y="1081"/>
                  </a:lnTo>
                  <a:lnTo>
                    <a:pt x="1590" y="1088"/>
                  </a:lnTo>
                  <a:lnTo>
                    <a:pt x="1596" y="1088"/>
                  </a:lnTo>
                  <a:lnTo>
                    <a:pt x="1601" y="1083"/>
                  </a:lnTo>
                  <a:lnTo>
                    <a:pt x="1603" y="1081"/>
                  </a:lnTo>
                  <a:lnTo>
                    <a:pt x="1619" y="1095"/>
                  </a:lnTo>
                  <a:lnTo>
                    <a:pt x="1626" y="1095"/>
                  </a:lnTo>
                  <a:lnTo>
                    <a:pt x="1642" y="1081"/>
                  </a:lnTo>
                  <a:lnTo>
                    <a:pt x="1649" y="1081"/>
                  </a:lnTo>
                  <a:lnTo>
                    <a:pt x="1653" y="1077"/>
                  </a:lnTo>
                  <a:lnTo>
                    <a:pt x="1655" y="1072"/>
                  </a:lnTo>
                  <a:lnTo>
                    <a:pt x="1671" y="1088"/>
                  </a:lnTo>
                  <a:lnTo>
                    <a:pt x="1671" y="1095"/>
                  </a:lnTo>
                  <a:lnTo>
                    <a:pt x="1671" y="1118"/>
                  </a:lnTo>
                  <a:lnTo>
                    <a:pt x="1655" y="1133"/>
                  </a:lnTo>
                  <a:lnTo>
                    <a:pt x="1649" y="1133"/>
                  </a:lnTo>
                  <a:lnTo>
                    <a:pt x="1642" y="1140"/>
                  </a:lnTo>
                  <a:lnTo>
                    <a:pt x="1642" y="1149"/>
                  </a:lnTo>
                  <a:lnTo>
                    <a:pt x="1642" y="1154"/>
                  </a:lnTo>
                  <a:lnTo>
                    <a:pt x="1637" y="1161"/>
                  </a:lnTo>
                  <a:lnTo>
                    <a:pt x="1635" y="1163"/>
                  </a:lnTo>
                  <a:lnTo>
                    <a:pt x="1642" y="1170"/>
                  </a:lnTo>
                  <a:lnTo>
                    <a:pt x="1642" y="1174"/>
                  </a:lnTo>
                  <a:lnTo>
                    <a:pt x="1642" y="1179"/>
                  </a:lnTo>
                  <a:lnTo>
                    <a:pt x="1649" y="1186"/>
                  </a:lnTo>
                  <a:lnTo>
                    <a:pt x="1671" y="1186"/>
                  </a:lnTo>
                  <a:lnTo>
                    <a:pt x="1678" y="1192"/>
                  </a:lnTo>
                  <a:lnTo>
                    <a:pt x="1703" y="1192"/>
                  </a:lnTo>
                  <a:lnTo>
                    <a:pt x="1710" y="1202"/>
                  </a:lnTo>
                  <a:lnTo>
                    <a:pt x="1717" y="1202"/>
                  </a:lnTo>
                  <a:lnTo>
                    <a:pt x="1724" y="1208"/>
                  </a:lnTo>
                  <a:lnTo>
                    <a:pt x="1749" y="1208"/>
                  </a:lnTo>
                  <a:lnTo>
                    <a:pt x="1755" y="1215"/>
                  </a:lnTo>
                  <a:lnTo>
                    <a:pt x="1769" y="1215"/>
                  </a:lnTo>
                  <a:lnTo>
                    <a:pt x="1785" y="1231"/>
                  </a:lnTo>
                  <a:lnTo>
                    <a:pt x="1789" y="1231"/>
                  </a:lnTo>
                  <a:lnTo>
                    <a:pt x="1794" y="1231"/>
                  </a:lnTo>
                  <a:lnTo>
                    <a:pt x="1801" y="1224"/>
                  </a:lnTo>
                  <a:lnTo>
                    <a:pt x="1817" y="1224"/>
                  </a:lnTo>
                  <a:lnTo>
                    <a:pt x="1824" y="1215"/>
                  </a:lnTo>
                  <a:lnTo>
                    <a:pt x="1846" y="1215"/>
                  </a:lnTo>
                  <a:lnTo>
                    <a:pt x="1846" y="1202"/>
                  </a:lnTo>
                  <a:lnTo>
                    <a:pt x="1851" y="1197"/>
                  </a:lnTo>
                  <a:lnTo>
                    <a:pt x="1853" y="1192"/>
                  </a:lnTo>
                  <a:lnTo>
                    <a:pt x="1860" y="1192"/>
                  </a:lnTo>
                  <a:lnTo>
                    <a:pt x="1876" y="1179"/>
                  </a:lnTo>
                  <a:lnTo>
                    <a:pt x="1876" y="1170"/>
                  </a:lnTo>
                  <a:lnTo>
                    <a:pt x="1883" y="1163"/>
                  </a:lnTo>
                  <a:lnTo>
                    <a:pt x="1887" y="1163"/>
                  </a:lnTo>
                  <a:lnTo>
                    <a:pt x="1892" y="1163"/>
                  </a:lnTo>
                  <a:lnTo>
                    <a:pt x="1898" y="1156"/>
                  </a:lnTo>
                  <a:lnTo>
                    <a:pt x="1914" y="1156"/>
                  </a:lnTo>
                  <a:lnTo>
                    <a:pt x="1919" y="1152"/>
                  </a:lnTo>
                  <a:lnTo>
                    <a:pt x="1921" y="1149"/>
                  </a:lnTo>
                  <a:lnTo>
                    <a:pt x="1921" y="1133"/>
                  </a:lnTo>
                  <a:lnTo>
                    <a:pt x="1930" y="1127"/>
                  </a:lnTo>
                  <a:lnTo>
                    <a:pt x="1914" y="1111"/>
                  </a:lnTo>
                  <a:lnTo>
                    <a:pt x="1914" y="1095"/>
                  </a:lnTo>
                  <a:lnTo>
                    <a:pt x="1926" y="1083"/>
                  </a:lnTo>
                  <a:lnTo>
                    <a:pt x="1937" y="1072"/>
                  </a:lnTo>
                  <a:lnTo>
                    <a:pt x="1944" y="1072"/>
                  </a:lnTo>
                  <a:lnTo>
                    <a:pt x="1951" y="1065"/>
                  </a:lnTo>
                  <a:lnTo>
                    <a:pt x="2005" y="1065"/>
                  </a:lnTo>
                  <a:lnTo>
                    <a:pt x="2019" y="1049"/>
                  </a:lnTo>
                  <a:lnTo>
                    <a:pt x="2035" y="1049"/>
                  </a:lnTo>
                  <a:lnTo>
                    <a:pt x="2057" y="1027"/>
                  </a:lnTo>
                  <a:lnTo>
                    <a:pt x="2073" y="1027"/>
                  </a:lnTo>
                  <a:lnTo>
                    <a:pt x="2080" y="1020"/>
                  </a:lnTo>
                  <a:lnTo>
                    <a:pt x="2091" y="1020"/>
                  </a:lnTo>
                  <a:lnTo>
                    <a:pt x="2103" y="1020"/>
                  </a:lnTo>
                  <a:lnTo>
                    <a:pt x="2103" y="1004"/>
                  </a:lnTo>
                  <a:lnTo>
                    <a:pt x="2107" y="1002"/>
                  </a:lnTo>
                  <a:lnTo>
                    <a:pt x="2110" y="997"/>
                  </a:lnTo>
                  <a:lnTo>
                    <a:pt x="2110" y="988"/>
                  </a:lnTo>
                  <a:lnTo>
                    <a:pt x="2114" y="986"/>
                  </a:lnTo>
                  <a:lnTo>
                    <a:pt x="2119" y="981"/>
                  </a:lnTo>
                  <a:lnTo>
                    <a:pt x="2126" y="981"/>
                  </a:lnTo>
                  <a:lnTo>
                    <a:pt x="2132" y="974"/>
                  </a:lnTo>
                  <a:lnTo>
                    <a:pt x="2171" y="974"/>
                  </a:lnTo>
                  <a:lnTo>
                    <a:pt x="2178" y="968"/>
                  </a:lnTo>
                  <a:lnTo>
                    <a:pt x="2200" y="968"/>
                  </a:lnTo>
                  <a:lnTo>
                    <a:pt x="2200" y="952"/>
                  </a:lnTo>
                  <a:lnTo>
                    <a:pt x="2194" y="945"/>
                  </a:lnTo>
                  <a:lnTo>
                    <a:pt x="2194" y="906"/>
                  </a:lnTo>
                  <a:lnTo>
                    <a:pt x="2164" y="877"/>
                  </a:lnTo>
                  <a:lnTo>
                    <a:pt x="2157" y="877"/>
                  </a:lnTo>
                  <a:lnTo>
                    <a:pt x="2148" y="868"/>
                  </a:lnTo>
                  <a:lnTo>
                    <a:pt x="2103" y="868"/>
                  </a:lnTo>
                  <a:lnTo>
                    <a:pt x="2096" y="861"/>
                  </a:lnTo>
                  <a:lnTo>
                    <a:pt x="2096" y="854"/>
                  </a:lnTo>
                  <a:lnTo>
                    <a:pt x="2080" y="838"/>
                  </a:lnTo>
                  <a:lnTo>
                    <a:pt x="2080" y="836"/>
                  </a:lnTo>
                  <a:lnTo>
                    <a:pt x="2080" y="831"/>
                  </a:lnTo>
                  <a:lnTo>
                    <a:pt x="2085" y="827"/>
                  </a:lnTo>
                  <a:lnTo>
                    <a:pt x="2089" y="822"/>
                  </a:lnTo>
                  <a:lnTo>
                    <a:pt x="2089" y="809"/>
                  </a:lnTo>
                  <a:lnTo>
                    <a:pt x="2096" y="802"/>
                  </a:lnTo>
                  <a:lnTo>
                    <a:pt x="2103" y="809"/>
                  </a:lnTo>
                  <a:lnTo>
                    <a:pt x="2119" y="809"/>
                  </a:lnTo>
                  <a:lnTo>
                    <a:pt x="2126" y="802"/>
                  </a:lnTo>
                  <a:lnTo>
                    <a:pt x="2126" y="786"/>
                  </a:lnTo>
                  <a:lnTo>
                    <a:pt x="2148" y="786"/>
                  </a:lnTo>
                  <a:lnTo>
                    <a:pt x="2157" y="793"/>
                  </a:lnTo>
                  <a:lnTo>
                    <a:pt x="2166" y="793"/>
                  </a:lnTo>
                  <a:lnTo>
                    <a:pt x="2178" y="793"/>
                  </a:lnTo>
                  <a:lnTo>
                    <a:pt x="2178" y="779"/>
                  </a:lnTo>
                  <a:lnTo>
                    <a:pt x="2178" y="763"/>
                  </a:lnTo>
                  <a:lnTo>
                    <a:pt x="2194" y="763"/>
                  </a:lnTo>
                  <a:lnTo>
                    <a:pt x="2210" y="763"/>
                  </a:lnTo>
                  <a:lnTo>
                    <a:pt x="2216" y="756"/>
                  </a:lnTo>
                  <a:lnTo>
                    <a:pt x="2223" y="756"/>
                  </a:lnTo>
                  <a:lnTo>
                    <a:pt x="2232" y="747"/>
                  </a:lnTo>
                  <a:lnTo>
                    <a:pt x="2232" y="741"/>
                  </a:lnTo>
                  <a:lnTo>
                    <a:pt x="2255" y="718"/>
                  </a:lnTo>
                  <a:lnTo>
                    <a:pt x="2255" y="711"/>
                  </a:lnTo>
                  <a:lnTo>
                    <a:pt x="2248" y="702"/>
                  </a:lnTo>
                  <a:lnTo>
                    <a:pt x="2248" y="695"/>
                  </a:lnTo>
                  <a:lnTo>
                    <a:pt x="2239" y="686"/>
                  </a:lnTo>
                  <a:lnTo>
                    <a:pt x="2239" y="663"/>
                  </a:lnTo>
                  <a:lnTo>
                    <a:pt x="2232" y="657"/>
                  </a:lnTo>
                  <a:lnTo>
                    <a:pt x="2232" y="643"/>
                  </a:lnTo>
                  <a:lnTo>
                    <a:pt x="2248" y="643"/>
                  </a:lnTo>
                  <a:lnTo>
                    <a:pt x="2255" y="650"/>
                  </a:lnTo>
                  <a:lnTo>
                    <a:pt x="2271" y="650"/>
                  </a:lnTo>
                  <a:lnTo>
                    <a:pt x="2273" y="654"/>
                  </a:lnTo>
                  <a:lnTo>
                    <a:pt x="2278" y="657"/>
                  </a:lnTo>
                  <a:lnTo>
                    <a:pt x="2289" y="657"/>
                  </a:lnTo>
                  <a:lnTo>
                    <a:pt x="2300" y="657"/>
                  </a:lnTo>
                  <a:lnTo>
                    <a:pt x="2307" y="663"/>
                  </a:lnTo>
                  <a:lnTo>
                    <a:pt x="2314" y="663"/>
                  </a:lnTo>
                  <a:lnTo>
                    <a:pt x="2330" y="679"/>
                  </a:lnTo>
                  <a:lnTo>
                    <a:pt x="2346" y="679"/>
                  </a:lnTo>
                  <a:lnTo>
                    <a:pt x="2375" y="650"/>
                  </a:lnTo>
                  <a:lnTo>
                    <a:pt x="2391" y="650"/>
                  </a:lnTo>
                  <a:lnTo>
                    <a:pt x="2398" y="643"/>
                  </a:lnTo>
                  <a:lnTo>
                    <a:pt x="2405" y="643"/>
                  </a:lnTo>
                  <a:lnTo>
                    <a:pt x="2405" y="636"/>
                  </a:lnTo>
                  <a:lnTo>
                    <a:pt x="2414" y="627"/>
                  </a:lnTo>
                  <a:lnTo>
                    <a:pt x="2414" y="620"/>
                  </a:lnTo>
                  <a:lnTo>
                    <a:pt x="2409" y="616"/>
                  </a:lnTo>
                  <a:lnTo>
                    <a:pt x="2405" y="611"/>
                  </a:lnTo>
                  <a:lnTo>
                    <a:pt x="2405" y="595"/>
                  </a:lnTo>
                  <a:lnTo>
                    <a:pt x="2398" y="591"/>
                  </a:lnTo>
                  <a:lnTo>
                    <a:pt x="2398" y="543"/>
                  </a:lnTo>
                  <a:lnTo>
                    <a:pt x="2396" y="541"/>
                  </a:lnTo>
                  <a:lnTo>
                    <a:pt x="2391" y="536"/>
                  </a:lnTo>
                  <a:lnTo>
                    <a:pt x="2391" y="514"/>
                  </a:lnTo>
                  <a:lnTo>
                    <a:pt x="2405" y="514"/>
                  </a:lnTo>
                  <a:lnTo>
                    <a:pt x="2405" y="520"/>
                  </a:lnTo>
                  <a:lnTo>
                    <a:pt x="2414" y="529"/>
                  </a:lnTo>
                  <a:lnTo>
                    <a:pt x="2414" y="536"/>
                  </a:lnTo>
                  <a:lnTo>
                    <a:pt x="2443" y="536"/>
                  </a:lnTo>
                  <a:lnTo>
                    <a:pt x="2457" y="520"/>
                  </a:lnTo>
                  <a:lnTo>
                    <a:pt x="2473" y="520"/>
                  </a:lnTo>
                  <a:lnTo>
                    <a:pt x="2489" y="507"/>
                  </a:lnTo>
                  <a:lnTo>
                    <a:pt x="2505" y="507"/>
                  </a:lnTo>
                  <a:lnTo>
                    <a:pt x="2512" y="498"/>
                  </a:lnTo>
                  <a:lnTo>
                    <a:pt x="2527" y="498"/>
                  </a:lnTo>
                  <a:lnTo>
                    <a:pt x="2530" y="495"/>
                  </a:lnTo>
                  <a:lnTo>
                    <a:pt x="2534" y="491"/>
                  </a:lnTo>
                  <a:lnTo>
                    <a:pt x="2541" y="491"/>
                  </a:lnTo>
                  <a:lnTo>
                    <a:pt x="2550" y="484"/>
                  </a:lnTo>
                  <a:lnTo>
                    <a:pt x="2550" y="445"/>
                  </a:lnTo>
                  <a:lnTo>
                    <a:pt x="2541" y="439"/>
                  </a:lnTo>
                  <a:lnTo>
                    <a:pt x="2541" y="430"/>
                  </a:lnTo>
                  <a:lnTo>
                    <a:pt x="2512" y="400"/>
                  </a:lnTo>
                  <a:lnTo>
                    <a:pt x="2512" y="377"/>
                  </a:lnTo>
                  <a:lnTo>
                    <a:pt x="2507" y="375"/>
                  </a:lnTo>
                  <a:lnTo>
                    <a:pt x="2505" y="370"/>
                  </a:lnTo>
                  <a:lnTo>
                    <a:pt x="2505" y="355"/>
                  </a:lnTo>
                  <a:lnTo>
                    <a:pt x="2496" y="348"/>
                  </a:lnTo>
                  <a:lnTo>
                    <a:pt x="2496" y="325"/>
                  </a:lnTo>
                  <a:lnTo>
                    <a:pt x="2496" y="302"/>
                  </a:lnTo>
                  <a:lnTo>
                    <a:pt x="2489" y="296"/>
                  </a:lnTo>
                  <a:lnTo>
                    <a:pt x="2489" y="277"/>
                  </a:lnTo>
                  <a:lnTo>
                    <a:pt x="2489" y="257"/>
                  </a:lnTo>
                  <a:lnTo>
                    <a:pt x="2482" y="250"/>
                  </a:lnTo>
                  <a:lnTo>
                    <a:pt x="2482" y="243"/>
                  </a:lnTo>
                  <a:lnTo>
                    <a:pt x="2482" y="227"/>
                  </a:lnTo>
                  <a:lnTo>
                    <a:pt x="2484" y="223"/>
                  </a:lnTo>
                  <a:lnTo>
                    <a:pt x="2489" y="221"/>
                  </a:lnTo>
                  <a:lnTo>
                    <a:pt x="2489" y="196"/>
                  </a:lnTo>
                  <a:lnTo>
                    <a:pt x="2518" y="166"/>
                  </a:lnTo>
                  <a:lnTo>
                    <a:pt x="2518" y="150"/>
                  </a:lnTo>
                  <a:lnTo>
                    <a:pt x="2516" y="150"/>
                  </a:lnTo>
                  <a:lnTo>
                    <a:pt x="2512" y="150"/>
                  </a:lnTo>
                  <a:lnTo>
                    <a:pt x="2507" y="155"/>
                  </a:lnTo>
                  <a:lnTo>
                    <a:pt x="2505" y="159"/>
                  </a:lnTo>
                  <a:lnTo>
                    <a:pt x="2473" y="159"/>
                  </a:lnTo>
                  <a:lnTo>
                    <a:pt x="2473" y="150"/>
                  </a:lnTo>
                  <a:lnTo>
                    <a:pt x="2466" y="143"/>
                  </a:lnTo>
                  <a:lnTo>
                    <a:pt x="2457" y="143"/>
                  </a:lnTo>
                  <a:lnTo>
                    <a:pt x="2457" y="128"/>
                  </a:lnTo>
                  <a:lnTo>
                    <a:pt x="2455" y="128"/>
                  </a:lnTo>
                  <a:lnTo>
                    <a:pt x="2450" y="128"/>
                  </a:lnTo>
                  <a:lnTo>
                    <a:pt x="2443" y="121"/>
                  </a:lnTo>
                  <a:lnTo>
                    <a:pt x="2450" y="114"/>
                  </a:lnTo>
                  <a:lnTo>
                    <a:pt x="2450" y="109"/>
                  </a:lnTo>
                  <a:lnTo>
                    <a:pt x="2450" y="105"/>
                  </a:lnTo>
                  <a:lnTo>
                    <a:pt x="2457" y="98"/>
                  </a:lnTo>
                  <a:lnTo>
                    <a:pt x="2466" y="98"/>
                  </a:lnTo>
                  <a:lnTo>
                    <a:pt x="2466" y="89"/>
                  </a:lnTo>
                  <a:lnTo>
                    <a:pt x="2457" y="84"/>
                  </a:lnTo>
                  <a:lnTo>
                    <a:pt x="2457" y="68"/>
                  </a:lnTo>
                  <a:lnTo>
                    <a:pt x="2455" y="64"/>
                  </a:lnTo>
                  <a:lnTo>
                    <a:pt x="2450" y="62"/>
                  </a:lnTo>
                  <a:lnTo>
                    <a:pt x="2430" y="62"/>
                  </a:lnTo>
                  <a:lnTo>
                    <a:pt x="2414" y="46"/>
                  </a:lnTo>
                  <a:lnTo>
                    <a:pt x="2414" y="30"/>
                  </a:lnTo>
                  <a:lnTo>
                    <a:pt x="2409" y="28"/>
                  </a:lnTo>
                  <a:lnTo>
                    <a:pt x="2405" y="23"/>
                  </a:lnTo>
                  <a:lnTo>
                    <a:pt x="2405" y="16"/>
                  </a:lnTo>
                  <a:lnTo>
                    <a:pt x="2414" y="16"/>
                  </a:lnTo>
                  <a:lnTo>
                    <a:pt x="2421" y="7"/>
                  </a:lnTo>
                  <a:lnTo>
                    <a:pt x="2430" y="7"/>
                  </a:lnTo>
                  <a:lnTo>
                    <a:pt x="2432" y="5"/>
                  </a:lnTo>
                  <a:lnTo>
                    <a:pt x="2437" y="0"/>
                  </a:lnTo>
                  <a:lnTo>
                    <a:pt x="2439" y="0"/>
                  </a:lnTo>
                  <a:lnTo>
                    <a:pt x="2443" y="0"/>
                  </a:lnTo>
                  <a:lnTo>
                    <a:pt x="2457" y="16"/>
                  </a:lnTo>
                  <a:lnTo>
                    <a:pt x="2457" y="23"/>
                  </a:lnTo>
                  <a:lnTo>
                    <a:pt x="2466" y="30"/>
                  </a:lnTo>
                  <a:lnTo>
                    <a:pt x="2482" y="30"/>
                  </a:lnTo>
                  <a:lnTo>
                    <a:pt x="2484" y="28"/>
                  </a:lnTo>
                  <a:lnTo>
                    <a:pt x="2489" y="23"/>
                  </a:lnTo>
                  <a:lnTo>
                    <a:pt x="2527" y="23"/>
                  </a:lnTo>
                  <a:lnTo>
                    <a:pt x="2530" y="25"/>
                  </a:lnTo>
                  <a:lnTo>
                    <a:pt x="2534" y="30"/>
                  </a:lnTo>
                  <a:lnTo>
                    <a:pt x="2541" y="30"/>
                  </a:lnTo>
                  <a:lnTo>
                    <a:pt x="2557" y="46"/>
                  </a:lnTo>
                  <a:lnTo>
                    <a:pt x="2557" y="62"/>
                  </a:lnTo>
                  <a:lnTo>
                    <a:pt x="2573" y="75"/>
                  </a:lnTo>
                  <a:lnTo>
                    <a:pt x="2580" y="75"/>
                  </a:lnTo>
                  <a:lnTo>
                    <a:pt x="2596" y="89"/>
                  </a:lnTo>
                  <a:lnTo>
                    <a:pt x="2602" y="84"/>
                  </a:lnTo>
                  <a:lnTo>
                    <a:pt x="2609" y="84"/>
                  </a:lnTo>
                  <a:lnTo>
                    <a:pt x="2609" y="68"/>
                  </a:lnTo>
                  <a:lnTo>
                    <a:pt x="2616" y="62"/>
                  </a:lnTo>
                  <a:lnTo>
                    <a:pt x="2625" y="62"/>
                  </a:lnTo>
                  <a:lnTo>
                    <a:pt x="2632" y="53"/>
                  </a:lnTo>
                  <a:lnTo>
                    <a:pt x="2661" y="84"/>
                  </a:lnTo>
                  <a:lnTo>
                    <a:pt x="2661" y="98"/>
                  </a:lnTo>
                  <a:lnTo>
                    <a:pt x="2677" y="114"/>
                  </a:lnTo>
                  <a:lnTo>
                    <a:pt x="2729" y="114"/>
                  </a:lnTo>
                  <a:lnTo>
                    <a:pt x="2729" y="128"/>
                  </a:lnTo>
                  <a:lnTo>
                    <a:pt x="2723" y="137"/>
                  </a:lnTo>
                  <a:lnTo>
                    <a:pt x="2723" y="196"/>
                  </a:lnTo>
                  <a:lnTo>
                    <a:pt x="2727" y="200"/>
                  </a:lnTo>
                  <a:lnTo>
                    <a:pt x="2729" y="205"/>
                  </a:lnTo>
                  <a:lnTo>
                    <a:pt x="2729" y="221"/>
                  </a:lnTo>
                  <a:lnTo>
                    <a:pt x="2739" y="227"/>
                  </a:lnTo>
                  <a:lnTo>
                    <a:pt x="2739" y="309"/>
                  </a:lnTo>
                  <a:lnTo>
                    <a:pt x="2743" y="314"/>
                  </a:lnTo>
                  <a:lnTo>
                    <a:pt x="2745" y="316"/>
                  </a:lnTo>
                  <a:lnTo>
                    <a:pt x="2745" y="321"/>
                  </a:lnTo>
                  <a:lnTo>
                    <a:pt x="2745" y="325"/>
                  </a:lnTo>
                  <a:lnTo>
                    <a:pt x="2754" y="332"/>
                  </a:lnTo>
                  <a:lnTo>
                    <a:pt x="2754" y="339"/>
                  </a:lnTo>
                  <a:lnTo>
                    <a:pt x="2761" y="348"/>
                  </a:lnTo>
                  <a:lnTo>
                    <a:pt x="2777" y="348"/>
                  </a:lnTo>
                  <a:lnTo>
                    <a:pt x="2784" y="339"/>
                  </a:lnTo>
                  <a:lnTo>
                    <a:pt x="2798" y="355"/>
                  </a:lnTo>
                  <a:lnTo>
                    <a:pt x="2814" y="355"/>
                  </a:lnTo>
                  <a:lnTo>
                    <a:pt x="2814" y="370"/>
                  </a:lnTo>
                  <a:lnTo>
                    <a:pt x="2829" y="370"/>
                  </a:lnTo>
                  <a:lnTo>
                    <a:pt x="2836" y="364"/>
                  </a:lnTo>
                  <a:lnTo>
                    <a:pt x="2832" y="359"/>
                  </a:lnTo>
                  <a:lnTo>
                    <a:pt x="2829" y="355"/>
                  </a:lnTo>
                  <a:lnTo>
                    <a:pt x="2829" y="325"/>
                  </a:lnTo>
                  <a:lnTo>
                    <a:pt x="2825" y="321"/>
                  </a:lnTo>
                  <a:lnTo>
                    <a:pt x="2820" y="316"/>
                  </a:lnTo>
                  <a:lnTo>
                    <a:pt x="2820" y="302"/>
                  </a:lnTo>
                  <a:lnTo>
                    <a:pt x="2836" y="302"/>
                  </a:lnTo>
                  <a:lnTo>
                    <a:pt x="2836" y="309"/>
                  </a:lnTo>
                  <a:lnTo>
                    <a:pt x="2841" y="314"/>
                  </a:lnTo>
                  <a:lnTo>
                    <a:pt x="2845" y="316"/>
                  </a:lnTo>
                  <a:lnTo>
                    <a:pt x="2845" y="321"/>
                  </a:lnTo>
                  <a:lnTo>
                    <a:pt x="2845" y="325"/>
                  </a:lnTo>
                  <a:lnTo>
                    <a:pt x="2859" y="339"/>
                  </a:lnTo>
                  <a:lnTo>
                    <a:pt x="2863" y="339"/>
                  </a:lnTo>
                  <a:lnTo>
                    <a:pt x="2868" y="339"/>
                  </a:lnTo>
                  <a:lnTo>
                    <a:pt x="2891" y="364"/>
                  </a:lnTo>
                  <a:lnTo>
                    <a:pt x="2911" y="386"/>
                  </a:lnTo>
                  <a:lnTo>
                    <a:pt x="2911" y="393"/>
                  </a:lnTo>
                  <a:lnTo>
                    <a:pt x="2916" y="398"/>
                  </a:lnTo>
                  <a:lnTo>
                    <a:pt x="2920" y="400"/>
                  </a:lnTo>
                  <a:lnTo>
                    <a:pt x="2920" y="409"/>
                  </a:lnTo>
                  <a:lnTo>
                    <a:pt x="2927" y="416"/>
                  </a:lnTo>
                  <a:lnTo>
                    <a:pt x="2927" y="439"/>
                  </a:lnTo>
                  <a:lnTo>
                    <a:pt x="2936" y="445"/>
                  </a:lnTo>
                  <a:lnTo>
                    <a:pt x="2936" y="491"/>
                  </a:lnTo>
                  <a:lnTo>
                    <a:pt x="2936" y="498"/>
                  </a:lnTo>
                  <a:lnTo>
                    <a:pt x="2927" y="507"/>
                  </a:lnTo>
                  <a:lnTo>
                    <a:pt x="2927" y="582"/>
                  </a:lnTo>
                  <a:lnTo>
                    <a:pt x="2936" y="591"/>
                  </a:lnTo>
                  <a:lnTo>
                    <a:pt x="2936" y="627"/>
                  </a:lnTo>
                  <a:lnTo>
                    <a:pt x="2927" y="636"/>
                  </a:lnTo>
                  <a:lnTo>
                    <a:pt x="2927" y="643"/>
                  </a:lnTo>
                  <a:lnTo>
                    <a:pt x="2920" y="643"/>
                  </a:lnTo>
                  <a:lnTo>
                    <a:pt x="2904" y="657"/>
                  </a:lnTo>
                  <a:lnTo>
                    <a:pt x="2904" y="663"/>
                  </a:lnTo>
                  <a:lnTo>
                    <a:pt x="2898" y="663"/>
                  </a:lnTo>
                  <a:lnTo>
                    <a:pt x="2891" y="672"/>
                  </a:lnTo>
                  <a:lnTo>
                    <a:pt x="2891" y="679"/>
                  </a:lnTo>
                  <a:lnTo>
                    <a:pt x="2882" y="686"/>
                  </a:lnTo>
                  <a:lnTo>
                    <a:pt x="2882" y="702"/>
                  </a:lnTo>
                  <a:lnTo>
                    <a:pt x="2875" y="711"/>
                  </a:lnTo>
                  <a:lnTo>
                    <a:pt x="2875" y="734"/>
                  </a:lnTo>
                  <a:lnTo>
                    <a:pt x="2868" y="741"/>
                  </a:lnTo>
                  <a:lnTo>
                    <a:pt x="2868" y="747"/>
                  </a:lnTo>
                  <a:lnTo>
                    <a:pt x="2859" y="756"/>
                  </a:lnTo>
                  <a:lnTo>
                    <a:pt x="2859" y="770"/>
                  </a:lnTo>
                  <a:lnTo>
                    <a:pt x="2845" y="770"/>
                  </a:lnTo>
                  <a:lnTo>
                    <a:pt x="2836" y="777"/>
                  </a:lnTo>
                  <a:lnTo>
                    <a:pt x="2832" y="777"/>
                  </a:lnTo>
                  <a:lnTo>
                    <a:pt x="2829" y="777"/>
                  </a:lnTo>
                  <a:lnTo>
                    <a:pt x="2825" y="781"/>
                  </a:lnTo>
                  <a:lnTo>
                    <a:pt x="2820" y="786"/>
                  </a:lnTo>
                  <a:lnTo>
                    <a:pt x="2807" y="786"/>
                  </a:lnTo>
                  <a:lnTo>
                    <a:pt x="2798" y="793"/>
                  </a:lnTo>
                  <a:lnTo>
                    <a:pt x="2777" y="793"/>
                  </a:lnTo>
                  <a:lnTo>
                    <a:pt x="2768" y="802"/>
                  </a:lnTo>
                  <a:lnTo>
                    <a:pt x="2739" y="802"/>
                  </a:lnTo>
                  <a:lnTo>
                    <a:pt x="2729" y="809"/>
                  </a:lnTo>
                  <a:lnTo>
                    <a:pt x="2709" y="809"/>
                  </a:lnTo>
                  <a:lnTo>
                    <a:pt x="2700" y="802"/>
                  </a:lnTo>
                  <a:lnTo>
                    <a:pt x="2695" y="802"/>
                  </a:lnTo>
                  <a:lnTo>
                    <a:pt x="2693" y="802"/>
                  </a:lnTo>
                  <a:lnTo>
                    <a:pt x="2686" y="793"/>
                  </a:lnTo>
                  <a:lnTo>
                    <a:pt x="2661" y="793"/>
                  </a:lnTo>
                  <a:lnTo>
                    <a:pt x="2655" y="802"/>
                  </a:lnTo>
                  <a:lnTo>
                    <a:pt x="2648" y="802"/>
                  </a:lnTo>
                  <a:lnTo>
                    <a:pt x="2632" y="816"/>
                  </a:lnTo>
                  <a:lnTo>
                    <a:pt x="2625" y="816"/>
                  </a:lnTo>
                  <a:lnTo>
                    <a:pt x="2621" y="820"/>
                  </a:lnTo>
                  <a:lnTo>
                    <a:pt x="2616" y="822"/>
                  </a:lnTo>
                  <a:lnTo>
                    <a:pt x="2609" y="822"/>
                  </a:lnTo>
                  <a:lnTo>
                    <a:pt x="2596" y="838"/>
                  </a:lnTo>
                  <a:lnTo>
                    <a:pt x="2596" y="845"/>
                  </a:lnTo>
                  <a:lnTo>
                    <a:pt x="2602" y="854"/>
                  </a:lnTo>
                  <a:lnTo>
                    <a:pt x="2602" y="868"/>
                  </a:lnTo>
                  <a:lnTo>
                    <a:pt x="2609" y="877"/>
                  </a:lnTo>
                  <a:lnTo>
                    <a:pt x="2632" y="877"/>
                  </a:lnTo>
                  <a:lnTo>
                    <a:pt x="2636" y="879"/>
                  </a:lnTo>
                  <a:lnTo>
                    <a:pt x="2639" y="884"/>
                  </a:lnTo>
                  <a:lnTo>
                    <a:pt x="2639" y="890"/>
                  </a:lnTo>
                  <a:lnTo>
                    <a:pt x="2648" y="900"/>
                  </a:lnTo>
                  <a:lnTo>
                    <a:pt x="2661" y="900"/>
                  </a:lnTo>
                  <a:lnTo>
                    <a:pt x="2666" y="904"/>
                  </a:lnTo>
                  <a:lnTo>
                    <a:pt x="2670" y="906"/>
                  </a:lnTo>
                  <a:lnTo>
                    <a:pt x="2670" y="913"/>
                  </a:lnTo>
                  <a:lnTo>
                    <a:pt x="2675" y="918"/>
                  </a:lnTo>
                  <a:lnTo>
                    <a:pt x="2677" y="922"/>
                  </a:lnTo>
                  <a:lnTo>
                    <a:pt x="2693" y="922"/>
                  </a:lnTo>
                  <a:lnTo>
                    <a:pt x="2705" y="934"/>
                  </a:lnTo>
                  <a:lnTo>
                    <a:pt x="2716" y="945"/>
                  </a:lnTo>
                  <a:lnTo>
                    <a:pt x="2716" y="968"/>
                  </a:lnTo>
                  <a:lnTo>
                    <a:pt x="2709" y="968"/>
                  </a:lnTo>
                  <a:lnTo>
                    <a:pt x="2700" y="974"/>
                  </a:lnTo>
                  <a:lnTo>
                    <a:pt x="2639" y="974"/>
                  </a:lnTo>
                  <a:lnTo>
                    <a:pt x="2639" y="988"/>
                  </a:lnTo>
                  <a:lnTo>
                    <a:pt x="2648" y="997"/>
                  </a:lnTo>
                  <a:lnTo>
                    <a:pt x="2655" y="997"/>
                  </a:lnTo>
                  <a:lnTo>
                    <a:pt x="2659" y="997"/>
                  </a:lnTo>
                  <a:lnTo>
                    <a:pt x="2661" y="997"/>
                  </a:lnTo>
                  <a:lnTo>
                    <a:pt x="2666" y="1002"/>
                  </a:lnTo>
                  <a:lnTo>
                    <a:pt x="2670" y="1004"/>
                  </a:lnTo>
                  <a:lnTo>
                    <a:pt x="2686" y="1004"/>
                  </a:lnTo>
                  <a:lnTo>
                    <a:pt x="2693" y="1011"/>
                  </a:lnTo>
                  <a:lnTo>
                    <a:pt x="2700" y="1011"/>
                  </a:lnTo>
                  <a:lnTo>
                    <a:pt x="2754" y="1065"/>
                  </a:lnTo>
                  <a:lnTo>
                    <a:pt x="2768" y="1065"/>
                  </a:lnTo>
                  <a:lnTo>
                    <a:pt x="2775" y="1072"/>
                  </a:lnTo>
                  <a:lnTo>
                    <a:pt x="2775" y="1081"/>
                  </a:lnTo>
                  <a:lnTo>
                    <a:pt x="2784" y="1088"/>
                  </a:lnTo>
                  <a:lnTo>
                    <a:pt x="2791" y="1088"/>
                  </a:lnTo>
                  <a:lnTo>
                    <a:pt x="2791" y="1095"/>
                  </a:lnTo>
                  <a:lnTo>
                    <a:pt x="2791" y="1102"/>
                  </a:lnTo>
                  <a:lnTo>
                    <a:pt x="2820" y="1133"/>
                  </a:lnTo>
                  <a:lnTo>
                    <a:pt x="2814" y="1140"/>
                  </a:lnTo>
                  <a:lnTo>
                    <a:pt x="2814" y="1149"/>
                  </a:lnTo>
                  <a:lnTo>
                    <a:pt x="2820" y="1156"/>
                  </a:lnTo>
                  <a:lnTo>
                    <a:pt x="2820" y="1192"/>
                  </a:lnTo>
                  <a:lnTo>
                    <a:pt x="2829" y="1202"/>
                  </a:lnTo>
                  <a:lnTo>
                    <a:pt x="2825" y="1206"/>
                  </a:lnTo>
                  <a:lnTo>
                    <a:pt x="2820" y="1208"/>
                  </a:lnTo>
                  <a:lnTo>
                    <a:pt x="2820" y="1224"/>
                  </a:lnTo>
                  <a:lnTo>
                    <a:pt x="2798" y="1224"/>
                  </a:lnTo>
                  <a:lnTo>
                    <a:pt x="2791" y="1215"/>
                  </a:lnTo>
                  <a:lnTo>
                    <a:pt x="2768" y="1215"/>
                  </a:lnTo>
                  <a:lnTo>
                    <a:pt x="2761" y="1224"/>
                  </a:lnTo>
                  <a:lnTo>
                    <a:pt x="2754" y="1224"/>
                  </a:lnTo>
                  <a:lnTo>
                    <a:pt x="2739" y="1238"/>
                  </a:lnTo>
                  <a:lnTo>
                    <a:pt x="2739" y="1270"/>
                  </a:lnTo>
                  <a:lnTo>
                    <a:pt x="2729" y="1276"/>
                  </a:lnTo>
                  <a:lnTo>
                    <a:pt x="2729" y="1283"/>
                  </a:lnTo>
                  <a:lnTo>
                    <a:pt x="2727" y="1288"/>
                  </a:lnTo>
                  <a:lnTo>
                    <a:pt x="2723" y="1292"/>
                  </a:lnTo>
                  <a:lnTo>
                    <a:pt x="2723" y="1315"/>
                  </a:lnTo>
                  <a:lnTo>
                    <a:pt x="2729" y="1322"/>
                  </a:lnTo>
                  <a:lnTo>
                    <a:pt x="2729" y="1329"/>
                  </a:lnTo>
                  <a:lnTo>
                    <a:pt x="2739" y="1335"/>
                  </a:lnTo>
                  <a:lnTo>
                    <a:pt x="2739" y="1345"/>
                  </a:lnTo>
                  <a:lnTo>
                    <a:pt x="2745" y="1351"/>
                  </a:lnTo>
                  <a:lnTo>
                    <a:pt x="2745" y="1367"/>
                  </a:lnTo>
                  <a:lnTo>
                    <a:pt x="2743" y="1370"/>
                  </a:lnTo>
                  <a:lnTo>
                    <a:pt x="2739" y="1374"/>
                  </a:lnTo>
                  <a:lnTo>
                    <a:pt x="2739" y="1381"/>
                  </a:lnTo>
                  <a:lnTo>
                    <a:pt x="2723" y="1397"/>
                  </a:lnTo>
                  <a:lnTo>
                    <a:pt x="2720" y="1397"/>
                  </a:lnTo>
                  <a:lnTo>
                    <a:pt x="2716" y="1397"/>
                  </a:lnTo>
                  <a:lnTo>
                    <a:pt x="2709" y="1390"/>
                  </a:lnTo>
                  <a:lnTo>
                    <a:pt x="2700" y="1390"/>
                  </a:lnTo>
                  <a:lnTo>
                    <a:pt x="2698" y="1385"/>
                  </a:lnTo>
                  <a:lnTo>
                    <a:pt x="2693" y="1381"/>
                  </a:lnTo>
                  <a:lnTo>
                    <a:pt x="2677" y="1381"/>
                  </a:lnTo>
                  <a:lnTo>
                    <a:pt x="2677" y="1397"/>
                  </a:lnTo>
                  <a:lnTo>
                    <a:pt x="2675" y="1401"/>
                  </a:lnTo>
                  <a:lnTo>
                    <a:pt x="2670" y="1404"/>
                  </a:lnTo>
                  <a:lnTo>
                    <a:pt x="2670" y="1408"/>
                  </a:lnTo>
                  <a:lnTo>
                    <a:pt x="2670" y="1413"/>
                  </a:lnTo>
                  <a:lnTo>
                    <a:pt x="2666" y="1413"/>
                  </a:lnTo>
                  <a:lnTo>
                    <a:pt x="2661" y="1413"/>
                  </a:lnTo>
                  <a:lnTo>
                    <a:pt x="2655" y="1404"/>
                  </a:lnTo>
                  <a:lnTo>
                    <a:pt x="2639" y="1404"/>
                  </a:lnTo>
                  <a:lnTo>
                    <a:pt x="2632" y="1397"/>
                  </a:lnTo>
                  <a:lnTo>
                    <a:pt x="2609" y="1397"/>
                  </a:lnTo>
                  <a:lnTo>
                    <a:pt x="2602" y="1390"/>
                  </a:lnTo>
                  <a:lnTo>
                    <a:pt x="2596" y="1390"/>
                  </a:lnTo>
                  <a:lnTo>
                    <a:pt x="2596" y="1374"/>
                  </a:lnTo>
                  <a:lnTo>
                    <a:pt x="2602" y="1367"/>
                  </a:lnTo>
                  <a:lnTo>
                    <a:pt x="2602" y="1360"/>
                  </a:lnTo>
                  <a:lnTo>
                    <a:pt x="2609" y="1351"/>
                  </a:lnTo>
                  <a:lnTo>
                    <a:pt x="2616" y="1351"/>
                  </a:lnTo>
                  <a:lnTo>
                    <a:pt x="2616" y="1345"/>
                  </a:lnTo>
                  <a:lnTo>
                    <a:pt x="2621" y="1340"/>
                  </a:lnTo>
                  <a:lnTo>
                    <a:pt x="2625" y="1335"/>
                  </a:lnTo>
                  <a:lnTo>
                    <a:pt x="2625" y="1329"/>
                  </a:lnTo>
                  <a:lnTo>
                    <a:pt x="2621" y="1326"/>
                  </a:lnTo>
                  <a:lnTo>
                    <a:pt x="2616" y="1322"/>
                  </a:lnTo>
                  <a:lnTo>
                    <a:pt x="2614" y="1322"/>
                  </a:lnTo>
                  <a:lnTo>
                    <a:pt x="2609" y="1322"/>
                  </a:lnTo>
                  <a:lnTo>
                    <a:pt x="2602" y="1329"/>
                  </a:lnTo>
                  <a:lnTo>
                    <a:pt x="2586" y="1315"/>
                  </a:lnTo>
                  <a:lnTo>
                    <a:pt x="2580" y="1315"/>
                  </a:lnTo>
                  <a:lnTo>
                    <a:pt x="2573" y="1322"/>
                  </a:lnTo>
                  <a:lnTo>
                    <a:pt x="2573" y="1329"/>
                  </a:lnTo>
                  <a:lnTo>
                    <a:pt x="2564" y="1335"/>
                  </a:lnTo>
                  <a:lnTo>
                    <a:pt x="2564" y="1345"/>
                  </a:lnTo>
                  <a:lnTo>
                    <a:pt x="2541" y="1345"/>
                  </a:lnTo>
                  <a:lnTo>
                    <a:pt x="2539" y="1340"/>
                  </a:lnTo>
                  <a:lnTo>
                    <a:pt x="2534" y="1335"/>
                  </a:lnTo>
                  <a:lnTo>
                    <a:pt x="2518" y="1335"/>
                  </a:lnTo>
                  <a:lnTo>
                    <a:pt x="2516" y="1340"/>
                  </a:lnTo>
                  <a:lnTo>
                    <a:pt x="2512" y="1345"/>
                  </a:lnTo>
                  <a:lnTo>
                    <a:pt x="2512" y="1351"/>
                  </a:lnTo>
                  <a:lnTo>
                    <a:pt x="2489" y="1351"/>
                  </a:lnTo>
                  <a:lnTo>
                    <a:pt x="2484" y="1347"/>
                  </a:lnTo>
                  <a:lnTo>
                    <a:pt x="2482" y="1345"/>
                  </a:lnTo>
                  <a:lnTo>
                    <a:pt x="2473" y="1345"/>
                  </a:lnTo>
                  <a:lnTo>
                    <a:pt x="2473" y="1351"/>
                  </a:lnTo>
                  <a:lnTo>
                    <a:pt x="2482" y="1360"/>
                  </a:lnTo>
                  <a:lnTo>
                    <a:pt x="2482" y="1390"/>
                  </a:lnTo>
                  <a:lnTo>
                    <a:pt x="2466" y="1390"/>
                  </a:lnTo>
                  <a:lnTo>
                    <a:pt x="2457" y="1397"/>
                  </a:lnTo>
                  <a:lnTo>
                    <a:pt x="2430" y="1397"/>
                  </a:lnTo>
                  <a:lnTo>
                    <a:pt x="2421" y="1404"/>
                  </a:lnTo>
                  <a:lnTo>
                    <a:pt x="2405" y="1404"/>
                  </a:lnTo>
                  <a:lnTo>
                    <a:pt x="2403" y="1408"/>
                  </a:lnTo>
                  <a:lnTo>
                    <a:pt x="2398" y="1413"/>
                  </a:lnTo>
                  <a:lnTo>
                    <a:pt x="2368" y="1413"/>
                  </a:lnTo>
                  <a:lnTo>
                    <a:pt x="2368" y="1458"/>
                  </a:lnTo>
                  <a:lnTo>
                    <a:pt x="2375" y="1465"/>
                  </a:lnTo>
                  <a:lnTo>
                    <a:pt x="2380" y="1465"/>
                  </a:lnTo>
                  <a:lnTo>
                    <a:pt x="2382" y="1465"/>
                  </a:lnTo>
                  <a:lnTo>
                    <a:pt x="2391" y="1474"/>
                  </a:lnTo>
                  <a:lnTo>
                    <a:pt x="2391" y="1481"/>
                  </a:lnTo>
                  <a:lnTo>
                    <a:pt x="2398" y="1488"/>
                  </a:lnTo>
                  <a:lnTo>
                    <a:pt x="2398" y="1494"/>
                  </a:lnTo>
                  <a:lnTo>
                    <a:pt x="2391" y="1494"/>
                  </a:lnTo>
                  <a:lnTo>
                    <a:pt x="2382" y="1504"/>
                  </a:lnTo>
                  <a:lnTo>
                    <a:pt x="2375" y="1504"/>
                  </a:lnTo>
                  <a:lnTo>
                    <a:pt x="2368" y="1510"/>
                  </a:lnTo>
                  <a:lnTo>
                    <a:pt x="2359" y="1510"/>
                  </a:lnTo>
                  <a:lnTo>
                    <a:pt x="2357" y="1515"/>
                  </a:lnTo>
                  <a:lnTo>
                    <a:pt x="2353" y="1517"/>
                  </a:lnTo>
                  <a:lnTo>
                    <a:pt x="2337" y="1517"/>
                  </a:lnTo>
                  <a:lnTo>
                    <a:pt x="2330" y="1526"/>
                  </a:lnTo>
                  <a:lnTo>
                    <a:pt x="2300" y="1526"/>
                  </a:lnTo>
                  <a:lnTo>
                    <a:pt x="2296" y="1522"/>
                  </a:lnTo>
                  <a:lnTo>
                    <a:pt x="2291" y="1517"/>
                  </a:lnTo>
                  <a:lnTo>
                    <a:pt x="2284" y="1517"/>
                  </a:lnTo>
                  <a:lnTo>
                    <a:pt x="2275" y="1526"/>
                  </a:lnTo>
                  <a:lnTo>
                    <a:pt x="2255" y="1526"/>
                  </a:lnTo>
                  <a:lnTo>
                    <a:pt x="2248" y="1533"/>
                  </a:lnTo>
                  <a:lnTo>
                    <a:pt x="2223" y="1533"/>
                  </a:lnTo>
                  <a:lnTo>
                    <a:pt x="2221" y="1531"/>
                  </a:lnTo>
                  <a:lnTo>
                    <a:pt x="2216" y="1526"/>
                  </a:lnTo>
                  <a:lnTo>
                    <a:pt x="2210" y="1526"/>
                  </a:lnTo>
                  <a:lnTo>
                    <a:pt x="2200" y="1517"/>
                  </a:lnTo>
                  <a:lnTo>
                    <a:pt x="2194" y="1517"/>
                  </a:lnTo>
                  <a:lnTo>
                    <a:pt x="2187" y="1510"/>
                  </a:lnTo>
                  <a:lnTo>
                    <a:pt x="2187" y="1504"/>
                  </a:lnTo>
                  <a:lnTo>
                    <a:pt x="2182" y="1499"/>
                  </a:lnTo>
                  <a:lnTo>
                    <a:pt x="2178" y="1494"/>
                  </a:lnTo>
                  <a:lnTo>
                    <a:pt x="2178" y="1465"/>
                  </a:lnTo>
                  <a:lnTo>
                    <a:pt x="2164" y="1465"/>
                  </a:lnTo>
                  <a:lnTo>
                    <a:pt x="2160" y="1469"/>
                  </a:lnTo>
                  <a:lnTo>
                    <a:pt x="2155" y="1474"/>
                  </a:lnTo>
                  <a:lnTo>
                    <a:pt x="2155" y="1494"/>
                  </a:lnTo>
                  <a:lnTo>
                    <a:pt x="2148" y="1504"/>
                  </a:lnTo>
                  <a:lnTo>
                    <a:pt x="2148" y="1517"/>
                  </a:lnTo>
                  <a:lnTo>
                    <a:pt x="2132" y="1517"/>
                  </a:lnTo>
                  <a:lnTo>
                    <a:pt x="2119" y="1504"/>
                  </a:lnTo>
                  <a:lnTo>
                    <a:pt x="2114" y="1504"/>
                  </a:lnTo>
                  <a:lnTo>
                    <a:pt x="2110" y="1504"/>
                  </a:lnTo>
                  <a:lnTo>
                    <a:pt x="2107" y="1499"/>
                  </a:lnTo>
                  <a:lnTo>
                    <a:pt x="2103" y="1494"/>
                  </a:lnTo>
                  <a:lnTo>
                    <a:pt x="2096" y="1494"/>
                  </a:lnTo>
                  <a:lnTo>
                    <a:pt x="2089" y="1488"/>
                  </a:lnTo>
                  <a:lnTo>
                    <a:pt x="2085" y="1488"/>
                  </a:lnTo>
                  <a:lnTo>
                    <a:pt x="2080" y="1488"/>
                  </a:lnTo>
                  <a:lnTo>
                    <a:pt x="2080" y="1492"/>
                  </a:lnTo>
                  <a:lnTo>
                    <a:pt x="2080" y="1494"/>
                  </a:lnTo>
                  <a:lnTo>
                    <a:pt x="2085" y="1499"/>
                  </a:lnTo>
                  <a:lnTo>
                    <a:pt x="2089" y="1504"/>
                  </a:lnTo>
                  <a:lnTo>
                    <a:pt x="2085" y="1508"/>
                  </a:lnTo>
                  <a:lnTo>
                    <a:pt x="2080" y="1510"/>
                  </a:lnTo>
                  <a:lnTo>
                    <a:pt x="2051" y="1510"/>
                  </a:lnTo>
                  <a:lnTo>
                    <a:pt x="2041" y="1517"/>
                  </a:lnTo>
                  <a:lnTo>
                    <a:pt x="2035" y="1517"/>
                  </a:lnTo>
                  <a:lnTo>
                    <a:pt x="2035" y="1533"/>
                  </a:lnTo>
                  <a:lnTo>
                    <a:pt x="2012" y="1533"/>
                  </a:lnTo>
                  <a:lnTo>
                    <a:pt x="2005" y="1526"/>
                  </a:lnTo>
                  <a:lnTo>
                    <a:pt x="1996" y="1533"/>
                  </a:lnTo>
                  <a:lnTo>
                    <a:pt x="1989" y="1533"/>
                  </a:lnTo>
                  <a:lnTo>
                    <a:pt x="1967" y="1556"/>
                  </a:lnTo>
                  <a:lnTo>
                    <a:pt x="1967" y="1578"/>
                  </a:lnTo>
                  <a:lnTo>
                    <a:pt x="1976" y="1585"/>
                  </a:lnTo>
                  <a:lnTo>
                    <a:pt x="1976" y="1594"/>
                  </a:lnTo>
                  <a:lnTo>
                    <a:pt x="1982" y="1601"/>
                  </a:lnTo>
                  <a:lnTo>
                    <a:pt x="1989" y="1608"/>
                  </a:lnTo>
                  <a:lnTo>
                    <a:pt x="1989" y="1617"/>
                  </a:lnTo>
                  <a:lnTo>
                    <a:pt x="2005" y="1631"/>
                  </a:lnTo>
                  <a:lnTo>
                    <a:pt x="2005" y="1640"/>
                  </a:lnTo>
                  <a:lnTo>
                    <a:pt x="2010" y="1644"/>
                  </a:lnTo>
                  <a:lnTo>
                    <a:pt x="2012" y="1647"/>
                  </a:lnTo>
                  <a:lnTo>
                    <a:pt x="2012" y="1653"/>
                  </a:lnTo>
                  <a:lnTo>
                    <a:pt x="2019" y="1660"/>
                  </a:lnTo>
                  <a:lnTo>
                    <a:pt x="2019" y="1685"/>
                  </a:lnTo>
                  <a:lnTo>
                    <a:pt x="2028" y="1692"/>
                  </a:lnTo>
                  <a:lnTo>
                    <a:pt x="2028" y="1699"/>
                  </a:lnTo>
                  <a:lnTo>
                    <a:pt x="2041" y="1715"/>
                  </a:lnTo>
                  <a:lnTo>
                    <a:pt x="2051" y="1715"/>
                  </a:lnTo>
                  <a:lnTo>
                    <a:pt x="2057" y="1721"/>
                  </a:lnTo>
                  <a:lnTo>
                    <a:pt x="2064" y="1721"/>
                  </a:lnTo>
                  <a:lnTo>
                    <a:pt x="2073" y="1728"/>
                  </a:lnTo>
                  <a:lnTo>
                    <a:pt x="2096" y="1728"/>
                  </a:lnTo>
                  <a:lnTo>
                    <a:pt x="2119" y="1728"/>
                  </a:lnTo>
                  <a:lnTo>
                    <a:pt x="2123" y="1733"/>
                  </a:lnTo>
                  <a:lnTo>
                    <a:pt x="2126" y="1737"/>
                  </a:lnTo>
                  <a:lnTo>
                    <a:pt x="2148" y="1737"/>
                  </a:lnTo>
                  <a:lnTo>
                    <a:pt x="2155" y="1744"/>
                  </a:lnTo>
                  <a:lnTo>
                    <a:pt x="2187" y="1744"/>
                  </a:lnTo>
                  <a:lnTo>
                    <a:pt x="2194" y="1751"/>
                  </a:lnTo>
                  <a:lnTo>
                    <a:pt x="2223" y="1751"/>
                  </a:lnTo>
                  <a:lnTo>
                    <a:pt x="2223" y="1760"/>
                  </a:lnTo>
                  <a:lnTo>
                    <a:pt x="2232" y="1767"/>
                  </a:lnTo>
                  <a:lnTo>
                    <a:pt x="2232" y="1796"/>
                  </a:lnTo>
                  <a:lnTo>
                    <a:pt x="2239" y="1806"/>
                  </a:lnTo>
                  <a:lnTo>
                    <a:pt x="2232" y="1812"/>
                  </a:lnTo>
                  <a:lnTo>
                    <a:pt x="2232" y="1828"/>
                  </a:lnTo>
                  <a:lnTo>
                    <a:pt x="2228" y="1833"/>
                  </a:lnTo>
                  <a:lnTo>
                    <a:pt x="2223" y="1835"/>
                  </a:lnTo>
                  <a:lnTo>
                    <a:pt x="2223" y="1840"/>
                  </a:lnTo>
                  <a:lnTo>
                    <a:pt x="2223" y="1842"/>
                  </a:lnTo>
                  <a:lnTo>
                    <a:pt x="2216" y="1851"/>
                  </a:lnTo>
                  <a:lnTo>
                    <a:pt x="2216" y="1858"/>
                  </a:lnTo>
                  <a:lnTo>
                    <a:pt x="2216" y="1860"/>
                  </a:lnTo>
                  <a:lnTo>
                    <a:pt x="2216" y="1862"/>
                  </a:lnTo>
                  <a:lnTo>
                    <a:pt x="2221" y="1867"/>
                  </a:lnTo>
                  <a:lnTo>
                    <a:pt x="2223" y="1869"/>
                  </a:lnTo>
                  <a:lnTo>
                    <a:pt x="2223" y="1921"/>
                  </a:lnTo>
                  <a:lnTo>
                    <a:pt x="2228" y="1926"/>
                  </a:lnTo>
                  <a:lnTo>
                    <a:pt x="2230" y="1930"/>
                  </a:lnTo>
                  <a:lnTo>
                    <a:pt x="2230" y="1935"/>
                  </a:lnTo>
                  <a:lnTo>
                    <a:pt x="2230" y="1937"/>
                  </a:lnTo>
                  <a:lnTo>
                    <a:pt x="2234" y="1942"/>
                  </a:lnTo>
                  <a:lnTo>
                    <a:pt x="2237" y="1946"/>
                  </a:lnTo>
                  <a:lnTo>
                    <a:pt x="2237" y="1960"/>
                  </a:lnTo>
                  <a:lnTo>
                    <a:pt x="2257" y="1960"/>
                  </a:lnTo>
                  <a:lnTo>
                    <a:pt x="2275" y="1960"/>
                  </a:lnTo>
                  <a:lnTo>
                    <a:pt x="2284" y="1969"/>
                  </a:lnTo>
                  <a:lnTo>
                    <a:pt x="2412" y="1969"/>
                  </a:lnTo>
                  <a:lnTo>
                    <a:pt x="2421" y="1960"/>
                  </a:lnTo>
                  <a:lnTo>
                    <a:pt x="2443" y="1960"/>
                  </a:lnTo>
                  <a:lnTo>
                    <a:pt x="2446" y="1955"/>
                  </a:lnTo>
                  <a:lnTo>
                    <a:pt x="2450" y="1953"/>
                  </a:lnTo>
                  <a:lnTo>
                    <a:pt x="2577" y="1953"/>
                  </a:lnTo>
                  <a:lnTo>
                    <a:pt x="2577" y="1983"/>
                  </a:lnTo>
                  <a:lnTo>
                    <a:pt x="2582" y="1987"/>
                  </a:lnTo>
                  <a:lnTo>
                    <a:pt x="2586" y="1992"/>
                  </a:lnTo>
                  <a:lnTo>
                    <a:pt x="2586" y="2014"/>
                  </a:lnTo>
                  <a:lnTo>
                    <a:pt x="2591" y="2017"/>
                  </a:lnTo>
                  <a:lnTo>
                    <a:pt x="2593" y="2021"/>
                  </a:lnTo>
                  <a:lnTo>
                    <a:pt x="2593" y="2028"/>
                  </a:lnTo>
                  <a:lnTo>
                    <a:pt x="2591" y="2033"/>
                  </a:lnTo>
                  <a:lnTo>
                    <a:pt x="2586" y="2035"/>
                  </a:lnTo>
                  <a:lnTo>
                    <a:pt x="2586" y="2044"/>
                  </a:lnTo>
                  <a:lnTo>
                    <a:pt x="2591" y="2048"/>
                  </a:lnTo>
                  <a:lnTo>
                    <a:pt x="2593" y="2051"/>
                  </a:lnTo>
                  <a:lnTo>
                    <a:pt x="2602" y="2051"/>
                  </a:lnTo>
                  <a:lnTo>
                    <a:pt x="2609" y="2044"/>
                  </a:lnTo>
                  <a:lnTo>
                    <a:pt x="2625" y="2060"/>
                  </a:lnTo>
                  <a:lnTo>
                    <a:pt x="2632" y="2060"/>
                  </a:lnTo>
                  <a:lnTo>
                    <a:pt x="2636" y="2062"/>
                  </a:lnTo>
                  <a:lnTo>
                    <a:pt x="2639" y="2067"/>
                  </a:lnTo>
                  <a:lnTo>
                    <a:pt x="2655" y="2067"/>
                  </a:lnTo>
                  <a:lnTo>
                    <a:pt x="2670" y="2080"/>
                  </a:lnTo>
                  <a:lnTo>
                    <a:pt x="2670" y="2089"/>
                  </a:lnTo>
                  <a:lnTo>
                    <a:pt x="2673" y="2092"/>
                  </a:lnTo>
                  <a:lnTo>
                    <a:pt x="2677" y="2096"/>
                  </a:lnTo>
                  <a:lnTo>
                    <a:pt x="2677" y="2112"/>
                  </a:lnTo>
                  <a:lnTo>
                    <a:pt x="2700" y="2112"/>
                  </a:lnTo>
                  <a:lnTo>
                    <a:pt x="2702" y="2114"/>
                  </a:lnTo>
                  <a:lnTo>
                    <a:pt x="2707" y="2119"/>
                  </a:lnTo>
                  <a:lnTo>
                    <a:pt x="2707" y="2126"/>
                  </a:lnTo>
                  <a:lnTo>
                    <a:pt x="2716" y="2135"/>
                  </a:lnTo>
                  <a:lnTo>
                    <a:pt x="2723" y="2135"/>
                  </a:lnTo>
                  <a:lnTo>
                    <a:pt x="2729" y="2142"/>
                  </a:lnTo>
                  <a:lnTo>
                    <a:pt x="2745" y="2142"/>
                  </a:lnTo>
                  <a:lnTo>
                    <a:pt x="2752" y="2148"/>
                  </a:lnTo>
                  <a:lnTo>
                    <a:pt x="2764" y="2148"/>
                  </a:lnTo>
                  <a:lnTo>
                    <a:pt x="2775" y="2148"/>
                  </a:lnTo>
                  <a:lnTo>
                    <a:pt x="2784" y="2142"/>
                  </a:lnTo>
                  <a:lnTo>
                    <a:pt x="2791" y="2148"/>
                  </a:lnTo>
                  <a:lnTo>
                    <a:pt x="2818" y="2148"/>
                  </a:lnTo>
                  <a:lnTo>
                    <a:pt x="2845" y="2148"/>
                  </a:lnTo>
                  <a:lnTo>
                    <a:pt x="2850" y="2157"/>
                  </a:lnTo>
                  <a:lnTo>
                    <a:pt x="2850" y="2171"/>
                  </a:lnTo>
                  <a:lnTo>
                    <a:pt x="2859" y="2180"/>
                  </a:lnTo>
                  <a:lnTo>
                    <a:pt x="2859" y="2182"/>
                  </a:lnTo>
                  <a:lnTo>
                    <a:pt x="2859" y="2187"/>
                  </a:lnTo>
                  <a:lnTo>
                    <a:pt x="2850" y="2187"/>
                  </a:lnTo>
                  <a:lnTo>
                    <a:pt x="2845" y="2194"/>
                  </a:lnTo>
                  <a:lnTo>
                    <a:pt x="2836" y="2194"/>
                  </a:lnTo>
                  <a:lnTo>
                    <a:pt x="2829" y="2201"/>
                  </a:lnTo>
                  <a:lnTo>
                    <a:pt x="2814" y="2201"/>
                  </a:lnTo>
                  <a:lnTo>
                    <a:pt x="2807" y="2210"/>
                  </a:lnTo>
                  <a:lnTo>
                    <a:pt x="2791" y="2210"/>
                  </a:lnTo>
                  <a:lnTo>
                    <a:pt x="2784" y="2216"/>
                  </a:lnTo>
                  <a:lnTo>
                    <a:pt x="2768" y="2216"/>
                  </a:lnTo>
                  <a:lnTo>
                    <a:pt x="2761" y="2226"/>
                  </a:lnTo>
                  <a:lnTo>
                    <a:pt x="2752" y="2216"/>
                  </a:lnTo>
                  <a:lnTo>
                    <a:pt x="2752" y="2210"/>
                  </a:lnTo>
                  <a:lnTo>
                    <a:pt x="2745" y="2201"/>
                  </a:lnTo>
                  <a:lnTo>
                    <a:pt x="2741" y="2201"/>
                  </a:lnTo>
                  <a:lnTo>
                    <a:pt x="2736" y="2201"/>
                  </a:lnTo>
                  <a:lnTo>
                    <a:pt x="2723" y="2187"/>
                  </a:lnTo>
                  <a:lnTo>
                    <a:pt x="2707" y="2187"/>
                  </a:lnTo>
                  <a:lnTo>
                    <a:pt x="2707" y="2194"/>
                  </a:lnTo>
                  <a:lnTo>
                    <a:pt x="2707" y="2201"/>
                  </a:lnTo>
                  <a:lnTo>
                    <a:pt x="2700" y="2210"/>
                  </a:lnTo>
                  <a:lnTo>
                    <a:pt x="2700" y="2226"/>
                  </a:lnTo>
                  <a:lnTo>
                    <a:pt x="2655" y="2226"/>
                  </a:lnTo>
                  <a:lnTo>
                    <a:pt x="2655" y="2232"/>
                  </a:lnTo>
                  <a:lnTo>
                    <a:pt x="2659" y="2237"/>
                  </a:lnTo>
                  <a:lnTo>
                    <a:pt x="2661" y="2241"/>
                  </a:lnTo>
                  <a:lnTo>
                    <a:pt x="2661" y="2251"/>
                  </a:lnTo>
                  <a:lnTo>
                    <a:pt x="2661" y="2262"/>
                  </a:lnTo>
                  <a:lnTo>
                    <a:pt x="2670" y="2269"/>
                  </a:lnTo>
                  <a:lnTo>
                    <a:pt x="2670" y="2316"/>
                  </a:lnTo>
                  <a:lnTo>
                    <a:pt x="2673" y="2319"/>
                  </a:lnTo>
                  <a:lnTo>
                    <a:pt x="2677" y="2323"/>
                  </a:lnTo>
                  <a:lnTo>
                    <a:pt x="2677" y="2346"/>
                  </a:lnTo>
                  <a:lnTo>
                    <a:pt x="2684" y="2353"/>
                  </a:lnTo>
                  <a:lnTo>
                    <a:pt x="2684" y="2407"/>
                  </a:lnTo>
                  <a:lnTo>
                    <a:pt x="2691" y="2414"/>
                  </a:lnTo>
                  <a:lnTo>
                    <a:pt x="2691" y="2421"/>
                  </a:lnTo>
                  <a:lnTo>
                    <a:pt x="2670" y="2421"/>
                  </a:lnTo>
                  <a:lnTo>
                    <a:pt x="2661" y="2414"/>
                  </a:lnTo>
                  <a:lnTo>
                    <a:pt x="2650" y="2414"/>
                  </a:lnTo>
                  <a:lnTo>
                    <a:pt x="2639" y="2414"/>
                  </a:lnTo>
                  <a:lnTo>
                    <a:pt x="2636" y="2416"/>
                  </a:lnTo>
                  <a:lnTo>
                    <a:pt x="2632" y="2421"/>
                  </a:lnTo>
                  <a:lnTo>
                    <a:pt x="2609" y="2421"/>
                  </a:lnTo>
                  <a:lnTo>
                    <a:pt x="2609" y="2450"/>
                  </a:lnTo>
                  <a:lnTo>
                    <a:pt x="2605" y="2455"/>
                  </a:lnTo>
                  <a:lnTo>
                    <a:pt x="2602" y="2459"/>
                  </a:lnTo>
                  <a:lnTo>
                    <a:pt x="2605" y="2462"/>
                  </a:lnTo>
                  <a:lnTo>
                    <a:pt x="2609" y="2466"/>
                  </a:lnTo>
                  <a:lnTo>
                    <a:pt x="2616" y="2466"/>
                  </a:lnTo>
                  <a:lnTo>
                    <a:pt x="2616" y="2496"/>
                  </a:lnTo>
                  <a:lnTo>
                    <a:pt x="2593" y="2496"/>
                  </a:lnTo>
                  <a:lnTo>
                    <a:pt x="2577" y="2482"/>
                  </a:lnTo>
                  <a:lnTo>
                    <a:pt x="2575" y="2482"/>
                  </a:lnTo>
                  <a:lnTo>
                    <a:pt x="2571" y="2482"/>
                  </a:lnTo>
                  <a:lnTo>
                    <a:pt x="2571" y="2489"/>
                  </a:lnTo>
                  <a:lnTo>
                    <a:pt x="2564" y="2496"/>
                  </a:lnTo>
                  <a:lnTo>
                    <a:pt x="2548" y="2496"/>
                  </a:lnTo>
                  <a:lnTo>
                    <a:pt x="2546" y="2494"/>
                  </a:lnTo>
                  <a:lnTo>
                    <a:pt x="2541" y="2489"/>
                  </a:lnTo>
                  <a:lnTo>
                    <a:pt x="2525" y="2489"/>
                  </a:lnTo>
                  <a:lnTo>
                    <a:pt x="2512" y="2473"/>
                  </a:lnTo>
                  <a:lnTo>
                    <a:pt x="2505" y="2482"/>
                  </a:lnTo>
                  <a:lnTo>
                    <a:pt x="2496" y="2473"/>
                  </a:lnTo>
                  <a:lnTo>
                    <a:pt x="2473" y="2473"/>
                  </a:lnTo>
                  <a:lnTo>
                    <a:pt x="2466" y="2466"/>
                  </a:lnTo>
                  <a:lnTo>
                    <a:pt x="2450" y="2466"/>
                  </a:lnTo>
                  <a:lnTo>
                    <a:pt x="2443" y="2473"/>
                  </a:lnTo>
                  <a:lnTo>
                    <a:pt x="2443" y="2496"/>
                  </a:lnTo>
                  <a:lnTo>
                    <a:pt x="2434" y="2505"/>
                  </a:lnTo>
                  <a:lnTo>
                    <a:pt x="2434" y="2518"/>
                  </a:lnTo>
                  <a:lnTo>
                    <a:pt x="2432" y="2523"/>
                  </a:lnTo>
                  <a:lnTo>
                    <a:pt x="2427" y="2528"/>
                  </a:lnTo>
                  <a:lnTo>
                    <a:pt x="2405" y="2528"/>
                  </a:lnTo>
                  <a:lnTo>
                    <a:pt x="2398" y="2534"/>
                  </a:lnTo>
                  <a:lnTo>
                    <a:pt x="2391" y="2541"/>
                  </a:lnTo>
                  <a:lnTo>
                    <a:pt x="2382" y="2541"/>
                  </a:lnTo>
                  <a:lnTo>
                    <a:pt x="2359" y="2566"/>
                  </a:lnTo>
                  <a:lnTo>
                    <a:pt x="2321" y="2528"/>
                  </a:lnTo>
                  <a:lnTo>
                    <a:pt x="2314" y="2528"/>
                  </a:lnTo>
                  <a:lnTo>
                    <a:pt x="2307" y="2518"/>
                  </a:lnTo>
                  <a:lnTo>
                    <a:pt x="2262" y="2518"/>
                  </a:lnTo>
                  <a:lnTo>
                    <a:pt x="2237" y="2541"/>
                  </a:lnTo>
                  <a:lnTo>
                    <a:pt x="2237" y="2557"/>
                  </a:lnTo>
                  <a:lnTo>
                    <a:pt x="2234" y="2562"/>
                  </a:lnTo>
                  <a:lnTo>
                    <a:pt x="2230" y="2566"/>
                  </a:lnTo>
                  <a:lnTo>
                    <a:pt x="2230" y="2573"/>
                  </a:lnTo>
                  <a:lnTo>
                    <a:pt x="2200" y="2602"/>
                  </a:lnTo>
                  <a:lnTo>
                    <a:pt x="2194" y="2602"/>
                  </a:lnTo>
                  <a:lnTo>
                    <a:pt x="2189" y="2607"/>
                  </a:lnTo>
                  <a:lnTo>
                    <a:pt x="2185" y="2609"/>
                  </a:lnTo>
                  <a:lnTo>
                    <a:pt x="2171" y="2609"/>
                  </a:lnTo>
                  <a:lnTo>
                    <a:pt x="2155" y="2593"/>
                  </a:lnTo>
                  <a:lnTo>
                    <a:pt x="2148" y="2593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7" name="Freeform 93">
              <a:extLst>
                <a:ext uri="{FF2B5EF4-FFF2-40B4-BE49-F238E27FC236}">
                  <a16:creationId xmlns:a16="http://schemas.microsoft.com/office/drawing/2014/main" id="{670C2788-2F73-4AE4-8EC3-1433F06C6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" y="2781"/>
              <a:ext cx="667" cy="621"/>
            </a:xfrm>
            <a:custGeom>
              <a:avLst/>
              <a:gdLst>
                <a:gd name="T0" fmla="*/ 2620 w 2960"/>
                <a:gd name="T1" fmla="*/ 2344 h 2752"/>
                <a:gd name="T2" fmla="*/ 2543 w 2960"/>
                <a:gd name="T3" fmla="*/ 2425 h 2752"/>
                <a:gd name="T4" fmla="*/ 2370 w 2960"/>
                <a:gd name="T5" fmla="*/ 2480 h 2752"/>
                <a:gd name="T6" fmla="*/ 2195 w 2960"/>
                <a:gd name="T7" fmla="*/ 2578 h 2752"/>
                <a:gd name="T8" fmla="*/ 2166 w 2960"/>
                <a:gd name="T9" fmla="*/ 2684 h 2752"/>
                <a:gd name="T10" fmla="*/ 2007 w 2960"/>
                <a:gd name="T11" fmla="*/ 2532 h 2752"/>
                <a:gd name="T12" fmla="*/ 1936 w 2960"/>
                <a:gd name="T13" fmla="*/ 2373 h 2752"/>
                <a:gd name="T14" fmla="*/ 1734 w 2960"/>
                <a:gd name="T15" fmla="*/ 2353 h 2752"/>
                <a:gd name="T16" fmla="*/ 1657 w 2960"/>
                <a:gd name="T17" fmla="*/ 2253 h 2752"/>
                <a:gd name="T18" fmla="*/ 1712 w 2960"/>
                <a:gd name="T19" fmla="*/ 2064 h 2752"/>
                <a:gd name="T20" fmla="*/ 1703 w 2960"/>
                <a:gd name="T21" fmla="*/ 1935 h 2752"/>
                <a:gd name="T22" fmla="*/ 1444 w 2960"/>
                <a:gd name="T23" fmla="*/ 1894 h 2752"/>
                <a:gd name="T24" fmla="*/ 1321 w 2960"/>
                <a:gd name="T25" fmla="*/ 1871 h 2752"/>
                <a:gd name="T26" fmla="*/ 1210 w 2960"/>
                <a:gd name="T27" fmla="*/ 1767 h 2752"/>
                <a:gd name="T28" fmla="*/ 1044 w 2960"/>
                <a:gd name="T29" fmla="*/ 1751 h 2752"/>
                <a:gd name="T30" fmla="*/ 953 w 2960"/>
                <a:gd name="T31" fmla="*/ 1585 h 2752"/>
                <a:gd name="T32" fmla="*/ 801 w 2960"/>
                <a:gd name="T33" fmla="*/ 1556 h 2752"/>
                <a:gd name="T34" fmla="*/ 681 w 2960"/>
                <a:gd name="T35" fmla="*/ 1653 h 2752"/>
                <a:gd name="T36" fmla="*/ 619 w 2960"/>
                <a:gd name="T37" fmla="*/ 1608 h 2752"/>
                <a:gd name="T38" fmla="*/ 249 w 2960"/>
                <a:gd name="T39" fmla="*/ 1472 h 2752"/>
                <a:gd name="T40" fmla="*/ 152 w 2960"/>
                <a:gd name="T41" fmla="*/ 1342 h 2752"/>
                <a:gd name="T42" fmla="*/ 22 w 2960"/>
                <a:gd name="T43" fmla="*/ 1231 h 2752"/>
                <a:gd name="T44" fmla="*/ 113 w 2960"/>
                <a:gd name="T45" fmla="*/ 1111 h 2752"/>
                <a:gd name="T46" fmla="*/ 211 w 2960"/>
                <a:gd name="T47" fmla="*/ 1079 h 2752"/>
                <a:gd name="T48" fmla="*/ 333 w 2960"/>
                <a:gd name="T49" fmla="*/ 1140 h 2752"/>
                <a:gd name="T50" fmla="*/ 411 w 2960"/>
                <a:gd name="T51" fmla="*/ 1079 h 2752"/>
                <a:gd name="T52" fmla="*/ 517 w 2960"/>
                <a:gd name="T53" fmla="*/ 963 h 2752"/>
                <a:gd name="T54" fmla="*/ 649 w 2960"/>
                <a:gd name="T55" fmla="*/ 936 h 2752"/>
                <a:gd name="T56" fmla="*/ 694 w 2960"/>
                <a:gd name="T57" fmla="*/ 1027 h 2752"/>
                <a:gd name="T58" fmla="*/ 772 w 2960"/>
                <a:gd name="T59" fmla="*/ 959 h 2752"/>
                <a:gd name="T60" fmla="*/ 831 w 2960"/>
                <a:gd name="T61" fmla="*/ 838 h 2752"/>
                <a:gd name="T62" fmla="*/ 810 w 2960"/>
                <a:gd name="T63" fmla="*/ 697 h 2752"/>
                <a:gd name="T64" fmla="*/ 749 w 2960"/>
                <a:gd name="T65" fmla="*/ 582 h 2752"/>
                <a:gd name="T66" fmla="*/ 635 w 2960"/>
                <a:gd name="T67" fmla="*/ 468 h 2752"/>
                <a:gd name="T68" fmla="*/ 801 w 2960"/>
                <a:gd name="T69" fmla="*/ 416 h 2752"/>
                <a:gd name="T70" fmla="*/ 908 w 2960"/>
                <a:gd name="T71" fmla="*/ 325 h 2752"/>
                <a:gd name="T72" fmla="*/ 976 w 2960"/>
                <a:gd name="T73" fmla="*/ 105 h 2752"/>
                <a:gd name="T74" fmla="*/ 1271 w 2960"/>
                <a:gd name="T75" fmla="*/ 137 h 2752"/>
                <a:gd name="T76" fmla="*/ 1423 w 2960"/>
                <a:gd name="T77" fmla="*/ 30 h 2752"/>
                <a:gd name="T78" fmla="*/ 1544 w 2960"/>
                <a:gd name="T79" fmla="*/ 75 h 2752"/>
                <a:gd name="T80" fmla="*/ 1582 w 2960"/>
                <a:gd name="T81" fmla="*/ 250 h 2752"/>
                <a:gd name="T82" fmla="*/ 1550 w 2960"/>
                <a:gd name="T83" fmla="*/ 416 h 2752"/>
                <a:gd name="T84" fmla="*/ 1544 w 2960"/>
                <a:gd name="T85" fmla="*/ 507 h 2752"/>
                <a:gd name="T86" fmla="*/ 1544 w 2960"/>
                <a:gd name="T87" fmla="*/ 672 h 2752"/>
                <a:gd name="T88" fmla="*/ 1401 w 2960"/>
                <a:gd name="T89" fmla="*/ 806 h 2752"/>
                <a:gd name="T90" fmla="*/ 1589 w 2960"/>
                <a:gd name="T91" fmla="*/ 845 h 2752"/>
                <a:gd name="T92" fmla="*/ 1748 w 2960"/>
                <a:gd name="T93" fmla="*/ 936 h 2752"/>
                <a:gd name="T94" fmla="*/ 1873 w 2960"/>
                <a:gd name="T95" fmla="*/ 999 h 2752"/>
                <a:gd name="T96" fmla="*/ 2020 w 2960"/>
                <a:gd name="T97" fmla="*/ 1029 h 2752"/>
                <a:gd name="T98" fmla="*/ 2134 w 2960"/>
                <a:gd name="T99" fmla="*/ 856 h 2752"/>
                <a:gd name="T100" fmla="*/ 2268 w 2960"/>
                <a:gd name="T101" fmla="*/ 868 h 2752"/>
                <a:gd name="T102" fmla="*/ 2418 w 2960"/>
                <a:gd name="T103" fmla="*/ 906 h 2752"/>
                <a:gd name="T104" fmla="*/ 2581 w 2960"/>
                <a:gd name="T105" fmla="*/ 977 h 2752"/>
                <a:gd name="T106" fmla="*/ 2620 w 2960"/>
                <a:gd name="T107" fmla="*/ 1045 h 2752"/>
                <a:gd name="T108" fmla="*/ 2695 w 2960"/>
                <a:gd name="T109" fmla="*/ 1204 h 2752"/>
                <a:gd name="T110" fmla="*/ 2817 w 2960"/>
                <a:gd name="T111" fmla="*/ 1313 h 2752"/>
                <a:gd name="T112" fmla="*/ 2872 w 2960"/>
                <a:gd name="T113" fmla="*/ 1472 h 2752"/>
                <a:gd name="T114" fmla="*/ 2870 w 2960"/>
                <a:gd name="T115" fmla="*/ 1672 h 2752"/>
                <a:gd name="T116" fmla="*/ 2915 w 2960"/>
                <a:gd name="T117" fmla="*/ 1785 h 2752"/>
                <a:gd name="T118" fmla="*/ 2899 w 2960"/>
                <a:gd name="T119" fmla="*/ 1899 h 2752"/>
                <a:gd name="T120" fmla="*/ 2763 w 2960"/>
                <a:gd name="T121" fmla="*/ 1967 h 2752"/>
                <a:gd name="T122" fmla="*/ 2679 w 2960"/>
                <a:gd name="T123" fmla="*/ 2139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60" h="2752">
                  <a:moveTo>
                    <a:pt x="2688" y="2201"/>
                  </a:moveTo>
                  <a:lnTo>
                    <a:pt x="2695" y="2207"/>
                  </a:lnTo>
                  <a:lnTo>
                    <a:pt x="2695" y="2260"/>
                  </a:lnTo>
                  <a:lnTo>
                    <a:pt x="2688" y="2269"/>
                  </a:lnTo>
                  <a:lnTo>
                    <a:pt x="2688" y="2276"/>
                  </a:lnTo>
                  <a:lnTo>
                    <a:pt x="2679" y="2276"/>
                  </a:lnTo>
                  <a:lnTo>
                    <a:pt x="2663" y="2291"/>
                  </a:lnTo>
                  <a:lnTo>
                    <a:pt x="2663" y="2298"/>
                  </a:lnTo>
                  <a:lnTo>
                    <a:pt x="2656" y="2298"/>
                  </a:lnTo>
                  <a:lnTo>
                    <a:pt x="2654" y="2303"/>
                  </a:lnTo>
                  <a:lnTo>
                    <a:pt x="2649" y="2305"/>
                  </a:lnTo>
                  <a:lnTo>
                    <a:pt x="2649" y="2321"/>
                  </a:lnTo>
                  <a:lnTo>
                    <a:pt x="2656" y="2328"/>
                  </a:lnTo>
                  <a:lnTo>
                    <a:pt x="2649" y="2337"/>
                  </a:lnTo>
                  <a:lnTo>
                    <a:pt x="2643" y="2337"/>
                  </a:lnTo>
                  <a:lnTo>
                    <a:pt x="2627" y="2353"/>
                  </a:lnTo>
                  <a:lnTo>
                    <a:pt x="2620" y="2344"/>
                  </a:lnTo>
                  <a:lnTo>
                    <a:pt x="2611" y="2344"/>
                  </a:lnTo>
                  <a:lnTo>
                    <a:pt x="2611" y="2360"/>
                  </a:lnTo>
                  <a:lnTo>
                    <a:pt x="2604" y="2366"/>
                  </a:lnTo>
                  <a:lnTo>
                    <a:pt x="2597" y="2373"/>
                  </a:lnTo>
                  <a:lnTo>
                    <a:pt x="2597" y="2380"/>
                  </a:lnTo>
                  <a:lnTo>
                    <a:pt x="2604" y="2389"/>
                  </a:lnTo>
                  <a:lnTo>
                    <a:pt x="2588" y="2405"/>
                  </a:lnTo>
                  <a:lnTo>
                    <a:pt x="2581" y="2405"/>
                  </a:lnTo>
                  <a:lnTo>
                    <a:pt x="2572" y="2396"/>
                  </a:lnTo>
                  <a:lnTo>
                    <a:pt x="2565" y="2396"/>
                  </a:lnTo>
                  <a:lnTo>
                    <a:pt x="2563" y="2400"/>
                  </a:lnTo>
                  <a:lnTo>
                    <a:pt x="2559" y="2405"/>
                  </a:lnTo>
                  <a:lnTo>
                    <a:pt x="2554" y="2405"/>
                  </a:lnTo>
                  <a:lnTo>
                    <a:pt x="2549" y="2405"/>
                  </a:lnTo>
                  <a:lnTo>
                    <a:pt x="2549" y="2419"/>
                  </a:lnTo>
                  <a:lnTo>
                    <a:pt x="2547" y="2423"/>
                  </a:lnTo>
                  <a:lnTo>
                    <a:pt x="2543" y="2425"/>
                  </a:lnTo>
                  <a:lnTo>
                    <a:pt x="2536" y="2425"/>
                  </a:lnTo>
                  <a:lnTo>
                    <a:pt x="2529" y="2434"/>
                  </a:lnTo>
                  <a:lnTo>
                    <a:pt x="2513" y="2434"/>
                  </a:lnTo>
                  <a:lnTo>
                    <a:pt x="2506" y="2441"/>
                  </a:lnTo>
                  <a:lnTo>
                    <a:pt x="2502" y="2441"/>
                  </a:lnTo>
                  <a:lnTo>
                    <a:pt x="2497" y="2441"/>
                  </a:lnTo>
                  <a:lnTo>
                    <a:pt x="2484" y="2457"/>
                  </a:lnTo>
                  <a:lnTo>
                    <a:pt x="2475" y="2457"/>
                  </a:lnTo>
                  <a:lnTo>
                    <a:pt x="2468" y="2448"/>
                  </a:lnTo>
                  <a:lnTo>
                    <a:pt x="2429" y="2448"/>
                  </a:lnTo>
                  <a:lnTo>
                    <a:pt x="2422" y="2457"/>
                  </a:lnTo>
                  <a:lnTo>
                    <a:pt x="2406" y="2457"/>
                  </a:lnTo>
                  <a:lnTo>
                    <a:pt x="2400" y="2464"/>
                  </a:lnTo>
                  <a:lnTo>
                    <a:pt x="2391" y="2464"/>
                  </a:lnTo>
                  <a:lnTo>
                    <a:pt x="2384" y="2471"/>
                  </a:lnTo>
                  <a:lnTo>
                    <a:pt x="2377" y="2471"/>
                  </a:lnTo>
                  <a:lnTo>
                    <a:pt x="2370" y="2480"/>
                  </a:lnTo>
                  <a:lnTo>
                    <a:pt x="2363" y="2480"/>
                  </a:lnTo>
                  <a:lnTo>
                    <a:pt x="2363" y="2503"/>
                  </a:lnTo>
                  <a:lnTo>
                    <a:pt x="2354" y="2503"/>
                  </a:lnTo>
                  <a:lnTo>
                    <a:pt x="2347" y="2509"/>
                  </a:lnTo>
                  <a:lnTo>
                    <a:pt x="2331" y="2509"/>
                  </a:lnTo>
                  <a:lnTo>
                    <a:pt x="2331" y="2518"/>
                  </a:lnTo>
                  <a:lnTo>
                    <a:pt x="2338" y="2525"/>
                  </a:lnTo>
                  <a:lnTo>
                    <a:pt x="2338" y="2548"/>
                  </a:lnTo>
                  <a:lnTo>
                    <a:pt x="2313" y="2548"/>
                  </a:lnTo>
                  <a:lnTo>
                    <a:pt x="2286" y="2548"/>
                  </a:lnTo>
                  <a:lnTo>
                    <a:pt x="2279" y="2555"/>
                  </a:lnTo>
                  <a:lnTo>
                    <a:pt x="2234" y="2555"/>
                  </a:lnTo>
                  <a:lnTo>
                    <a:pt x="2225" y="2562"/>
                  </a:lnTo>
                  <a:lnTo>
                    <a:pt x="2225" y="2571"/>
                  </a:lnTo>
                  <a:lnTo>
                    <a:pt x="2209" y="2571"/>
                  </a:lnTo>
                  <a:lnTo>
                    <a:pt x="2202" y="2578"/>
                  </a:lnTo>
                  <a:lnTo>
                    <a:pt x="2195" y="2578"/>
                  </a:lnTo>
                  <a:lnTo>
                    <a:pt x="2188" y="2587"/>
                  </a:lnTo>
                  <a:lnTo>
                    <a:pt x="2188" y="2607"/>
                  </a:lnTo>
                  <a:lnTo>
                    <a:pt x="2179" y="2616"/>
                  </a:lnTo>
                  <a:lnTo>
                    <a:pt x="2179" y="2652"/>
                  </a:lnTo>
                  <a:lnTo>
                    <a:pt x="2202" y="2675"/>
                  </a:lnTo>
                  <a:lnTo>
                    <a:pt x="2209" y="2675"/>
                  </a:lnTo>
                  <a:lnTo>
                    <a:pt x="2209" y="2698"/>
                  </a:lnTo>
                  <a:lnTo>
                    <a:pt x="2207" y="2702"/>
                  </a:lnTo>
                  <a:lnTo>
                    <a:pt x="2202" y="2707"/>
                  </a:lnTo>
                  <a:lnTo>
                    <a:pt x="2202" y="2714"/>
                  </a:lnTo>
                  <a:lnTo>
                    <a:pt x="2188" y="2730"/>
                  </a:lnTo>
                  <a:lnTo>
                    <a:pt x="2188" y="2752"/>
                  </a:lnTo>
                  <a:lnTo>
                    <a:pt x="2179" y="2752"/>
                  </a:lnTo>
                  <a:lnTo>
                    <a:pt x="2173" y="2743"/>
                  </a:lnTo>
                  <a:lnTo>
                    <a:pt x="2173" y="2721"/>
                  </a:lnTo>
                  <a:lnTo>
                    <a:pt x="2166" y="2714"/>
                  </a:lnTo>
                  <a:lnTo>
                    <a:pt x="2166" y="2684"/>
                  </a:lnTo>
                  <a:lnTo>
                    <a:pt x="2150" y="2668"/>
                  </a:lnTo>
                  <a:lnTo>
                    <a:pt x="2150" y="2662"/>
                  </a:lnTo>
                  <a:lnTo>
                    <a:pt x="2143" y="2652"/>
                  </a:lnTo>
                  <a:lnTo>
                    <a:pt x="2134" y="2652"/>
                  </a:lnTo>
                  <a:lnTo>
                    <a:pt x="2111" y="2630"/>
                  </a:lnTo>
                  <a:lnTo>
                    <a:pt x="2111" y="2600"/>
                  </a:lnTo>
                  <a:lnTo>
                    <a:pt x="2104" y="2591"/>
                  </a:lnTo>
                  <a:lnTo>
                    <a:pt x="2104" y="2578"/>
                  </a:lnTo>
                  <a:lnTo>
                    <a:pt x="2098" y="2571"/>
                  </a:lnTo>
                  <a:lnTo>
                    <a:pt x="2089" y="2562"/>
                  </a:lnTo>
                  <a:lnTo>
                    <a:pt x="2059" y="2562"/>
                  </a:lnTo>
                  <a:lnTo>
                    <a:pt x="2054" y="2559"/>
                  </a:lnTo>
                  <a:lnTo>
                    <a:pt x="2050" y="2555"/>
                  </a:lnTo>
                  <a:lnTo>
                    <a:pt x="2036" y="2555"/>
                  </a:lnTo>
                  <a:lnTo>
                    <a:pt x="2030" y="2548"/>
                  </a:lnTo>
                  <a:lnTo>
                    <a:pt x="2020" y="2548"/>
                  </a:lnTo>
                  <a:lnTo>
                    <a:pt x="2007" y="2532"/>
                  </a:lnTo>
                  <a:lnTo>
                    <a:pt x="1998" y="2532"/>
                  </a:lnTo>
                  <a:lnTo>
                    <a:pt x="1984" y="2518"/>
                  </a:lnTo>
                  <a:lnTo>
                    <a:pt x="1984" y="2509"/>
                  </a:lnTo>
                  <a:lnTo>
                    <a:pt x="1968" y="2496"/>
                  </a:lnTo>
                  <a:lnTo>
                    <a:pt x="1959" y="2496"/>
                  </a:lnTo>
                  <a:lnTo>
                    <a:pt x="1959" y="2480"/>
                  </a:lnTo>
                  <a:lnTo>
                    <a:pt x="1968" y="2471"/>
                  </a:lnTo>
                  <a:lnTo>
                    <a:pt x="1975" y="2471"/>
                  </a:lnTo>
                  <a:lnTo>
                    <a:pt x="1984" y="2464"/>
                  </a:lnTo>
                  <a:lnTo>
                    <a:pt x="1984" y="2448"/>
                  </a:lnTo>
                  <a:lnTo>
                    <a:pt x="1959" y="2425"/>
                  </a:lnTo>
                  <a:lnTo>
                    <a:pt x="1959" y="2419"/>
                  </a:lnTo>
                  <a:lnTo>
                    <a:pt x="1952" y="2412"/>
                  </a:lnTo>
                  <a:lnTo>
                    <a:pt x="1952" y="2396"/>
                  </a:lnTo>
                  <a:lnTo>
                    <a:pt x="1945" y="2389"/>
                  </a:lnTo>
                  <a:lnTo>
                    <a:pt x="1945" y="2380"/>
                  </a:lnTo>
                  <a:lnTo>
                    <a:pt x="1936" y="2373"/>
                  </a:lnTo>
                  <a:lnTo>
                    <a:pt x="1936" y="2337"/>
                  </a:lnTo>
                  <a:lnTo>
                    <a:pt x="1893" y="2337"/>
                  </a:lnTo>
                  <a:lnTo>
                    <a:pt x="1884" y="2328"/>
                  </a:lnTo>
                  <a:lnTo>
                    <a:pt x="1855" y="2328"/>
                  </a:lnTo>
                  <a:lnTo>
                    <a:pt x="1855" y="2305"/>
                  </a:lnTo>
                  <a:lnTo>
                    <a:pt x="1850" y="2303"/>
                  </a:lnTo>
                  <a:lnTo>
                    <a:pt x="1848" y="2298"/>
                  </a:lnTo>
                  <a:lnTo>
                    <a:pt x="1839" y="2298"/>
                  </a:lnTo>
                  <a:lnTo>
                    <a:pt x="1816" y="2321"/>
                  </a:lnTo>
                  <a:lnTo>
                    <a:pt x="1809" y="2314"/>
                  </a:lnTo>
                  <a:lnTo>
                    <a:pt x="1805" y="2314"/>
                  </a:lnTo>
                  <a:lnTo>
                    <a:pt x="1802" y="2314"/>
                  </a:lnTo>
                  <a:lnTo>
                    <a:pt x="1793" y="2321"/>
                  </a:lnTo>
                  <a:lnTo>
                    <a:pt x="1771" y="2321"/>
                  </a:lnTo>
                  <a:lnTo>
                    <a:pt x="1755" y="2337"/>
                  </a:lnTo>
                  <a:lnTo>
                    <a:pt x="1755" y="2353"/>
                  </a:lnTo>
                  <a:lnTo>
                    <a:pt x="1734" y="2353"/>
                  </a:lnTo>
                  <a:lnTo>
                    <a:pt x="1730" y="2348"/>
                  </a:lnTo>
                  <a:lnTo>
                    <a:pt x="1725" y="2344"/>
                  </a:lnTo>
                  <a:lnTo>
                    <a:pt x="1718" y="2344"/>
                  </a:lnTo>
                  <a:lnTo>
                    <a:pt x="1703" y="2360"/>
                  </a:lnTo>
                  <a:lnTo>
                    <a:pt x="1703" y="2366"/>
                  </a:lnTo>
                  <a:lnTo>
                    <a:pt x="1673" y="2366"/>
                  </a:lnTo>
                  <a:lnTo>
                    <a:pt x="1668" y="2362"/>
                  </a:lnTo>
                  <a:lnTo>
                    <a:pt x="1664" y="2360"/>
                  </a:lnTo>
                  <a:lnTo>
                    <a:pt x="1657" y="2360"/>
                  </a:lnTo>
                  <a:lnTo>
                    <a:pt x="1641" y="2344"/>
                  </a:lnTo>
                  <a:lnTo>
                    <a:pt x="1641" y="2321"/>
                  </a:lnTo>
                  <a:lnTo>
                    <a:pt x="1634" y="2314"/>
                  </a:lnTo>
                  <a:lnTo>
                    <a:pt x="1634" y="2291"/>
                  </a:lnTo>
                  <a:lnTo>
                    <a:pt x="1650" y="2291"/>
                  </a:lnTo>
                  <a:lnTo>
                    <a:pt x="1650" y="2276"/>
                  </a:lnTo>
                  <a:lnTo>
                    <a:pt x="1657" y="2269"/>
                  </a:lnTo>
                  <a:lnTo>
                    <a:pt x="1657" y="2253"/>
                  </a:lnTo>
                  <a:lnTo>
                    <a:pt x="1664" y="2246"/>
                  </a:lnTo>
                  <a:lnTo>
                    <a:pt x="1664" y="2223"/>
                  </a:lnTo>
                  <a:lnTo>
                    <a:pt x="1673" y="2214"/>
                  </a:lnTo>
                  <a:lnTo>
                    <a:pt x="1673" y="2203"/>
                  </a:lnTo>
                  <a:lnTo>
                    <a:pt x="1673" y="2194"/>
                  </a:lnTo>
                  <a:lnTo>
                    <a:pt x="1680" y="2185"/>
                  </a:lnTo>
                  <a:lnTo>
                    <a:pt x="1680" y="2178"/>
                  </a:lnTo>
                  <a:lnTo>
                    <a:pt x="1689" y="2171"/>
                  </a:lnTo>
                  <a:lnTo>
                    <a:pt x="1689" y="2146"/>
                  </a:lnTo>
                  <a:lnTo>
                    <a:pt x="1696" y="2139"/>
                  </a:lnTo>
                  <a:lnTo>
                    <a:pt x="1696" y="2121"/>
                  </a:lnTo>
                  <a:lnTo>
                    <a:pt x="1696" y="2103"/>
                  </a:lnTo>
                  <a:lnTo>
                    <a:pt x="1700" y="2098"/>
                  </a:lnTo>
                  <a:lnTo>
                    <a:pt x="1703" y="2094"/>
                  </a:lnTo>
                  <a:lnTo>
                    <a:pt x="1703" y="2083"/>
                  </a:lnTo>
                  <a:lnTo>
                    <a:pt x="1703" y="2071"/>
                  </a:lnTo>
                  <a:lnTo>
                    <a:pt x="1712" y="2064"/>
                  </a:lnTo>
                  <a:lnTo>
                    <a:pt x="1712" y="2048"/>
                  </a:lnTo>
                  <a:lnTo>
                    <a:pt x="1718" y="2042"/>
                  </a:lnTo>
                  <a:lnTo>
                    <a:pt x="1718" y="2019"/>
                  </a:lnTo>
                  <a:lnTo>
                    <a:pt x="1725" y="2012"/>
                  </a:lnTo>
                  <a:lnTo>
                    <a:pt x="1725" y="1989"/>
                  </a:lnTo>
                  <a:lnTo>
                    <a:pt x="1734" y="1980"/>
                  </a:lnTo>
                  <a:lnTo>
                    <a:pt x="1734" y="1967"/>
                  </a:lnTo>
                  <a:lnTo>
                    <a:pt x="1741" y="1958"/>
                  </a:lnTo>
                  <a:lnTo>
                    <a:pt x="1741" y="1935"/>
                  </a:lnTo>
                  <a:lnTo>
                    <a:pt x="1748" y="1928"/>
                  </a:lnTo>
                  <a:lnTo>
                    <a:pt x="1748" y="1921"/>
                  </a:lnTo>
                  <a:lnTo>
                    <a:pt x="1734" y="1921"/>
                  </a:lnTo>
                  <a:lnTo>
                    <a:pt x="1730" y="1926"/>
                  </a:lnTo>
                  <a:lnTo>
                    <a:pt x="1725" y="1928"/>
                  </a:lnTo>
                  <a:lnTo>
                    <a:pt x="1718" y="1928"/>
                  </a:lnTo>
                  <a:lnTo>
                    <a:pt x="1712" y="1935"/>
                  </a:lnTo>
                  <a:lnTo>
                    <a:pt x="1703" y="1935"/>
                  </a:lnTo>
                  <a:lnTo>
                    <a:pt x="1689" y="1951"/>
                  </a:lnTo>
                  <a:lnTo>
                    <a:pt x="1680" y="1951"/>
                  </a:lnTo>
                  <a:lnTo>
                    <a:pt x="1673" y="1958"/>
                  </a:lnTo>
                  <a:lnTo>
                    <a:pt x="1653" y="1958"/>
                  </a:lnTo>
                  <a:lnTo>
                    <a:pt x="1634" y="1958"/>
                  </a:lnTo>
                  <a:lnTo>
                    <a:pt x="1628" y="1951"/>
                  </a:lnTo>
                  <a:lnTo>
                    <a:pt x="1594" y="1951"/>
                  </a:lnTo>
                  <a:lnTo>
                    <a:pt x="1559" y="1951"/>
                  </a:lnTo>
                  <a:lnTo>
                    <a:pt x="1539" y="1951"/>
                  </a:lnTo>
                  <a:lnTo>
                    <a:pt x="1521" y="1949"/>
                  </a:lnTo>
                  <a:lnTo>
                    <a:pt x="1521" y="1926"/>
                  </a:lnTo>
                  <a:lnTo>
                    <a:pt x="1528" y="1917"/>
                  </a:lnTo>
                  <a:lnTo>
                    <a:pt x="1528" y="1903"/>
                  </a:lnTo>
                  <a:lnTo>
                    <a:pt x="1516" y="1903"/>
                  </a:lnTo>
                  <a:lnTo>
                    <a:pt x="1505" y="1903"/>
                  </a:lnTo>
                  <a:lnTo>
                    <a:pt x="1498" y="1894"/>
                  </a:lnTo>
                  <a:lnTo>
                    <a:pt x="1444" y="1894"/>
                  </a:lnTo>
                  <a:lnTo>
                    <a:pt x="1437" y="1903"/>
                  </a:lnTo>
                  <a:lnTo>
                    <a:pt x="1437" y="1910"/>
                  </a:lnTo>
                  <a:lnTo>
                    <a:pt x="1430" y="1910"/>
                  </a:lnTo>
                  <a:lnTo>
                    <a:pt x="1426" y="1905"/>
                  </a:lnTo>
                  <a:lnTo>
                    <a:pt x="1423" y="1903"/>
                  </a:lnTo>
                  <a:lnTo>
                    <a:pt x="1414" y="1903"/>
                  </a:lnTo>
                  <a:lnTo>
                    <a:pt x="1407" y="1894"/>
                  </a:lnTo>
                  <a:lnTo>
                    <a:pt x="1401" y="1894"/>
                  </a:lnTo>
                  <a:lnTo>
                    <a:pt x="1396" y="1892"/>
                  </a:lnTo>
                  <a:lnTo>
                    <a:pt x="1391" y="1887"/>
                  </a:lnTo>
                  <a:lnTo>
                    <a:pt x="1376" y="1887"/>
                  </a:lnTo>
                  <a:lnTo>
                    <a:pt x="1369" y="1880"/>
                  </a:lnTo>
                  <a:lnTo>
                    <a:pt x="1351" y="1880"/>
                  </a:lnTo>
                  <a:lnTo>
                    <a:pt x="1332" y="1880"/>
                  </a:lnTo>
                  <a:lnTo>
                    <a:pt x="1328" y="1876"/>
                  </a:lnTo>
                  <a:lnTo>
                    <a:pt x="1323" y="1871"/>
                  </a:lnTo>
                  <a:lnTo>
                    <a:pt x="1321" y="1871"/>
                  </a:lnTo>
                  <a:lnTo>
                    <a:pt x="1317" y="1871"/>
                  </a:lnTo>
                  <a:lnTo>
                    <a:pt x="1317" y="1849"/>
                  </a:lnTo>
                  <a:lnTo>
                    <a:pt x="1301" y="1849"/>
                  </a:lnTo>
                  <a:lnTo>
                    <a:pt x="1298" y="1846"/>
                  </a:lnTo>
                  <a:lnTo>
                    <a:pt x="1294" y="1842"/>
                  </a:lnTo>
                  <a:lnTo>
                    <a:pt x="1285" y="1842"/>
                  </a:lnTo>
                  <a:lnTo>
                    <a:pt x="1278" y="1835"/>
                  </a:lnTo>
                  <a:lnTo>
                    <a:pt x="1271" y="1835"/>
                  </a:lnTo>
                  <a:lnTo>
                    <a:pt x="1262" y="1828"/>
                  </a:lnTo>
                  <a:lnTo>
                    <a:pt x="1248" y="1828"/>
                  </a:lnTo>
                  <a:lnTo>
                    <a:pt x="1248" y="1806"/>
                  </a:lnTo>
                  <a:lnTo>
                    <a:pt x="1233" y="1790"/>
                  </a:lnTo>
                  <a:lnTo>
                    <a:pt x="1226" y="1790"/>
                  </a:lnTo>
                  <a:lnTo>
                    <a:pt x="1217" y="1783"/>
                  </a:lnTo>
                  <a:lnTo>
                    <a:pt x="1217" y="1774"/>
                  </a:lnTo>
                  <a:lnTo>
                    <a:pt x="1214" y="1771"/>
                  </a:lnTo>
                  <a:lnTo>
                    <a:pt x="1210" y="1767"/>
                  </a:lnTo>
                  <a:lnTo>
                    <a:pt x="1210" y="1760"/>
                  </a:lnTo>
                  <a:lnTo>
                    <a:pt x="1196" y="1744"/>
                  </a:lnTo>
                  <a:lnTo>
                    <a:pt x="1187" y="1751"/>
                  </a:lnTo>
                  <a:lnTo>
                    <a:pt x="1119" y="1751"/>
                  </a:lnTo>
                  <a:lnTo>
                    <a:pt x="1117" y="1749"/>
                  </a:lnTo>
                  <a:lnTo>
                    <a:pt x="1112" y="1744"/>
                  </a:lnTo>
                  <a:lnTo>
                    <a:pt x="1096" y="1744"/>
                  </a:lnTo>
                  <a:lnTo>
                    <a:pt x="1089" y="1737"/>
                  </a:lnTo>
                  <a:lnTo>
                    <a:pt x="1083" y="1737"/>
                  </a:lnTo>
                  <a:lnTo>
                    <a:pt x="1074" y="1728"/>
                  </a:lnTo>
                  <a:lnTo>
                    <a:pt x="1067" y="1728"/>
                  </a:lnTo>
                  <a:lnTo>
                    <a:pt x="1060" y="1737"/>
                  </a:lnTo>
                  <a:lnTo>
                    <a:pt x="1060" y="1744"/>
                  </a:lnTo>
                  <a:lnTo>
                    <a:pt x="1055" y="1749"/>
                  </a:lnTo>
                  <a:lnTo>
                    <a:pt x="1051" y="1751"/>
                  </a:lnTo>
                  <a:lnTo>
                    <a:pt x="1049" y="1751"/>
                  </a:lnTo>
                  <a:lnTo>
                    <a:pt x="1044" y="1751"/>
                  </a:lnTo>
                  <a:lnTo>
                    <a:pt x="1028" y="1737"/>
                  </a:lnTo>
                  <a:lnTo>
                    <a:pt x="1028" y="1662"/>
                  </a:lnTo>
                  <a:lnTo>
                    <a:pt x="1033" y="1658"/>
                  </a:lnTo>
                  <a:lnTo>
                    <a:pt x="1037" y="1653"/>
                  </a:lnTo>
                  <a:lnTo>
                    <a:pt x="1037" y="1637"/>
                  </a:lnTo>
                  <a:lnTo>
                    <a:pt x="1028" y="1631"/>
                  </a:lnTo>
                  <a:lnTo>
                    <a:pt x="1028" y="1624"/>
                  </a:lnTo>
                  <a:lnTo>
                    <a:pt x="1012" y="1608"/>
                  </a:lnTo>
                  <a:lnTo>
                    <a:pt x="1012" y="1585"/>
                  </a:lnTo>
                  <a:lnTo>
                    <a:pt x="1005" y="1578"/>
                  </a:lnTo>
                  <a:lnTo>
                    <a:pt x="990" y="1578"/>
                  </a:lnTo>
                  <a:lnTo>
                    <a:pt x="987" y="1574"/>
                  </a:lnTo>
                  <a:lnTo>
                    <a:pt x="983" y="1569"/>
                  </a:lnTo>
                  <a:lnTo>
                    <a:pt x="976" y="1569"/>
                  </a:lnTo>
                  <a:lnTo>
                    <a:pt x="969" y="1578"/>
                  </a:lnTo>
                  <a:lnTo>
                    <a:pt x="960" y="1578"/>
                  </a:lnTo>
                  <a:lnTo>
                    <a:pt x="953" y="1585"/>
                  </a:lnTo>
                  <a:lnTo>
                    <a:pt x="949" y="1585"/>
                  </a:lnTo>
                  <a:lnTo>
                    <a:pt x="944" y="1585"/>
                  </a:lnTo>
                  <a:lnTo>
                    <a:pt x="937" y="1578"/>
                  </a:lnTo>
                  <a:lnTo>
                    <a:pt x="908" y="1578"/>
                  </a:lnTo>
                  <a:lnTo>
                    <a:pt x="901" y="1585"/>
                  </a:lnTo>
                  <a:lnTo>
                    <a:pt x="878" y="1585"/>
                  </a:lnTo>
                  <a:lnTo>
                    <a:pt x="869" y="1578"/>
                  </a:lnTo>
                  <a:lnTo>
                    <a:pt x="869" y="1563"/>
                  </a:lnTo>
                  <a:lnTo>
                    <a:pt x="862" y="1563"/>
                  </a:lnTo>
                  <a:lnTo>
                    <a:pt x="853" y="1569"/>
                  </a:lnTo>
                  <a:lnTo>
                    <a:pt x="840" y="1569"/>
                  </a:lnTo>
                  <a:lnTo>
                    <a:pt x="840" y="1563"/>
                  </a:lnTo>
                  <a:lnTo>
                    <a:pt x="831" y="1556"/>
                  </a:lnTo>
                  <a:lnTo>
                    <a:pt x="831" y="1547"/>
                  </a:lnTo>
                  <a:lnTo>
                    <a:pt x="824" y="1547"/>
                  </a:lnTo>
                  <a:lnTo>
                    <a:pt x="817" y="1556"/>
                  </a:lnTo>
                  <a:lnTo>
                    <a:pt x="801" y="1556"/>
                  </a:lnTo>
                  <a:lnTo>
                    <a:pt x="794" y="1563"/>
                  </a:lnTo>
                  <a:lnTo>
                    <a:pt x="772" y="1563"/>
                  </a:lnTo>
                  <a:lnTo>
                    <a:pt x="762" y="1569"/>
                  </a:lnTo>
                  <a:lnTo>
                    <a:pt x="772" y="1578"/>
                  </a:lnTo>
                  <a:lnTo>
                    <a:pt x="772" y="1592"/>
                  </a:lnTo>
                  <a:lnTo>
                    <a:pt x="756" y="1592"/>
                  </a:lnTo>
                  <a:lnTo>
                    <a:pt x="756" y="1608"/>
                  </a:lnTo>
                  <a:lnTo>
                    <a:pt x="749" y="1608"/>
                  </a:lnTo>
                  <a:lnTo>
                    <a:pt x="733" y="1624"/>
                  </a:lnTo>
                  <a:lnTo>
                    <a:pt x="726" y="1624"/>
                  </a:lnTo>
                  <a:lnTo>
                    <a:pt x="717" y="1631"/>
                  </a:lnTo>
                  <a:lnTo>
                    <a:pt x="710" y="1631"/>
                  </a:lnTo>
                  <a:lnTo>
                    <a:pt x="703" y="1624"/>
                  </a:lnTo>
                  <a:lnTo>
                    <a:pt x="694" y="1624"/>
                  </a:lnTo>
                  <a:lnTo>
                    <a:pt x="688" y="1631"/>
                  </a:lnTo>
                  <a:lnTo>
                    <a:pt x="688" y="1647"/>
                  </a:lnTo>
                  <a:lnTo>
                    <a:pt x="681" y="1653"/>
                  </a:lnTo>
                  <a:lnTo>
                    <a:pt x="681" y="1662"/>
                  </a:lnTo>
                  <a:lnTo>
                    <a:pt x="688" y="1669"/>
                  </a:lnTo>
                  <a:lnTo>
                    <a:pt x="688" y="1683"/>
                  </a:lnTo>
                  <a:lnTo>
                    <a:pt x="672" y="1683"/>
                  </a:lnTo>
                  <a:lnTo>
                    <a:pt x="665" y="1676"/>
                  </a:lnTo>
                  <a:lnTo>
                    <a:pt x="658" y="1676"/>
                  </a:lnTo>
                  <a:lnTo>
                    <a:pt x="642" y="1662"/>
                  </a:lnTo>
                  <a:lnTo>
                    <a:pt x="640" y="1665"/>
                  </a:lnTo>
                  <a:lnTo>
                    <a:pt x="635" y="1669"/>
                  </a:lnTo>
                  <a:lnTo>
                    <a:pt x="629" y="1669"/>
                  </a:lnTo>
                  <a:lnTo>
                    <a:pt x="619" y="1662"/>
                  </a:lnTo>
                  <a:lnTo>
                    <a:pt x="619" y="1653"/>
                  </a:lnTo>
                  <a:lnTo>
                    <a:pt x="624" y="1649"/>
                  </a:lnTo>
                  <a:lnTo>
                    <a:pt x="629" y="1647"/>
                  </a:lnTo>
                  <a:lnTo>
                    <a:pt x="629" y="1637"/>
                  </a:lnTo>
                  <a:lnTo>
                    <a:pt x="619" y="1631"/>
                  </a:lnTo>
                  <a:lnTo>
                    <a:pt x="619" y="1608"/>
                  </a:lnTo>
                  <a:lnTo>
                    <a:pt x="613" y="1601"/>
                  </a:lnTo>
                  <a:lnTo>
                    <a:pt x="613" y="1569"/>
                  </a:lnTo>
                  <a:lnTo>
                    <a:pt x="483" y="1569"/>
                  </a:lnTo>
                  <a:lnTo>
                    <a:pt x="476" y="1578"/>
                  </a:lnTo>
                  <a:lnTo>
                    <a:pt x="454" y="1578"/>
                  </a:lnTo>
                  <a:lnTo>
                    <a:pt x="447" y="1585"/>
                  </a:lnTo>
                  <a:lnTo>
                    <a:pt x="317" y="1585"/>
                  </a:lnTo>
                  <a:lnTo>
                    <a:pt x="313" y="1583"/>
                  </a:lnTo>
                  <a:lnTo>
                    <a:pt x="308" y="1578"/>
                  </a:lnTo>
                  <a:lnTo>
                    <a:pt x="272" y="1578"/>
                  </a:lnTo>
                  <a:lnTo>
                    <a:pt x="272" y="1563"/>
                  </a:lnTo>
                  <a:lnTo>
                    <a:pt x="263" y="1556"/>
                  </a:lnTo>
                  <a:lnTo>
                    <a:pt x="263" y="1547"/>
                  </a:lnTo>
                  <a:lnTo>
                    <a:pt x="256" y="1540"/>
                  </a:lnTo>
                  <a:lnTo>
                    <a:pt x="256" y="1488"/>
                  </a:lnTo>
                  <a:lnTo>
                    <a:pt x="249" y="1481"/>
                  </a:lnTo>
                  <a:lnTo>
                    <a:pt x="249" y="1472"/>
                  </a:lnTo>
                  <a:lnTo>
                    <a:pt x="249" y="1465"/>
                  </a:lnTo>
                  <a:lnTo>
                    <a:pt x="256" y="1456"/>
                  </a:lnTo>
                  <a:lnTo>
                    <a:pt x="256" y="1454"/>
                  </a:lnTo>
                  <a:lnTo>
                    <a:pt x="256" y="1449"/>
                  </a:lnTo>
                  <a:lnTo>
                    <a:pt x="263" y="1442"/>
                  </a:lnTo>
                  <a:lnTo>
                    <a:pt x="263" y="1426"/>
                  </a:lnTo>
                  <a:lnTo>
                    <a:pt x="272" y="1420"/>
                  </a:lnTo>
                  <a:lnTo>
                    <a:pt x="263" y="1413"/>
                  </a:lnTo>
                  <a:lnTo>
                    <a:pt x="263" y="1381"/>
                  </a:lnTo>
                  <a:lnTo>
                    <a:pt x="256" y="1374"/>
                  </a:lnTo>
                  <a:lnTo>
                    <a:pt x="256" y="1367"/>
                  </a:lnTo>
                  <a:lnTo>
                    <a:pt x="227" y="1367"/>
                  </a:lnTo>
                  <a:lnTo>
                    <a:pt x="218" y="1358"/>
                  </a:lnTo>
                  <a:lnTo>
                    <a:pt x="188" y="1358"/>
                  </a:lnTo>
                  <a:lnTo>
                    <a:pt x="181" y="1351"/>
                  </a:lnTo>
                  <a:lnTo>
                    <a:pt x="159" y="1351"/>
                  </a:lnTo>
                  <a:lnTo>
                    <a:pt x="152" y="1342"/>
                  </a:lnTo>
                  <a:lnTo>
                    <a:pt x="129" y="1342"/>
                  </a:lnTo>
                  <a:lnTo>
                    <a:pt x="104" y="1342"/>
                  </a:lnTo>
                  <a:lnTo>
                    <a:pt x="102" y="1340"/>
                  </a:lnTo>
                  <a:lnTo>
                    <a:pt x="97" y="1335"/>
                  </a:lnTo>
                  <a:lnTo>
                    <a:pt x="90" y="1335"/>
                  </a:lnTo>
                  <a:lnTo>
                    <a:pt x="81" y="1329"/>
                  </a:lnTo>
                  <a:lnTo>
                    <a:pt x="74" y="1329"/>
                  </a:lnTo>
                  <a:lnTo>
                    <a:pt x="61" y="1313"/>
                  </a:lnTo>
                  <a:lnTo>
                    <a:pt x="61" y="1306"/>
                  </a:lnTo>
                  <a:lnTo>
                    <a:pt x="52" y="1299"/>
                  </a:lnTo>
                  <a:lnTo>
                    <a:pt x="52" y="1288"/>
                  </a:lnTo>
                  <a:lnTo>
                    <a:pt x="52" y="1276"/>
                  </a:lnTo>
                  <a:lnTo>
                    <a:pt x="45" y="1270"/>
                  </a:lnTo>
                  <a:lnTo>
                    <a:pt x="45" y="1261"/>
                  </a:lnTo>
                  <a:lnTo>
                    <a:pt x="36" y="1254"/>
                  </a:lnTo>
                  <a:lnTo>
                    <a:pt x="36" y="1247"/>
                  </a:lnTo>
                  <a:lnTo>
                    <a:pt x="22" y="1231"/>
                  </a:lnTo>
                  <a:lnTo>
                    <a:pt x="22" y="1222"/>
                  </a:lnTo>
                  <a:lnTo>
                    <a:pt x="6" y="1208"/>
                  </a:lnTo>
                  <a:lnTo>
                    <a:pt x="6" y="1199"/>
                  </a:lnTo>
                  <a:lnTo>
                    <a:pt x="0" y="1192"/>
                  </a:lnTo>
                  <a:lnTo>
                    <a:pt x="0" y="1170"/>
                  </a:lnTo>
                  <a:lnTo>
                    <a:pt x="22" y="1147"/>
                  </a:lnTo>
                  <a:lnTo>
                    <a:pt x="29" y="1147"/>
                  </a:lnTo>
                  <a:lnTo>
                    <a:pt x="36" y="1140"/>
                  </a:lnTo>
                  <a:lnTo>
                    <a:pt x="45" y="1147"/>
                  </a:lnTo>
                  <a:lnTo>
                    <a:pt x="68" y="1147"/>
                  </a:lnTo>
                  <a:lnTo>
                    <a:pt x="68" y="1131"/>
                  </a:lnTo>
                  <a:lnTo>
                    <a:pt x="74" y="1131"/>
                  </a:lnTo>
                  <a:lnTo>
                    <a:pt x="81" y="1124"/>
                  </a:lnTo>
                  <a:lnTo>
                    <a:pt x="113" y="1124"/>
                  </a:lnTo>
                  <a:lnTo>
                    <a:pt x="115" y="1122"/>
                  </a:lnTo>
                  <a:lnTo>
                    <a:pt x="120" y="1118"/>
                  </a:lnTo>
                  <a:lnTo>
                    <a:pt x="113" y="1111"/>
                  </a:lnTo>
                  <a:lnTo>
                    <a:pt x="113" y="1104"/>
                  </a:lnTo>
                  <a:lnTo>
                    <a:pt x="115" y="1104"/>
                  </a:lnTo>
                  <a:lnTo>
                    <a:pt x="120" y="1104"/>
                  </a:lnTo>
                  <a:lnTo>
                    <a:pt x="124" y="1106"/>
                  </a:lnTo>
                  <a:lnTo>
                    <a:pt x="127" y="1111"/>
                  </a:lnTo>
                  <a:lnTo>
                    <a:pt x="136" y="1111"/>
                  </a:lnTo>
                  <a:lnTo>
                    <a:pt x="140" y="1113"/>
                  </a:lnTo>
                  <a:lnTo>
                    <a:pt x="143" y="1118"/>
                  </a:lnTo>
                  <a:lnTo>
                    <a:pt x="147" y="1118"/>
                  </a:lnTo>
                  <a:lnTo>
                    <a:pt x="152" y="1118"/>
                  </a:lnTo>
                  <a:lnTo>
                    <a:pt x="165" y="1131"/>
                  </a:lnTo>
                  <a:lnTo>
                    <a:pt x="181" y="1131"/>
                  </a:lnTo>
                  <a:lnTo>
                    <a:pt x="181" y="1118"/>
                  </a:lnTo>
                  <a:lnTo>
                    <a:pt x="188" y="1111"/>
                  </a:lnTo>
                  <a:lnTo>
                    <a:pt x="188" y="1088"/>
                  </a:lnTo>
                  <a:lnTo>
                    <a:pt x="195" y="1079"/>
                  </a:lnTo>
                  <a:lnTo>
                    <a:pt x="211" y="1079"/>
                  </a:lnTo>
                  <a:lnTo>
                    <a:pt x="211" y="1111"/>
                  </a:lnTo>
                  <a:lnTo>
                    <a:pt x="218" y="1118"/>
                  </a:lnTo>
                  <a:lnTo>
                    <a:pt x="218" y="1124"/>
                  </a:lnTo>
                  <a:lnTo>
                    <a:pt x="227" y="1131"/>
                  </a:lnTo>
                  <a:lnTo>
                    <a:pt x="233" y="1131"/>
                  </a:lnTo>
                  <a:lnTo>
                    <a:pt x="238" y="1136"/>
                  </a:lnTo>
                  <a:lnTo>
                    <a:pt x="243" y="1140"/>
                  </a:lnTo>
                  <a:lnTo>
                    <a:pt x="249" y="1140"/>
                  </a:lnTo>
                  <a:lnTo>
                    <a:pt x="256" y="1147"/>
                  </a:lnTo>
                  <a:lnTo>
                    <a:pt x="279" y="1147"/>
                  </a:lnTo>
                  <a:lnTo>
                    <a:pt x="288" y="1140"/>
                  </a:lnTo>
                  <a:lnTo>
                    <a:pt x="308" y="1140"/>
                  </a:lnTo>
                  <a:lnTo>
                    <a:pt x="313" y="1136"/>
                  </a:lnTo>
                  <a:lnTo>
                    <a:pt x="317" y="1131"/>
                  </a:lnTo>
                  <a:lnTo>
                    <a:pt x="324" y="1131"/>
                  </a:lnTo>
                  <a:lnTo>
                    <a:pt x="329" y="1136"/>
                  </a:lnTo>
                  <a:lnTo>
                    <a:pt x="333" y="1140"/>
                  </a:lnTo>
                  <a:lnTo>
                    <a:pt x="363" y="1140"/>
                  </a:lnTo>
                  <a:lnTo>
                    <a:pt x="370" y="1131"/>
                  </a:lnTo>
                  <a:lnTo>
                    <a:pt x="386" y="1131"/>
                  </a:lnTo>
                  <a:lnTo>
                    <a:pt x="390" y="1129"/>
                  </a:lnTo>
                  <a:lnTo>
                    <a:pt x="392" y="1124"/>
                  </a:lnTo>
                  <a:lnTo>
                    <a:pt x="399" y="1124"/>
                  </a:lnTo>
                  <a:lnTo>
                    <a:pt x="408" y="1118"/>
                  </a:lnTo>
                  <a:lnTo>
                    <a:pt x="415" y="1118"/>
                  </a:lnTo>
                  <a:lnTo>
                    <a:pt x="422" y="1111"/>
                  </a:lnTo>
                  <a:lnTo>
                    <a:pt x="426" y="1111"/>
                  </a:lnTo>
                  <a:lnTo>
                    <a:pt x="431" y="1111"/>
                  </a:lnTo>
                  <a:lnTo>
                    <a:pt x="431" y="1106"/>
                  </a:lnTo>
                  <a:lnTo>
                    <a:pt x="431" y="1104"/>
                  </a:lnTo>
                  <a:lnTo>
                    <a:pt x="422" y="1095"/>
                  </a:lnTo>
                  <a:lnTo>
                    <a:pt x="422" y="1088"/>
                  </a:lnTo>
                  <a:lnTo>
                    <a:pt x="415" y="1079"/>
                  </a:lnTo>
                  <a:lnTo>
                    <a:pt x="411" y="1079"/>
                  </a:lnTo>
                  <a:lnTo>
                    <a:pt x="408" y="1079"/>
                  </a:lnTo>
                  <a:lnTo>
                    <a:pt x="399" y="1072"/>
                  </a:lnTo>
                  <a:lnTo>
                    <a:pt x="399" y="1027"/>
                  </a:lnTo>
                  <a:lnTo>
                    <a:pt x="431" y="1027"/>
                  </a:lnTo>
                  <a:lnTo>
                    <a:pt x="438" y="1020"/>
                  </a:lnTo>
                  <a:lnTo>
                    <a:pt x="454" y="1020"/>
                  </a:lnTo>
                  <a:lnTo>
                    <a:pt x="460" y="1011"/>
                  </a:lnTo>
                  <a:lnTo>
                    <a:pt x="490" y="1011"/>
                  </a:lnTo>
                  <a:lnTo>
                    <a:pt x="495" y="1009"/>
                  </a:lnTo>
                  <a:lnTo>
                    <a:pt x="499" y="1004"/>
                  </a:lnTo>
                  <a:lnTo>
                    <a:pt x="515" y="1004"/>
                  </a:lnTo>
                  <a:lnTo>
                    <a:pt x="515" y="974"/>
                  </a:lnTo>
                  <a:lnTo>
                    <a:pt x="506" y="965"/>
                  </a:lnTo>
                  <a:lnTo>
                    <a:pt x="506" y="959"/>
                  </a:lnTo>
                  <a:lnTo>
                    <a:pt x="510" y="959"/>
                  </a:lnTo>
                  <a:lnTo>
                    <a:pt x="515" y="959"/>
                  </a:lnTo>
                  <a:lnTo>
                    <a:pt x="517" y="963"/>
                  </a:lnTo>
                  <a:lnTo>
                    <a:pt x="522" y="965"/>
                  </a:lnTo>
                  <a:lnTo>
                    <a:pt x="545" y="965"/>
                  </a:lnTo>
                  <a:lnTo>
                    <a:pt x="545" y="959"/>
                  </a:lnTo>
                  <a:lnTo>
                    <a:pt x="549" y="954"/>
                  </a:lnTo>
                  <a:lnTo>
                    <a:pt x="551" y="949"/>
                  </a:lnTo>
                  <a:lnTo>
                    <a:pt x="567" y="949"/>
                  </a:lnTo>
                  <a:lnTo>
                    <a:pt x="574" y="959"/>
                  </a:lnTo>
                  <a:lnTo>
                    <a:pt x="597" y="959"/>
                  </a:lnTo>
                  <a:lnTo>
                    <a:pt x="597" y="949"/>
                  </a:lnTo>
                  <a:lnTo>
                    <a:pt x="606" y="943"/>
                  </a:lnTo>
                  <a:lnTo>
                    <a:pt x="606" y="936"/>
                  </a:lnTo>
                  <a:lnTo>
                    <a:pt x="613" y="929"/>
                  </a:lnTo>
                  <a:lnTo>
                    <a:pt x="619" y="929"/>
                  </a:lnTo>
                  <a:lnTo>
                    <a:pt x="635" y="943"/>
                  </a:lnTo>
                  <a:lnTo>
                    <a:pt x="642" y="936"/>
                  </a:lnTo>
                  <a:lnTo>
                    <a:pt x="647" y="936"/>
                  </a:lnTo>
                  <a:lnTo>
                    <a:pt x="649" y="936"/>
                  </a:lnTo>
                  <a:lnTo>
                    <a:pt x="654" y="940"/>
                  </a:lnTo>
                  <a:lnTo>
                    <a:pt x="658" y="943"/>
                  </a:lnTo>
                  <a:lnTo>
                    <a:pt x="658" y="947"/>
                  </a:lnTo>
                  <a:lnTo>
                    <a:pt x="658" y="949"/>
                  </a:lnTo>
                  <a:lnTo>
                    <a:pt x="649" y="959"/>
                  </a:lnTo>
                  <a:lnTo>
                    <a:pt x="649" y="965"/>
                  </a:lnTo>
                  <a:lnTo>
                    <a:pt x="642" y="965"/>
                  </a:lnTo>
                  <a:lnTo>
                    <a:pt x="635" y="974"/>
                  </a:lnTo>
                  <a:lnTo>
                    <a:pt x="635" y="981"/>
                  </a:lnTo>
                  <a:lnTo>
                    <a:pt x="629" y="988"/>
                  </a:lnTo>
                  <a:lnTo>
                    <a:pt x="629" y="1004"/>
                  </a:lnTo>
                  <a:lnTo>
                    <a:pt x="635" y="1004"/>
                  </a:lnTo>
                  <a:lnTo>
                    <a:pt x="642" y="1011"/>
                  </a:lnTo>
                  <a:lnTo>
                    <a:pt x="665" y="1011"/>
                  </a:lnTo>
                  <a:lnTo>
                    <a:pt x="672" y="1020"/>
                  </a:lnTo>
                  <a:lnTo>
                    <a:pt x="688" y="1020"/>
                  </a:lnTo>
                  <a:lnTo>
                    <a:pt x="694" y="1027"/>
                  </a:lnTo>
                  <a:lnTo>
                    <a:pt x="699" y="1027"/>
                  </a:lnTo>
                  <a:lnTo>
                    <a:pt x="703" y="1027"/>
                  </a:lnTo>
                  <a:lnTo>
                    <a:pt x="703" y="1020"/>
                  </a:lnTo>
                  <a:lnTo>
                    <a:pt x="708" y="1015"/>
                  </a:lnTo>
                  <a:lnTo>
                    <a:pt x="710" y="1011"/>
                  </a:lnTo>
                  <a:lnTo>
                    <a:pt x="710" y="997"/>
                  </a:lnTo>
                  <a:lnTo>
                    <a:pt x="726" y="997"/>
                  </a:lnTo>
                  <a:lnTo>
                    <a:pt x="731" y="999"/>
                  </a:lnTo>
                  <a:lnTo>
                    <a:pt x="733" y="1004"/>
                  </a:lnTo>
                  <a:lnTo>
                    <a:pt x="742" y="1004"/>
                  </a:lnTo>
                  <a:lnTo>
                    <a:pt x="749" y="1011"/>
                  </a:lnTo>
                  <a:lnTo>
                    <a:pt x="756" y="1011"/>
                  </a:lnTo>
                  <a:lnTo>
                    <a:pt x="772" y="997"/>
                  </a:lnTo>
                  <a:lnTo>
                    <a:pt x="772" y="988"/>
                  </a:lnTo>
                  <a:lnTo>
                    <a:pt x="778" y="981"/>
                  </a:lnTo>
                  <a:lnTo>
                    <a:pt x="778" y="965"/>
                  </a:lnTo>
                  <a:lnTo>
                    <a:pt x="772" y="959"/>
                  </a:lnTo>
                  <a:lnTo>
                    <a:pt x="772" y="949"/>
                  </a:lnTo>
                  <a:lnTo>
                    <a:pt x="762" y="943"/>
                  </a:lnTo>
                  <a:lnTo>
                    <a:pt x="762" y="936"/>
                  </a:lnTo>
                  <a:lnTo>
                    <a:pt x="756" y="929"/>
                  </a:lnTo>
                  <a:lnTo>
                    <a:pt x="756" y="918"/>
                  </a:lnTo>
                  <a:lnTo>
                    <a:pt x="756" y="906"/>
                  </a:lnTo>
                  <a:lnTo>
                    <a:pt x="760" y="902"/>
                  </a:lnTo>
                  <a:lnTo>
                    <a:pt x="762" y="897"/>
                  </a:lnTo>
                  <a:lnTo>
                    <a:pt x="762" y="890"/>
                  </a:lnTo>
                  <a:lnTo>
                    <a:pt x="772" y="884"/>
                  </a:lnTo>
                  <a:lnTo>
                    <a:pt x="772" y="854"/>
                  </a:lnTo>
                  <a:lnTo>
                    <a:pt x="787" y="838"/>
                  </a:lnTo>
                  <a:lnTo>
                    <a:pt x="794" y="838"/>
                  </a:lnTo>
                  <a:lnTo>
                    <a:pt x="801" y="829"/>
                  </a:lnTo>
                  <a:lnTo>
                    <a:pt x="824" y="829"/>
                  </a:lnTo>
                  <a:lnTo>
                    <a:pt x="828" y="834"/>
                  </a:lnTo>
                  <a:lnTo>
                    <a:pt x="831" y="838"/>
                  </a:lnTo>
                  <a:lnTo>
                    <a:pt x="844" y="838"/>
                  </a:lnTo>
                  <a:lnTo>
                    <a:pt x="853" y="838"/>
                  </a:lnTo>
                  <a:lnTo>
                    <a:pt x="856" y="831"/>
                  </a:lnTo>
                  <a:lnTo>
                    <a:pt x="856" y="825"/>
                  </a:lnTo>
                  <a:lnTo>
                    <a:pt x="862" y="818"/>
                  </a:lnTo>
                  <a:lnTo>
                    <a:pt x="856" y="811"/>
                  </a:lnTo>
                  <a:lnTo>
                    <a:pt x="856" y="772"/>
                  </a:lnTo>
                  <a:lnTo>
                    <a:pt x="849" y="766"/>
                  </a:lnTo>
                  <a:lnTo>
                    <a:pt x="849" y="759"/>
                  </a:lnTo>
                  <a:lnTo>
                    <a:pt x="851" y="754"/>
                  </a:lnTo>
                  <a:lnTo>
                    <a:pt x="856" y="750"/>
                  </a:lnTo>
                  <a:lnTo>
                    <a:pt x="826" y="720"/>
                  </a:lnTo>
                  <a:lnTo>
                    <a:pt x="826" y="704"/>
                  </a:lnTo>
                  <a:lnTo>
                    <a:pt x="822" y="704"/>
                  </a:lnTo>
                  <a:lnTo>
                    <a:pt x="817" y="704"/>
                  </a:lnTo>
                  <a:lnTo>
                    <a:pt x="812" y="702"/>
                  </a:lnTo>
                  <a:lnTo>
                    <a:pt x="810" y="697"/>
                  </a:lnTo>
                  <a:lnTo>
                    <a:pt x="810" y="691"/>
                  </a:lnTo>
                  <a:lnTo>
                    <a:pt x="803" y="682"/>
                  </a:lnTo>
                  <a:lnTo>
                    <a:pt x="787" y="682"/>
                  </a:lnTo>
                  <a:lnTo>
                    <a:pt x="735" y="629"/>
                  </a:lnTo>
                  <a:lnTo>
                    <a:pt x="726" y="629"/>
                  </a:lnTo>
                  <a:lnTo>
                    <a:pt x="719" y="623"/>
                  </a:lnTo>
                  <a:lnTo>
                    <a:pt x="703" y="623"/>
                  </a:lnTo>
                  <a:lnTo>
                    <a:pt x="697" y="616"/>
                  </a:lnTo>
                  <a:lnTo>
                    <a:pt x="688" y="616"/>
                  </a:lnTo>
                  <a:lnTo>
                    <a:pt x="681" y="616"/>
                  </a:lnTo>
                  <a:lnTo>
                    <a:pt x="674" y="607"/>
                  </a:lnTo>
                  <a:lnTo>
                    <a:pt x="674" y="591"/>
                  </a:lnTo>
                  <a:lnTo>
                    <a:pt x="735" y="591"/>
                  </a:lnTo>
                  <a:lnTo>
                    <a:pt x="738" y="588"/>
                  </a:lnTo>
                  <a:lnTo>
                    <a:pt x="742" y="584"/>
                  </a:lnTo>
                  <a:lnTo>
                    <a:pt x="744" y="584"/>
                  </a:lnTo>
                  <a:lnTo>
                    <a:pt x="749" y="582"/>
                  </a:lnTo>
                  <a:lnTo>
                    <a:pt x="749" y="559"/>
                  </a:lnTo>
                  <a:lnTo>
                    <a:pt x="726" y="536"/>
                  </a:lnTo>
                  <a:lnTo>
                    <a:pt x="710" y="536"/>
                  </a:lnTo>
                  <a:lnTo>
                    <a:pt x="708" y="532"/>
                  </a:lnTo>
                  <a:lnTo>
                    <a:pt x="703" y="529"/>
                  </a:lnTo>
                  <a:lnTo>
                    <a:pt x="703" y="520"/>
                  </a:lnTo>
                  <a:lnTo>
                    <a:pt x="699" y="518"/>
                  </a:lnTo>
                  <a:lnTo>
                    <a:pt x="694" y="514"/>
                  </a:lnTo>
                  <a:lnTo>
                    <a:pt x="681" y="514"/>
                  </a:lnTo>
                  <a:lnTo>
                    <a:pt x="672" y="507"/>
                  </a:lnTo>
                  <a:lnTo>
                    <a:pt x="672" y="502"/>
                  </a:lnTo>
                  <a:lnTo>
                    <a:pt x="672" y="498"/>
                  </a:lnTo>
                  <a:lnTo>
                    <a:pt x="669" y="495"/>
                  </a:lnTo>
                  <a:lnTo>
                    <a:pt x="665" y="491"/>
                  </a:lnTo>
                  <a:lnTo>
                    <a:pt x="642" y="491"/>
                  </a:lnTo>
                  <a:lnTo>
                    <a:pt x="635" y="484"/>
                  </a:lnTo>
                  <a:lnTo>
                    <a:pt x="635" y="468"/>
                  </a:lnTo>
                  <a:lnTo>
                    <a:pt x="629" y="459"/>
                  </a:lnTo>
                  <a:lnTo>
                    <a:pt x="629" y="452"/>
                  </a:lnTo>
                  <a:lnTo>
                    <a:pt x="642" y="436"/>
                  </a:lnTo>
                  <a:lnTo>
                    <a:pt x="649" y="436"/>
                  </a:lnTo>
                  <a:lnTo>
                    <a:pt x="658" y="432"/>
                  </a:lnTo>
                  <a:lnTo>
                    <a:pt x="665" y="432"/>
                  </a:lnTo>
                  <a:lnTo>
                    <a:pt x="681" y="416"/>
                  </a:lnTo>
                  <a:lnTo>
                    <a:pt x="688" y="416"/>
                  </a:lnTo>
                  <a:lnTo>
                    <a:pt x="694" y="407"/>
                  </a:lnTo>
                  <a:lnTo>
                    <a:pt x="717" y="407"/>
                  </a:lnTo>
                  <a:lnTo>
                    <a:pt x="722" y="411"/>
                  </a:lnTo>
                  <a:lnTo>
                    <a:pt x="726" y="416"/>
                  </a:lnTo>
                  <a:lnTo>
                    <a:pt x="733" y="416"/>
                  </a:lnTo>
                  <a:lnTo>
                    <a:pt x="742" y="423"/>
                  </a:lnTo>
                  <a:lnTo>
                    <a:pt x="762" y="423"/>
                  </a:lnTo>
                  <a:lnTo>
                    <a:pt x="772" y="416"/>
                  </a:lnTo>
                  <a:lnTo>
                    <a:pt x="801" y="416"/>
                  </a:lnTo>
                  <a:lnTo>
                    <a:pt x="810" y="407"/>
                  </a:lnTo>
                  <a:lnTo>
                    <a:pt x="831" y="407"/>
                  </a:lnTo>
                  <a:lnTo>
                    <a:pt x="840" y="400"/>
                  </a:lnTo>
                  <a:lnTo>
                    <a:pt x="853" y="400"/>
                  </a:lnTo>
                  <a:lnTo>
                    <a:pt x="858" y="395"/>
                  </a:lnTo>
                  <a:lnTo>
                    <a:pt x="862" y="391"/>
                  </a:lnTo>
                  <a:lnTo>
                    <a:pt x="865" y="391"/>
                  </a:lnTo>
                  <a:lnTo>
                    <a:pt x="869" y="391"/>
                  </a:lnTo>
                  <a:lnTo>
                    <a:pt x="874" y="389"/>
                  </a:lnTo>
                  <a:lnTo>
                    <a:pt x="878" y="384"/>
                  </a:lnTo>
                  <a:lnTo>
                    <a:pt x="892" y="384"/>
                  </a:lnTo>
                  <a:lnTo>
                    <a:pt x="892" y="370"/>
                  </a:lnTo>
                  <a:lnTo>
                    <a:pt x="901" y="364"/>
                  </a:lnTo>
                  <a:lnTo>
                    <a:pt x="901" y="355"/>
                  </a:lnTo>
                  <a:lnTo>
                    <a:pt x="908" y="348"/>
                  </a:lnTo>
                  <a:lnTo>
                    <a:pt x="908" y="336"/>
                  </a:lnTo>
                  <a:lnTo>
                    <a:pt x="908" y="325"/>
                  </a:lnTo>
                  <a:lnTo>
                    <a:pt x="915" y="316"/>
                  </a:lnTo>
                  <a:lnTo>
                    <a:pt x="915" y="302"/>
                  </a:lnTo>
                  <a:lnTo>
                    <a:pt x="924" y="293"/>
                  </a:lnTo>
                  <a:lnTo>
                    <a:pt x="924" y="286"/>
                  </a:lnTo>
                  <a:lnTo>
                    <a:pt x="931" y="280"/>
                  </a:lnTo>
                  <a:lnTo>
                    <a:pt x="937" y="280"/>
                  </a:lnTo>
                  <a:lnTo>
                    <a:pt x="937" y="271"/>
                  </a:lnTo>
                  <a:lnTo>
                    <a:pt x="953" y="257"/>
                  </a:lnTo>
                  <a:lnTo>
                    <a:pt x="960" y="257"/>
                  </a:lnTo>
                  <a:lnTo>
                    <a:pt x="960" y="250"/>
                  </a:lnTo>
                  <a:lnTo>
                    <a:pt x="969" y="241"/>
                  </a:lnTo>
                  <a:lnTo>
                    <a:pt x="969" y="205"/>
                  </a:lnTo>
                  <a:lnTo>
                    <a:pt x="960" y="196"/>
                  </a:lnTo>
                  <a:lnTo>
                    <a:pt x="960" y="121"/>
                  </a:lnTo>
                  <a:lnTo>
                    <a:pt x="969" y="114"/>
                  </a:lnTo>
                  <a:lnTo>
                    <a:pt x="969" y="105"/>
                  </a:lnTo>
                  <a:lnTo>
                    <a:pt x="976" y="105"/>
                  </a:lnTo>
                  <a:lnTo>
                    <a:pt x="983" y="114"/>
                  </a:lnTo>
                  <a:lnTo>
                    <a:pt x="999" y="114"/>
                  </a:lnTo>
                  <a:lnTo>
                    <a:pt x="1005" y="121"/>
                  </a:lnTo>
                  <a:lnTo>
                    <a:pt x="1044" y="121"/>
                  </a:lnTo>
                  <a:lnTo>
                    <a:pt x="1049" y="125"/>
                  </a:lnTo>
                  <a:lnTo>
                    <a:pt x="1051" y="128"/>
                  </a:lnTo>
                  <a:lnTo>
                    <a:pt x="1067" y="128"/>
                  </a:lnTo>
                  <a:lnTo>
                    <a:pt x="1074" y="137"/>
                  </a:lnTo>
                  <a:lnTo>
                    <a:pt x="1089" y="137"/>
                  </a:lnTo>
                  <a:lnTo>
                    <a:pt x="1096" y="143"/>
                  </a:lnTo>
                  <a:lnTo>
                    <a:pt x="1180" y="143"/>
                  </a:lnTo>
                  <a:lnTo>
                    <a:pt x="1187" y="150"/>
                  </a:lnTo>
                  <a:lnTo>
                    <a:pt x="1233" y="150"/>
                  </a:lnTo>
                  <a:lnTo>
                    <a:pt x="1242" y="143"/>
                  </a:lnTo>
                  <a:lnTo>
                    <a:pt x="1255" y="143"/>
                  </a:lnTo>
                  <a:lnTo>
                    <a:pt x="1262" y="137"/>
                  </a:lnTo>
                  <a:lnTo>
                    <a:pt x="1271" y="137"/>
                  </a:lnTo>
                  <a:lnTo>
                    <a:pt x="1278" y="128"/>
                  </a:lnTo>
                  <a:lnTo>
                    <a:pt x="1285" y="128"/>
                  </a:lnTo>
                  <a:lnTo>
                    <a:pt x="1294" y="121"/>
                  </a:lnTo>
                  <a:lnTo>
                    <a:pt x="1301" y="121"/>
                  </a:lnTo>
                  <a:lnTo>
                    <a:pt x="1307" y="114"/>
                  </a:lnTo>
                  <a:lnTo>
                    <a:pt x="1323" y="114"/>
                  </a:lnTo>
                  <a:lnTo>
                    <a:pt x="1328" y="109"/>
                  </a:lnTo>
                  <a:lnTo>
                    <a:pt x="1332" y="105"/>
                  </a:lnTo>
                  <a:lnTo>
                    <a:pt x="1332" y="98"/>
                  </a:lnTo>
                  <a:lnTo>
                    <a:pt x="1344" y="87"/>
                  </a:lnTo>
                  <a:lnTo>
                    <a:pt x="1355" y="75"/>
                  </a:lnTo>
                  <a:lnTo>
                    <a:pt x="1362" y="75"/>
                  </a:lnTo>
                  <a:lnTo>
                    <a:pt x="1369" y="66"/>
                  </a:lnTo>
                  <a:lnTo>
                    <a:pt x="1376" y="66"/>
                  </a:lnTo>
                  <a:lnTo>
                    <a:pt x="1396" y="48"/>
                  </a:lnTo>
                  <a:lnTo>
                    <a:pt x="1414" y="30"/>
                  </a:lnTo>
                  <a:lnTo>
                    <a:pt x="1423" y="30"/>
                  </a:lnTo>
                  <a:lnTo>
                    <a:pt x="1437" y="16"/>
                  </a:lnTo>
                  <a:lnTo>
                    <a:pt x="1444" y="16"/>
                  </a:lnTo>
                  <a:lnTo>
                    <a:pt x="1460" y="0"/>
                  </a:lnTo>
                  <a:lnTo>
                    <a:pt x="1475" y="16"/>
                  </a:lnTo>
                  <a:lnTo>
                    <a:pt x="1498" y="16"/>
                  </a:lnTo>
                  <a:lnTo>
                    <a:pt x="1505" y="23"/>
                  </a:lnTo>
                  <a:lnTo>
                    <a:pt x="1510" y="23"/>
                  </a:lnTo>
                  <a:lnTo>
                    <a:pt x="1514" y="23"/>
                  </a:lnTo>
                  <a:lnTo>
                    <a:pt x="1521" y="30"/>
                  </a:lnTo>
                  <a:lnTo>
                    <a:pt x="1537" y="30"/>
                  </a:lnTo>
                  <a:lnTo>
                    <a:pt x="1544" y="39"/>
                  </a:lnTo>
                  <a:lnTo>
                    <a:pt x="1539" y="41"/>
                  </a:lnTo>
                  <a:lnTo>
                    <a:pt x="1537" y="44"/>
                  </a:lnTo>
                  <a:lnTo>
                    <a:pt x="1537" y="57"/>
                  </a:lnTo>
                  <a:lnTo>
                    <a:pt x="1537" y="66"/>
                  </a:lnTo>
                  <a:lnTo>
                    <a:pt x="1539" y="71"/>
                  </a:lnTo>
                  <a:lnTo>
                    <a:pt x="1544" y="75"/>
                  </a:lnTo>
                  <a:lnTo>
                    <a:pt x="1544" y="91"/>
                  </a:lnTo>
                  <a:lnTo>
                    <a:pt x="1550" y="98"/>
                  </a:lnTo>
                  <a:lnTo>
                    <a:pt x="1550" y="114"/>
                  </a:lnTo>
                  <a:lnTo>
                    <a:pt x="1557" y="121"/>
                  </a:lnTo>
                  <a:lnTo>
                    <a:pt x="1557" y="125"/>
                  </a:lnTo>
                  <a:lnTo>
                    <a:pt x="1557" y="128"/>
                  </a:lnTo>
                  <a:lnTo>
                    <a:pt x="1562" y="132"/>
                  </a:lnTo>
                  <a:lnTo>
                    <a:pt x="1566" y="137"/>
                  </a:lnTo>
                  <a:lnTo>
                    <a:pt x="1566" y="159"/>
                  </a:lnTo>
                  <a:lnTo>
                    <a:pt x="1573" y="159"/>
                  </a:lnTo>
                  <a:lnTo>
                    <a:pt x="1582" y="166"/>
                  </a:lnTo>
                  <a:lnTo>
                    <a:pt x="1582" y="189"/>
                  </a:lnTo>
                  <a:lnTo>
                    <a:pt x="1589" y="196"/>
                  </a:lnTo>
                  <a:lnTo>
                    <a:pt x="1589" y="205"/>
                  </a:lnTo>
                  <a:lnTo>
                    <a:pt x="1584" y="207"/>
                  </a:lnTo>
                  <a:lnTo>
                    <a:pt x="1582" y="212"/>
                  </a:lnTo>
                  <a:lnTo>
                    <a:pt x="1582" y="250"/>
                  </a:lnTo>
                  <a:lnTo>
                    <a:pt x="1596" y="250"/>
                  </a:lnTo>
                  <a:lnTo>
                    <a:pt x="1596" y="325"/>
                  </a:lnTo>
                  <a:lnTo>
                    <a:pt x="1600" y="330"/>
                  </a:lnTo>
                  <a:lnTo>
                    <a:pt x="1603" y="332"/>
                  </a:lnTo>
                  <a:lnTo>
                    <a:pt x="1603" y="355"/>
                  </a:lnTo>
                  <a:lnTo>
                    <a:pt x="1596" y="355"/>
                  </a:lnTo>
                  <a:lnTo>
                    <a:pt x="1591" y="359"/>
                  </a:lnTo>
                  <a:lnTo>
                    <a:pt x="1589" y="364"/>
                  </a:lnTo>
                  <a:lnTo>
                    <a:pt x="1557" y="364"/>
                  </a:lnTo>
                  <a:lnTo>
                    <a:pt x="1550" y="370"/>
                  </a:lnTo>
                  <a:lnTo>
                    <a:pt x="1544" y="370"/>
                  </a:lnTo>
                  <a:lnTo>
                    <a:pt x="1539" y="373"/>
                  </a:lnTo>
                  <a:lnTo>
                    <a:pt x="1537" y="377"/>
                  </a:lnTo>
                  <a:lnTo>
                    <a:pt x="1537" y="382"/>
                  </a:lnTo>
                  <a:lnTo>
                    <a:pt x="1537" y="384"/>
                  </a:lnTo>
                  <a:lnTo>
                    <a:pt x="1550" y="400"/>
                  </a:lnTo>
                  <a:lnTo>
                    <a:pt x="1550" y="416"/>
                  </a:lnTo>
                  <a:lnTo>
                    <a:pt x="1557" y="423"/>
                  </a:lnTo>
                  <a:lnTo>
                    <a:pt x="1557" y="432"/>
                  </a:lnTo>
                  <a:lnTo>
                    <a:pt x="1562" y="434"/>
                  </a:lnTo>
                  <a:lnTo>
                    <a:pt x="1566" y="436"/>
                  </a:lnTo>
                  <a:lnTo>
                    <a:pt x="1562" y="441"/>
                  </a:lnTo>
                  <a:lnTo>
                    <a:pt x="1557" y="445"/>
                  </a:lnTo>
                  <a:lnTo>
                    <a:pt x="1550" y="445"/>
                  </a:lnTo>
                  <a:lnTo>
                    <a:pt x="1546" y="450"/>
                  </a:lnTo>
                  <a:lnTo>
                    <a:pt x="1544" y="452"/>
                  </a:lnTo>
                  <a:lnTo>
                    <a:pt x="1544" y="459"/>
                  </a:lnTo>
                  <a:lnTo>
                    <a:pt x="1557" y="459"/>
                  </a:lnTo>
                  <a:lnTo>
                    <a:pt x="1562" y="464"/>
                  </a:lnTo>
                  <a:lnTo>
                    <a:pt x="1566" y="468"/>
                  </a:lnTo>
                  <a:lnTo>
                    <a:pt x="1550" y="484"/>
                  </a:lnTo>
                  <a:lnTo>
                    <a:pt x="1550" y="498"/>
                  </a:lnTo>
                  <a:lnTo>
                    <a:pt x="1546" y="502"/>
                  </a:lnTo>
                  <a:lnTo>
                    <a:pt x="1544" y="507"/>
                  </a:lnTo>
                  <a:lnTo>
                    <a:pt x="1544" y="536"/>
                  </a:lnTo>
                  <a:lnTo>
                    <a:pt x="1582" y="536"/>
                  </a:lnTo>
                  <a:lnTo>
                    <a:pt x="1582" y="566"/>
                  </a:lnTo>
                  <a:lnTo>
                    <a:pt x="1596" y="582"/>
                  </a:lnTo>
                  <a:lnTo>
                    <a:pt x="1596" y="598"/>
                  </a:lnTo>
                  <a:lnTo>
                    <a:pt x="1589" y="604"/>
                  </a:lnTo>
                  <a:lnTo>
                    <a:pt x="1582" y="611"/>
                  </a:lnTo>
                  <a:lnTo>
                    <a:pt x="1582" y="618"/>
                  </a:lnTo>
                  <a:lnTo>
                    <a:pt x="1550" y="618"/>
                  </a:lnTo>
                  <a:lnTo>
                    <a:pt x="1537" y="634"/>
                  </a:lnTo>
                  <a:lnTo>
                    <a:pt x="1537" y="641"/>
                  </a:lnTo>
                  <a:lnTo>
                    <a:pt x="1566" y="641"/>
                  </a:lnTo>
                  <a:lnTo>
                    <a:pt x="1566" y="650"/>
                  </a:lnTo>
                  <a:lnTo>
                    <a:pt x="1573" y="657"/>
                  </a:lnTo>
                  <a:lnTo>
                    <a:pt x="1573" y="663"/>
                  </a:lnTo>
                  <a:lnTo>
                    <a:pt x="1550" y="663"/>
                  </a:lnTo>
                  <a:lnTo>
                    <a:pt x="1544" y="672"/>
                  </a:lnTo>
                  <a:lnTo>
                    <a:pt x="1535" y="672"/>
                  </a:lnTo>
                  <a:lnTo>
                    <a:pt x="1528" y="672"/>
                  </a:lnTo>
                  <a:lnTo>
                    <a:pt x="1521" y="679"/>
                  </a:lnTo>
                  <a:lnTo>
                    <a:pt x="1514" y="679"/>
                  </a:lnTo>
                  <a:lnTo>
                    <a:pt x="1491" y="702"/>
                  </a:lnTo>
                  <a:lnTo>
                    <a:pt x="1491" y="709"/>
                  </a:lnTo>
                  <a:lnTo>
                    <a:pt x="1460" y="741"/>
                  </a:lnTo>
                  <a:lnTo>
                    <a:pt x="1460" y="747"/>
                  </a:lnTo>
                  <a:lnTo>
                    <a:pt x="1444" y="763"/>
                  </a:lnTo>
                  <a:lnTo>
                    <a:pt x="1430" y="763"/>
                  </a:lnTo>
                  <a:lnTo>
                    <a:pt x="1426" y="759"/>
                  </a:lnTo>
                  <a:lnTo>
                    <a:pt x="1423" y="756"/>
                  </a:lnTo>
                  <a:lnTo>
                    <a:pt x="1407" y="770"/>
                  </a:lnTo>
                  <a:lnTo>
                    <a:pt x="1391" y="784"/>
                  </a:lnTo>
                  <a:lnTo>
                    <a:pt x="1396" y="788"/>
                  </a:lnTo>
                  <a:lnTo>
                    <a:pt x="1401" y="793"/>
                  </a:lnTo>
                  <a:lnTo>
                    <a:pt x="1401" y="806"/>
                  </a:lnTo>
                  <a:lnTo>
                    <a:pt x="1407" y="816"/>
                  </a:lnTo>
                  <a:lnTo>
                    <a:pt x="1407" y="822"/>
                  </a:lnTo>
                  <a:lnTo>
                    <a:pt x="1401" y="829"/>
                  </a:lnTo>
                  <a:lnTo>
                    <a:pt x="1391" y="829"/>
                  </a:lnTo>
                  <a:lnTo>
                    <a:pt x="1391" y="845"/>
                  </a:lnTo>
                  <a:lnTo>
                    <a:pt x="1396" y="850"/>
                  </a:lnTo>
                  <a:lnTo>
                    <a:pt x="1401" y="854"/>
                  </a:lnTo>
                  <a:lnTo>
                    <a:pt x="1407" y="854"/>
                  </a:lnTo>
                  <a:lnTo>
                    <a:pt x="1430" y="829"/>
                  </a:lnTo>
                  <a:lnTo>
                    <a:pt x="1544" y="829"/>
                  </a:lnTo>
                  <a:lnTo>
                    <a:pt x="1548" y="834"/>
                  </a:lnTo>
                  <a:lnTo>
                    <a:pt x="1550" y="838"/>
                  </a:lnTo>
                  <a:lnTo>
                    <a:pt x="1562" y="838"/>
                  </a:lnTo>
                  <a:lnTo>
                    <a:pt x="1573" y="838"/>
                  </a:lnTo>
                  <a:lnTo>
                    <a:pt x="1578" y="843"/>
                  </a:lnTo>
                  <a:lnTo>
                    <a:pt x="1582" y="845"/>
                  </a:lnTo>
                  <a:lnTo>
                    <a:pt x="1589" y="845"/>
                  </a:lnTo>
                  <a:lnTo>
                    <a:pt x="1596" y="854"/>
                  </a:lnTo>
                  <a:lnTo>
                    <a:pt x="1603" y="845"/>
                  </a:lnTo>
                  <a:lnTo>
                    <a:pt x="1628" y="845"/>
                  </a:lnTo>
                  <a:lnTo>
                    <a:pt x="1628" y="854"/>
                  </a:lnTo>
                  <a:lnTo>
                    <a:pt x="1634" y="861"/>
                  </a:lnTo>
                  <a:lnTo>
                    <a:pt x="1650" y="861"/>
                  </a:lnTo>
                  <a:lnTo>
                    <a:pt x="1657" y="868"/>
                  </a:lnTo>
                  <a:lnTo>
                    <a:pt x="1709" y="868"/>
                  </a:lnTo>
                  <a:lnTo>
                    <a:pt x="1709" y="890"/>
                  </a:lnTo>
                  <a:lnTo>
                    <a:pt x="1714" y="895"/>
                  </a:lnTo>
                  <a:lnTo>
                    <a:pt x="1716" y="897"/>
                  </a:lnTo>
                  <a:lnTo>
                    <a:pt x="1716" y="902"/>
                  </a:lnTo>
                  <a:lnTo>
                    <a:pt x="1716" y="906"/>
                  </a:lnTo>
                  <a:lnTo>
                    <a:pt x="1732" y="922"/>
                  </a:lnTo>
                  <a:lnTo>
                    <a:pt x="1732" y="929"/>
                  </a:lnTo>
                  <a:lnTo>
                    <a:pt x="1739" y="936"/>
                  </a:lnTo>
                  <a:lnTo>
                    <a:pt x="1748" y="936"/>
                  </a:lnTo>
                  <a:lnTo>
                    <a:pt x="1752" y="940"/>
                  </a:lnTo>
                  <a:lnTo>
                    <a:pt x="1755" y="943"/>
                  </a:lnTo>
                  <a:lnTo>
                    <a:pt x="1771" y="943"/>
                  </a:lnTo>
                  <a:lnTo>
                    <a:pt x="1775" y="947"/>
                  </a:lnTo>
                  <a:lnTo>
                    <a:pt x="1777" y="949"/>
                  </a:lnTo>
                  <a:lnTo>
                    <a:pt x="1800" y="949"/>
                  </a:lnTo>
                  <a:lnTo>
                    <a:pt x="1809" y="959"/>
                  </a:lnTo>
                  <a:lnTo>
                    <a:pt x="1816" y="959"/>
                  </a:lnTo>
                  <a:lnTo>
                    <a:pt x="1823" y="965"/>
                  </a:lnTo>
                  <a:lnTo>
                    <a:pt x="1827" y="965"/>
                  </a:lnTo>
                  <a:lnTo>
                    <a:pt x="1830" y="965"/>
                  </a:lnTo>
                  <a:lnTo>
                    <a:pt x="1830" y="936"/>
                  </a:lnTo>
                  <a:lnTo>
                    <a:pt x="1861" y="936"/>
                  </a:lnTo>
                  <a:lnTo>
                    <a:pt x="1861" y="981"/>
                  </a:lnTo>
                  <a:lnTo>
                    <a:pt x="1868" y="988"/>
                  </a:lnTo>
                  <a:lnTo>
                    <a:pt x="1868" y="997"/>
                  </a:lnTo>
                  <a:lnTo>
                    <a:pt x="1873" y="999"/>
                  </a:lnTo>
                  <a:lnTo>
                    <a:pt x="1877" y="1004"/>
                  </a:lnTo>
                  <a:lnTo>
                    <a:pt x="1877" y="1020"/>
                  </a:lnTo>
                  <a:lnTo>
                    <a:pt x="1891" y="1033"/>
                  </a:lnTo>
                  <a:lnTo>
                    <a:pt x="1891" y="1043"/>
                  </a:lnTo>
                  <a:lnTo>
                    <a:pt x="1896" y="1047"/>
                  </a:lnTo>
                  <a:lnTo>
                    <a:pt x="1900" y="1052"/>
                  </a:lnTo>
                  <a:lnTo>
                    <a:pt x="1911" y="1052"/>
                  </a:lnTo>
                  <a:lnTo>
                    <a:pt x="1923" y="1052"/>
                  </a:lnTo>
                  <a:lnTo>
                    <a:pt x="1930" y="1061"/>
                  </a:lnTo>
                  <a:lnTo>
                    <a:pt x="1945" y="1061"/>
                  </a:lnTo>
                  <a:lnTo>
                    <a:pt x="1952" y="1068"/>
                  </a:lnTo>
                  <a:lnTo>
                    <a:pt x="1968" y="1068"/>
                  </a:lnTo>
                  <a:lnTo>
                    <a:pt x="1991" y="1045"/>
                  </a:lnTo>
                  <a:lnTo>
                    <a:pt x="1995" y="1045"/>
                  </a:lnTo>
                  <a:lnTo>
                    <a:pt x="1998" y="1045"/>
                  </a:lnTo>
                  <a:lnTo>
                    <a:pt x="2014" y="1029"/>
                  </a:lnTo>
                  <a:lnTo>
                    <a:pt x="2020" y="1029"/>
                  </a:lnTo>
                  <a:lnTo>
                    <a:pt x="2030" y="1022"/>
                  </a:lnTo>
                  <a:lnTo>
                    <a:pt x="2036" y="1022"/>
                  </a:lnTo>
                  <a:lnTo>
                    <a:pt x="2066" y="993"/>
                  </a:lnTo>
                  <a:lnTo>
                    <a:pt x="2066" y="977"/>
                  </a:lnTo>
                  <a:lnTo>
                    <a:pt x="2075" y="968"/>
                  </a:lnTo>
                  <a:lnTo>
                    <a:pt x="2089" y="968"/>
                  </a:lnTo>
                  <a:lnTo>
                    <a:pt x="2093" y="965"/>
                  </a:lnTo>
                  <a:lnTo>
                    <a:pt x="2095" y="963"/>
                  </a:lnTo>
                  <a:lnTo>
                    <a:pt x="2095" y="954"/>
                  </a:lnTo>
                  <a:lnTo>
                    <a:pt x="2111" y="940"/>
                  </a:lnTo>
                  <a:lnTo>
                    <a:pt x="2111" y="925"/>
                  </a:lnTo>
                  <a:lnTo>
                    <a:pt x="2118" y="915"/>
                  </a:lnTo>
                  <a:lnTo>
                    <a:pt x="2118" y="909"/>
                  </a:lnTo>
                  <a:lnTo>
                    <a:pt x="2127" y="902"/>
                  </a:lnTo>
                  <a:lnTo>
                    <a:pt x="2127" y="879"/>
                  </a:lnTo>
                  <a:lnTo>
                    <a:pt x="2134" y="872"/>
                  </a:lnTo>
                  <a:lnTo>
                    <a:pt x="2134" y="856"/>
                  </a:lnTo>
                  <a:lnTo>
                    <a:pt x="2150" y="840"/>
                  </a:lnTo>
                  <a:lnTo>
                    <a:pt x="2150" y="825"/>
                  </a:lnTo>
                  <a:lnTo>
                    <a:pt x="2168" y="825"/>
                  </a:lnTo>
                  <a:lnTo>
                    <a:pt x="2188" y="825"/>
                  </a:lnTo>
                  <a:lnTo>
                    <a:pt x="2188" y="834"/>
                  </a:lnTo>
                  <a:lnTo>
                    <a:pt x="2195" y="840"/>
                  </a:lnTo>
                  <a:lnTo>
                    <a:pt x="2218" y="840"/>
                  </a:lnTo>
                  <a:lnTo>
                    <a:pt x="2225" y="847"/>
                  </a:lnTo>
                  <a:lnTo>
                    <a:pt x="2236" y="847"/>
                  </a:lnTo>
                  <a:lnTo>
                    <a:pt x="2247" y="847"/>
                  </a:lnTo>
                  <a:lnTo>
                    <a:pt x="2252" y="852"/>
                  </a:lnTo>
                  <a:lnTo>
                    <a:pt x="2257" y="856"/>
                  </a:lnTo>
                  <a:lnTo>
                    <a:pt x="2257" y="861"/>
                  </a:lnTo>
                  <a:lnTo>
                    <a:pt x="2257" y="863"/>
                  </a:lnTo>
                  <a:lnTo>
                    <a:pt x="2259" y="868"/>
                  </a:lnTo>
                  <a:lnTo>
                    <a:pt x="2263" y="872"/>
                  </a:lnTo>
                  <a:lnTo>
                    <a:pt x="2268" y="868"/>
                  </a:lnTo>
                  <a:lnTo>
                    <a:pt x="2270" y="863"/>
                  </a:lnTo>
                  <a:lnTo>
                    <a:pt x="2286" y="863"/>
                  </a:lnTo>
                  <a:lnTo>
                    <a:pt x="2293" y="856"/>
                  </a:lnTo>
                  <a:lnTo>
                    <a:pt x="2293" y="840"/>
                  </a:lnTo>
                  <a:lnTo>
                    <a:pt x="2302" y="834"/>
                  </a:lnTo>
                  <a:lnTo>
                    <a:pt x="2347" y="834"/>
                  </a:lnTo>
                  <a:lnTo>
                    <a:pt x="2347" y="840"/>
                  </a:lnTo>
                  <a:lnTo>
                    <a:pt x="2354" y="847"/>
                  </a:lnTo>
                  <a:lnTo>
                    <a:pt x="2354" y="852"/>
                  </a:lnTo>
                  <a:lnTo>
                    <a:pt x="2354" y="856"/>
                  </a:lnTo>
                  <a:lnTo>
                    <a:pt x="2359" y="861"/>
                  </a:lnTo>
                  <a:lnTo>
                    <a:pt x="2363" y="863"/>
                  </a:lnTo>
                  <a:lnTo>
                    <a:pt x="2363" y="868"/>
                  </a:lnTo>
                  <a:lnTo>
                    <a:pt x="2363" y="872"/>
                  </a:lnTo>
                  <a:lnTo>
                    <a:pt x="2370" y="879"/>
                  </a:lnTo>
                  <a:lnTo>
                    <a:pt x="2391" y="879"/>
                  </a:lnTo>
                  <a:lnTo>
                    <a:pt x="2418" y="906"/>
                  </a:lnTo>
                  <a:lnTo>
                    <a:pt x="2445" y="931"/>
                  </a:lnTo>
                  <a:lnTo>
                    <a:pt x="2445" y="940"/>
                  </a:lnTo>
                  <a:lnTo>
                    <a:pt x="2461" y="940"/>
                  </a:lnTo>
                  <a:lnTo>
                    <a:pt x="2475" y="954"/>
                  </a:lnTo>
                  <a:lnTo>
                    <a:pt x="2484" y="947"/>
                  </a:lnTo>
                  <a:lnTo>
                    <a:pt x="2490" y="954"/>
                  </a:lnTo>
                  <a:lnTo>
                    <a:pt x="2497" y="947"/>
                  </a:lnTo>
                  <a:lnTo>
                    <a:pt x="2502" y="947"/>
                  </a:lnTo>
                  <a:lnTo>
                    <a:pt x="2506" y="947"/>
                  </a:lnTo>
                  <a:lnTo>
                    <a:pt x="2513" y="954"/>
                  </a:lnTo>
                  <a:lnTo>
                    <a:pt x="2529" y="954"/>
                  </a:lnTo>
                  <a:lnTo>
                    <a:pt x="2536" y="963"/>
                  </a:lnTo>
                  <a:lnTo>
                    <a:pt x="2549" y="963"/>
                  </a:lnTo>
                  <a:lnTo>
                    <a:pt x="2554" y="965"/>
                  </a:lnTo>
                  <a:lnTo>
                    <a:pt x="2559" y="968"/>
                  </a:lnTo>
                  <a:lnTo>
                    <a:pt x="2572" y="968"/>
                  </a:lnTo>
                  <a:lnTo>
                    <a:pt x="2581" y="977"/>
                  </a:lnTo>
                  <a:lnTo>
                    <a:pt x="2588" y="977"/>
                  </a:lnTo>
                  <a:lnTo>
                    <a:pt x="2597" y="984"/>
                  </a:lnTo>
                  <a:lnTo>
                    <a:pt x="2604" y="984"/>
                  </a:lnTo>
                  <a:lnTo>
                    <a:pt x="2611" y="984"/>
                  </a:lnTo>
                  <a:lnTo>
                    <a:pt x="2620" y="993"/>
                  </a:lnTo>
                  <a:lnTo>
                    <a:pt x="2633" y="993"/>
                  </a:lnTo>
                  <a:lnTo>
                    <a:pt x="2643" y="999"/>
                  </a:lnTo>
                  <a:lnTo>
                    <a:pt x="2656" y="999"/>
                  </a:lnTo>
                  <a:lnTo>
                    <a:pt x="2656" y="1015"/>
                  </a:lnTo>
                  <a:lnTo>
                    <a:pt x="2649" y="1022"/>
                  </a:lnTo>
                  <a:lnTo>
                    <a:pt x="2649" y="1029"/>
                  </a:lnTo>
                  <a:lnTo>
                    <a:pt x="2633" y="1045"/>
                  </a:lnTo>
                  <a:lnTo>
                    <a:pt x="2633" y="1049"/>
                  </a:lnTo>
                  <a:lnTo>
                    <a:pt x="2633" y="1052"/>
                  </a:lnTo>
                  <a:lnTo>
                    <a:pt x="2631" y="1052"/>
                  </a:lnTo>
                  <a:lnTo>
                    <a:pt x="2627" y="1052"/>
                  </a:lnTo>
                  <a:lnTo>
                    <a:pt x="2620" y="1045"/>
                  </a:lnTo>
                  <a:lnTo>
                    <a:pt x="2611" y="1045"/>
                  </a:lnTo>
                  <a:lnTo>
                    <a:pt x="2604" y="1038"/>
                  </a:lnTo>
                  <a:lnTo>
                    <a:pt x="2597" y="1038"/>
                  </a:lnTo>
                  <a:lnTo>
                    <a:pt x="2588" y="1045"/>
                  </a:lnTo>
                  <a:lnTo>
                    <a:pt x="2588" y="1061"/>
                  </a:lnTo>
                  <a:lnTo>
                    <a:pt x="2581" y="1068"/>
                  </a:lnTo>
                  <a:lnTo>
                    <a:pt x="2581" y="1083"/>
                  </a:lnTo>
                  <a:lnTo>
                    <a:pt x="2588" y="1083"/>
                  </a:lnTo>
                  <a:lnTo>
                    <a:pt x="2597" y="1090"/>
                  </a:lnTo>
                  <a:lnTo>
                    <a:pt x="2604" y="1090"/>
                  </a:lnTo>
                  <a:lnTo>
                    <a:pt x="2611" y="1090"/>
                  </a:lnTo>
                  <a:lnTo>
                    <a:pt x="2611" y="1106"/>
                  </a:lnTo>
                  <a:lnTo>
                    <a:pt x="2633" y="1129"/>
                  </a:lnTo>
                  <a:lnTo>
                    <a:pt x="2656" y="1149"/>
                  </a:lnTo>
                  <a:lnTo>
                    <a:pt x="2656" y="1165"/>
                  </a:lnTo>
                  <a:lnTo>
                    <a:pt x="2677" y="1186"/>
                  </a:lnTo>
                  <a:lnTo>
                    <a:pt x="2695" y="1204"/>
                  </a:lnTo>
                  <a:lnTo>
                    <a:pt x="2702" y="1204"/>
                  </a:lnTo>
                  <a:lnTo>
                    <a:pt x="2708" y="1211"/>
                  </a:lnTo>
                  <a:lnTo>
                    <a:pt x="2724" y="1211"/>
                  </a:lnTo>
                  <a:lnTo>
                    <a:pt x="2733" y="1217"/>
                  </a:lnTo>
                  <a:lnTo>
                    <a:pt x="2763" y="1217"/>
                  </a:lnTo>
                  <a:lnTo>
                    <a:pt x="2763" y="1227"/>
                  </a:lnTo>
                  <a:lnTo>
                    <a:pt x="2786" y="1249"/>
                  </a:lnTo>
                  <a:lnTo>
                    <a:pt x="2792" y="1249"/>
                  </a:lnTo>
                  <a:lnTo>
                    <a:pt x="2792" y="1265"/>
                  </a:lnTo>
                  <a:lnTo>
                    <a:pt x="2802" y="1265"/>
                  </a:lnTo>
                  <a:lnTo>
                    <a:pt x="2808" y="1272"/>
                  </a:lnTo>
                  <a:lnTo>
                    <a:pt x="2817" y="1272"/>
                  </a:lnTo>
                  <a:lnTo>
                    <a:pt x="2824" y="1279"/>
                  </a:lnTo>
                  <a:lnTo>
                    <a:pt x="2824" y="1288"/>
                  </a:lnTo>
                  <a:lnTo>
                    <a:pt x="2831" y="1295"/>
                  </a:lnTo>
                  <a:lnTo>
                    <a:pt x="2817" y="1308"/>
                  </a:lnTo>
                  <a:lnTo>
                    <a:pt x="2817" y="1313"/>
                  </a:lnTo>
                  <a:lnTo>
                    <a:pt x="2817" y="1315"/>
                  </a:lnTo>
                  <a:lnTo>
                    <a:pt x="2792" y="1340"/>
                  </a:lnTo>
                  <a:lnTo>
                    <a:pt x="2792" y="1347"/>
                  </a:lnTo>
                  <a:lnTo>
                    <a:pt x="2802" y="1347"/>
                  </a:lnTo>
                  <a:lnTo>
                    <a:pt x="2808" y="1354"/>
                  </a:lnTo>
                  <a:lnTo>
                    <a:pt x="2831" y="1354"/>
                  </a:lnTo>
                  <a:lnTo>
                    <a:pt x="2854" y="1354"/>
                  </a:lnTo>
                  <a:lnTo>
                    <a:pt x="2858" y="1358"/>
                  </a:lnTo>
                  <a:lnTo>
                    <a:pt x="2861" y="1363"/>
                  </a:lnTo>
                  <a:lnTo>
                    <a:pt x="2892" y="1363"/>
                  </a:lnTo>
                  <a:lnTo>
                    <a:pt x="2892" y="1415"/>
                  </a:lnTo>
                  <a:lnTo>
                    <a:pt x="2895" y="1420"/>
                  </a:lnTo>
                  <a:lnTo>
                    <a:pt x="2899" y="1422"/>
                  </a:lnTo>
                  <a:lnTo>
                    <a:pt x="2888" y="1433"/>
                  </a:lnTo>
                  <a:lnTo>
                    <a:pt x="2876" y="1444"/>
                  </a:lnTo>
                  <a:lnTo>
                    <a:pt x="2876" y="1467"/>
                  </a:lnTo>
                  <a:lnTo>
                    <a:pt x="2872" y="1472"/>
                  </a:lnTo>
                  <a:lnTo>
                    <a:pt x="2870" y="1474"/>
                  </a:lnTo>
                  <a:lnTo>
                    <a:pt x="2870" y="1483"/>
                  </a:lnTo>
                  <a:lnTo>
                    <a:pt x="2861" y="1490"/>
                  </a:lnTo>
                  <a:lnTo>
                    <a:pt x="2861" y="1506"/>
                  </a:lnTo>
                  <a:lnTo>
                    <a:pt x="2861" y="1522"/>
                  </a:lnTo>
                  <a:lnTo>
                    <a:pt x="2883" y="1542"/>
                  </a:lnTo>
                  <a:lnTo>
                    <a:pt x="2883" y="1551"/>
                  </a:lnTo>
                  <a:lnTo>
                    <a:pt x="2892" y="1558"/>
                  </a:lnTo>
                  <a:lnTo>
                    <a:pt x="2892" y="1565"/>
                  </a:lnTo>
                  <a:lnTo>
                    <a:pt x="2899" y="1574"/>
                  </a:lnTo>
                  <a:lnTo>
                    <a:pt x="2899" y="1626"/>
                  </a:lnTo>
                  <a:lnTo>
                    <a:pt x="2892" y="1635"/>
                  </a:lnTo>
                  <a:lnTo>
                    <a:pt x="2892" y="1642"/>
                  </a:lnTo>
                  <a:lnTo>
                    <a:pt x="2876" y="1656"/>
                  </a:lnTo>
                  <a:lnTo>
                    <a:pt x="2876" y="1660"/>
                  </a:lnTo>
                  <a:lnTo>
                    <a:pt x="2876" y="1665"/>
                  </a:lnTo>
                  <a:lnTo>
                    <a:pt x="2870" y="1672"/>
                  </a:lnTo>
                  <a:lnTo>
                    <a:pt x="2870" y="1681"/>
                  </a:lnTo>
                  <a:lnTo>
                    <a:pt x="2847" y="1703"/>
                  </a:lnTo>
                  <a:lnTo>
                    <a:pt x="2824" y="1724"/>
                  </a:lnTo>
                  <a:lnTo>
                    <a:pt x="2824" y="1746"/>
                  </a:lnTo>
                  <a:lnTo>
                    <a:pt x="2838" y="1762"/>
                  </a:lnTo>
                  <a:lnTo>
                    <a:pt x="2838" y="1767"/>
                  </a:lnTo>
                  <a:lnTo>
                    <a:pt x="2838" y="1769"/>
                  </a:lnTo>
                  <a:lnTo>
                    <a:pt x="2845" y="1778"/>
                  </a:lnTo>
                  <a:lnTo>
                    <a:pt x="2849" y="1778"/>
                  </a:lnTo>
                  <a:lnTo>
                    <a:pt x="2854" y="1778"/>
                  </a:lnTo>
                  <a:lnTo>
                    <a:pt x="2870" y="1762"/>
                  </a:lnTo>
                  <a:lnTo>
                    <a:pt x="2876" y="1762"/>
                  </a:lnTo>
                  <a:lnTo>
                    <a:pt x="2883" y="1756"/>
                  </a:lnTo>
                  <a:lnTo>
                    <a:pt x="2892" y="1756"/>
                  </a:lnTo>
                  <a:lnTo>
                    <a:pt x="2892" y="1769"/>
                  </a:lnTo>
                  <a:lnTo>
                    <a:pt x="2906" y="1785"/>
                  </a:lnTo>
                  <a:lnTo>
                    <a:pt x="2915" y="1785"/>
                  </a:lnTo>
                  <a:lnTo>
                    <a:pt x="2929" y="1801"/>
                  </a:lnTo>
                  <a:lnTo>
                    <a:pt x="2960" y="1801"/>
                  </a:lnTo>
                  <a:lnTo>
                    <a:pt x="2960" y="1815"/>
                  </a:lnTo>
                  <a:lnTo>
                    <a:pt x="2951" y="1815"/>
                  </a:lnTo>
                  <a:lnTo>
                    <a:pt x="2929" y="1837"/>
                  </a:lnTo>
                  <a:lnTo>
                    <a:pt x="2938" y="1846"/>
                  </a:lnTo>
                  <a:lnTo>
                    <a:pt x="2933" y="1849"/>
                  </a:lnTo>
                  <a:lnTo>
                    <a:pt x="2929" y="1853"/>
                  </a:lnTo>
                  <a:lnTo>
                    <a:pt x="2929" y="1860"/>
                  </a:lnTo>
                  <a:lnTo>
                    <a:pt x="2926" y="1865"/>
                  </a:lnTo>
                  <a:lnTo>
                    <a:pt x="2922" y="1867"/>
                  </a:lnTo>
                  <a:lnTo>
                    <a:pt x="2922" y="1871"/>
                  </a:lnTo>
                  <a:lnTo>
                    <a:pt x="2922" y="1876"/>
                  </a:lnTo>
                  <a:lnTo>
                    <a:pt x="2915" y="1883"/>
                  </a:lnTo>
                  <a:lnTo>
                    <a:pt x="2915" y="1890"/>
                  </a:lnTo>
                  <a:lnTo>
                    <a:pt x="2906" y="1899"/>
                  </a:lnTo>
                  <a:lnTo>
                    <a:pt x="2899" y="1899"/>
                  </a:lnTo>
                  <a:lnTo>
                    <a:pt x="2892" y="1905"/>
                  </a:lnTo>
                  <a:lnTo>
                    <a:pt x="2876" y="1905"/>
                  </a:lnTo>
                  <a:lnTo>
                    <a:pt x="2861" y="1921"/>
                  </a:lnTo>
                  <a:lnTo>
                    <a:pt x="2861" y="1928"/>
                  </a:lnTo>
                  <a:lnTo>
                    <a:pt x="2854" y="1935"/>
                  </a:lnTo>
                  <a:lnTo>
                    <a:pt x="2845" y="1935"/>
                  </a:lnTo>
                  <a:lnTo>
                    <a:pt x="2838" y="1928"/>
                  </a:lnTo>
                  <a:lnTo>
                    <a:pt x="2831" y="1928"/>
                  </a:lnTo>
                  <a:lnTo>
                    <a:pt x="2824" y="1921"/>
                  </a:lnTo>
                  <a:lnTo>
                    <a:pt x="2820" y="1921"/>
                  </a:lnTo>
                  <a:lnTo>
                    <a:pt x="2817" y="1921"/>
                  </a:lnTo>
                  <a:lnTo>
                    <a:pt x="2808" y="1912"/>
                  </a:lnTo>
                  <a:lnTo>
                    <a:pt x="2792" y="1912"/>
                  </a:lnTo>
                  <a:lnTo>
                    <a:pt x="2779" y="1928"/>
                  </a:lnTo>
                  <a:lnTo>
                    <a:pt x="2770" y="1928"/>
                  </a:lnTo>
                  <a:lnTo>
                    <a:pt x="2763" y="1935"/>
                  </a:lnTo>
                  <a:lnTo>
                    <a:pt x="2763" y="1967"/>
                  </a:lnTo>
                  <a:lnTo>
                    <a:pt x="2756" y="1974"/>
                  </a:lnTo>
                  <a:lnTo>
                    <a:pt x="2756" y="2033"/>
                  </a:lnTo>
                  <a:lnTo>
                    <a:pt x="2763" y="2042"/>
                  </a:lnTo>
                  <a:lnTo>
                    <a:pt x="2763" y="2048"/>
                  </a:lnTo>
                  <a:lnTo>
                    <a:pt x="2747" y="2064"/>
                  </a:lnTo>
                  <a:lnTo>
                    <a:pt x="2740" y="2064"/>
                  </a:lnTo>
                  <a:lnTo>
                    <a:pt x="2724" y="2080"/>
                  </a:lnTo>
                  <a:lnTo>
                    <a:pt x="2724" y="2110"/>
                  </a:lnTo>
                  <a:lnTo>
                    <a:pt x="2718" y="2110"/>
                  </a:lnTo>
                  <a:lnTo>
                    <a:pt x="2713" y="2114"/>
                  </a:lnTo>
                  <a:lnTo>
                    <a:pt x="2708" y="2117"/>
                  </a:lnTo>
                  <a:lnTo>
                    <a:pt x="2708" y="2126"/>
                  </a:lnTo>
                  <a:lnTo>
                    <a:pt x="2702" y="2126"/>
                  </a:lnTo>
                  <a:lnTo>
                    <a:pt x="2695" y="2132"/>
                  </a:lnTo>
                  <a:lnTo>
                    <a:pt x="2688" y="2132"/>
                  </a:lnTo>
                  <a:lnTo>
                    <a:pt x="2683" y="2137"/>
                  </a:lnTo>
                  <a:lnTo>
                    <a:pt x="2679" y="2139"/>
                  </a:lnTo>
                  <a:lnTo>
                    <a:pt x="2679" y="2148"/>
                  </a:lnTo>
                  <a:lnTo>
                    <a:pt x="2672" y="2155"/>
                  </a:lnTo>
                  <a:lnTo>
                    <a:pt x="2672" y="2171"/>
                  </a:lnTo>
                  <a:lnTo>
                    <a:pt x="2672" y="2185"/>
                  </a:lnTo>
                  <a:lnTo>
                    <a:pt x="2679" y="2185"/>
                  </a:lnTo>
                  <a:lnTo>
                    <a:pt x="2688" y="2194"/>
                  </a:lnTo>
                  <a:lnTo>
                    <a:pt x="2688" y="2201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8" name="Freeform 94">
              <a:extLst>
                <a:ext uri="{FF2B5EF4-FFF2-40B4-BE49-F238E27FC236}">
                  <a16:creationId xmlns:a16="http://schemas.microsoft.com/office/drawing/2014/main" id="{350AB0D2-BCDC-4657-B65F-19CF4C8F8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" y="3145"/>
              <a:ext cx="1012" cy="680"/>
            </a:xfrm>
            <a:custGeom>
              <a:avLst/>
              <a:gdLst>
                <a:gd name="T0" fmla="*/ 1353 w 4485"/>
                <a:gd name="T1" fmla="*/ 2697 h 3015"/>
                <a:gd name="T2" fmla="*/ 1065 w 4485"/>
                <a:gd name="T3" fmla="*/ 2656 h 3015"/>
                <a:gd name="T4" fmla="*/ 1006 w 4485"/>
                <a:gd name="T5" fmla="*/ 2522 h 3015"/>
                <a:gd name="T6" fmla="*/ 861 w 4485"/>
                <a:gd name="T7" fmla="*/ 2636 h 3015"/>
                <a:gd name="T8" fmla="*/ 613 w 4485"/>
                <a:gd name="T9" fmla="*/ 2781 h 3015"/>
                <a:gd name="T10" fmla="*/ 393 w 4485"/>
                <a:gd name="T11" fmla="*/ 2727 h 3015"/>
                <a:gd name="T12" fmla="*/ 234 w 4485"/>
                <a:gd name="T13" fmla="*/ 2327 h 3015"/>
                <a:gd name="T14" fmla="*/ 114 w 4485"/>
                <a:gd name="T15" fmla="*/ 2266 h 3015"/>
                <a:gd name="T16" fmla="*/ 170 w 4485"/>
                <a:gd name="T17" fmla="*/ 1991 h 3015"/>
                <a:gd name="T18" fmla="*/ 120 w 4485"/>
                <a:gd name="T19" fmla="*/ 1850 h 3015"/>
                <a:gd name="T20" fmla="*/ 325 w 4485"/>
                <a:gd name="T21" fmla="*/ 1798 h 3015"/>
                <a:gd name="T22" fmla="*/ 468 w 4485"/>
                <a:gd name="T23" fmla="*/ 1723 h 3015"/>
                <a:gd name="T24" fmla="*/ 659 w 4485"/>
                <a:gd name="T25" fmla="*/ 1836 h 3015"/>
                <a:gd name="T26" fmla="*/ 995 w 4485"/>
                <a:gd name="T27" fmla="*/ 1768 h 3015"/>
                <a:gd name="T28" fmla="*/ 945 w 4485"/>
                <a:gd name="T29" fmla="*/ 1569 h 3015"/>
                <a:gd name="T30" fmla="*/ 1210 w 4485"/>
                <a:gd name="T31" fmla="*/ 1548 h 3015"/>
                <a:gd name="T32" fmla="*/ 1331 w 4485"/>
                <a:gd name="T33" fmla="*/ 1444 h 3015"/>
                <a:gd name="T34" fmla="*/ 1451 w 4485"/>
                <a:gd name="T35" fmla="*/ 1269 h 3015"/>
                <a:gd name="T36" fmla="*/ 1519 w 4485"/>
                <a:gd name="T37" fmla="*/ 883 h 3015"/>
                <a:gd name="T38" fmla="*/ 1392 w 4485"/>
                <a:gd name="T39" fmla="*/ 694 h 3015"/>
                <a:gd name="T40" fmla="*/ 1406 w 4485"/>
                <a:gd name="T41" fmla="*/ 522 h 3015"/>
                <a:gd name="T42" fmla="*/ 1428 w 4485"/>
                <a:gd name="T43" fmla="*/ 265 h 3015"/>
                <a:gd name="T44" fmla="*/ 1551 w 4485"/>
                <a:gd name="T45" fmla="*/ 197 h 3015"/>
                <a:gd name="T46" fmla="*/ 1717 w 4485"/>
                <a:gd name="T47" fmla="*/ 152 h 3015"/>
                <a:gd name="T48" fmla="*/ 1846 w 4485"/>
                <a:gd name="T49" fmla="*/ 279 h 3015"/>
                <a:gd name="T50" fmla="*/ 1973 w 4485"/>
                <a:gd name="T51" fmla="*/ 317 h 3015"/>
                <a:gd name="T52" fmla="*/ 2191 w 4485"/>
                <a:gd name="T53" fmla="*/ 211 h 3015"/>
                <a:gd name="T54" fmla="*/ 2223 w 4485"/>
                <a:gd name="T55" fmla="*/ 74 h 3015"/>
                <a:gd name="T56" fmla="*/ 2441 w 4485"/>
                <a:gd name="T57" fmla="*/ 61 h 3015"/>
                <a:gd name="T58" fmla="*/ 2645 w 4485"/>
                <a:gd name="T59" fmla="*/ 233 h 3015"/>
                <a:gd name="T60" fmla="*/ 2707 w 4485"/>
                <a:gd name="T61" fmla="*/ 363 h 3015"/>
                <a:gd name="T62" fmla="*/ 2791 w 4485"/>
                <a:gd name="T63" fmla="*/ 590 h 3015"/>
                <a:gd name="T64" fmla="*/ 2872 w 4485"/>
                <a:gd name="T65" fmla="*/ 792 h 3015"/>
                <a:gd name="T66" fmla="*/ 3097 w 4485"/>
                <a:gd name="T67" fmla="*/ 751 h 3015"/>
                <a:gd name="T68" fmla="*/ 3190 w 4485"/>
                <a:gd name="T69" fmla="*/ 937 h 3015"/>
                <a:gd name="T70" fmla="*/ 3492 w 4485"/>
                <a:gd name="T71" fmla="*/ 958 h 3015"/>
                <a:gd name="T72" fmla="*/ 3617 w 4485"/>
                <a:gd name="T73" fmla="*/ 1074 h 3015"/>
                <a:gd name="T74" fmla="*/ 3765 w 4485"/>
                <a:gd name="T75" fmla="*/ 1123 h 3015"/>
                <a:gd name="T76" fmla="*/ 3953 w 4485"/>
                <a:gd name="T77" fmla="*/ 1117 h 3015"/>
                <a:gd name="T78" fmla="*/ 4226 w 4485"/>
                <a:gd name="T79" fmla="*/ 996 h 3015"/>
                <a:gd name="T80" fmla="*/ 4423 w 4485"/>
                <a:gd name="T81" fmla="*/ 1026 h 3015"/>
                <a:gd name="T82" fmla="*/ 4401 w 4485"/>
                <a:gd name="T83" fmla="*/ 1194 h 3015"/>
                <a:gd name="T84" fmla="*/ 4303 w 4485"/>
                <a:gd name="T85" fmla="*/ 1450 h 3015"/>
                <a:gd name="T86" fmla="*/ 4278 w 4485"/>
                <a:gd name="T87" fmla="*/ 1746 h 3015"/>
                <a:gd name="T88" fmla="*/ 3942 w 4485"/>
                <a:gd name="T89" fmla="*/ 1855 h 3015"/>
                <a:gd name="T90" fmla="*/ 3717 w 4485"/>
                <a:gd name="T91" fmla="*/ 1907 h 3015"/>
                <a:gd name="T92" fmla="*/ 3697 w 4485"/>
                <a:gd name="T93" fmla="*/ 2161 h 3015"/>
                <a:gd name="T94" fmla="*/ 3492 w 4485"/>
                <a:gd name="T95" fmla="*/ 2356 h 3015"/>
                <a:gd name="T96" fmla="*/ 3349 w 4485"/>
                <a:gd name="T97" fmla="*/ 2529 h 3015"/>
                <a:gd name="T98" fmla="*/ 3197 w 4485"/>
                <a:gd name="T99" fmla="*/ 2658 h 3015"/>
                <a:gd name="T100" fmla="*/ 3025 w 4485"/>
                <a:gd name="T101" fmla="*/ 2683 h 3015"/>
                <a:gd name="T102" fmla="*/ 3038 w 4485"/>
                <a:gd name="T103" fmla="*/ 2538 h 3015"/>
                <a:gd name="T104" fmla="*/ 2539 w 4485"/>
                <a:gd name="T105" fmla="*/ 2191 h 3015"/>
                <a:gd name="T106" fmla="*/ 2321 w 4485"/>
                <a:gd name="T107" fmla="*/ 2077 h 3015"/>
                <a:gd name="T108" fmla="*/ 2125 w 4485"/>
                <a:gd name="T109" fmla="*/ 2070 h 3015"/>
                <a:gd name="T110" fmla="*/ 2019 w 4485"/>
                <a:gd name="T111" fmla="*/ 2182 h 3015"/>
                <a:gd name="T112" fmla="*/ 1944 w 4485"/>
                <a:gd name="T113" fmla="*/ 2431 h 3015"/>
                <a:gd name="T114" fmla="*/ 1785 w 4485"/>
                <a:gd name="T115" fmla="*/ 2493 h 3015"/>
                <a:gd name="T116" fmla="*/ 1769 w 4485"/>
                <a:gd name="T117" fmla="*/ 2742 h 3015"/>
                <a:gd name="T118" fmla="*/ 1723 w 4485"/>
                <a:gd name="T119" fmla="*/ 2983 h 3015"/>
                <a:gd name="T120" fmla="*/ 1580 w 4485"/>
                <a:gd name="T121" fmla="*/ 2915 h 3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85" h="3015">
                  <a:moveTo>
                    <a:pt x="1512" y="2817"/>
                  </a:moveTo>
                  <a:lnTo>
                    <a:pt x="1494" y="2817"/>
                  </a:lnTo>
                  <a:lnTo>
                    <a:pt x="1474" y="2817"/>
                  </a:lnTo>
                  <a:lnTo>
                    <a:pt x="1467" y="2826"/>
                  </a:lnTo>
                  <a:lnTo>
                    <a:pt x="1444" y="2826"/>
                  </a:lnTo>
                  <a:lnTo>
                    <a:pt x="1440" y="2822"/>
                  </a:lnTo>
                  <a:lnTo>
                    <a:pt x="1435" y="2817"/>
                  </a:lnTo>
                  <a:lnTo>
                    <a:pt x="1435" y="2811"/>
                  </a:lnTo>
                  <a:lnTo>
                    <a:pt x="1433" y="2806"/>
                  </a:lnTo>
                  <a:lnTo>
                    <a:pt x="1428" y="2801"/>
                  </a:lnTo>
                  <a:lnTo>
                    <a:pt x="1428" y="2781"/>
                  </a:lnTo>
                  <a:lnTo>
                    <a:pt x="1428" y="2756"/>
                  </a:lnTo>
                  <a:lnTo>
                    <a:pt x="1406" y="2736"/>
                  </a:lnTo>
                  <a:lnTo>
                    <a:pt x="1406" y="2727"/>
                  </a:lnTo>
                  <a:lnTo>
                    <a:pt x="1399" y="2720"/>
                  </a:lnTo>
                  <a:lnTo>
                    <a:pt x="1392" y="2720"/>
                  </a:lnTo>
                  <a:lnTo>
                    <a:pt x="1376" y="2704"/>
                  </a:lnTo>
                  <a:lnTo>
                    <a:pt x="1372" y="2704"/>
                  </a:lnTo>
                  <a:lnTo>
                    <a:pt x="1367" y="2704"/>
                  </a:lnTo>
                  <a:lnTo>
                    <a:pt x="1360" y="2697"/>
                  </a:lnTo>
                  <a:lnTo>
                    <a:pt x="1353" y="2697"/>
                  </a:lnTo>
                  <a:lnTo>
                    <a:pt x="1337" y="2683"/>
                  </a:lnTo>
                  <a:lnTo>
                    <a:pt x="1337" y="2674"/>
                  </a:lnTo>
                  <a:lnTo>
                    <a:pt x="1331" y="2668"/>
                  </a:lnTo>
                  <a:lnTo>
                    <a:pt x="1308" y="2668"/>
                  </a:lnTo>
                  <a:lnTo>
                    <a:pt x="1301" y="2674"/>
                  </a:lnTo>
                  <a:lnTo>
                    <a:pt x="1292" y="2674"/>
                  </a:lnTo>
                  <a:lnTo>
                    <a:pt x="1285" y="2683"/>
                  </a:lnTo>
                  <a:lnTo>
                    <a:pt x="1179" y="2683"/>
                  </a:lnTo>
                  <a:lnTo>
                    <a:pt x="1176" y="2686"/>
                  </a:lnTo>
                  <a:lnTo>
                    <a:pt x="1172" y="2688"/>
                  </a:lnTo>
                  <a:lnTo>
                    <a:pt x="1142" y="2688"/>
                  </a:lnTo>
                  <a:lnTo>
                    <a:pt x="1133" y="2683"/>
                  </a:lnTo>
                  <a:lnTo>
                    <a:pt x="1126" y="2688"/>
                  </a:lnTo>
                  <a:lnTo>
                    <a:pt x="1110" y="2688"/>
                  </a:lnTo>
                  <a:lnTo>
                    <a:pt x="1104" y="2683"/>
                  </a:lnTo>
                  <a:lnTo>
                    <a:pt x="1097" y="2683"/>
                  </a:lnTo>
                  <a:lnTo>
                    <a:pt x="1088" y="2674"/>
                  </a:lnTo>
                  <a:lnTo>
                    <a:pt x="1072" y="2674"/>
                  </a:lnTo>
                  <a:lnTo>
                    <a:pt x="1070" y="2670"/>
                  </a:lnTo>
                  <a:lnTo>
                    <a:pt x="1065" y="2668"/>
                  </a:lnTo>
                  <a:lnTo>
                    <a:pt x="1065" y="2656"/>
                  </a:lnTo>
                  <a:lnTo>
                    <a:pt x="1065" y="2645"/>
                  </a:lnTo>
                  <a:lnTo>
                    <a:pt x="1072" y="2636"/>
                  </a:lnTo>
                  <a:lnTo>
                    <a:pt x="1072" y="2633"/>
                  </a:lnTo>
                  <a:lnTo>
                    <a:pt x="1072" y="2629"/>
                  </a:lnTo>
                  <a:lnTo>
                    <a:pt x="1081" y="2622"/>
                  </a:lnTo>
                  <a:lnTo>
                    <a:pt x="1081" y="2613"/>
                  </a:lnTo>
                  <a:lnTo>
                    <a:pt x="1072" y="2606"/>
                  </a:lnTo>
                  <a:lnTo>
                    <a:pt x="1072" y="2590"/>
                  </a:lnTo>
                  <a:lnTo>
                    <a:pt x="1088" y="2577"/>
                  </a:lnTo>
                  <a:lnTo>
                    <a:pt x="1088" y="2561"/>
                  </a:lnTo>
                  <a:lnTo>
                    <a:pt x="1081" y="2554"/>
                  </a:lnTo>
                  <a:lnTo>
                    <a:pt x="1081" y="2529"/>
                  </a:lnTo>
                  <a:lnTo>
                    <a:pt x="1072" y="2529"/>
                  </a:lnTo>
                  <a:lnTo>
                    <a:pt x="1070" y="2534"/>
                  </a:lnTo>
                  <a:lnTo>
                    <a:pt x="1065" y="2538"/>
                  </a:lnTo>
                  <a:lnTo>
                    <a:pt x="1058" y="2538"/>
                  </a:lnTo>
                  <a:lnTo>
                    <a:pt x="1051" y="2529"/>
                  </a:lnTo>
                  <a:lnTo>
                    <a:pt x="1045" y="2529"/>
                  </a:lnTo>
                  <a:lnTo>
                    <a:pt x="1040" y="2527"/>
                  </a:lnTo>
                  <a:lnTo>
                    <a:pt x="1035" y="2522"/>
                  </a:lnTo>
                  <a:lnTo>
                    <a:pt x="1006" y="2522"/>
                  </a:lnTo>
                  <a:lnTo>
                    <a:pt x="990" y="2538"/>
                  </a:lnTo>
                  <a:lnTo>
                    <a:pt x="983" y="2538"/>
                  </a:lnTo>
                  <a:lnTo>
                    <a:pt x="974" y="2545"/>
                  </a:lnTo>
                  <a:lnTo>
                    <a:pt x="972" y="2545"/>
                  </a:lnTo>
                  <a:lnTo>
                    <a:pt x="967" y="2545"/>
                  </a:lnTo>
                  <a:lnTo>
                    <a:pt x="951" y="2561"/>
                  </a:lnTo>
                  <a:lnTo>
                    <a:pt x="945" y="2561"/>
                  </a:lnTo>
                  <a:lnTo>
                    <a:pt x="942" y="2563"/>
                  </a:lnTo>
                  <a:lnTo>
                    <a:pt x="938" y="2568"/>
                  </a:lnTo>
                  <a:lnTo>
                    <a:pt x="938" y="2577"/>
                  </a:lnTo>
                  <a:lnTo>
                    <a:pt x="922" y="2590"/>
                  </a:lnTo>
                  <a:lnTo>
                    <a:pt x="920" y="2590"/>
                  </a:lnTo>
                  <a:lnTo>
                    <a:pt x="915" y="2590"/>
                  </a:lnTo>
                  <a:lnTo>
                    <a:pt x="906" y="2599"/>
                  </a:lnTo>
                  <a:lnTo>
                    <a:pt x="906" y="2606"/>
                  </a:lnTo>
                  <a:lnTo>
                    <a:pt x="899" y="2606"/>
                  </a:lnTo>
                  <a:lnTo>
                    <a:pt x="888" y="2618"/>
                  </a:lnTo>
                  <a:lnTo>
                    <a:pt x="877" y="2629"/>
                  </a:lnTo>
                  <a:lnTo>
                    <a:pt x="870" y="2629"/>
                  </a:lnTo>
                  <a:lnTo>
                    <a:pt x="865" y="2633"/>
                  </a:lnTo>
                  <a:lnTo>
                    <a:pt x="861" y="2636"/>
                  </a:lnTo>
                  <a:lnTo>
                    <a:pt x="854" y="2636"/>
                  </a:lnTo>
                  <a:lnTo>
                    <a:pt x="847" y="2645"/>
                  </a:lnTo>
                  <a:lnTo>
                    <a:pt x="840" y="2645"/>
                  </a:lnTo>
                  <a:lnTo>
                    <a:pt x="818" y="2668"/>
                  </a:lnTo>
                  <a:lnTo>
                    <a:pt x="818" y="2683"/>
                  </a:lnTo>
                  <a:lnTo>
                    <a:pt x="808" y="2688"/>
                  </a:lnTo>
                  <a:lnTo>
                    <a:pt x="793" y="2688"/>
                  </a:lnTo>
                  <a:lnTo>
                    <a:pt x="786" y="2697"/>
                  </a:lnTo>
                  <a:lnTo>
                    <a:pt x="747" y="2697"/>
                  </a:lnTo>
                  <a:lnTo>
                    <a:pt x="733" y="2711"/>
                  </a:lnTo>
                  <a:lnTo>
                    <a:pt x="722" y="2711"/>
                  </a:lnTo>
                  <a:lnTo>
                    <a:pt x="711" y="2711"/>
                  </a:lnTo>
                  <a:lnTo>
                    <a:pt x="695" y="2727"/>
                  </a:lnTo>
                  <a:lnTo>
                    <a:pt x="679" y="2742"/>
                  </a:lnTo>
                  <a:lnTo>
                    <a:pt x="672" y="2742"/>
                  </a:lnTo>
                  <a:lnTo>
                    <a:pt x="665" y="2742"/>
                  </a:lnTo>
                  <a:lnTo>
                    <a:pt x="643" y="2765"/>
                  </a:lnTo>
                  <a:lnTo>
                    <a:pt x="636" y="2765"/>
                  </a:lnTo>
                  <a:lnTo>
                    <a:pt x="627" y="2772"/>
                  </a:lnTo>
                  <a:lnTo>
                    <a:pt x="620" y="2772"/>
                  </a:lnTo>
                  <a:lnTo>
                    <a:pt x="613" y="2781"/>
                  </a:lnTo>
                  <a:lnTo>
                    <a:pt x="597" y="2781"/>
                  </a:lnTo>
                  <a:lnTo>
                    <a:pt x="581" y="2795"/>
                  </a:lnTo>
                  <a:lnTo>
                    <a:pt x="565" y="2795"/>
                  </a:lnTo>
                  <a:lnTo>
                    <a:pt x="563" y="2799"/>
                  </a:lnTo>
                  <a:lnTo>
                    <a:pt x="559" y="2804"/>
                  </a:lnTo>
                  <a:lnTo>
                    <a:pt x="545" y="2804"/>
                  </a:lnTo>
                  <a:lnTo>
                    <a:pt x="536" y="2811"/>
                  </a:lnTo>
                  <a:lnTo>
                    <a:pt x="522" y="2811"/>
                  </a:lnTo>
                  <a:lnTo>
                    <a:pt x="522" y="2804"/>
                  </a:lnTo>
                  <a:lnTo>
                    <a:pt x="513" y="2795"/>
                  </a:lnTo>
                  <a:lnTo>
                    <a:pt x="513" y="2781"/>
                  </a:lnTo>
                  <a:lnTo>
                    <a:pt x="491" y="2781"/>
                  </a:lnTo>
                  <a:lnTo>
                    <a:pt x="477" y="2765"/>
                  </a:lnTo>
                  <a:lnTo>
                    <a:pt x="461" y="2765"/>
                  </a:lnTo>
                  <a:lnTo>
                    <a:pt x="456" y="2761"/>
                  </a:lnTo>
                  <a:lnTo>
                    <a:pt x="454" y="2756"/>
                  </a:lnTo>
                  <a:lnTo>
                    <a:pt x="438" y="2756"/>
                  </a:lnTo>
                  <a:lnTo>
                    <a:pt x="416" y="2736"/>
                  </a:lnTo>
                  <a:lnTo>
                    <a:pt x="400" y="2736"/>
                  </a:lnTo>
                  <a:lnTo>
                    <a:pt x="397" y="2731"/>
                  </a:lnTo>
                  <a:lnTo>
                    <a:pt x="393" y="2727"/>
                  </a:lnTo>
                  <a:lnTo>
                    <a:pt x="379" y="2727"/>
                  </a:lnTo>
                  <a:lnTo>
                    <a:pt x="370" y="2720"/>
                  </a:lnTo>
                  <a:lnTo>
                    <a:pt x="359" y="2720"/>
                  </a:lnTo>
                  <a:lnTo>
                    <a:pt x="347" y="2720"/>
                  </a:lnTo>
                  <a:lnTo>
                    <a:pt x="345" y="2715"/>
                  </a:lnTo>
                  <a:lnTo>
                    <a:pt x="341" y="2711"/>
                  </a:lnTo>
                  <a:lnTo>
                    <a:pt x="325" y="2711"/>
                  </a:lnTo>
                  <a:lnTo>
                    <a:pt x="318" y="2704"/>
                  </a:lnTo>
                  <a:lnTo>
                    <a:pt x="279" y="2704"/>
                  </a:lnTo>
                  <a:lnTo>
                    <a:pt x="279" y="2674"/>
                  </a:lnTo>
                  <a:lnTo>
                    <a:pt x="286" y="2668"/>
                  </a:lnTo>
                  <a:lnTo>
                    <a:pt x="286" y="2561"/>
                  </a:lnTo>
                  <a:lnTo>
                    <a:pt x="295" y="2554"/>
                  </a:lnTo>
                  <a:lnTo>
                    <a:pt x="295" y="2486"/>
                  </a:lnTo>
                  <a:lnTo>
                    <a:pt x="302" y="2477"/>
                  </a:lnTo>
                  <a:lnTo>
                    <a:pt x="302" y="2431"/>
                  </a:lnTo>
                  <a:lnTo>
                    <a:pt x="302" y="2386"/>
                  </a:lnTo>
                  <a:lnTo>
                    <a:pt x="309" y="2379"/>
                  </a:lnTo>
                  <a:lnTo>
                    <a:pt x="309" y="2334"/>
                  </a:lnTo>
                  <a:lnTo>
                    <a:pt x="241" y="2334"/>
                  </a:lnTo>
                  <a:lnTo>
                    <a:pt x="234" y="2327"/>
                  </a:lnTo>
                  <a:lnTo>
                    <a:pt x="186" y="2327"/>
                  </a:lnTo>
                  <a:lnTo>
                    <a:pt x="136" y="2327"/>
                  </a:lnTo>
                  <a:lnTo>
                    <a:pt x="127" y="2320"/>
                  </a:lnTo>
                  <a:lnTo>
                    <a:pt x="84" y="2320"/>
                  </a:lnTo>
                  <a:lnTo>
                    <a:pt x="39" y="2320"/>
                  </a:lnTo>
                  <a:lnTo>
                    <a:pt x="34" y="2316"/>
                  </a:lnTo>
                  <a:lnTo>
                    <a:pt x="30" y="2311"/>
                  </a:lnTo>
                  <a:lnTo>
                    <a:pt x="23" y="2311"/>
                  </a:lnTo>
                  <a:lnTo>
                    <a:pt x="16" y="2304"/>
                  </a:lnTo>
                  <a:lnTo>
                    <a:pt x="16" y="2288"/>
                  </a:lnTo>
                  <a:lnTo>
                    <a:pt x="7" y="2281"/>
                  </a:lnTo>
                  <a:lnTo>
                    <a:pt x="7" y="2266"/>
                  </a:lnTo>
                  <a:lnTo>
                    <a:pt x="5" y="2263"/>
                  </a:lnTo>
                  <a:lnTo>
                    <a:pt x="0" y="2259"/>
                  </a:lnTo>
                  <a:lnTo>
                    <a:pt x="0" y="2229"/>
                  </a:lnTo>
                  <a:lnTo>
                    <a:pt x="7" y="2220"/>
                  </a:lnTo>
                  <a:lnTo>
                    <a:pt x="7" y="2204"/>
                  </a:lnTo>
                  <a:lnTo>
                    <a:pt x="68" y="2204"/>
                  </a:lnTo>
                  <a:lnTo>
                    <a:pt x="68" y="2259"/>
                  </a:lnTo>
                  <a:lnTo>
                    <a:pt x="75" y="2266"/>
                  </a:lnTo>
                  <a:lnTo>
                    <a:pt x="114" y="2266"/>
                  </a:lnTo>
                  <a:lnTo>
                    <a:pt x="118" y="2263"/>
                  </a:lnTo>
                  <a:lnTo>
                    <a:pt x="120" y="2259"/>
                  </a:lnTo>
                  <a:lnTo>
                    <a:pt x="120" y="2204"/>
                  </a:lnTo>
                  <a:lnTo>
                    <a:pt x="127" y="2197"/>
                  </a:lnTo>
                  <a:lnTo>
                    <a:pt x="127" y="2123"/>
                  </a:lnTo>
                  <a:lnTo>
                    <a:pt x="136" y="2123"/>
                  </a:lnTo>
                  <a:lnTo>
                    <a:pt x="139" y="2118"/>
                  </a:lnTo>
                  <a:lnTo>
                    <a:pt x="143" y="2116"/>
                  </a:lnTo>
                  <a:lnTo>
                    <a:pt x="143" y="2107"/>
                  </a:lnTo>
                  <a:lnTo>
                    <a:pt x="166" y="2107"/>
                  </a:lnTo>
                  <a:lnTo>
                    <a:pt x="166" y="2054"/>
                  </a:lnTo>
                  <a:lnTo>
                    <a:pt x="173" y="2048"/>
                  </a:lnTo>
                  <a:lnTo>
                    <a:pt x="182" y="2048"/>
                  </a:lnTo>
                  <a:lnTo>
                    <a:pt x="189" y="2039"/>
                  </a:lnTo>
                  <a:lnTo>
                    <a:pt x="189" y="2032"/>
                  </a:lnTo>
                  <a:lnTo>
                    <a:pt x="179" y="2025"/>
                  </a:lnTo>
                  <a:lnTo>
                    <a:pt x="179" y="2018"/>
                  </a:lnTo>
                  <a:lnTo>
                    <a:pt x="182" y="2009"/>
                  </a:lnTo>
                  <a:lnTo>
                    <a:pt x="173" y="2002"/>
                  </a:lnTo>
                  <a:lnTo>
                    <a:pt x="173" y="1995"/>
                  </a:lnTo>
                  <a:lnTo>
                    <a:pt x="170" y="1991"/>
                  </a:lnTo>
                  <a:lnTo>
                    <a:pt x="166" y="1986"/>
                  </a:lnTo>
                  <a:lnTo>
                    <a:pt x="159" y="1980"/>
                  </a:lnTo>
                  <a:lnTo>
                    <a:pt x="166" y="1970"/>
                  </a:lnTo>
                  <a:lnTo>
                    <a:pt x="173" y="1964"/>
                  </a:lnTo>
                  <a:lnTo>
                    <a:pt x="182" y="1964"/>
                  </a:lnTo>
                  <a:lnTo>
                    <a:pt x="204" y="1941"/>
                  </a:lnTo>
                  <a:lnTo>
                    <a:pt x="204" y="1934"/>
                  </a:lnTo>
                  <a:lnTo>
                    <a:pt x="211" y="1927"/>
                  </a:lnTo>
                  <a:lnTo>
                    <a:pt x="211" y="1902"/>
                  </a:lnTo>
                  <a:lnTo>
                    <a:pt x="189" y="1880"/>
                  </a:lnTo>
                  <a:lnTo>
                    <a:pt x="182" y="1880"/>
                  </a:lnTo>
                  <a:lnTo>
                    <a:pt x="173" y="1873"/>
                  </a:lnTo>
                  <a:lnTo>
                    <a:pt x="170" y="1873"/>
                  </a:lnTo>
                  <a:lnTo>
                    <a:pt x="166" y="1873"/>
                  </a:lnTo>
                  <a:lnTo>
                    <a:pt x="159" y="1880"/>
                  </a:lnTo>
                  <a:lnTo>
                    <a:pt x="114" y="1880"/>
                  </a:lnTo>
                  <a:lnTo>
                    <a:pt x="105" y="1873"/>
                  </a:lnTo>
                  <a:lnTo>
                    <a:pt x="98" y="1873"/>
                  </a:lnTo>
                  <a:lnTo>
                    <a:pt x="98" y="1857"/>
                  </a:lnTo>
                  <a:lnTo>
                    <a:pt x="114" y="1857"/>
                  </a:lnTo>
                  <a:lnTo>
                    <a:pt x="120" y="1850"/>
                  </a:lnTo>
                  <a:lnTo>
                    <a:pt x="136" y="1850"/>
                  </a:lnTo>
                  <a:lnTo>
                    <a:pt x="139" y="1848"/>
                  </a:lnTo>
                  <a:lnTo>
                    <a:pt x="143" y="1843"/>
                  </a:lnTo>
                  <a:lnTo>
                    <a:pt x="173" y="1843"/>
                  </a:lnTo>
                  <a:lnTo>
                    <a:pt x="182" y="1836"/>
                  </a:lnTo>
                  <a:lnTo>
                    <a:pt x="182" y="1827"/>
                  </a:lnTo>
                  <a:lnTo>
                    <a:pt x="189" y="1821"/>
                  </a:lnTo>
                  <a:lnTo>
                    <a:pt x="189" y="1805"/>
                  </a:lnTo>
                  <a:lnTo>
                    <a:pt x="182" y="1798"/>
                  </a:lnTo>
                  <a:lnTo>
                    <a:pt x="182" y="1791"/>
                  </a:lnTo>
                  <a:lnTo>
                    <a:pt x="204" y="1791"/>
                  </a:lnTo>
                  <a:lnTo>
                    <a:pt x="225" y="1791"/>
                  </a:lnTo>
                  <a:lnTo>
                    <a:pt x="241" y="1775"/>
                  </a:lnTo>
                  <a:lnTo>
                    <a:pt x="245" y="1775"/>
                  </a:lnTo>
                  <a:lnTo>
                    <a:pt x="250" y="1775"/>
                  </a:lnTo>
                  <a:lnTo>
                    <a:pt x="257" y="1782"/>
                  </a:lnTo>
                  <a:lnTo>
                    <a:pt x="279" y="1782"/>
                  </a:lnTo>
                  <a:lnTo>
                    <a:pt x="286" y="1791"/>
                  </a:lnTo>
                  <a:lnTo>
                    <a:pt x="302" y="1791"/>
                  </a:lnTo>
                  <a:lnTo>
                    <a:pt x="309" y="1798"/>
                  </a:lnTo>
                  <a:lnTo>
                    <a:pt x="325" y="1798"/>
                  </a:lnTo>
                  <a:lnTo>
                    <a:pt x="332" y="1805"/>
                  </a:lnTo>
                  <a:lnTo>
                    <a:pt x="347" y="1805"/>
                  </a:lnTo>
                  <a:lnTo>
                    <a:pt x="363" y="1791"/>
                  </a:lnTo>
                  <a:lnTo>
                    <a:pt x="370" y="1791"/>
                  </a:lnTo>
                  <a:lnTo>
                    <a:pt x="375" y="1786"/>
                  </a:lnTo>
                  <a:lnTo>
                    <a:pt x="379" y="1782"/>
                  </a:lnTo>
                  <a:lnTo>
                    <a:pt x="386" y="1782"/>
                  </a:lnTo>
                  <a:lnTo>
                    <a:pt x="386" y="1768"/>
                  </a:lnTo>
                  <a:lnTo>
                    <a:pt x="393" y="1759"/>
                  </a:lnTo>
                  <a:lnTo>
                    <a:pt x="393" y="1730"/>
                  </a:lnTo>
                  <a:lnTo>
                    <a:pt x="407" y="1730"/>
                  </a:lnTo>
                  <a:lnTo>
                    <a:pt x="407" y="1698"/>
                  </a:lnTo>
                  <a:lnTo>
                    <a:pt x="416" y="1691"/>
                  </a:lnTo>
                  <a:lnTo>
                    <a:pt x="422" y="1691"/>
                  </a:lnTo>
                  <a:lnTo>
                    <a:pt x="431" y="1698"/>
                  </a:lnTo>
                  <a:lnTo>
                    <a:pt x="438" y="1698"/>
                  </a:lnTo>
                  <a:lnTo>
                    <a:pt x="454" y="1714"/>
                  </a:lnTo>
                  <a:lnTo>
                    <a:pt x="456" y="1714"/>
                  </a:lnTo>
                  <a:lnTo>
                    <a:pt x="461" y="1714"/>
                  </a:lnTo>
                  <a:lnTo>
                    <a:pt x="466" y="1718"/>
                  </a:lnTo>
                  <a:lnTo>
                    <a:pt x="468" y="1723"/>
                  </a:lnTo>
                  <a:lnTo>
                    <a:pt x="484" y="1723"/>
                  </a:lnTo>
                  <a:lnTo>
                    <a:pt x="491" y="1730"/>
                  </a:lnTo>
                  <a:lnTo>
                    <a:pt x="500" y="1737"/>
                  </a:lnTo>
                  <a:lnTo>
                    <a:pt x="506" y="1737"/>
                  </a:lnTo>
                  <a:lnTo>
                    <a:pt x="513" y="1746"/>
                  </a:lnTo>
                  <a:lnTo>
                    <a:pt x="518" y="1746"/>
                  </a:lnTo>
                  <a:lnTo>
                    <a:pt x="522" y="1746"/>
                  </a:lnTo>
                  <a:lnTo>
                    <a:pt x="540" y="1764"/>
                  </a:lnTo>
                  <a:lnTo>
                    <a:pt x="559" y="1782"/>
                  </a:lnTo>
                  <a:lnTo>
                    <a:pt x="563" y="1782"/>
                  </a:lnTo>
                  <a:lnTo>
                    <a:pt x="565" y="1782"/>
                  </a:lnTo>
                  <a:lnTo>
                    <a:pt x="581" y="1798"/>
                  </a:lnTo>
                  <a:lnTo>
                    <a:pt x="597" y="1798"/>
                  </a:lnTo>
                  <a:lnTo>
                    <a:pt x="611" y="1814"/>
                  </a:lnTo>
                  <a:lnTo>
                    <a:pt x="615" y="1814"/>
                  </a:lnTo>
                  <a:lnTo>
                    <a:pt x="620" y="1814"/>
                  </a:lnTo>
                  <a:lnTo>
                    <a:pt x="627" y="1821"/>
                  </a:lnTo>
                  <a:lnTo>
                    <a:pt x="636" y="1821"/>
                  </a:lnTo>
                  <a:lnTo>
                    <a:pt x="643" y="1827"/>
                  </a:lnTo>
                  <a:lnTo>
                    <a:pt x="649" y="1827"/>
                  </a:lnTo>
                  <a:lnTo>
                    <a:pt x="659" y="1836"/>
                  </a:lnTo>
                  <a:lnTo>
                    <a:pt x="672" y="1836"/>
                  </a:lnTo>
                  <a:lnTo>
                    <a:pt x="677" y="1832"/>
                  </a:lnTo>
                  <a:lnTo>
                    <a:pt x="679" y="1827"/>
                  </a:lnTo>
                  <a:lnTo>
                    <a:pt x="704" y="1827"/>
                  </a:lnTo>
                  <a:lnTo>
                    <a:pt x="720" y="1814"/>
                  </a:lnTo>
                  <a:lnTo>
                    <a:pt x="840" y="1814"/>
                  </a:lnTo>
                  <a:lnTo>
                    <a:pt x="847" y="1805"/>
                  </a:lnTo>
                  <a:lnTo>
                    <a:pt x="854" y="1805"/>
                  </a:lnTo>
                  <a:lnTo>
                    <a:pt x="861" y="1798"/>
                  </a:lnTo>
                  <a:lnTo>
                    <a:pt x="877" y="1798"/>
                  </a:lnTo>
                  <a:lnTo>
                    <a:pt x="886" y="1791"/>
                  </a:lnTo>
                  <a:lnTo>
                    <a:pt x="906" y="1791"/>
                  </a:lnTo>
                  <a:lnTo>
                    <a:pt x="915" y="1798"/>
                  </a:lnTo>
                  <a:lnTo>
                    <a:pt x="929" y="1798"/>
                  </a:lnTo>
                  <a:lnTo>
                    <a:pt x="945" y="1814"/>
                  </a:lnTo>
                  <a:lnTo>
                    <a:pt x="951" y="1814"/>
                  </a:lnTo>
                  <a:lnTo>
                    <a:pt x="983" y="1782"/>
                  </a:lnTo>
                  <a:lnTo>
                    <a:pt x="983" y="1775"/>
                  </a:lnTo>
                  <a:lnTo>
                    <a:pt x="986" y="1771"/>
                  </a:lnTo>
                  <a:lnTo>
                    <a:pt x="990" y="1768"/>
                  </a:lnTo>
                  <a:lnTo>
                    <a:pt x="995" y="1768"/>
                  </a:lnTo>
                  <a:lnTo>
                    <a:pt x="999" y="1768"/>
                  </a:lnTo>
                  <a:lnTo>
                    <a:pt x="999" y="1752"/>
                  </a:lnTo>
                  <a:lnTo>
                    <a:pt x="1013" y="1737"/>
                  </a:lnTo>
                  <a:lnTo>
                    <a:pt x="1013" y="1698"/>
                  </a:lnTo>
                  <a:lnTo>
                    <a:pt x="999" y="1698"/>
                  </a:lnTo>
                  <a:lnTo>
                    <a:pt x="990" y="1691"/>
                  </a:lnTo>
                  <a:lnTo>
                    <a:pt x="990" y="1689"/>
                  </a:lnTo>
                  <a:lnTo>
                    <a:pt x="990" y="1684"/>
                  </a:lnTo>
                  <a:lnTo>
                    <a:pt x="988" y="1680"/>
                  </a:lnTo>
                  <a:lnTo>
                    <a:pt x="983" y="1675"/>
                  </a:lnTo>
                  <a:lnTo>
                    <a:pt x="983" y="1655"/>
                  </a:lnTo>
                  <a:lnTo>
                    <a:pt x="974" y="1646"/>
                  </a:lnTo>
                  <a:lnTo>
                    <a:pt x="961" y="1646"/>
                  </a:lnTo>
                  <a:lnTo>
                    <a:pt x="951" y="1639"/>
                  </a:lnTo>
                  <a:lnTo>
                    <a:pt x="951" y="1623"/>
                  </a:lnTo>
                  <a:lnTo>
                    <a:pt x="951" y="1593"/>
                  </a:lnTo>
                  <a:lnTo>
                    <a:pt x="945" y="1587"/>
                  </a:lnTo>
                  <a:lnTo>
                    <a:pt x="949" y="1582"/>
                  </a:lnTo>
                  <a:lnTo>
                    <a:pt x="951" y="1578"/>
                  </a:lnTo>
                  <a:lnTo>
                    <a:pt x="945" y="1571"/>
                  </a:lnTo>
                  <a:lnTo>
                    <a:pt x="945" y="1569"/>
                  </a:lnTo>
                  <a:lnTo>
                    <a:pt x="945" y="1564"/>
                  </a:lnTo>
                  <a:lnTo>
                    <a:pt x="949" y="1559"/>
                  </a:lnTo>
                  <a:lnTo>
                    <a:pt x="951" y="1555"/>
                  </a:lnTo>
                  <a:lnTo>
                    <a:pt x="951" y="1548"/>
                  </a:lnTo>
                  <a:lnTo>
                    <a:pt x="961" y="1541"/>
                  </a:lnTo>
                  <a:lnTo>
                    <a:pt x="961" y="1525"/>
                  </a:lnTo>
                  <a:lnTo>
                    <a:pt x="1020" y="1525"/>
                  </a:lnTo>
                  <a:lnTo>
                    <a:pt x="1029" y="1532"/>
                  </a:lnTo>
                  <a:lnTo>
                    <a:pt x="1035" y="1532"/>
                  </a:lnTo>
                  <a:lnTo>
                    <a:pt x="1051" y="1548"/>
                  </a:lnTo>
                  <a:lnTo>
                    <a:pt x="1058" y="1548"/>
                  </a:lnTo>
                  <a:lnTo>
                    <a:pt x="1072" y="1564"/>
                  </a:lnTo>
                  <a:lnTo>
                    <a:pt x="1097" y="1564"/>
                  </a:lnTo>
                  <a:lnTo>
                    <a:pt x="1104" y="1555"/>
                  </a:lnTo>
                  <a:lnTo>
                    <a:pt x="1110" y="1555"/>
                  </a:lnTo>
                  <a:lnTo>
                    <a:pt x="1110" y="1548"/>
                  </a:lnTo>
                  <a:lnTo>
                    <a:pt x="1115" y="1544"/>
                  </a:lnTo>
                  <a:lnTo>
                    <a:pt x="1120" y="1541"/>
                  </a:lnTo>
                  <a:lnTo>
                    <a:pt x="1142" y="1541"/>
                  </a:lnTo>
                  <a:lnTo>
                    <a:pt x="1149" y="1548"/>
                  </a:lnTo>
                  <a:lnTo>
                    <a:pt x="1210" y="1548"/>
                  </a:lnTo>
                  <a:lnTo>
                    <a:pt x="1213" y="1544"/>
                  </a:lnTo>
                  <a:lnTo>
                    <a:pt x="1217" y="1541"/>
                  </a:lnTo>
                  <a:lnTo>
                    <a:pt x="1231" y="1541"/>
                  </a:lnTo>
                  <a:lnTo>
                    <a:pt x="1247" y="1525"/>
                  </a:lnTo>
                  <a:lnTo>
                    <a:pt x="1253" y="1525"/>
                  </a:lnTo>
                  <a:lnTo>
                    <a:pt x="1263" y="1519"/>
                  </a:lnTo>
                  <a:lnTo>
                    <a:pt x="1278" y="1519"/>
                  </a:lnTo>
                  <a:lnTo>
                    <a:pt x="1285" y="1509"/>
                  </a:lnTo>
                  <a:lnTo>
                    <a:pt x="1292" y="1509"/>
                  </a:lnTo>
                  <a:lnTo>
                    <a:pt x="1301" y="1503"/>
                  </a:lnTo>
                  <a:lnTo>
                    <a:pt x="1308" y="1503"/>
                  </a:lnTo>
                  <a:lnTo>
                    <a:pt x="1308" y="1496"/>
                  </a:lnTo>
                  <a:lnTo>
                    <a:pt x="1313" y="1491"/>
                  </a:lnTo>
                  <a:lnTo>
                    <a:pt x="1315" y="1489"/>
                  </a:lnTo>
                  <a:lnTo>
                    <a:pt x="1315" y="1485"/>
                  </a:lnTo>
                  <a:lnTo>
                    <a:pt x="1315" y="1480"/>
                  </a:lnTo>
                  <a:lnTo>
                    <a:pt x="1324" y="1473"/>
                  </a:lnTo>
                  <a:lnTo>
                    <a:pt x="1324" y="1457"/>
                  </a:lnTo>
                  <a:lnTo>
                    <a:pt x="1331" y="1450"/>
                  </a:lnTo>
                  <a:lnTo>
                    <a:pt x="1331" y="1446"/>
                  </a:lnTo>
                  <a:lnTo>
                    <a:pt x="1331" y="1444"/>
                  </a:lnTo>
                  <a:lnTo>
                    <a:pt x="1337" y="1435"/>
                  </a:lnTo>
                  <a:lnTo>
                    <a:pt x="1353" y="1435"/>
                  </a:lnTo>
                  <a:lnTo>
                    <a:pt x="1358" y="1430"/>
                  </a:lnTo>
                  <a:lnTo>
                    <a:pt x="1360" y="1428"/>
                  </a:lnTo>
                  <a:lnTo>
                    <a:pt x="1367" y="1428"/>
                  </a:lnTo>
                  <a:lnTo>
                    <a:pt x="1383" y="1412"/>
                  </a:lnTo>
                  <a:lnTo>
                    <a:pt x="1399" y="1398"/>
                  </a:lnTo>
                  <a:lnTo>
                    <a:pt x="1406" y="1398"/>
                  </a:lnTo>
                  <a:lnTo>
                    <a:pt x="1412" y="1389"/>
                  </a:lnTo>
                  <a:lnTo>
                    <a:pt x="1412" y="1385"/>
                  </a:lnTo>
                  <a:lnTo>
                    <a:pt x="1412" y="1382"/>
                  </a:lnTo>
                  <a:lnTo>
                    <a:pt x="1428" y="1366"/>
                  </a:lnTo>
                  <a:lnTo>
                    <a:pt x="1428" y="1360"/>
                  </a:lnTo>
                  <a:lnTo>
                    <a:pt x="1435" y="1351"/>
                  </a:lnTo>
                  <a:lnTo>
                    <a:pt x="1435" y="1344"/>
                  </a:lnTo>
                  <a:lnTo>
                    <a:pt x="1444" y="1337"/>
                  </a:lnTo>
                  <a:lnTo>
                    <a:pt x="1444" y="1314"/>
                  </a:lnTo>
                  <a:lnTo>
                    <a:pt x="1444" y="1298"/>
                  </a:lnTo>
                  <a:lnTo>
                    <a:pt x="1460" y="1285"/>
                  </a:lnTo>
                  <a:lnTo>
                    <a:pt x="1460" y="1278"/>
                  </a:lnTo>
                  <a:lnTo>
                    <a:pt x="1451" y="1269"/>
                  </a:lnTo>
                  <a:lnTo>
                    <a:pt x="1451" y="1164"/>
                  </a:lnTo>
                  <a:lnTo>
                    <a:pt x="1460" y="1155"/>
                  </a:lnTo>
                  <a:lnTo>
                    <a:pt x="1460" y="1133"/>
                  </a:lnTo>
                  <a:lnTo>
                    <a:pt x="1462" y="1130"/>
                  </a:lnTo>
                  <a:lnTo>
                    <a:pt x="1467" y="1123"/>
                  </a:lnTo>
                  <a:lnTo>
                    <a:pt x="1467" y="1064"/>
                  </a:lnTo>
                  <a:lnTo>
                    <a:pt x="1483" y="1064"/>
                  </a:lnTo>
                  <a:lnTo>
                    <a:pt x="1485" y="1062"/>
                  </a:lnTo>
                  <a:lnTo>
                    <a:pt x="1490" y="1058"/>
                  </a:lnTo>
                  <a:lnTo>
                    <a:pt x="1490" y="1003"/>
                  </a:lnTo>
                  <a:lnTo>
                    <a:pt x="1492" y="1001"/>
                  </a:lnTo>
                  <a:lnTo>
                    <a:pt x="1496" y="996"/>
                  </a:lnTo>
                  <a:lnTo>
                    <a:pt x="1496" y="985"/>
                  </a:lnTo>
                  <a:lnTo>
                    <a:pt x="1496" y="974"/>
                  </a:lnTo>
                  <a:lnTo>
                    <a:pt x="1506" y="967"/>
                  </a:lnTo>
                  <a:lnTo>
                    <a:pt x="1519" y="967"/>
                  </a:lnTo>
                  <a:lnTo>
                    <a:pt x="1526" y="958"/>
                  </a:lnTo>
                  <a:lnTo>
                    <a:pt x="1526" y="937"/>
                  </a:lnTo>
                  <a:lnTo>
                    <a:pt x="1524" y="933"/>
                  </a:lnTo>
                  <a:lnTo>
                    <a:pt x="1519" y="928"/>
                  </a:lnTo>
                  <a:lnTo>
                    <a:pt x="1519" y="883"/>
                  </a:lnTo>
                  <a:lnTo>
                    <a:pt x="1512" y="876"/>
                  </a:lnTo>
                  <a:lnTo>
                    <a:pt x="1506" y="876"/>
                  </a:lnTo>
                  <a:lnTo>
                    <a:pt x="1496" y="869"/>
                  </a:lnTo>
                  <a:lnTo>
                    <a:pt x="1467" y="869"/>
                  </a:lnTo>
                  <a:lnTo>
                    <a:pt x="1444" y="846"/>
                  </a:lnTo>
                  <a:lnTo>
                    <a:pt x="1435" y="846"/>
                  </a:lnTo>
                  <a:lnTo>
                    <a:pt x="1435" y="831"/>
                  </a:lnTo>
                  <a:lnTo>
                    <a:pt x="1421" y="815"/>
                  </a:lnTo>
                  <a:lnTo>
                    <a:pt x="1428" y="808"/>
                  </a:lnTo>
                  <a:lnTo>
                    <a:pt x="1428" y="792"/>
                  </a:lnTo>
                  <a:lnTo>
                    <a:pt x="1421" y="785"/>
                  </a:lnTo>
                  <a:lnTo>
                    <a:pt x="1421" y="772"/>
                  </a:lnTo>
                  <a:lnTo>
                    <a:pt x="1435" y="756"/>
                  </a:lnTo>
                  <a:lnTo>
                    <a:pt x="1435" y="749"/>
                  </a:lnTo>
                  <a:lnTo>
                    <a:pt x="1440" y="744"/>
                  </a:lnTo>
                  <a:lnTo>
                    <a:pt x="1444" y="740"/>
                  </a:lnTo>
                  <a:lnTo>
                    <a:pt x="1428" y="724"/>
                  </a:lnTo>
                  <a:lnTo>
                    <a:pt x="1412" y="724"/>
                  </a:lnTo>
                  <a:lnTo>
                    <a:pt x="1399" y="710"/>
                  </a:lnTo>
                  <a:lnTo>
                    <a:pt x="1399" y="701"/>
                  </a:lnTo>
                  <a:lnTo>
                    <a:pt x="1392" y="694"/>
                  </a:lnTo>
                  <a:lnTo>
                    <a:pt x="1392" y="678"/>
                  </a:lnTo>
                  <a:lnTo>
                    <a:pt x="1383" y="672"/>
                  </a:lnTo>
                  <a:lnTo>
                    <a:pt x="1383" y="658"/>
                  </a:lnTo>
                  <a:lnTo>
                    <a:pt x="1369" y="642"/>
                  </a:lnTo>
                  <a:lnTo>
                    <a:pt x="1353" y="626"/>
                  </a:lnTo>
                  <a:lnTo>
                    <a:pt x="1353" y="617"/>
                  </a:lnTo>
                  <a:lnTo>
                    <a:pt x="1367" y="617"/>
                  </a:lnTo>
                  <a:lnTo>
                    <a:pt x="1372" y="615"/>
                  </a:lnTo>
                  <a:lnTo>
                    <a:pt x="1376" y="610"/>
                  </a:lnTo>
                  <a:lnTo>
                    <a:pt x="1376" y="603"/>
                  </a:lnTo>
                  <a:lnTo>
                    <a:pt x="1383" y="597"/>
                  </a:lnTo>
                  <a:lnTo>
                    <a:pt x="1392" y="597"/>
                  </a:lnTo>
                  <a:lnTo>
                    <a:pt x="1406" y="581"/>
                  </a:lnTo>
                  <a:lnTo>
                    <a:pt x="1412" y="581"/>
                  </a:lnTo>
                  <a:lnTo>
                    <a:pt x="1421" y="574"/>
                  </a:lnTo>
                  <a:lnTo>
                    <a:pt x="1428" y="574"/>
                  </a:lnTo>
                  <a:lnTo>
                    <a:pt x="1435" y="567"/>
                  </a:lnTo>
                  <a:lnTo>
                    <a:pt x="1435" y="558"/>
                  </a:lnTo>
                  <a:lnTo>
                    <a:pt x="1421" y="544"/>
                  </a:lnTo>
                  <a:lnTo>
                    <a:pt x="1421" y="535"/>
                  </a:lnTo>
                  <a:lnTo>
                    <a:pt x="1406" y="522"/>
                  </a:lnTo>
                  <a:lnTo>
                    <a:pt x="1406" y="513"/>
                  </a:lnTo>
                  <a:lnTo>
                    <a:pt x="1403" y="510"/>
                  </a:lnTo>
                  <a:lnTo>
                    <a:pt x="1399" y="506"/>
                  </a:lnTo>
                  <a:lnTo>
                    <a:pt x="1399" y="460"/>
                  </a:lnTo>
                  <a:lnTo>
                    <a:pt x="1392" y="451"/>
                  </a:lnTo>
                  <a:lnTo>
                    <a:pt x="1392" y="415"/>
                  </a:lnTo>
                  <a:lnTo>
                    <a:pt x="1376" y="399"/>
                  </a:lnTo>
                  <a:lnTo>
                    <a:pt x="1376" y="386"/>
                  </a:lnTo>
                  <a:lnTo>
                    <a:pt x="1372" y="381"/>
                  </a:lnTo>
                  <a:lnTo>
                    <a:pt x="1367" y="376"/>
                  </a:lnTo>
                  <a:lnTo>
                    <a:pt x="1367" y="324"/>
                  </a:lnTo>
                  <a:lnTo>
                    <a:pt x="1360" y="317"/>
                  </a:lnTo>
                  <a:lnTo>
                    <a:pt x="1360" y="299"/>
                  </a:lnTo>
                  <a:lnTo>
                    <a:pt x="1360" y="279"/>
                  </a:lnTo>
                  <a:lnTo>
                    <a:pt x="1383" y="279"/>
                  </a:lnTo>
                  <a:lnTo>
                    <a:pt x="1406" y="279"/>
                  </a:lnTo>
                  <a:lnTo>
                    <a:pt x="1410" y="274"/>
                  </a:lnTo>
                  <a:lnTo>
                    <a:pt x="1412" y="272"/>
                  </a:lnTo>
                  <a:lnTo>
                    <a:pt x="1421" y="272"/>
                  </a:lnTo>
                  <a:lnTo>
                    <a:pt x="1426" y="267"/>
                  </a:lnTo>
                  <a:lnTo>
                    <a:pt x="1428" y="265"/>
                  </a:lnTo>
                  <a:lnTo>
                    <a:pt x="1428" y="256"/>
                  </a:lnTo>
                  <a:lnTo>
                    <a:pt x="1421" y="249"/>
                  </a:lnTo>
                  <a:lnTo>
                    <a:pt x="1421" y="227"/>
                  </a:lnTo>
                  <a:lnTo>
                    <a:pt x="1435" y="211"/>
                  </a:lnTo>
                  <a:lnTo>
                    <a:pt x="1435" y="197"/>
                  </a:lnTo>
                  <a:lnTo>
                    <a:pt x="1444" y="188"/>
                  </a:lnTo>
                  <a:lnTo>
                    <a:pt x="1451" y="197"/>
                  </a:lnTo>
                  <a:lnTo>
                    <a:pt x="1467" y="197"/>
                  </a:lnTo>
                  <a:lnTo>
                    <a:pt x="1474" y="204"/>
                  </a:lnTo>
                  <a:lnTo>
                    <a:pt x="1474" y="220"/>
                  </a:lnTo>
                  <a:lnTo>
                    <a:pt x="1506" y="220"/>
                  </a:lnTo>
                  <a:lnTo>
                    <a:pt x="1512" y="227"/>
                  </a:lnTo>
                  <a:lnTo>
                    <a:pt x="1526" y="227"/>
                  </a:lnTo>
                  <a:lnTo>
                    <a:pt x="1530" y="222"/>
                  </a:lnTo>
                  <a:lnTo>
                    <a:pt x="1535" y="220"/>
                  </a:lnTo>
                  <a:lnTo>
                    <a:pt x="1542" y="220"/>
                  </a:lnTo>
                  <a:lnTo>
                    <a:pt x="1542" y="215"/>
                  </a:lnTo>
                  <a:lnTo>
                    <a:pt x="1542" y="211"/>
                  </a:lnTo>
                  <a:lnTo>
                    <a:pt x="1546" y="206"/>
                  </a:lnTo>
                  <a:lnTo>
                    <a:pt x="1551" y="204"/>
                  </a:lnTo>
                  <a:lnTo>
                    <a:pt x="1551" y="197"/>
                  </a:lnTo>
                  <a:lnTo>
                    <a:pt x="1558" y="188"/>
                  </a:lnTo>
                  <a:lnTo>
                    <a:pt x="1558" y="152"/>
                  </a:lnTo>
                  <a:lnTo>
                    <a:pt x="1553" y="147"/>
                  </a:lnTo>
                  <a:lnTo>
                    <a:pt x="1551" y="143"/>
                  </a:lnTo>
                  <a:lnTo>
                    <a:pt x="1551" y="120"/>
                  </a:lnTo>
                  <a:lnTo>
                    <a:pt x="1587" y="120"/>
                  </a:lnTo>
                  <a:lnTo>
                    <a:pt x="1594" y="127"/>
                  </a:lnTo>
                  <a:lnTo>
                    <a:pt x="1603" y="127"/>
                  </a:lnTo>
                  <a:lnTo>
                    <a:pt x="1610" y="136"/>
                  </a:lnTo>
                  <a:lnTo>
                    <a:pt x="1633" y="136"/>
                  </a:lnTo>
                  <a:lnTo>
                    <a:pt x="1633" y="158"/>
                  </a:lnTo>
                  <a:lnTo>
                    <a:pt x="1637" y="163"/>
                  </a:lnTo>
                  <a:lnTo>
                    <a:pt x="1642" y="165"/>
                  </a:lnTo>
                  <a:lnTo>
                    <a:pt x="1649" y="165"/>
                  </a:lnTo>
                  <a:lnTo>
                    <a:pt x="1655" y="172"/>
                  </a:lnTo>
                  <a:lnTo>
                    <a:pt x="1671" y="172"/>
                  </a:lnTo>
                  <a:lnTo>
                    <a:pt x="1678" y="181"/>
                  </a:lnTo>
                  <a:lnTo>
                    <a:pt x="1701" y="181"/>
                  </a:lnTo>
                  <a:lnTo>
                    <a:pt x="1717" y="165"/>
                  </a:lnTo>
                  <a:lnTo>
                    <a:pt x="1717" y="158"/>
                  </a:lnTo>
                  <a:lnTo>
                    <a:pt x="1717" y="152"/>
                  </a:lnTo>
                  <a:lnTo>
                    <a:pt x="1728" y="152"/>
                  </a:lnTo>
                  <a:lnTo>
                    <a:pt x="1739" y="152"/>
                  </a:lnTo>
                  <a:lnTo>
                    <a:pt x="1742" y="156"/>
                  </a:lnTo>
                  <a:lnTo>
                    <a:pt x="1746" y="158"/>
                  </a:lnTo>
                  <a:lnTo>
                    <a:pt x="1753" y="158"/>
                  </a:lnTo>
                  <a:lnTo>
                    <a:pt x="1753" y="188"/>
                  </a:lnTo>
                  <a:lnTo>
                    <a:pt x="1746" y="197"/>
                  </a:lnTo>
                  <a:lnTo>
                    <a:pt x="1753" y="204"/>
                  </a:lnTo>
                  <a:lnTo>
                    <a:pt x="1753" y="211"/>
                  </a:lnTo>
                  <a:lnTo>
                    <a:pt x="1762" y="220"/>
                  </a:lnTo>
                  <a:lnTo>
                    <a:pt x="1762" y="233"/>
                  </a:lnTo>
                  <a:lnTo>
                    <a:pt x="1758" y="238"/>
                  </a:lnTo>
                  <a:lnTo>
                    <a:pt x="1753" y="242"/>
                  </a:lnTo>
                  <a:lnTo>
                    <a:pt x="1753" y="249"/>
                  </a:lnTo>
                  <a:lnTo>
                    <a:pt x="1746" y="256"/>
                  </a:lnTo>
                  <a:lnTo>
                    <a:pt x="1746" y="272"/>
                  </a:lnTo>
                  <a:lnTo>
                    <a:pt x="1753" y="279"/>
                  </a:lnTo>
                  <a:lnTo>
                    <a:pt x="1753" y="286"/>
                  </a:lnTo>
                  <a:lnTo>
                    <a:pt x="1792" y="286"/>
                  </a:lnTo>
                  <a:lnTo>
                    <a:pt x="1798" y="279"/>
                  </a:lnTo>
                  <a:lnTo>
                    <a:pt x="1846" y="279"/>
                  </a:lnTo>
                  <a:lnTo>
                    <a:pt x="1853" y="286"/>
                  </a:lnTo>
                  <a:lnTo>
                    <a:pt x="1860" y="286"/>
                  </a:lnTo>
                  <a:lnTo>
                    <a:pt x="1867" y="292"/>
                  </a:lnTo>
                  <a:lnTo>
                    <a:pt x="1871" y="292"/>
                  </a:lnTo>
                  <a:lnTo>
                    <a:pt x="1876" y="292"/>
                  </a:lnTo>
                  <a:lnTo>
                    <a:pt x="1876" y="279"/>
                  </a:lnTo>
                  <a:lnTo>
                    <a:pt x="1882" y="272"/>
                  </a:lnTo>
                  <a:lnTo>
                    <a:pt x="1889" y="279"/>
                  </a:lnTo>
                  <a:lnTo>
                    <a:pt x="1889" y="286"/>
                  </a:lnTo>
                  <a:lnTo>
                    <a:pt x="1898" y="292"/>
                  </a:lnTo>
                  <a:lnTo>
                    <a:pt x="1898" y="297"/>
                  </a:lnTo>
                  <a:lnTo>
                    <a:pt x="1898" y="302"/>
                  </a:lnTo>
                  <a:lnTo>
                    <a:pt x="1905" y="308"/>
                  </a:lnTo>
                  <a:lnTo>
                    <a:pt x="1905" y="317"/>
                  </a:lnTo>
                  <a:lnTo>
                    <a:pt x="1928" y="340"/>
                  </a:lnTo>
                  <a:lnTo>
                    <a:pt x="1944" y="340"/>
                  </a:lnTo>
                  <a:lnTo>
                    <a:pt x="1951" y="331"/>
                  </a:lnTo>
                  <a:lnTo>
                    <a:pt x="1957" y="331"/>
                  </a:lnTo>
                  <a:lnTo>
                    <a:pt x="1966" y="340"/>
                  </a:lnTo>
                  <a:lnTo>
                    <a:pt x="1973" y="340"/>
                  </a:lnTo>
                  <a:lnTo>
                    <a:pt x="1973" y="317"/>
                  </a:lnTo>
                  <a:lnTo>
                    <a:pt x="1980" y="317"/>
                  </a:lnTo>
                  <a:lnTo>
                    <a:pt x="1985" y="322"/>
                  </a:lnTo>
                  <a:lnTo>
                    <a:pt x="1989" y="324"/>
                  </a:lnTo>
                  <a:lnTo>
                    <a:pt x="2012" y="324"/>
                  </a:lnTo>
                  <a:lnTo>
                    <a:pt x="2032" y="302"/>
                  </a:lnTo>
                  <a:lnTo>
                    <a:pt x="2057" y="302"/>
                  </a:lnTo>
                  <a:lnTo>
                    <a:pt x="2064" y="292"/>
                  </a:lnTo>
                  <a:lnTo>
                    <a:pt x="2071" y="292"/>
                  </a:lnTo>
                  <a:lnTo>
                    <a:pt x="2078" y="286"/>
                  </a:lnTo>
                  <a:lnTo>
                    <a:pt x="2082" y="286"/>
                  </a:lnTo>
                  <a:lnTo>
                    <a:pt x="2087" y="286"/>
                  </a:lnTo>
                  <a:lnTo>
                    <a:pt x="2094" y="279"/>
                  </a:lnTo>
                  <a:lnTo>
                    <a:pt x="2103" y="279"/>
                  </a:lnTo>
                  <a:lnTo>
                    <a:pt x="2116" y="265"/>
                  </a:lnTo>
                  <a:lnTo>
                    <a:pt x="2116" y="242"/>
                  </a:lnTo>
                  <a:lnTo>
                    <a:pt x="2128" y="229"/>
                  </a:lnTo>
                  <a:lnTo>
                    <a:pt x="2139" y="220"/>
                  </a:lnTo>
                  <a:lnTo>
                    <a:pt x="2171" y="220"/>
                  </a:lnTo>
                  <a:lnTo>
                    <a:pt x="2184" y="204"/>
                  </a:lnTo>
                  <a:lnTo>
                    <a:pt x="2191" y="204"/>
                  </a:lnTo>
                  <a:lnTo>
                    <a:pt x="2191" y="211"/>
                  </a:lnTo>
                  <a:lnTo>
                    <a:pt x="2207" y="227"/>
                  </a:lnTo>
                  <a:lnTo>
                    <a:pt x="2214" y="227"/>
                  </a:lnTo>
                  <a:lnTo>
                    <a:pt x="2230" y="242"/>
                  </a:lnTo>
                  <a:lnTo>
                    <a:pt x="2239" y="242"/>
                  </a:lnTo>
                  <a:lnTo>
                    <a:pt x="2246" y="233"/>
                  </a:lnTo>
                  <a:lnTo>
                    <a:pt x="2250" y="233"/>
                  </a:lnTo>
                  <a:lnTo>
                    <a:pt x="2253" y="233"/>
                  </a:lnTo>
                  <a:lnTo>
                    <a:pt x="2259" y="227"/>
                  </a:lnTo>
                  <a:lnTo>
                    <a:pt x="2268" y="227"/>
                  </a:lnTo>
                  <a:lnTo>
                    <a:pt x="2275" y="220"/>
                  </a:lnTo>
                  <a:lnTo>
                    <a:pt x="2275" y="215"/>
                  </a:lnTo>
                  <a:lnTo>
                    <a:pt x="2275" y="211"/>
                  </a:lnTo>
                  <a:lnTo>
                    <a:pt x="2241" y="177"/>
                  </a:lnTo>
                  <a:lnTo>
                    <a:pt x="2207" y="143"/>
                  </a:lnTo>
                  <a:lnTo>
                    <a:pt x="2207" y="113"/>
                  </a:lnTo>
                  <a:lnTo>
                    <a:pt x="2200" y="104"/>
                  </a:lnTo>
                  <a:lnTo>
                    <a:pt x="2191" y="104"/>
                  </a:lnTo>
                  <a:lnTo>
                    <a:pt x="2191" y="84"/>
                  </a:lnTo>
                  <a:lnTo>
                    <a:pt x="2214" y="84"/>
                  </a:lnTo>
                  <a:lnTo>
                    <a:pt x="2218" y="79"/>
                  </a:lnTo>
                  <a:lnTo>
                    <a:pt x="2223" y="74"/>
                  </a:lnTo>
                  <a:lnTo>
                    <a:pt x="2246" y="74"/>
                  </a:lnTo>
                  <a:lnTo>
                    <a:pt x="2259" y="61"/>
                  </a:lnTo>
                  <a:lnTo>
                    <a:pt x="2284" y="61"/>
                  </a:lnTo>
                  <a:lnTo>
                    <a:pt x="2291" y="52"/>
                  </a:lnTo>
                  <a:lnTo>
                    <a:pt x="2298" y="52"/>
                  </a:lnTo>
                  <a:lnTo>
                    <a:pt x="2305" y="45"/>
                  </a:lnTo>
                  <a:lnTo>
                    <a:pt x="2309" y="45"/>
                  </a:lnTo>
                  <a:lnTo>
                    <a:pt x="2314" y="45"/>
                  </a:lnTo>
                  <a:lnTo>
                    <a:pt x="2321" y="38"/>
                  </a:lnTo>
                  <a:lnTo>
                    <a:pt x="2321" y="29"/>
                  </a:lnTo>
                  <a:lnTo>
                    <a:pt x="2337" y="15"/>
                  </a:lnTo>
                  <a:lnTo>
                    <a:pt x="2366" y="15"/>
                  </a:lnTo>
                  <a:lnTo>
                    <a:pt x="2373" y="6"/>
                  </a:lnTo>
                  <a:lnTo>
                    <a:pt x="2389" y="6"/>
                  </a:lnTo>
                  <a:lnTo>
                    <a:pt x="2396" y="0"/>
                  </a:lnTo>
                  <a:lnTo>
                    <a:pt x="2434" y="0"/>
                  </a:lnTo>
                  <a:lnTo>
                    <a:pt x="2434" y="18"/>
                  </a:lnTo>
                  <a:lnTo>
                    <a:pt x="2434" y="38"/>
                  </a:lnTo>
                  <a:lnTo>
                    <a:pt x="2439" y="40"/>
                  </a:lnTo>
                  <a:lnTo>
                    <a:pt x="2441" y="45"/>
                  </a:lnTo>
                  <a:lnTo>
                    <a:pt x="2441" y="61"/>
                  </a:lnTo>
                  <a:lnTo>
                    <a:pt x="2450" y="68"/>
                  </a:lnTo>
                  <a:lnTo>
                    <a:pt x="2502" y="68"/>
                  </a:lnTo>
                  <a:lnTo>
                    <a:pt x="2511" y="61"/>
                  </a:lnTo>
                  <a:lnTo>
                    <a:pt x="2532" y="61"/>
                  </a:lnTo>
                  <a:lnTo>
                    <a:pt x="2545" y="72"/>
                  </a:lnTo>
                  <a:lnTo>
                    <a:pt x="2555" y="84"/>
                  </a:lnTo>
                  <a:lnTo>
                    <a:pt x="2555" y="90"/>
                  </a:lnTo>
                  <a:lnTo>
                    <a:pt x="2568" y="102"/>
                  </a:lnTo>
                  <a:lnTo>
                    <a:pt x="2577" y="113"/>
                  </a:lnTo>
                  <a:lnTo>
                    <a:pt x="2577" y="127"/>
                  </a:lnTo>
                  <a:lnTo>
                    <a:pt x="2593" y="143"/>
                  </a:lnTo>
                  <a:lnTo>
                    <a:pt x="2593" y="165"/>
                  </a:lnTo>
                  <a:lnTo>
                    <a:pt x="2598" y="170"/>
                  </a:lnTo>
                  <a:lnTo>
                    <a:pt x="2600" y="172"/>
                  </a:lnTo>
                  <a:lnTo>
                    <a:pt x="2609" y="172"/>
                  </a:lnTo>
                  <a:lnTo>
                    <a:pt x="2616" y="181"/>
                  </a:lnTo>
                  <a:lnTo>
                    <a:pt x="2616" y="204"/>
                  </a:lnTo>
                  <a:lnTo>
                    <a:pt x="2623" y="211"/>
                  </a:lnTo>
                  <a:lnTo>
                    <a:pt x="2632" y="211"/>
                  </a:lnTo>
                  <a:lnTo>
                    <a:pt x="2645" y="227"/>
                  </a:lnTo>
                  <a:lnTo>
                    <a:pt x="2645" y="233"/>
                  </a:lnTo>
                  <a:lnTo>
                    <a:pt x="2661" y="249"/>
                  </a:lnTo>
                  <a:lnTo>
                    <a:pt x="2668" y="249"/>
                  </a:lnTo>
                  <a:lnTo>
                    <a:pt x="2677" y="256"/>
                  </a:lnTo>
                  <a:lnTo>
                    <a:pt x="2677" y="265"/>
                  </a:lnTo>
                  <a:lnTo>
                    <a:pt x="2661" y="265"/>
                  </a:lnTo>
                  <a:lnTo>
                    <a:pt x="2661" y="286"/>
                  </a:lnTo>
                  <a:lnTo>
                    <a:pt x="2645" y="286"/>
                  </a:lnTo>
                  <a:lnTo>
                    <a:pt x="2639" y="279"/>
                  </a:lnTo>
                  <a:lnTo>
                    <a:pt x="2632" y="286"/>
                  </a:lnTo>
                  <a:lnTo>
                    <a:pt x="2632" y="308"/>
                  </a:lnTo>
                  <a:lnTo>
                    <a:pt x="2639" y="317"/>
                  </a:lnTo>
                  <a:lnTo>
                    <a:pt x="2650" y="317"/>
                  </a:lnTo>
                  <a:lnTo>
                    <a:pt x="2661" y="317"/>
                  </a:lnTo>
                  <a:lnTo>
                    <a:pt x="2668" y="324"/>
                  </a:lnTo>
                  <a:lnTo>
                    <a:pt x="2677" y="324"/>
                  </a:lnTo>
                  <a:lnTo>
                    <a:pt x="2677" y="331"/>
                  </a:lnTo>
                  <a:lnTo>
                    <a:pt x="2684" y="340"/>
                  </a:lnTo>
                  <a:lnTo>
                    <a:pt x="2684" y="354"/>
                  </a:lnTo>
                  <a:lnTo>
                    <a:pt x="2698" y="354"/>
                  </a:lnTo>
                  <a:lnTo>
                    <a:pt x="2702" y="358"/>
                  </a:lnTo>
                  <a:lnTo>
                    <a:pt x="2707" y="363"/>
                  </a:lnTo>
                  <a:lnTo>
                    <a:pt x="2711" y="363"/>
                  </a:lnTo>
                  <a:lnTo>
                    <a:pt x="2713" y="363"/>
                  </a:lnTo>
                  <a:lnTo>
                    <a:pt x="2720" y="370"/>
                  </a:lnTo>
                  <a:lnTo>
                    <a:pt x="2720" y="386"/>
                  </a:lnTo>
                  <a:lnTo>
                    <a:pt x="2707" y="386"/>
                  </a:lnTo>
                  <a:lnTo>
                    <a:pt x="2707" y="397"/>
                  </a:lnTo>
                  <a:lnTo>
                    <a:pt x="2707" y="408"/>
                  </a:lnTo>
                  <a:lnTo>
                    <a:pt x="2711" y="410"/>
                  </a:lnTo>
                  <a:lnTo>
                    <a:pt x="2713" y="415"/>
                  </a:lnTo>
                  <a:lnTo>
                    <a:pt x="2713" y="445"/>
                  </a:lnTo>
                  <a:lnTo>
                    <a:pt x="2718" y="449"/>
                  </a:lnTo>
                  <a:lnTo>
                    <a:pt x="2720" y="451"/>
                  </a:lnTo>
                  <a:lnTo>
                    <a:pt x="2720" y="483"/>
                  </a:lnTo>
                  <a:lnTo>
                    <a:pt x="2729" y="490"/>
                  </a:lnTo>
                  <a:lnTo>
                    <a:pt x="2768" y="490"/>
                  </a:lnTo>
                  <a:lnTo>
                    <a:pt x="2775" y="497"/>
                  </a:lnTo>
                  <a:lnTo>
                    <a:pt x="2782" y="497"/>
                  </a:lnTo>
                  <a:lnTo>
                    <a:pt x="2798" y="513"/>
                  </a:lnTo>
                  <a:lnTo>
                    <a:pt x="2798" y="547"/>
                  </a:lnTo>
                  <a:lnTo>
                    <a:pt x="2798" y="581"/>
                  </a:lnTo>
                  <a:lnTo>
                    <a:pt x="2791" y="590"/>
                  </a:lnTo>
                  <a:lnTo>
                    <a:pt x="2791" y="642"/>
                  </a:lnTo>
                  <a:lnTo>
                    <a:pt x="2782" y="649"/>
                  </a:lnTo>
                  <a:lnTo>
                    <a:pt x="2782" y="665"/>
                  </a:lnTo>
                  <a:lnTo>
                    <a:pt x="2768" y="678"/>
                  </a:lnTo>
                  <a:lnTo>
                    <a:pt x="2768" y="688"/>
                  </a:lnTo>
                  <a:lnTo>
                    <a:pt x="2763" y="692"/>
                  </a:lnTo>
                  <a:lnTo>
                    <a:pt x="2759" y="694"/>
                  </a:lnTo>
                  <a:lnTo>
                    <a:pt x="2759" y="717"/>
                  </a:lnTo>
                  <a:lnTo>
                    <a:pt x="2768" y="724"/>
                  </a:lnTo>
                  <a:lnTo>
                    <a:pt x="2768" y="733"/>
                  </a:lnTo>
                  <a:lnTo>
                    <a:pt x="2782" y="749"/>
                  </a:lnTo>
                  <a:lnTo>
                    <a:pt x="2782" y="785"/>
                  </a:lnTo>
                  <a:lnTo>
                    <a:pt x="2784" y="790"/>
                  </a:lnTo>
                  <a:lnTo>
                    <a:pt x="2786" y="797"/>
                  </a:lnTo>
                  <a:lnTo>
                    <a:pt x="2788" y="806"/>
                  </a:lnTo>
                  <a:lnTo>
                    <a:pt x="2791" y="808"/>
                  </a:lnTo>
                  <a:lnTo>
                    <a:pt x="2798" y="815"/>
                  </a:lnTo>
                  <a:lnTo>
                    <a:pt x="2827" y="815"/>
                  </a:lnTo>
                  <a:lnTo>
                    <a:pt x="2843" y="801"/>
                  </a:lnTo>
                  <a:lnTo>
                    <a:pt x="2866" y="801"/>
                  </a:lnTo>
                  <a:lnTo>
                    <a:pt x="2872" y="792"/>
                  </a:lnTo>
                  <a:lnTo>
                    <a:pt x="2879" y="792"/>
                  </a:lnTo>
                  <a:lnTo>
                    <a:pt x="2884" y="790"/>
                  </a:lnTo>
                  <a:lnTo>
                    <a:pt x="2888" y="785"/>
                  </a:lnTo>
                  <a:lnTo>
                    <a:pt x="2895" y="785"/>
                  </a:lnTo>
                  <a:lnTo>
                    <a:pt x="2911" y="801"/>
                  </a:lnTo>
                  <a:lnTo>
                    <a:pt x="2927" y="801"/>
                  </a:lnTo>
                  <a:lnTo>
                    <a:pt x="2934" y="792"/>
                  </a:lnTo>
                  <a:lnTo>
                    <a:pt x="2950" y="792"/>
                  </a:lnTo>
                  <a:lnTo>
                    <a:pt x="2956" y="785"/>
                  </a:lnTo>
                  <a:lnTo>
                    <a:pt x="2963" y="785"/>
                  </a:lnTo>
                  <a:lnTo>
                    <a:pt x="2979" y="772"/>
                  </a:lnTo>
                  <a:lnTo>
                    <a:pt x="2986" y="772"/>
                  </a:lnTo>
                  <a:lnTo>
                    <a:pt x="2991" y="767"/>
                  </a:lnTo>
                  <a:lnTo>
                    <a:pt x="2993" y="762"/>
                  </a:lnTo>
                  <a:lnTo>
                    <a:pt x="2997" y="762"/>
                  </a:lnTo>
                  <a:lnTo>
                    <a:pt x="3002" y="762"/>
                  </a:lnTo>
                  <a:lnTo>
                    <a:pt x="3009" y="756"/>
                  </a:lnTo>
                  <a:lnTo>
                    <a:pt x="3031" y="756"/>
                  </a:lnTo>
                  <a:lnTo>
                    <a:pt x="3038" y="749"/>
                  </a:lnTo>
                  <a:lnTo>
                    <a:pt x="3093" y="749"/>
                  </a:lnTo>
                  <a:lnTo>
                    <a:pt x="3097" y="751"/>
                  </a:lnTo>
                  <a:lnTo>
                    <a:pt x="3099" y="756"/>
                  </a:lnTo>
                  <a:lnTo>
                    <a:pt x="3099" y="762"/>
                  </a:lnTo>
                  <a:lnTo>
                    <a:pt x="3109" y="772"/>
                  </a:lnTo>
                  <a:lnTo>
                    <a:pt x="3109" y="778"/>
                  </a:lnTo>
                  <a:lnTo>
                    <a:pt x="3131" y="801"/>
                  </a:lnTo>
                  <a:lnTo>
                    <a:pt x="3138" y="801"/>
                  </a:lnTo>
                  <a:lnTo>
                    <a:pt x="3138" y="808"/>
                  </a:lnTo>
                  <a:lnTo>
                    <a:pt x="3145" y="815"/>
                  </a:lnTo>
                  <a:lnTo>
                    <a:pt x="3145" y="824"/>
                  </a:lnTo>
                  <a:lnTo>
                    <a:pt x="3149" y="828"/>
                  </a:lnTo>
                  <a:lnTo>
                    <a:pt x="3152" y="831"/>
                  </a:lnTo>
                  <a:lnTo>
                    <a:pt x="3152" y="837"/>
                  </a:lnTo>
                  <a:lnTo>
                    <a:pt x="3156" y="842"/>
                  </a:lnTo>
                  <a:lnTo>
                    <a:pt x="3161" y="846"/>
                  </a:lnTo>
                  <a:lnTo>
                    <a:pt x="3161" y="853"/>
                  </a:lnTo>
                  <a:lnTo>
                    <a:pt x="3165" y="858"/>
                  </a:lnTo>
                  <a:lnTo>
                    <a:pt x="3168" y="860"/>
                  </a:lnTo>
                  <a:lnTo>
                    <a:pt x="3174" y="860"/>
                  </a:lnTo>
                  <a:lnTo>
                    <a:pt x="3184" y="869"/>
                  </a:lnTo>
                  <a:lnTo>
                    <a:pt x="3184" y="937"/>
                  </a:lnTo>
                  <a:lnTo>
                    <a:pt x="3190" y="937"/>
                  </a:lnTo>
                  <a:lnTo>
                    <a:pt x="3206" y="951"/>
                  </a:lnTo>
                  <a:lnTo>
                    <a:pt x="3229" y="951"/>
                  </a:lnTo>
                  <a:lnTo>
                    <a:pt x="3236" y="958"/>
                  </a:lnTo>
                  <a:lnTo>
                    <a:pt x="3252" y="944"/>
                  </a:lnTo>
                  <a:lnTo>
                    <a:pt x="3256" y="944"/>
                  </a:lnTo>
                  <a:lnTo>
                    <a:pt x="3258" y="944"/>
                  </a:lnTo>
                  <a:lnTo>
                    <a:pt x="3265" y="937"/>
                  </a:lnTo>
                  <a:lnTo>
                    <a:pt x="3274" y="937"/>
                  </a:lnTo>
                  <a:lnTo>
                    <a:pt x="3281" y="928"/>
                  </a:lnTo>
                  <a:lnTo>
                    <a:pt x="3304" y="951"/>
                  </a:lnTo>
                  <a:lnTo>
                    <a:pt x="3311" y="951"/>
                  </a:lnTo>
                  <a:lnTo>
                    <a:pt x="3315" y="955"/>
                  </a:lnTo>
                  <a:lnTo>
                    <a:pt x="3317" y="958"/>
                  </a:lnTo>
                  <a:lnTo>
                    <a:pt x="3424" y="958"/>
                  </a:lnTo>
                  <a:lnTo>
                    <a:pt x="3424" y="944"/>
                  </a:lnTo>
                  <a:lnTo>
                    <a:pt x="3447" y="944"/>
                  </a:lnTo>
                  <a:lnTo>
                    <a:pt x="3451" y="949"/>
                  </a:lnTo>
                  <a:lnTo>
                    <a:pt x="3456" y="951"/>
                  </a:lnTo>
                  <a:lnTo>
                    <a:pt x="3463" y="951"/>
                  </a:lnTo>
                  <a:lnTo>
                    <a:pt x="3472" y="958"/>
                  </a:lnTo>
                  <a:lnTo>
                    <a:pt x="3492" y="958"/>
                  </a:lnTo>
                  <a:lnTo>
                    <a:pt x="3508" y="974"/>
                  </a:lnTo>
                  <a:lnTo>
                    <a:pt x="3515" y="974"/>
                  </a:lnTo>
                  <a:lnTo>
                    <a:pt x="3515" y="983"/>
                  </a:lnTo>
                  <a:lnTo>
                    <a:pt x="3531" y="996"/>
                  </a:lnTo>
                  <a:lnTo>
                    <a:pt x="3531" y="1003"/>
                  </a:lnTo>
                  <a:lnTo>
                    <a:pt x="3538" y="1003"/>
                  </a:lnTo>
                  <a:lnTo>
                    <a:pt x="3545" y="996"/>
                  </a:lnTo>
                  <a:lnTo>
                    <a:pt x="3554" y="996"/>
                  </a:lnTo>
                  <a:lnTo>
                    <a:pt x="3558" y="992"/>
                  </a:lnTo>
                  <a:lnTo>
                    <a:pt x="3560" y="990"/>
                  </a:lnTo>
                  <a:lnTo>
                    <a:pt x="3570" y="996"/>
                  </a:lnTo>
                  <a:lnTo>
                    <a:pt x="3576" y="996"/>
                  </a:lnTo>
                  <a:lnTo>
                    <a:pt x="3588" y="1008"/>
                  </a:lnTo>
                  <a:lnTo>
                    <a:pt x="3599" y="1019"/>
                  </a:lnTo>
                  <a:lnTo>
                    <a:pt x="3592" y="1026"/>
                  </a:lnTo>
                  <a:lnTo>
                    <a:pt x="3592" y="1035"/>
                  </a:lnTo>
                  <a:lnTo>
                    <a:pt x="3588" y="1039"/>
                  </a:lnTo>
                  <a:lnTo>
                    <a:pt x="3583" y="1042"/>
                  </a:lnTo>
                  <a:lnTo>
                    <a:pt x="3583" y="1049"/>
                  </a:lnTo>
                  <a:lnTo>
                    <a:pt x="3606" y="1074"/>
                  </a:lnTo>
                  <a:lnTo>
                    <a:pt x="3617" y="1074"/>
                  </a:lnTo>
                  <a:lnTo>
                    <a:pt x="3629" y="1074"/>
                  </a:lnTo>
                  <a:lnTo>
                    <a:pt x="3638" y="1064"/>
                  </a:lnTo>
                  <a:lnTo>
                    <a:pt x="3644" y="1064"/>
                  </a:lnTo>
                  <a:lnTo>
                    <a:pt x="3658" y="1049"/>
                  </a:lnTo>
                  <a:lnTo>
                    <a:pt x="3674" y="1049"/>
                  </a:lnTo>
                  <a:lnTo>
                    <a:pt x="3681" y="1058"/>
                  </a:lnTo>
                  <a:lnTo>
                    <a:pt x="3697" y="1058"/>
                  </a:lnTo>
                  <a:lnTo>
                    <a:pt x="3713" y="1074"/>
                  </a:lnTo>
                  <a:lnTo>
                    <a:pt x="3713" y="1087"/>
                  </a:lnTo>
                  <a:lnTo>
                    <a:pt x="3697" y="1103"/>
                  </a:lnTo>
                  <a:lnTo>
                    <a:pt x="3697" y="1110"/>
                  </a:lnTo>
                  <a:lnTo>
                    <a:pt x="3703" y="1117"/>
                  </a:lnTo>
                  <a:lnTo>
                    <a:pt x="3708" y="1117"/>
                  </a:lnTo>
                  <a:lnTo>
                    <a:pt x="3713" y="1117"/>
                  </a:lnTo>
                  <a:lnTo>
                    <a:pt x="3726" y="1133"/>
                  </a:lnTo>
                  <a:lnTo>
                    <a:pt x="3735" y="1133"/>
                  </a:lnTo>
                  <a:lnTo>
                    <a:pt x="3751" y="1117"/>
                  </a:lnTo>
                  <a:lnTo>
                    <a:pt x="3753" y="1121"/>
                  </a:lnTo>
                  <a:lnTo>
                    <a:pt x="3758" y="1123"/>
                  </a:lnTo>
                  <a:lnTo>
                    <a:pt x="3763" y="1123"/>
                  </a:lnTo>
                  <a:lnTo>
                    <a:pt x="3765" y="1123"/>
                  </a:lnTo>
                  <a:lnTo>
                    <a:pt x="3765" y="1130"/>
                  </a:lnTo>
                  <a:lnTo>
                    <a:pt x="3765" y="1133"/>
                  </a:lnTo>
                  <a:lnTo>
                    <a:pt x="3769" y="1137"/>
                  </a:lnTo>
                  <a:lnTo>
                    <a:pt x="3772" y="1139"/>
                  </a:lnTo>
                  <a:lnTo>
                    <a:pt x="3781" y="1139"/>
                  </a:lnTo>
                  <a:lnTo>
                    <a:pt x="3787" y="1148"/>
                  </a:lnTo>
                  <a:lnTo>
                    <a:pt x="3797" y="1148"/>
                  </a:lnTo>
                  <a:lnTo>
                    <a:pt x="3808" y="1160"/>
                  </a:lnTo>
                  <a:lnTo>
                    <a:pt x="3817" y="1171"/>
                  </a:lnTo>
                  <a:lnTo>
                    <a:pt x="3822" y="1171"/>
                  </a:lnTo>
                  <a:lnTo>
                    <a:pt x="3826" y="1171"/>
                  </a:lnTo>
                  <a:lnTo>
                    <a:pt x="3831" y="1173"/>
                  </a:lnTo>
                  <a:lnTo>
                    <a:pt x="3833" y="1178"/>
                  </a:lnTo>
                  <a:lnTo>
                    <a:pt x="3840" y="1171"/>
                  </a:lnTo>
                  <a:lnTo>
                    <a:pt x="3840" y="1155"/>
                  </a:lnTo>
                  <a:lnTo>
                    <a:pt x="3856" y="1139"/>
                  </a:lnTo>
                  <a:lnTo>
                    <a:pt x="3862" y="1139"/>
                  </a:lnTo>
                  <a:lnTo>
                    <a:pt x="3878" y="1123"/>
                  </a:lnTo>
                  <a:lnTo>
                    <a:pt x="3908" y="1123"/>
                  </a:lnTo>
                  <a:lnTo>
                    <a:pt x="3917" y="1117"/>
                  </a:lnTo>
                  <a:lnTo>
                    <a:pt x="3953" y="1117"/>
                  </a:lnTo>
                  <a:lnTo>
                    <a:pt x="3962" y="1110"/>
                  </a:lnTo>
                  <a:lnTo>
                    <a:pt x="3969" y="1110"/>
                  </a:lnTo>
                  <a:lnTo>
                    <a:pt x="3969" y="1064"/>
                  </a:lnTo>
                  <a:lnTo>
                    <a:pt x="4030" y="1064"/>
                  </a:lnTo>
                  <a:lnTo>
                    <a:pt x="4089" y="1064"/>
                  </a:lnTo>
                  <a:lnTo>
                    <a:pt x="4094" y="1069"/>
                  </a:lnTo>
                  <a:lnTo>
                    <a:pt x="4099" y="1074"/>
                  </a:lnTo>
                  <a:lnTo>
                    <a:pt x="4137" y="1074"/>
                  </a:lnTo>
                  <a:lnTo>
                    <a:pt x="4144" y="1064"/>
                  </a:lnTo>
                  <a:lnTo>
                    <a:pt x="4151" y="1064"/>
                  </a:lnTo>
                  <a:lnTo>
                    <a:pt x="4158" y="1058"/>
                  </a:lnTo>
                  <a:lnTo>
                    <a:pt x="4174" y="1058"/>
                  </a:lnTo>
                  <a:lnTo>
                    <a:pt x="4174" y="1042"/>
                  </a:lnTo>
                  <a:lnTo>
                    <a:pt x="4203" y="1042"/>
                  </a:lnTo>
                  <a:lnTo>
                    <a:pt x="4208" y="1037"/>
                  </a:lnTo>
                  <a:lnTo>
                    <a:pt x="4212" y="1035"/>
                  </a:lnTo>
                  <a:lnTo>
                    <a:pt x="4212" y="1019"/>
                  </a:lnTo>
                  <a:lnTo>
                    <a:pt x="4214" y="1017"/>
                  </a:lnTo>
                  <a:lnTo>
                    <a:pt x="4219" y="1012"/>
                  </a:lnTo>
                  <a:lnTo>
                    <a:pt x="4219" y="1003"/>
                  </a:lnTo>
                  <a:lnTo>
                    <a:pt x="4226" y="996"/>
                  </a:lnTo>
                  <a:lnTo>
                    <a:pt x="4235" y="996"/>
                  </a:lnTo>
                  <a:lnTo>
                    <a:pt x="4242" y="1003"/>
                  </a:lnTo>
                  <a:lnTo>
                    <a:pt x="4271" y="1003"/>
                  </a:lnTo>
                  <a:lnTo>
                    <a:pt x="4276" y="1008"/>
                  </a:lnTo>
                  <a:lnTo>
                    <a:pt x="4278" y="1012"/>
                  </a:lnTo>
                  <a:lnTo>
                    <a:pt x="4294" y="1012"/>
                  </a:lnTo>
                  <a:lnTo>
                    <a:pt x="4303" y="1003"/>
                  </a:lnTo>
                  <a:lnTo>
                    <a:pt x="4317" y="1003"/>
                  </a:lnTo>
                  <a:lnTo>
                    <a:pt x="4321" y="1001"/>
                  </a:lnTo>
                  <a:lnTo>
                    <a:pt x="4323" y="996"/>
                  </a:lnTo>
                  <a:lnTo>
                    <a:pt x="4328" y="996"/>
                  </a:lnTo>
                  <a:lnTo>
                    <a:pt x="4332" y="996"/>
                  </a:lnTo>
                  <a:lnTo>
                    <a:pt x="4339" y="990"/>
                  </a:lnTo>
                  <a:lnTo>
                    <a:pt x="4346" y="990"/>
                  </a:lnTo>
                  <a:lnTo>
                    <a:pt x="4355" y="983"/>
                  </a:lnTo>
                  <a:lnTo>
                    <a:pt x="4378" y="983"/>
                  </a:lnTo>
                  <a:lnTo>
                    <a:pt x="4385" y="990"/>
                  </a:lnTo>
                  <a:lnTo>
                    <a:pt x="4385" y="996"/>
                  </a:lnTo>
                  <a:lnTo>
                    <a:pt x="4407" y="1019"/>
                  </a:lnTo>
                  <a:lnTo>
                    <a:pt x="4416" y="1019"/>
                  </a:lnTo>
                  <a:lnTo>
                    <a:pt x="4423" y="1026"/>
                  </a:lnTo>
                  <a:lnTo>
                    <a:pt x="4437" y="1026"/>
                  </a:lnTo>
                  <a:lnTo>
                    <a:pt x="4437" y="1042"/>
                  </a:lnTo>
                  <a:lnTo>
                    <a:pt x="4416" y="1064"/>
                  </a:lnTo>
                  <a:lnTo>
                    <a:pt x="4416" y="1074"/>
                  </a:lnTo>
                  <a:lnTo>
                    <a:pt x="4437" y="1074"/>
                  </a:lnTo>
                  <a:lnTo>
                    <a:pt x="4446" y="1080"/>
                  </a:lnTo>
                  <a:lnTo>
                    <a:pt x="4462" y="1080"/>
                  </a:lnTo>
                  <a:lnTo>
                    <a:pt x="4485" y="1103"/>
                  </a:lnTo>
                  <a:lnTo>
                    <a:pt x="4485" y="1117"/>
                  </a:lnTo>
                  <a:lnTo>
                    <a:pt x="4475" y="1123"/>
                  </a:lnTo>
                  <a:lnTo>
                    <a:pt x="4475" y="1164"/>
                  </a:lnTo>
                  <a:lnTo>
                    <a:pt x="4469" y="1164"/>
                  </a:lnTo>
                  <a:lnTo>
                    <a:pt x="4462" y="1171"/>
                  </a:lnTo>
                  <a:lnTo>
                    <a:pt x="4457" y="1171"/>
                  </a:lnTo>
                  <a:lnTo>
                    <a:pt x="4453" y="1171"/>
                  </a:lnTo>
                  <a:lnTo>
                    <a:pt x="4446" y="1178"/>
                  </a:lnTo>
                  <a:lnTo>
                    <a:pt x="4437" y="1178"/>
                  </a:lnTo>
                  <a:lnTo>
                    <a:pt x="4430" y="1185"/>
                  </a:lnTo>
                  <a:lnTo>
                    <a:pt x="4423" y="1185"/>
                  </a:lnTo>
                  <a:lnTo>
                    <a:pt x="4416" y="1194"/>
                  </a:lnTo>
                  <a:lnTo>
                    <a:pt x="4401" y="1194"/>
                  </a:lnTo>
                  <a:lnTo>
                    <a:pt x="4394" y="1201"/>
                  </a:lnTo>
                  <a:lnTo>
                    <a:pt x="4389" y="1201"/>
                  </a:lnTo>
                  <a:lnTo>
                    <a:pt x="4385" y="1201"/>
                  </a:lnTo>
                  <a:lnTo>
                    <a:pt x="4382" y="1205"/>
                  </a:lnTo>
                  <a:lnTo>
                    <a:pt x="4378" y="1207"/>
                  </a:lnTo>
                  <a:lnTo>
                    <a:pt x="4378" y="1217"/>
                  </a:lnTo>
                  <a:lnTo>
                    <a:pt x="4355" y="1239"/>
                  </a:lnTo>
                  <a:lnTo>
                    <a:pt x="4355" y="1253"/>
                  </a:lnTo>
                  <a:lnTo>
                    <a:pt x="4339" y="1269"/>
                  </a:lnTo>
                  <a:lnTo>
                    <a:pt x="4346" y="1278"/>
                  </a:lnTo>
                  <a:lnTo>
                    <a:pt x="4346" y="1351"/>
                  </a:lnTo>
                  <a:lnTo>
                    <a:pt x="4351" y="1355"/>
                  </a:lnTo>
                  <a:lnTo>
                    <a:pt x="4355" y="1360"/>
                  </a:lnTo>
                  <a:lnTo>
                    <a:pt x="4355" y="1389"/>
                  </a:lnTo>
                  <a:lnTo>
                    <a:pt x="4339" y="1405"/>
                  </a:lnTo>
                  <a:lnTo>
                    <a:pt x="4339" y="1412"/>
                  </a:lnTo>
                  <a:lnTo>
                    <a:pt x="4332" y="1421"/>
                  </a:lnTo>
                  <a:lnTo>
                    <a:pt x="4332" y="1428"/>
                  </a:lnTo>
                  <a:lnTo>
                    <a:pt x="4321" y="1439"/>
                  </a:lnTo>
                  <a:lnTo>
                    <a:pt x="4310" y="1450"/>
                  </a:lnTo>
                  <a:lnTo>
                    <a:pt x="4303" y="1450"/>
                  </a:lnTo>
                  <a:lnTo>
                    <a:pt x="4294" y="1457"/>
                  </a:lnTo>
                  <a:lnTo>
                    <a:pt x="4294" y="1473"/>
                  </a:lnTo>
                  <a:lnTo>
                    <a:pt x="4287" y="1480"/>
                  </a:lnTo>
                  <a:lnTo>
                    <a:pt x="4287" y="1485"/>
                  </a:lnTo>
                  <a:lnTo>
                    <a:pt x="4287" y="1489"/>
                  </a:lnTo>
                  <a:lnTo>
                    <a:pt x="4294" y="1496"/>
                  </a:lnTo>
                  <a:lnTo>
                    <a:pt x="4287" y="1503"/>
                  </a:lnTo>
                  <a:lnTo>
                    <a:pt x="4287" y="1509"/>
                  </a:lnTo>
                  <a:lnTo>
                    <a:pt x="4278" y="1519"/>
                  </a:lnTo>
                  <a:lnTo>
                    <a:pt x="4278" y="1525"/>
                  </a:lnTo>
                  <a:lnTo>
                    <a:pt x="4276" y="1530"/>
                  </a:lnTo>
                  <a:lnTo>
                    <a:pt x="4271" y="1532"/>
                  </a:lnTo>
                  <a:lnTo>
                    <a:pt x="4271" y="1541"/>
                  </a:lnTo>
                  <a:lnTo>
                    <a:pt x="4258" y="1541"/>
                  </a:lnTo>
                  <a:lnTo>
                    <a:pt x="4258" y="1578"/>
                  </a:lnTo>
                  <a:lnTo>
                    <a:pt x="4264" y="1587"/>
                  </a:lnTo>
                  <a:lnTo>
                    <a:pt x="4264" y="1646"/>
                  </a:lnTo>
                  <a:lnTo>
                    <a:pt x="4271" y="1655"/>
                  </a:lnTo>
                  <a:lnTo>
                    <a:pt x="4271" y="1684"/>
                  </a:lnTo>
                  <a:lnTo>
                    <a:pt x="4278" y="1691"/>
                  </a:lnTo>
                  <a:lnTo>
                    <a:pt x="4278" y="1746"/>
                  </a:lnTo>
                  <a:lnTo>
                    <a:pt x="4287" y="1752"/>
                  </a:lnTo>
                  <a:lnTo>
                    <a:pt x="4287" y="1771"/>
                  </a:lnTo>
                  <a:lnTo>
                    <a:pt x="4287" y="1791"/>
                  </a:lnTo>
                  <a:lnTo>
                    <a:pt x="4242" y="1791"/>
                  </a:lnTo>
                  <a:lnTo>
                    <a:pt x="4235" y="1782"/>
                  </a:lnTo>
                  <a:lnTo>
                    <a:pt x="4137" y="1782"/>
                  </a:lnTo>
                  <a:lnTo>
                    <a:pt x="4133" y="1786"/>
                  </a:lnTo>
                  <a:lnTo>
                    <a:pt x="4128" y="1791"/>
                  </a:lnTo>
                  <a:lnTo>
                    <a:pt x="4099" y="1791"/>
                  </a:lnTo>
                  <a:lnTo>
                    <a:pt x="4067" y="1791"/>
                  </a:lnTo>
                  <a:lnTo>
                    <a:pt x="4065" y="1793"/>
                  </a:lnTo>
                  <a:lnTo>
                    <a:pt x="4060" y="1798"/>
                  </a:lnTo>
                  <a:lnTo>
                    <a:pt x="4021" y="1798"/>
                  </a:lnTo>
                  <a:lnTo>
                    <a:pt x="4015" y="1805"/>
                  </a:lnTo>
                  <a:lnTo>
                    <a:pt x="4010" y="1805"/>
                  </a:lnTo>
                  <a:lnTo>
                    <a:pt x="4005" y="1805"/>
                  </a:lnTo>
                  <a:lnTo>
                    <a:pt x="3992" y="1821"/>
                  </a:lnTo>
                  <a:lnTo>
                    <a:pt x="3985" y="1821"/>
                  </a:lnTo>
                  <a:lnTo>
                    <a:pt x="3962" y="1843"/>
                  </a:lnTo>
                  <a:lnTo>
                    <a:pt x="3953" y="1843"/>
                  </a:lnTo>
                  <a:lnTo>
                    <a:pt x="3942" y="1855"/>
                  </a:lnTo>
                  <a:lnTo>
                    <a:pt x="3933" y="1866"/>
                  </a:lnTo>
                  <a:lnTo>
                    <a:pt x="3924" y="1866"/>
                  </a:lnTo>
                  <a:lnTo>
                    <a:pt x="3908" y="1880"/>
                  </a:lnTo>
                  <a:lnTo>
                    <a:pt x="3901" y="1880"/>
                  </a:lnTo>
                  <a:lnTo>
                    <a:pt x="3890" y="1893"/>
                  </a:lnTo>
                  <a:lnTo>
                    <a:pt x="3878" y="1902"/>
                  </a:lnTo>
                  <a:lnTo>
                    <a:pt x="3872" y="1902"/>
                  </a:lnTo>
                  <a:lnTo>
                    <a:pt x="3862" y="1911"/>
                  </a:lnTo>
                  <a:lnTo>
                    <a:pt x="3849" y="1911"/>
                  </a:lnTo>
                  <a:lnTo>
                    <a:pt x="3840" y="1918"/>
                  </a:lnTo>
                  <a:lnTo>
                    <a:pt x="3810" y="1918"/>
                  </a:lnTo>
                  <a:lnTo>
                    <a:pt x="3803" y="1927"/>
                  </a:lnTo>
                  <a:lnTo>
                    <a:pt x="3787" y="1927"/>
                  </a:lnTo>
                  <a:lnTo>
                    <a:pt x="3781" y="1934"/>
                  </a:lnTo>
                  <a:lnTo>
                    <a:pt x="3772" y="1934"/>
                  </a:lnTo>
                  <a:lnTo>
                    <a:pt x="3769" y="1930"/>
                  </a:lnTo>
                  <a:lnTo>
                    <a:pt x="3765" y="1927"/>
                  </a:lnTo>
                  <a:lnTo>
                    <a:pt x="3751" y="1927"/>
                  </a:lnTo>
                  <a:lnTo>
                    <a:pt x="3735" y="1911"/>
                  </a:lnTo>
                  <a:lnTo>
                    <a:pt x="3719" y="1911"/>
                  </a:lnTo>
                  <a:lnTo>
                    <a:pt x="3717" y="1907"/>
                  </a:lnTo>
                  <a:lnTo>
                    <a:pt x="3713" y="1902"/>
                  </a:lnTo>
                  <a:lnTo>
                    <a:pt x="3708" y="1902"/>
                  </a:lnTo>
                  <a:lnTo>
                    <a:pt x="3703" y="1902"/>
                  </a:lnTo>
                  <a:lnTo>
                    <a:pt x="3697" y="1895"/>
                  </a:lnTo>
                  <a:lnTo>
                    <a:pt x="3674" y="1895"/>
                  </a:lnTo>
                  <a:lnTo>
                    <a:pt x="3674" y="1902"/>
                  </a:lnTo>
                  <a:lnTo>
                    <a:pt x="3679" y="1907"/>
                  </a:lnTo>
                  <a:lnTo>
                    <a:pt x="3681" y="1911"/>
                  </a:lnTo>
                  <a:lnTo>
                    <a:pt x="3681" y="1927"/>
                  </a:lnTo>
                  <a:lnTo>
                    <a:pt x="3667" y="1941"/>
                  </a:lnTo>
                  <a:lnTo>
                    <a:pt x="3667" y="1980"/>
                  </a:lnTo>
                  <a:lnTo>
                    <a:pt x="3690" y="1980"/>
                  </a:lnTo>
                  <a:lnTo>
                    <a:pt x="3713" y="1980"/>
                  </a:lnTo>
                  <a:lnTo>
                    <a:pt x="3713" y="2048"/>
                  </a:lnTo>
                  <a:lnTo>
                    <a:pt x="3703" y="2054"/>
                  </a:lnTo>
                  <a:lnTo>
                    <a:pt x="3703" y="2107"/>
                  </a:lnTo>
                  <a:lnTo>
                    <a:pt x="3697" y="2116"/>
                  </a:lnTo>
                  <a:lnTo>
                    <a:pt x="3697" y="2129"/>
                  </a:lnTo>
                  <a:lnTo>
                    <a:pt x="3703" y="2138"/>
                  </a:lnTo>
                  <a:lnTo>
                    <a:pt x="3697" y="2145"/>
                  </a:lnTo>
                  <a:lnTo>
                    <a:pt x="3697" y="2161"/>
                  </a:lnTo>
                  <a:lnTo>
                    <a:pt x="3703" y="2168"/>
                  </a:lnTo>
                  <a:lnTo>
                    <a:pt x="3703" y="2177"/>
                  </a:lnTo>
                  <a:lnTo>
                    <a:pt x="3708" y="2179"/>
                  </a:lnTo>
                  <a:lnTo>
                    <a:pt x="3713" y="2182"/>
                  </a:lnTo>
                  <a:lnTo>
                    <a:pt x="3717" y="2182"/>
                  </a:lnTo>
                  <a:lnTo>
                    <a:pt x="3719" y="2182"/>
                  </a:lnTo>
                  <a:lnTo>
                    <a:pt x="3742" y="2182"/>
                  </a:lnTo>
                  <a:lnTo>
                    <a:pt x="3758" y="2197"/>
                  </a:lnTo>
                  <a:lnTo>
                    <a:pt x="3758" y="2213"/>
                  </a:lnTo>
                  <a:lnTo>
                    <a:pt x="3644" y="2213"/>
                  </a:lnTo>
                  <a:lnTo>
                    <a:pt x="3638" y="2220"/>
                  </a:lnTo>
                  <a:lnTo>
                    <a:pt x="3638" y="2252"/>
                  </a:lnTo>
                  <a:lnTo>
                    <a:pt x="3531" y="2252"/>
                  </a:lnTo>
                  <a:lnTo>
                    <a:pt x="3531" y="2259"/>
                  </a:lnTo>
                  <a:lnTo>
                    <a:pt x="3524" y="2266"/>
                  </a:lnTo>
                  <a:lnTo>
                    <a:pt x="3524" y="2304"/>
                  </a:lnTo>
                  <a:lnTo>
                    <a:pt x="3499" y="2304"/>
                  </a:lnTo>
                  <a:lnTo>
                    <a:pt x="3499" y="2316"/>
                  </a:lnTo>
                  <a:lnTo>
                    <a:pt x="3499" y="2327"/>
                  </a:lnTo>
                  <a:lnTo>
                    <a:pt x="3492" y="2334"/>
                  </a:lnTo>
                  <a:lnTo>
                    <a:pt x="3492" y="2356"/>
                  </a:lnTo>
                  <a:lnTo>
                    <a:pt x="3463" y="2356"/>
                  </a:lnTo>
                  <a:lnTo>
                    <a:pt x="3463" y="2440"/>
                  </a:lnTo>
                  <a:lnTo>
                    <a:pt x="3424" y="2440"/>
                  </a:lnTo>
                  <a:lnTo>
                    <a:pt x="3424" y="2447"/>
                  </a:lnTo>
                  <a:lnTo>
                    <a:pt x="3433" y="2454"/>
                  </a:lnTo>
                  <a:lnTo>
                    <a:pt x="3440" y="2463"/>
                  </a:lnTo>
                  <a:lnTo>
                    <a:pt x="3440" y="2486"/>
                  </a:lnTo>
                  <a:lnTo>
                    <a:pt x="3433" y="2493"/>
                  </a:lnTo>
                  <a:lnTo>
                    <a:pt x="3433" y="2502"/>
                  </a:lnTo>
                  <a:lnTo>
                    <a:pt x="3429" y="2504"/>
                  </a:lnTo>
                  <a:lnTo>
                    <a:pt x="3424" y="2509"/>
                  </a:lnTo>
                  <a:lnTo>
                    <a:pt x="3424" y="2522"/>
                  </a:lnTo>
                  <a:lnTo>
                    <a:pt x="3417" y="2529"/>
                  </a:lnTo>
                  <a:lnTo>
                    <a:pt x="3417" y="2538"/>
                  </a:lnTo>
                  <a:lnTo>
                    <a:pt x="3406" y="2549"/>
                  </a:lnTo>
                  <a:lnTo>
                    <a:pt x="3395" y="2561"/>
                  </a:lnTo>
                  <a:lnTo>
                    <a:pt x="3379" y="2561"/>
                  </a:lnTo>
                  <a:lnTo>
                    <a:pt x="3365" y="2545"/>
                  </a:lnTo>
                  <a:lnTo>
                    <a:pt x="3365" y="2538"/>
                  </a:lnTo>
                  <a:lnTo>
                    <a:pt x="3356" y="2529"/>
                  </a:lnTo>
                  <a:lnTo>
                    <a:pt x="3349" y="2529"/>
                  </a:lnTo>
                  <a:lnTo>
                    <a:pt x="3349" y="2515"/>
                  </a:lnTo>
                  <a:lnTo>
                    <a:pt x="3317" y="2515"/>
                  </a:lnTo>
                  <a:lnTo>
                    <a:pt x="3315" y="2513"/>
                  </a:lnTo>
                  <a:lnTo>
                    <a:pt x="3311" y="2509"/>
                  </a:lnTo>
                  <a:lnTo>
                    <a:pt x="3290" y="2509"/>
                  </a:lnTo>
                  <a:lnTo>
                    <a:pt x="3290" y="2538"/>
                  </a:lnTo>
                  <a:lnTo>
                    <a:pt x="3290" y="2568"/>
                  </a:lnTo>
                  <a:lnTo>
                    <a:pt x="3281" y="2568"/>
                  </a:lnTo>
                  <a:lnTo>
                    <a:pt x="3274" y="2561"/>
                  </a:lnTo>
                  <a:lnTo>
                    <a:pt x="3265" y="2561"/>
                  </a:lnTo>
                  <a:lnTo>
                    <a:pt x="3263" y="2563"/>
                  </a:lnTo>
                  <a:lnTo>
                    <a:pt x="3258" y="2568"/>
                  </a:lnTo>
                  <a:lnTo>
                    <a:pt x="3247" y="2568"/>
                  </a:lnTo>
                  <a:lnTo>
                    <a:pt x="3236" y="2568"/>
                  </a:lnTo>
                  <a:lnTo>
                    <a:pt x="3236" y="2583"/>
                  </a:lnTo>
                  <a:lnTo>
                    <a:pt x="3229" y="2590"/>
                  </a:lnTo>
                  <a:lnTo>
                    <a:pt x="3229" y="2629"/>
                  </a:lnTo>
                  <a:lnTo>
                    <a:pt x="3220" y="2636"/>
                  </a:lnTo>
                  <a:lnTo>
                    <a:pt x="3220" y="2645"/>
                  </a:lnTo>
                  <a:lnTo>
                    <a:pt x="3213" y="2645"/>
                  </a:lnTo>
                  <a:lnTo>
                    <a:pt x="3197" y="2658"/>
                  </a:lnTo>
                  <a:lnTo>
                    <a:pt x="3190" y="2658"/>
                  </a:lnTo>
                  <a:lnTo>
                    <a:pt x="3190" y="2663"/>
                  </a:lnTo>
                  <a:lnTo>
                    <a:pt x="3190" y="2668"/>
                  </a:lnTo>
                  <a:lnTo>
                    <a:pt x="3122" y="2736"/>
                  </a:lnTo>
                  <a:lnTo>
                    <a:pt x="3122" y="2742"/>
                  </a:lnTo>
                  <a:lnTo>
                    <a:pt x="3109" y="2756"/>
                  </a:lnTo>
                  <a:lnTo>
                    <a:pt x="3093" y="2756"/>
                  </a:lnTo>
                  <a:lnTo>
                    <a:pt x="3093" y="2742"/>
                  </a:lnTo>
                  <a:lnTo>
                    <a:pt x="3084" y="2736"/>
                  </a:lnTo>
                  <a:lnTo>
                    <a:pt x="3084" y="2720"/>
                  </a:lnTo>
                  <a:lnTo>
                    <a:pt x="3070" y="2720"/>
                  </a:lnTo>
                  <a:lnTo>
                    <a:pt x="3061" y="2727"/>
                  </a:lnTo>
                  <a:lnTo>
                    <a:pt x="3061" y="2742"/>
                  </a:lnTo>
                  <a:lnTo>
                    <a:pt x="3054" y="2742"/>
                  </a:lnTo>
                  <a:lnTo>
                    <a:pt x="3038" y="2727"/>
                  </a:lnTo>
                  <a:lnTo>
                    <a:pt x="3031" y="2727"/>
                  </a:lnTo>
                  <a:lnTo>
                    <a:pt x="3031" y="2720"/>
                  </a:lnTo>
                  <a:lnTo>
                    <a:pt x="3018" y="2704"/>
                  </a:lnTo>
                  <a:lnTo>
                    <a:pt x="3009" y="2704"/>
                  </a:lnTo>
                  <a:lnTo>
                    <a:pt x="3009" y="2697"/>
                  </a:lnTo>
                  <a:lnTo>
                    <a:pt x="3025" y="2683"/>
                  </a:lnTo>
                  <a:lnTo>
                    <a:pt x="3038" y="2683"/>
                  </a:lnTo>
                  <a:lnTo>
                    <a:pt x="3038" y="2674"/>
                  </a:lnTo>
                  <a:lnTo>
                    <a:pt x="3047" y="2668"/>
                  </a:lnTo>
                  <a:lnTo>
                    <a:pt x="3047" y="2656"/>
                  </a:lnTo>
                  <a:lnTo>
                    <a:pt x="3047" y="2645"/>
                  </a:lnTo>
                  <a:lnTo>
                    <a:pt x="3054" y="2645"/>
                  </a:lnTo>
                  <a:lnTo>
                    <a:pt x="3061" y="2636"/>
                  </a:lnTo>
                  <a:lnTo>
                    <a:pt x="3061" y="2624"/>
                  </a:lnTo>
                  <a:lnTo>
                    <a:pt x="3061" y="2613"/>
                  </a:lnTo>
                  <a:lnTo>
                    <a:pt x="3065" y="2611"/>
                  </a:lnTo>
                  <a:lnTo>
                    <a:pt x="3070" y="2606"/>
                  </a:lnTo>
                  <a:lnTo>
                    <a:pt x="3072" y="2606"/>
                  </a:lnTo>
                  <a:lnTo>
                    <a:pt x="3077" y="2606"/>
                  </a:lnTo>
                  <a:lnTo>
                    <a:pt x="3081" y="2602"/>
                  </a:lnTo>
                  <a:lnTo>
                    <a:pt x="3084" y="2599"/>
                  </a:lnTo>
                  <a:lnTo>
                    <a:pt x="3084" y="2568"/>
                  </a:lnTo>
                  <a:lnTo>
                    <a:pt x="3070" y="2568"/>
                  </a:lnTo>
                  <a:lnTo>
                    <a:pt x="3070" y="2554"/>
                  </a:lnTo>
                  <a:lnTo>
                    <a:pt x="3061" y="2554"/>
                  </a:lnTo>
                  <a:lnTo>
                    <a:pt x="3047" y="2538"/>
                  </a:lnTo>
                  <a:lnTo>
                    <a:pt x="3038" y="2538"/>
                  </a:lnTo>
                  <a:lnTo>
                    <a:pt x="2902" y="2402"/>
                  </a:lnTo>
                  <a:lnTo>
                    <a:pt x="2895" y="2402"/>
                  </a:lnTo>
                  <a:lnTo>
                    <a:pt x="2745" y="2252"/>
                  </a:lnTo>
                  <a:lnTo>
                    <a:pt x="2736" y="2252"/>
                  </a:lnTo>
                  <a:lnTo>
                    <a:pt x="2734" y="2247"/>
                  </a:lnTo>
                  <a:lnTo>
                    <a:pt x="2729" y="2243"/>
                  </a:lnTo>
                  <a:lnTo>
                    <a:pt x="2729" y="2236"/>
                  </a:lnTo>
                  <a:lnTo>
                    <a:pt x="2707" y="2213"/>
                  </a:lnTo>
                  <a:lnTo>
                    <a:pt x="2702" y="2213"/>
                  </a:lnTo>
                  <a:lnTo>
                    <a:pt x="2698" y="2213"/>
                  </a:lnTo>
                  <a:lnTo>
                    <a:pt x="2570" y="2084"/>
                  </a:lnTo>
                  <a:lnTo>
                    <a:pt x="2564" y="2084"/>
                  </a:lnTo>
                  <a:lnTo>
                    <a:pt x="2564" y="2100"/>
                  </a:lnTo>
                  <a:lnTo>
                    <a:pt x="2564" y="2116"/>
                  </a:lnTo>
                  <a:lnTo>
                    <a:pt x="2555" y="2123"/>
                  </a:lnTo>
                  <a:lnTo>
                    <a:pt x="2539" y="2123"/>
                  </a:lnTo>
                  <a:lnTo>
                    <a:pt x="2539" y="2161"/>
                  </a:lnTo>
                  <a:lnTo>
                    <a:pt x="2548" y="2168"/>
                  </a:lnTo>
                  <a:lnTo>
                    <a:pt x="2548" y="2182"/>
                  </a:lnTo>
                  <a:lnTo>
                    <a:pt x="2543" y="2186"/>
                  </a:lnTo>
                  <a:lnTo>
                    <a:pt x="2539" y="2191"/>
                  </a:lnTo>
                  <a:lnTo>
                    <a:pt x="2520" y="2191"/>
                  </a:lnTo>
                  <a:lnTo>
                    <a:pt x="2502" y="2191"/>
                  </a:lnTo>
                  <a:lnTo>
                    <a:pt x="2500" y="2186"/>
                  </a:lnTo>
                  <a:lnTo>
                    <a:pt x="2496" y="2182"/>
                  </a:lnTo>
                  <a:lnTo>
                    <a:pt x="2473" y="2182"/>
                  </a:lnTo>
                  <a:lnTo>
                    <a:pt x="2466" y="2177"/>
                  </a:lnTo>
                  <a:lnTo>
                    <a:pt x="2466" y="2145"/>
                  </a:lnTo>
                  <a:lnTo>
                    <a:pt x="2450" y="2129"/>
                  </a:lnTo>
                  <a:lnTo>
                    <a:pt x="2434" y="2116"/>
                  </a:lnTo>
                  <a:lnTo>
                    <a:pt x="2427" y="2116"/>
                  </a:lnTo>
                  <a:lnTo>
                    <a:pt x="2418" y="2123"/>
                  </a:lnTo>
                  <a:lnTo>
                    <a:pt x="2405" y="2123"/>
                  </a:lnTo>
                  <a:lnTo>
                    <a:pt x="2389" y="2107"/>
                  </a:lnTo>
                  <a:lnTo>
                    <a:pt x="2389" y="2100"/>
                  </a:lnTo>
                  <a:lnTo>
                    <a:pt x="2382" y="2093"/>
                  </a:lnTo>
                  <a:lnTo>
                    <a:pt x="2377" y="2093"/>
                  </a:lnTo>
                  <a:lnTo>
                    <a:pt x="2373" y="2093"/>
                  </a:lnTo>
                  <a:lnTo>
                    <a:pt x="2366" y="2084"/>
                  </a:lnTo>
                  <a:lnTo>
                    <a:pt x="2357" y="2084"/>
                  </a:lnTo>
                  <a:lnTo>
                    <a:pt x="2352" y="2077"/>
                  </a:lnTo>
                  <a:lnTo>
                    <a:pt x="2321" y="2077"/>
                  </a:lnTo>
                  <a:lnTo>
                    <a:pt x="2318" y="2073"/>
                  </a:lnTo>
                  <a:lnTo>
                    <a:pt x="2314" y="2070"/>
                  </a:lnTo>
                  <a:lnTo>
                    <a:pt x="2309" y="2070"/>
                  </a:lnTo>
                  <a:lnTo>
                    <a:pt x="2305" y="2070"/>
                  </a:lnTo>
                  <a:lnTo>
                    <a:pt x="2298" y="2077"/>
                  </a:lnTo>
                  <a:lnTo>
                    <a:pt x="2291" y="2084"/>
                  </a:lnTo>
                  <a:lnTo>
                    <a:pt x="2268" y="2084"/>
                  </a:lnTo>
                  <a:lnTo>
                    <a:pt x="2259" y="2093"/>
                  </a:lnTo>
                  <a:lnTo>
                    <a:pt x="2241" y="2093"/>
                  </a:lnTo>
                  <a:lnTo>
                    <a:pt x="2223" y="2093"/>
                  </a:lnTo>
                  <a:lnTo>
                    <a:pt x="2214" y="2100"/>
                  </a:lnTo>
                  <a:lnTo>
                    <a:pt x="2178" y="2100"/>
                  </a:lnTo>
                  <a:lnTo>
                    <a:pt x="2162" y="2116"/>
                  </a:lnTo>
                  <a:lnTo>
                    <a:pt x="2139" y="2116"/>
                  </a:lnTo>
                  <a:lnTo>
                    <a:pt x="2137" y="2111"/>
                  </a:lnTo>
                  <a:lnTo>
                    <a:pt x="2132" y="2107"/>
                  </a:lnTo>
                  <a:lnTo>
                    <a:pt x="2132" y="2098"/>
                  </a:lnTo>
                  <a:lnTo>
                    <a:pt x="2132" y="2084"/>
                  </a:lnTo>
                  <a:lnTo>
                    <a:pt x="2125" y="2077"/>
                  </a:lnTo>
                  <a:lnTo>
                    <a:pt x="2125" y="2073"/>
                  </a:lnTo>
                  <a:lnTo>
                    <a:pt x="2125" y="2070"/>
                  </a:lnTo>
                  <a:lnTo>
                    <a:pt x="2109" y="2054"/>
                  </a:lnTo>
                  <a:lnTo>
                    <a:pt x="2109" y="2048"/>
                  </a:lnTo>
                  <a:lnTo>
                    <a:pt x="2103" y="2039"/>
                  </a:lnTo>
                  <a:lnTo>
                    <a:pt x="2103" y="2025"/>
                  </a:lnTo>
                  <a:lnTo>
                    <a:pt x="2094" y="2025"/>
                  </a:lnTo>
                  <a:lnTo>
                    <a:pt x="2087" y="2032"/>
                  </a:lnTo>
                  <a:lnTo>
                    <a:pt x="2087" y="2039"/>
                  </a:lnTo>
                  <a:lnTo>
                    <a:pt x="2082" y="2043"/>
                  </a:lnTo>
                  <a:lnTo>
                    <a:pt x="2078" y="2048"/>
                  </a:lnTo>
                  <a:lnTo>
                    <a:pt x="2060" y="2048"/>
                  </a:lnTo>
                  <a:lnTo>
                    <a:pt x="2041" y="2048"/>
                  </a:lnTo>
                  <a:lnTo>
                    <a:pt x="2041" y="2061"/>
                  </a:lnTo>
                  <a:lnTo>
                    <a:pt x="2032" y="2070"/>
                  </a:lnTo>
                  <a:lnTo>
                    <a:pt x="2032" y="2077"/>
                  </a:lnTo>
                  <a:lnTo>
                    <a:pt x="2041" y="2084"/>
                  </a:lnTo>
                  <a:lnTo>
                    <a:pt x="2041" y="2100"/>
                  </a:lnTo>
                  <a:lnTo>
                    <a:pt x="2037" y="2104"/>
                  </a:lnTo>
                  <a:lnTo>
                    <a:pt x="2032" y="2107"/>
                  </a:lnTo>
                  <a:lnTo>
                    <a:pt x="2032" y="2129"/>
                  </a:lnTo>
                  <a:lnTo>
                    <a:pt x="2019" y="2145"/>
                  </a:lnTo>
                  <a:lnTo>
                    <a:pt x="2019" y="2182"/>
                  </a:lnTo>
                  <a:lnTo>
                    <a:pt x="2012" y="2182"/>
                  </a:lnTo>
                  <a:lnTo>
                    <a:pt x="1996" y="2197"/>
                  </a:lnTo>
                  <a:lnTo>
                    <a:pt x="1973" y="2197"/>
                  </a:lnTo>
                  <a:lnTo>
                    <a:pt x="1957" y="2213"/>
                  </a:lnTo>
                  <a:lnTo>
                    <a:pt x="1957" y="2225"/>
                  </a:lnTo>
                  <a:lnTo>
                    <a:pt x="1957" y="2236"/>
                  </a:lnTo>
                  <a:lnTo>
                    <a:pt x="1951" y="2243"/>
                  </a:lnTo>
                  <a:lnTo>
                    <a:pt x="1951" y="2288"/>
                  </a:lnTo>
                  <a:lnTo>
                    <a:pt x="1944" y="2295"/>
                  </a:lnTo>
                  <a:lnTo>
                    <a:pt x="1944" y="2311"/>
                  </a:lnTo>
                  <a:lnTo>
                    <a:pt x="1935" y="2320"/>
                  </a:lnTo>
                  <a:lnTo>
                    <a:pt x="1935" y="2334"/>
                  </a:lnTo>
                  <a:lnTo>
                    <a:pt x="1944" y="2343"/>
                  </a:lnTo>
                  <a:lnTo>
                    <a:pt x="1944" y="2350"/>
                  </a:lnTo>
                  <a:lnTo>
                    <a:pt x="1951" y="2356"/>
                  </a:lnTo>
                  <a:lnTo>
                    <a:pt x="1951" y="2372"/>
                  </a:lnTo>
                  <a:lnTo>
                    <a:pt x="1944" y="2379"/>
                  </a:lnTo>
                  <a:lnTo>
                    <a:pt x="1944" y="2409"/>
                  </a:lnTo>
                  <a:lnTo>
                    <a:pt x="1951" y="2418"/>
                  </a:lnTo>
                  <a:lnTo>
                    <a:pt x="1951" y="2425"/>
                  </a:lnTo>
                  <a:lnTo>
                    <a:pt x="1944" y="2431"/>
                  </a:lnTo>
                  <a:lnTo>
                    <a:pt x="1957" y="2447"/>
                  </a:lnTo>
                  <a:lnTo>
                    <a:pt x="1973" y="2447"/>
                  </a:lnTo>
                  <a:lnTo>
                    <a:pt x="1980" y="2440"/>
                  </a:lnTo>
                  <a:lnTo>
                    <a:pt x="1980" y="2425"/>
                  </a:lnTo>
                  <a:lnTo>
                    <a:pt x="1996" y="2425"/>
                  </a:lnTo>
                  <a:lnTo>
                    <a:pt x="1996" y="2515"/>
                  </a:lnTo>
                  <a:lnTo>
                    <a:pt x="1989" y="2515"/>
                  </a:lnTo>
                  <a:lnTo>
                    <a:pt x="1985" y="2520"/>
                  </a:lnTo>
                  <a:lnTo>
                    <a:pt x="1980" y="2522"/>
                  </a:lnTo>
                  <a:lnTo>
                    <a:pt x="1944" y="2522"/>
                  </a:lnTo>
                  <a:lnTo>
                    <a:pt x="1935" y="2515"/>
                  </a:lnTo>
                  <a:lnTo>
                    <a:pt x="1912" y="2515"/>
                  </a:lnTo>
                  <a:lnTo>
                    <a:pt x="1905" y="2509"/>
                  </a:lnTo>
                  <a:lnTo>
                    <a:pt x="1882" y="2509"/>
                  </a:lnTo>
                  <a:lnTo>
                    <a:pt x="1876" y="2502"/>
                  </a:lnTo>
                  <a:lnTo>
                    <a:pt x="1823" y="2502"/>
                  </a:lnTo>
                  <a:lnTo>
                    <a:pt x="1808" y="2486"/>
                  </a:lnTo>
                  <a:lnTo>
                    <a:pt x="1798" y="2486"/>
                  </a:lnTo>
                  <a:lnTo>
                    <a:pt x="1792" y="2477"/>
                  </a:lnTo>
                  <a:lnTo>
                    <a:pt x="1785" y="2477"/>
                  </a:lnTo>
                  <a:lnTo>
                    <a:pt x="1785" y="2493"/>
                  </a:lnTo>
                  <a:lnTo>
                    <a:pt x="1776" y="2502"/>
                  </a:lnTo>
                  <a:lnTo>
                    <a:pt x="1776" y="2529"/>
                  </a:lnTo>
                  <a:lnTo>
                    <a:pt x="1769" y="2538"/>
                  </a:lnTo>
                  <a:lnTo>
                    <a:pt x="1769" y="2549"/>
                  </a:lnTo>
                  <a:lnTo>
                    <a:pt x="1769" y="2561"/>
                  </a:lnTo>
                  <a:lnTo>
                    <a:pt x="1767" y="2563"/>
                  </a:lnTo>
                  <a:lnTo>
                    <a:pt x="1762" y="2568"/>
                  </a:lnTo>
                  <a:lnTo>
                    <a:pt x="1762" y="2599"/>
                  </a:lnTo>
                  <a:lnTo>
                    <a:pt x="1753" y="2606"/>
                  </a:lnTo>
                  <a:lnTo>
                    <a:pt x="1753" y="2636"/>
                  </a:lnTo>
                  <a:lnTo>
                    <a:pt x="1746" y="2645"/>
                  </a:lnTo>
                  <a:lnTo>
                    <a:pt x="1746" y="2658"/>
                  </a:lnTo>
                  <a:lnTo>
                    <a:pt x="1751" y="2663"/>
                  </a:lnTo>
                  <a:lnTo>
                    <a:pt x="1753" y="2668"/>
                  </a:lnTo>
                  <a:lnTo>
                    <a:pt x="1762" y="2668"/>
                  </a:lnTo>
                  <a:lnTo>
                    <a:pt x="1776" y="2681"/>
                  </a:lnTo>
                  <a:lnTo>
                    <a:pt x="1792" y="2697"/>
                  </a:lnTo>
                  <a:lnTo>
                    <a:pt x="1785" y="2704"/>
                  </a:lnTo>
                  <a:lnTo>
                    <a:pt x="1785" y="2720"/>
                  </a:lnTo>
                  <a:lnTo>
                    <a:pt x="1769" y="2736"/>
                  </a:lnTo>
                  <a:lnTo>
                    <a:pt x="1769" y="2742"/>
                  </a:lnTo>
                  <a:lnTo>
                    <a:pt x="1753" y="2756"/>
                  </a:lnTo>
                  <a:lnTo>
                    <a:pt x="1753" y="2772"/>
                  </a:lnTo>
                  <a:lnTo>
                    <a:pt x="1739" y="2788"/>
                  </a:lnTo>
                  <a:lnTo>
                    <a:pt x="1739" y="2790"/>
                  </a:lnTo>
                  <a:lnTo>
                    <a:pt x="1739" y="2795"/>
                  </a:lnTo>
                  <a:lnTo>
                    <a:pt x="1733" y="2801"/>
                  </a:lnTo>
                  <a:lnTo>
                    <a:pt x="1733" y="2811"/>
                  </a:lnTo>
                  <a:lnTo>
                    <a:pt x="1723" y="2817"/>
                  </a:lnTo>
                  <a:lnTo>
                    <a:pt x="1723" y="2826"/>
                  </a:lnTo>
                  <a:lnTo>
                    <a:pt x="1708" y="2840"/>
                  </a:lnTo>
                  <a:lnTo>
                    <a:pt x="1708" y="2901"/>
                  </a:lnTo>
                  <a:lnTo>
                    <a:pt x="1701" y="2908"/>
                  </a:lnTo>
                  <a:lnTo>
                    <a:pt x="1701" y="2915"/>
                  </a:lnTo>
                  <a:lnTo>
                    <a:pt x="1692" y="2915"/>
                  </a:lnTo>
                  <a:lnTo>
                    <a:pt x="1689" y="2920"/>
                  </a:lnTo>
                  <a:lnTo>
                    <a:pt x="1685" y="2924"/>
                  </a:lnTo>
                  <a:lnTo>
                    <a:pt x="1685" y="2931"/>
                  </a:lnTo>
                  <a:lnTo>
                    <a:pt x="1701" y="2947"/>
                  </a:lnTo>
                  <a:lnTo>
                    <a:pt x="1701" y="2960"/>
                  </a:lnTo>
                  <a:lnTo>
                    <a:pt x="1712" y="2972"/>
                  </a:lnTo>
                  <a:lnTo>
                    <a:pt x="1723" y="2983"/>
                  </a:lnTo>
                  <a:lnTo>
                    <a:pt x="1723" y="2999"/>
                  </a:lnTo>
                  <a:lnTo>
                    <a:pt x="1721" y="3004"/>
                  </a:lnTo>
                  <a:lnTo>
                    <a:pt x="1717" y="3008"/>
                  </a:lnTo>
                  <a:lnTo>
                    <a:pt x="1701" y="3008"/>
                  </a:lnTo>
                  <a:lnTo>
                    <a:pt x="1699" y="3010"/>
                  </a:lnTo>
                  <a:lnTo>
                    <a:pt x="1692" y="3015"/>
                  </a:lnTo>
                  <a:lnTo>
                    <a:pt x="1687" y="3015"/>
                  </a:lnTo>
                  <a:lnTo>
                    <a:pt x="1678" y="3015"/>
                  </a:lnTo>
                  <a:lnTo>
                    <a:pt x="1664" y="2999"/>
                  </a:lnTo>
                  <a:lnTo>
                    <a:pt x="1664" y="2976"/>
                  </a:lnTo>
                  <a:lnTo>
                    <a:pt x="1660" y="2974"/>
                  </a:lnTo>
                  <a:lnTo>
                    <a:pt x="1655" y="2969"/>
                  </a:lnTo>
                  <a:lnTo>
                    <a:pt x="1655" y="2954"/>
                  </a:lnTo>
                  <a:lnTo>
                    <a:pt x="1642" y="2938"/>
                  </a:lnTo>
                  <a:lnTo>
                    <a:pt x="1642" y="2935"/>
                  </a:lnTo>
                  <a:lnTo>
                    <a:pt x="1642" y="2931"/>
                  </a:lnTo>
                  <a:lnTo>
                    <a:pt x="1626" y="2931"/>
                  </a:lnTo>
                  <a:lnTo>
                    <a:pt x="1617" y="2924"/>
                  </a:lnTo>
                  <a:lnTo>
                    <a:pt x="1610" y="2924"/>
                  </a:lnTo>
                  <a:lnTo>
                    <a:pt x="1603" y="2915"/>
                  </a:lnTo>
                  <a:lnTo>
                    <a:pt x="1580" y="2915"/>
                  </a:lnTo>
                  <a:lnTo>
                    <a:pt x="1571" y="2908"/>
                  </a:lnTo>
                  <a:lnTo>
                    <a:pt x="1558" y="2908"/>
                  </a:lnTo>
                  <a:lnTo>
                    <a:pt x="1540" y="2890"/>
                  </a:lnTo>
                  <a:lnTo>
                    <a:pt x="1519" y="2870"/>
                  </a:lnTo>
                  <a:lnTo>
                    <a:pt x="1519" y="2863"/>
                  </a:lnTo>
                  <a:lnTo>
                    <a:pt x="1526" y="2856"/>
                  </a:lnTo>
                  <a:lnTo>
                    <a:pt x="1524" y="2851"/>
                  </a:lnTo>
                  <a:lnTo>
                    <a:pt x="1519" y="2849"/>
                  </a:lnTo>
                  <a:lnTo>
                    <a:pt x="1519" y="2840"/>
                  </a:lnTo>
                  <a:lnTo>
                    <a:pt x="1512" y="2833"/>
                  </a:lnTo>
                  <a:lnTo>
                    <a:pt x="1512" y="2817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9" name="Freeform 95">
              <a:extLst>
                <a:ext uri="{FF2B5EF4-FFF2-40B4-BE49-F238E27FC236}">
                  <a16:creationId xmlns:a16="http://schemas.microsoft.com/office/drawing/2014/main" id="{62207F26-AC8E-4E5B-856C-7E7B2F3489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9" y="2909"/>
              <a:ext cx="700" cy="976"/>
            </a:xfrm>
            <a:custGeom>
              <a:avLst/>
              <a:gdLst>
                <a:gd name="T0" fmla="*/ 361 w 3106"/>
                <a:gd name="T1" fmla="*/ 1607 h 4330"/>
                <a:gd name="T2" fmla="*/ 206 w 3106"/>
                <a:gd name="T3" fmla="*/ 1453 h 4330"/>
                <a:gd name="T4" fmla="*/ 113 w 3106"/>
                <a:gd name="T5" fmla="*/ 1326 h 4330"/>
                <a:gd name="T6" fmla="*/ 29 w 3106"/>
                <a:gd name="T7" fmla="*/ 1176 h 4330"/>
                <a:gd name="T8" fmla="*/ 0 w 3106"/>
                <a:gd name="T9" fmla="*/ 987 h 4330"/>
                <a:gd name="T10" fmla="*/ 38 w 3106"/>
                <a:gd name="T11" fmla="*/ 783 h 4330"/>
                <a:gd name="T12" fmla="*/ 195 w 3106"/>
                <a:gd name="T13" fmla="*/ 701 h 4330"/>
                <a:gd name="T14" fmla="*/ 386 w 3106"/>
                <a:gd name="T15" fmla="*/ 617 h 4330"/>
                <a:gd name="T16" fmla="*/ 422 w 3106"/>
                <a:gd name="T17" fmla="*/ 474 h 4330"/>
                <a:gd name="T18" fmla="*/ 654 w 3106"/>
                <a:gd name="T19" fmla="*/ 415 h 4330"/>
                <a:gd name="T20" fmla="*/ 565 w 3106"/>
                <a:gd name="T21" fmla="*/ 279 h 4330"/>
                <a:gd name="T22" fmla="*/ 740 w 3106"/>
                <a:gd name="T23" fmla="*/ 315 h 4330"/>
                <a:gd name="T24" fmla="*/ 983 w 3106"/>
                <a:gd name="T25" fmla="*/ 324 h 4330"/>
                <a:gd name="T26" fmla="*/ 1058 w 3106"/>
                <a:gd name="T27" fmla="*/ 136 h 4330"/>
                <a:gd name="T28" fmla="*/ 1287 w 3106"/>
                <a:gd name="T29" fmla="*/ 161 h 4330"/>
                <a:gd name="T30" fmla="*/ 1435 w 3106"/>
                <a:gd name="T31" fmla="*/ 91 h 4330"/>
                <a:gd name="T32" fmla="*/ 1519 w 3106"/>
                <a:gd name="T33" fmla="*/ 7 h 4330"/>
                <a:gd name="T34" fmla="*/ 1798 w 3106"/>
                <a:gd name="T35" fmla="*/ 97 h 4330"/>
                <a:gd name="T36" fmla="*/ 2039 w 3106"/>
                <a:gd name="T37" fmla="*/ 159 h 4330"/>
                <a:gd name="T38" fmla="*/ 2327 w 3106"/>
                <a:gd name="T39" fmla="*/ 318 h 4330"/>
                <a:gd name="T40" fmla="*/ 2198 w 3106"/>
                <a:gd name="T41" fmla="*/ 474 h 4330"/>
                <a:gd name="T42" fmla="*/ 2591 w 3106"/>
                <a:gd name="T43" fmla="*/ 536 h 4330"/>
                <a:gd name="T44" fmla="*/ 2543 w 3106"/>
                <a:gd name="T45" fmla="*/ 781 h 4330"/>
                <a:gd name="T46" fmla="*/ 2502 w 3106"/>
                <a:gd name="T47" fmla="*/ 981 h 4330"/>
                <a:gd name="T48" fmla="*/ 2393 w 3106"/>
                <a:gd name="T49" fmla="*/ 1056 h 4330"/>
                <a:gd name="T50" fmla="*/ 2545 w 3106"/>
                <a:gd name="T51" fmla="*/ 1199 h 4330"/>
                <a:gd name="T52" fmla="*/ 2736 w 3106"/>
                <a:gd name="T53" fmla="*/ 1033 h 4330"/>
                <a:gd name="T54" fmla="*/ 2879 w 3106"/>
                <a:gd name="T55" fmla="*/ 1062 h 4330"/>
                <a:gd name="T56" fmla="*/ 2947 w 3106"/>
                <a:gd name="T57" fmla="*/ 1373 h 4330"/>
                <a:gd name="T58" fmla="*/ 2992 w 3106"/>
                <a:gd name="T59" fmla="*/ 1628 h 4330"/>
                <a:gd name="T60" fmla="*/ 3015 w 3106"/>
                <a:gd name="T61" fmla="*/ 1803 h 4330"/>
                <a:gd name="T62" fmla="*/ 3076 w 3106"/>
                <a:gd name="T63" fmla="*/ 2021 h 4330"/>
                <a:gd name="T64" fmla="*/ 2992 w 3106"/>
                <a:gd name="T65" fmla="*/ 2429 h 4330"/>
                <a:gd name="T66" fmla="*/ 2872 w 3106"/>
                <a:gd name="T67" fmla="*/ 2556 h 4330"/>
                <a:gd name="T68" fmla="*/ 2629 w 3106"/>
                <a:gd name="T69" fmla="*/ 2595 h 4330"/>
                <a:gd name="T70" fmla="*/ 2561 w 3106"/>
                <a:gd name="T71" fmla="*/ 2700 h 4330"/>
                <a:gd name="T72" fmla="*/ 2434 w 3106"/>
                <a:gd name="T73" fmla="*/ 2849 h 4330"/>
                <a:gd name="T74" fmla="*/ 2139 w 3106"/>
                <a:gd name="T75" fmla="*/ 2829 h 4330"/>
                <a:gd name="T76" fmla="*/ 1973 w 3106"/>
                <a:gd name="T77" fmla="*/ 2777 h 4330"/>
                <a:gd name="T78" fmla="*/ 1759 w 3106"/>
                <a:gd name="T79" fmla="*/ 2836 h 4330"/>
                <a:gd name="T80" fmla="*/ 1769 w 3106"/>
                <a:gd name="T81" fmla="*/ 2927 h 4330"/>
                <a:gd name="T82" fmla="*/ 1723 w 3106"/>
                <a:gd name="T83" fmla="*/ 3160 h 4330"/>
                <a:gd name="T84" fmla="*/ 1594 w 3106"/>
                <a:gd name="T85" fmla="*/ 3349 h 4330"/>
                <a:gd name="T86" fmla="*/ 1859 w 3106"/>
                <a:gd name="T87" fmla="*/ 3719 h 4330"/>
                <a:gd name="T88" fmla="*/ 2048 w 3106"/>
                <a:gd name="T89" fmla="*/ 3892 h 4330"/>
                <a:gd name="T90" fmla="*/ 1655 w 3106"/>
                <a:gd name="T91" fmla="*/ 4185 h 4330"/>
                <a:gd name="T92" fmla="*/ 1467 w 3106"/>
                <a:gd name="T93" fmla="*/ 4307 h 4330"/>
                <a:gd name="T94" fmla="*/ 1412 w 3106"/>
                <a:gd name="T95" fmla="*/ 4073 h 4330"/>
                <a:gd name="T96" fmla="*/ 1444 w 3106"/>
                <a:gd name="T97" fmla="*/ 3892 h 4330"/>
                <a:gd name="T98" fmla="*/ 1480 w 3106"/>
                <a:gd name="T99" fmla="*/ 3739 h 4330"/>
                <a:gd name="T100" fmla="*/ 1405 w 3106"/>
                <a:gd name="T101" fmla="*/ 3544 h 4330"/>
                <a:gd name="T102" fmla="*/ 1253 w 3106"/>
                <a:gd name="T103" fmla="*/ 3356 h 4330"/>
                <a:gd name="T104" fmla="*/ 1026 w 3106"/>
                <a:gd name="T105" fmla="*/ 3304 h 4330"/>
                <a:gd name="T106" fmla="*/ 815 w 3106"/>
                <a:gd name="T107" fmla="*/ 3183 h 4330"/>
                <a:gd name="T108" fmla="*/ 633 w 3106"/>
                <a:gd name="T109" fmla="*/ 3040 h 4330"/>
                <a:gd name="T110" fmla="*/ 442 w 3106"/>
                <a:gd name="T111" fmla="*/ 2967 h 4330"/>
                <a:gd name="T112" fmla="*/ 272 w 3106"/>
                <a:gd name="T113" fmla="*/ 2829 h 4330"/>
                <a:gd name="T114" fmla="*/ 247 w 3106"/>
                <a:gd name="T115" fmla="*/ 2586 h 4330"/>
                <a:gd name="T116" fmla="*/ 399 w 3106"/>
                <a:gd name="T117" fmla="*/ 2384 h 4330"/>
                <a:gd name="T118" fmla="*/ 499 w 3106"/>
                <a:gd name="T119" fmla="*/ 2202 h 4330"/>
                <a:gd name="T120" fmla="*/ 467 w 3106"/>
                <a:gd name="T121" fmla="*/ 2030 h 4330"/>
                <a:gd name="T122" fmla="*/ 477 w 3106"/>
                <a:gd name="T123" fmla="*/ 1819 h 4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06" h="4330">
                  <a:moveTo>
                    <a:pt x="467" y="1787"/>
                  </a:moveTo>
                  <a:lnTo>
                    <a:pt x="467" y="1773"/>
                  </a:lnTo>
                  <a:lnTo>
                    <a:pt x="461" y="1764"/>
                  </a:lnTo>
                  <a:lnTo>
                    <a:pt x="456" y="1764"/>
                  </a:lnTo>
                  <a:lnTo>
                    <a:pt x="452" y="1764"/>
                  </a:lnTo>
                  <a:lnTo>
                    <a:pt x="452" y="1735"/>
                  </a:lnTo>
                  <a:lnTo>
                    <a:pt x="449" y="1730"/>
                  </a:lnTo>
                  <a:lnTo>
                    <a:pt x="445" y="1728"/>
                  </a:lnTo>
                  <a:lnTo>
                    <a:pt x="445" y="1712"/>
                  </a:lnTo>
                  <a:lnTo>
                    <a:pt x="429" y="1712"/>
                  </a:lnTo>
                  <a:lnTo>
                    <a:pt x="422" y="1705"/>
                  </a:lnTo>
                  <a:lnTo>
                    <a:pt x="406" y="1705"/>
                  </a:lnTo>
                  <a:lnTo>
                    <a:pt x="393" y="1689"/>
                  </a:lnTo>
                  <a:lnTo>
                    <a:pt x="393" y="1685"/>
                  </a:lnTo>
                  <a:lnTo>
                    <a:pt x="393" y="1680"/>
                  </a:lnTo>
                  <a:lnTo>
                    <a:pt x="406" y="1666"/>
                  </a:lnTo>
                  <a:lnTo>
                    <a:pt x="406" y="1621"/>
                  </a:lnTo>
                  <a:lnTo>
                    <a:pt x="393" y="1607"/>
                  </a:lnTo>
                  <a:lnTo>
                    <a:pt x="377" y="1607"/>
                  </a:lnTo>
                  <a:lnTo>
                    <a:pt x="370" y="1614"/>
                  </a:lnTo>
                  <a:lnTo>
                    <a:pt x="361" y="1607"/>
                  </a:lnTo>
                  <a:lnTo>
                    <a:pt x="354" y="1607"/>
                  </a:lnTo>
                  <a:lnTo>
                    <a:pt x="309" y="1562"/>
                  </a:lnTo>
                  <a:lnTo>
                    <a:pt x="309" y="1553"/>
                  </a:lnTo>
                  <a:lnTo>
                    <a:pt x="286" y="1530"/>
                  </a:lnTo>
                  <a:lnTo>
                    <a:pt x="284" y="1530"/>
                  </a:lnTo>
                  <a:lnTo>
                    <a:pt x="279" y="1530"/>
                  </a:lnTo>
                  <a:lnTo>
                    <a:pt x="272" y="1523"/>
                  </a:lnTo>
                  <a:lnTo>
                    <a:pt x="272" y="1519"/>
                  </a:lnTo>
                  <a:lnTo>
                    <a:pt x="272" y="1514"/>
                  </a:lnTo>
                  <a:lnTo>
                    <a:pt x="263" y="1507"/>
                  </a:lnTo>
                  <a:lnTo>
                    <a:pt x="256" y="1507"/>
                  </a:lnTo>
                  <a:lnTo>
                    <a:pt x="252" y="1505"/>
                  </a:lnTo>
                  <a:lnTo>
                    <a:pt x="247" y="1501"/>
                  </a:lnTo>
                  <a:lnTo>
                    <a:pt x="247" y="1494"/>
                  </a:lnTo>
                  <a:lnTo>
                    <a:pt x="238" y="1482"/>
                  </a:lnTo>
                  <a:lnTo>
                    <a:pt x="225" y="1471"/>
                  </a:lnTo>
                  <a:lnTo>
                    <a:pt x="225" y="1462"/>
                  </a:lnTo>
                  <a:lnTo>
                    <a:pt x="222" y="1460"/>
                  </a:lnTo>
                  <a:lnTo>
                    <a:pt x="218" y="1455"/>
                  </a:lnTo>
                  <a:lnTo>
                    <a:pt x="211" y="1455"/>
                  </a:lnTo>
                  <a:lnTo>
                    <a:pt x="206" y="1453"/>
                  </a:lnTo>
                  <a:lnTo>
                    <a:pt x="204" y="1446"/>
                  </a:lnTo>
                  <a:lnTo>
                    <a:pt x="188" y="1446"/>
                  </a:lnTo>
                  <a:lnTo>
                    <a:pt x="184" y="1444"/>
                  </a:lnTo>
                  <a:lnTo>
                    <a:pt x="179" y="1439"/>
                  </a:lnTo>
                  <a:lnTo>
                    <a:pt x="172" y="1439"/>
                  </a:lnTo>
                  <a:lnTo>
                    <a:pt x="172" y="1433"/>
                  </a:lnTo>
                  <a:lnTo>
                    <a:pt x="165" y="1426"/>
                  </a:lnTo>
                  <a:lnTo>
                    <a:pt x="165" y="1419"/>
                  </a:lnTo>
                  <a:lnTo>
                    <a:pt x="159" y="1410"/>
                  </a:lnTo>
                  <a:lnTo>
                    <a:pt x="159" y="1394"/>
                  </a:lnTo>
                  <a:lnTo>
                    <a:pt x="154" y="1392"/>
                  </a:lnTo>
                  <a:lnTo>
                    <a:pt x="150" y="1387"/>
                  </a:lnTo>
                  <a:lnTo>
                    <a:pt x="143" y="1387"/>
                  </a:lnTo>
                  <a:lnTo>
                    <a:pt x="143" y="1385"/>
                  </a:lnTo>
                  <a:lnTo>
                    <a:pt x="143" y="1380"/>
                  </a:lnTo>
                  <a:lnTo>
                    <a:pt x="136" y="1373"/>
                  </a:lnTo>
                  <a:lnTo>
                    <a:pt x="136" y="1364"/>
                  </a:lnTo>
                  <a:lnTo>
                    <a:pt x="120" y="1351"/>
                  </a:lnTo>
                  <a:lnTo>
                    <a:pt x="120" y="1335"/>
                  </a:lnTo>
                  <a:lnTo>
                    <a:pt x="116" y="1330"/>
                  </a:lnTo>
                  <a:lnTo>
                    <a:pt x="113" y="1326"/>
                  </a:lnTo>
                  <a:lnTo>
                    <a:pt x="113" y="1319"/>
                  </a:lnTo>
                  <a:lnTo>
                    <a:pt x="104" y="1312"/>
                  </a:lnTo>
                  <a:lnTo>
                    <a:pt x="104" y="1303"/>
                  </a:lnTo>
                  <a:lnTo>
                    <a:pt x="97" y="1303"/>
                  </a:lnTo>
                  <a:lnTo>
                    <a:pt x="91" y="1296"/>
                  </a:lnTo>
                  <a:lnTo>
                    <a:pt x="75" y="1296"/>
                  </a:lnTo>
                  <a:lnTo>
                    <a:pt x="70" y="1294"/>
                  </a:lnTo>
                  <a:lnTo>
                    <a:pt x="66" y="1289"/>
                  </a:lnTo>
                  <a:lnTo>
                    <a:pt x="66" y="1278"/>
                  </a:lnTo>
                  <a:lnTo>
                    <a:pt x="66" y="1267"/>
                  </a:lnTo>
                  <a:lnTo>
                    <a:pt x="63" y="1264"/>
                  </a:lnTo>
                  <a:lnTo>
                    <a:pt x="59" y="1260"/>
                  </a:lnTo>
                  <a:lnTo>
                    <a:pt x="59" y="1244"/>
                  </a:lnTo>
                  <a:lnTo>
                    <a:pt x="52" y="1237"/>
                  </a:lnTo>
                  <a:lnTo>
                    <a:pt x="52" y="1228"/>
                  </a:lnTo>
                  <a:lnTo>
                    <a:pt x="50" y="1226"/>
                  </a:lnTo>
                  <a:lnTo>
                    <a:pt x="45" y="1221"/>
                  </a:lnTo>
                  <a:lnTo>
                    <a:pt x="45" y="1199"/>
                  </a:lnTo>
                  <a:lnTo>
                    <a:pt x="38" y="1192"/>
                  </a:lnTo>
                  <a:lnTo>
                    <a:pt x="38" y="1185"/>
                  </a:lnTo>
                  <a:lnTo>
                    <a:pt x="29" y="1176"/>
                  </a:lnTo>
                  <a:lnTo>
                    <a:pt x="22" y="1176"/>
                  </a:lnTo>
                  <a:lnTo>
                    <a:pt x="20" y="1149"/>
                  </a:lnTo>
                  <a:lnTo>
                    <a:pt x="25" y="1144"/>
                  </a:lnTo>
                  <a:lnTo>
                    <a:pt x="29" y="1137"/>
                  </a:lnTo>
                  <a:lnTo>
                    <a:pt x="29" y="1128"/>
                  </a:lnTo>
                  <a:lnTo>
                    <a:pt x="29" y="1115"/>
                  </a:lnTo>
                  <a:lnTo>
                    <a:pt x="34" y="1112"/>
                  </a:lnTo>
                  <a:lnTo>
                    <a:pt x="38" y="1108"/>
                  </a:lnTo>
                  <a:lnTo>
                    <a:pt x="38" y="1085"/>
                  </a:lnTo>
                  <a:lnTo>
                    <a:pt x="29" y="1078"/>
                  </a:lnTo>
                  <a:lnTo>
                    <a:pt x="29" y="1062"/>
                  </a:lnTo>
                  <a:lnTo>
                    <a:pt x="45" y="1049"/>
                  </a:lnTo>
                  <a:lnTo>
                    <a:pt x="47" y="1049"/>
                  </a:lnTo>
                  <a:lnTo>
                    <a:pt x="52" y="1049"/>
                  </a:lnTo>
                  <a:lnTo>
                    <a:pt x="59" y="1042"/>
                  </a:lnTo>
                  <a:lnTo>
                    <a:pt x="59" y="1019"/>
                  </a:lnTo>
                  <a:lnTo>
                    <a:pt x="45" y="1019"/>
                  </a:lnTo>
                  <a:lnTo>
                    <a:pt x="38" y="1010"/>
                  </a:lnTo>
                  <a:lnTo>
                    <a:pt x="29" y="1010"/>
                  </a:lnTo>
                  <a:lnTo>
                    <a:pt x="7" y="987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7" y="958"/>
                  </a:lnTo>
                  <a:lnTo>
                    <a:pt x="7" y="949"/>
                  </a:lnTo>
                  <a:lnTo>
                    <a:pt x="13" y="942"/>
                  </a:lnTo>
                  <a:lnTo>
                    <a:pt x="22" y="942"/>
                  </a:lnTo>
                  <a:lnTo>
                    <a:pt x="22" y="903"/>
                  </a:lnTo>
                  <a:lnTo>
                    <a:pt x="29" y="897"/>
                  </a:lnTo>
                  <a:lnTo>
                    <a:pt x="29" y="881"/>
                  </a:lnTo>
                  <a:lnTo>
                    <a:pt x="27" y="878"/>
                  </a:lnTo>
                  <a:lnTo>
                    <a:pt x="22" y="874"/>
                  </a:lnTo>
                  <a:lnTo>
                    <a:pt x="22" y="863"/>
                  </a:lnTo>
                  <a:lnTo>
                    <a:pt x="22" y="851"/>
                  </a:lnTo>
                  <a:lnTo>
                    <a:pt x="20" y="842"/>
                  </a:lnTo>
                  <a:lnTo>
                    <a:pt x="20" y="835"/>
                  </a:lnTo>
                  <a:lnTo>
                    <a:pt x="22" y="829"/>
                  </a:lnTo>
                  <a:lnTo>
                    <a:pt x="22" y="806"/>
                  </a:lnTo>
                  <a:lnTo>
                    <a:pt x="20" y="801"/>
                  </a:lnTo>
                  <a:lnTo>
                    <a:pt x="18" y="794"/>
                  </a:lnTo>
                  <a:lnTo>
                    <a:pt x="11" y="788"/>
                  </a:lnTo>
                  <a:lnTo>
                    <a:pt x="22" y="785"/>
                  </a:lnTo>
                  <a:lnTo>
                    <a:pt x="38" y="783"/>
                  </a:lnTo>
                  <a:lnTo>
                    <a:pt x="45" y="792"/>
                  </a:lnTo>
                  <a:lnTo>
                    <a:pt x="52" y="792"/>
                  </a:lnTo>
                  <a:lnTo>
                    <a:pt x="59" y="783"/>
                  </a:lnTo>
                  <a:lnTo>
                    <a:pt x="63" y="783"/>
                  </a:lnTo>
                  <a:lnTo>
                    <a:pt x="66" y="783"/>
                  </a:lnTo>
                  <a:lnTo>
                    <a:pt x="70" y="781"/>
                  </a:lnTo>
                  <a:lnTo>
                    <a:pt x="75" y="776"/>
                  </a:lnTo>
                  <a:lnTo>
                    <a:pt x="81" y="776"/>
                  </a:lnTo>
                  <a:lnTo>
                    <a:pt x="81" y="792"/>
                  </a:lnTo>
                  <a:lnTo>
                    <a:pt x="97" y="806"/>
                  </a:lnTo>
                  <a:lnTo>
                    <a:pt x="120" y="806"/>
                  </a:lnTo>
                  <a:lnTo>
                    <a:pt x="125" y="804"/>
                  </a:lnTo>
                  <a:lnTo>
                    <a:pt x="127" y="799"/>
                  </a:lnTo>
                  <a:lnTo>
                    <a:pt x="136" y="799"/>
                  </a:lnTo>
                  <a:lnTo>
                    <a:pt x="136" y="792"/>
                  </a:lnTo>
                  <a:lnTo>
                    <a:pt x="179" y="747"/>
                  </a:lnTo>
                  <a:lnTo>
                    <a:pt x="179" y="731"/>
                  </a:lnTo>
                  <a:lnTo>
                    <a:pt x="188" y="724"/>
                  </a:lnTo>
                  <a:lnTo>
                    <a:pt x="188" y="708"/>
                  </a:lnTo>
                  <a:lnTo>
                    <a:pt x="193" y="704"/>
                  </a:lnTo>
                  <a:lnTo>
                    <a:pt x="195" y="701"/>
                  </a:lnTo>
                  <a:lnTo>
                    <a:pt x="195" y="685"/>
                  </a:lnTo>
                  <a:lnTo>
                    <a:pt x="195" y="670"/>
                  </a:lnTo>
                  <a:lnTo>
                    <a:pt x="225" y="640"/>
                  </a:lnTo>
                  <a:lnTo>
                    <a:pt x="225" y="633"/>
                  </a:lnTo>
                  <a:lnTo>
                    <a:pt x="229" y="629"/>
                  </a:lnTo>
                  <a:lnTo>
                    <a:pt x="234" y="626"/>
                  </a:lnTo>
                  <a:lnTo>
                    <a:pt x="234" y="604"/>
                  </a:lnTo>
                  <a:lnTo>
                    <a:pt x="256" y="604"/>
                  </a:lnTo>
                  <a:lnTo>
                    <a:pt x="279" y="604"/>
                  </a:lnTo>
                  <a:lnTo>
                    <a:pt x="284" y="599"/>
                  </a:lnTo>
                  <a:lnTo>
                    <a:pt x="286" y="595"/>
                  </a:lnTo>
                  <a:lnTo>
                    <a:pt x="302" y="595"/>
                  </a:lnTo>
                  <a:lnTo>
                    <a:pt x="306" y="592"/>
                  </a:lnTo>
                  <a:lnTo>
                    <a:pt x="309" y="588"/>
                  </a:lnTo>
                  <a:lnTo>
                    <a:pt x="318" y="588"/>
                  </a:lnTo>
                  <a:lnTo>
                    <a:pt x="324" y="581"/>
                  </a:lnTo>
                  <a:lnTo>
                    <a:pt x="347" y="581"/>
                  </a:lnTo>
                  <a:lnTo>
                    <a:pt x="347" y="595"/>
                  </a:lnTo>
                  <a:lnTo>
                    <a:pt x="361" y="611"/>
                  </a:lnTo>
                  <a:lnTo>
                    <a:pt x="377" y="611"/>
                  </a:lnTo>
                  <a:lnTo>
                    <a:pt x="386" y="617"/>
                  </a:lnTo>
                  <a:lnTo>
                    <a:pt x="399" y="617"/>
                  </a:lnTo>
                  <a:lnTo>
                    <a:pt x="404" y="622"/>
                  </a:lnTo>
                  <a:lnTo>
                    <a:pt x="406" y="626"/>
                  </a:lnTo>
                  <a:lnTo>
                    <a:pt x="422" y="626"/>
                  </a:lnTo>
                  <a:lnTo>
                    <a:pt x="438" y="626"/>
                  </a:lnTo>
                  <a:lnTo>
                    <a:pt x="445" y="617"/>
                  </a:lnTo>
                  <a:lnTo>
                    <a:pt x="452" y="617"/>
                  </a:lnTo>
                  <a:lnTo>
                    <a:pt x="452" y="604"/>
                  </a:lnTo>
                  <a:lnTo>
                    <a:pt x="442" y="592"/>
                  </a:lnTo>
                  <a:lnTo>
                    <a:pt x="429" y="581"/>
                  </a:lnTo>
                  <a:lnTo>
                    <a:pt x="429" y="572"/>
                  </a:lnTo>
                  <a:lnTo>
                    <a:pt x="438" y="565"/>
                  </a:lnTo>
                  <a:lnTo>
                    <a:pt x="438" y="549"/>
                  </a:lnTo>
                  <a:lnTo>
                    <a:pt x="429" y="542"/>
                  </a:lnTo>
                  <a:lnTo>
                    <a:pt x="429" y="538"/>
                  </a:lnTo>
                  <a:lnTo>
                    <a:pt x="429" y="536"/>
                  </a:lnTo>
                  <a:lnTo>
                    <a:pt x="438" y="527"/>
                  </a:lnTo>
                  <a:lnTo>
                    <a:pt x="438" y="497"/>
                  </a:lnTo>
                  <a:lnTo>
                    <a:pt x="429" y="490"/>
                  </a:lnTo>
                  <a:lnTo>
                    <a:pt x="429" y="483"/>
                  </a:lnTo>
                  <a:lnTo>
                    <a:pt x="422" y="474"/>
                  </a:lnTo>
                  <a:lnTo>
                    <a:pt x="422" y="467"/>
                  </a:lnTo>
                  <a:lnTo>
                    <a:pt x="415" y="461"/>
                  </a:lnTo>
                  <a:lnTo>
                    <a:pt x="415" y="436"/>
                  </a:lnTo>
                  <a:lnTo>
                    <a:pt x="406" y="429"/>
                  </a:lnTo>
                  <a:lnTo>
                    <a:pt x="406" y="422"/>
                  </a:lnTo>
                  <a:lnTo>
                    <a:pt x="399" y="415"/>
                  </a:lnTo>
                  <a:lnTo>
                    <a:pt x="399" y="399"/>
                  </a:lnTo>
                  <a:lnTo>
                    <a:pt x="406" y="393"/>
                  </a:lnTo>
                  <a:lnTo>
                    <a:pt x="422" y="393"/>
                  </a:lnTo>
                  <a:lnTo>
                    <a:pt x="438" y="393"/>
                  </a:lnTo>
                  <a:lnTo>
                    <a:pt x="445" y="399"/>
                  </a:lnTo>
                  <a:lnTo>
                    <a:pt x="461" y="399"/>
                  </a:lnTo>
                  <a:lnTo>
                    <a:pt x="467" y="406"/>
                  </a:lnTo>
                  <a:lnTo>
                    <a:pt x="488" y="406"/>
                  </a:lnTo>
                  <a:lnTo>
                    <a:pt x="506" y="406"/>
                  </a:lnTo>
                  <a:lnTo>
                    <a:pt x="513" y="415"/>
                  </a:lnTo>
                  <a:lnTo>
                    <a:pt x="604" y="415"/>
                  </a:lnTo>
                  <a:lnTo>
                    <a:pt x="611" y="406"/>
                  </a:lnTo>
                  <a:lnTo>
                    <a:pt x="633" y="406"/>
                  </a:lnTo>
                  <a:lnTo>
                    <a:pt x="642" y="415"/>
                  </a:lnTo>
                  <a:lnTo>
                    <a:pt x="654" y="415"/>
                  </a:lnTo>
                  <a:lnTo>
                    <a:pt x="665" y="415"/>
                  </a:lnTo>
                  <a:lnTo>
                    <a:pt x="665" y="399"/>
                  </a:lnTo>
                  <a:lnTo>
                    <a:pt x="656" y="393"/>
                  </a:lnTo>
                  <a:lnTo>
                    <a:pt x="656" y="383"/>
                  </a:lnTo>
                  <a:lnTo>
                    <a:pt x="642" y="370"/>
                  </a:lnTo>
                  <a:lnTo>
                    <a:pt x="633" y="370"/>
                  </a:lnTo>
                  <a:lnTo>
                    <a:pt x="626" y="361"/>
                  </a:lnTo>
                  <a:lnTo>
                    <a:pt x="588" y="361"/>
                  </a:lnTo>
                  <a:lnTo>
                    <a:pt x="576" y="349"/>
                  </a:lnTo>
                  <a:lnTo>
                    <a:pt x="565" y="338"/>
                  </a:lnTo>
                  <a:lnTo>
                    <a:pt x="570" y="336"/>
                  </a:lnTo>
                  <a:lnTo>
                    <a:pt x="574" y="331"/>
                  </a:lnTo>
                  <a:lnTo>
                    <a:pt x="574" y="324"/>
                  </a:lnTo>
                  <a:lnTo>
                    <a:pt x="574" y="315"/>
                  </a:lnTo>
                  <a:lnTo>
                    <a:pt x="565" y="309"/>
                  </a:lnTo>
                  <a:lnTo>
                    <a:pt x="558" y="309"/>
                  </a:lnTo>
                  <a:lnTo>
                    <a:pt x="554" y="304"/>
                  </a:lnTo>
                  <a:lnTo>
                    <a:pt x="551" y="302"/>
                  </a:lnTo>
                  <a:lnTo>
                    <a:pt x="551" y="297"/>
                  </a:lnTo>
                  <a:lnTo>
                    <a:pt x="551" y="293"/>
                  </a:lnTo>
                  <a:lnTo>
                    <a:pt x="565" y="279"/>
                  </a:lnTo>
                  <a:lnTo>
                    <a:pt x="611" y="279"/>
                  </a:lnTo>
                  <a:lnTo>
                    <a:pt x="611" y="234"/>
                  </a:lnTo>
                  <a:lnTo>
                    <a:pt x="620" y="234"/>
                  </a:lnTo>
                  <a:lnTo>
                    <a:pt x="626" y="240"/>
                  </a:lnTo>
                  <a:lnTo>
                    <a:pt x="633" y="240"/>
                  </a:lnTo>
                  <a:lnTo>
                    <a:pt x="642" y="250"/>
                  </a:lnTo>
                  <a:lnTo>
                    <a:pt x="649" y="250"/>
                  </a:lnTo>
                  <a:lnTo>
                    <a:pt x="656" y="256"/>
                  </a:lnTo>
                  <a:lnTo>
                    <a:pt x="685" y="256"/>
                  </a:lnTo>
                  <a:lnTo>
                    <a:pt x="695" y="263"/>
                  </a:lnTo>
                  <a:lnTo>
                    <a:pt x="701" y="263"/>
                  </a:lnTo>
                  <a:lnTo>
                    <a:pt x="706" y="268"/>
                  </a:lnTo>
                  <a:lnTo>
                    <a:pt x="710" y="270"/>
                  </a:lnTo>
                  <a:lnTo>
                    <a:pt x="710" y="279"/>
                  </a:lnTo>
                  <a:lnTo>
                    <a:pt x="717" y="286"/>
                  </a:lnTo>
                  <a:lnTo>
                    <a:pt x="717" y="302"/>
                  </a:lnTo>
                  <a:lnTo>
                    <a:pt x="724" y="309"/>
                  </a:lnTo>
                  <a:lnTo>
                    <a:pt x="729" y="309"/>
                  </a:lnTo>
                  <a:lnTo>
                    <a:pt x="731" y="309"/>
                  </a:lnTo>
                  <a:lnTo>
                    <a:pt x="735" y="313"/>
                  </a:lnTo>
                  <a:lnTo>
                    <a:pt x="740" y="315"/>
                  </a:lnTo>
                  <a:lnTo>
                    <a:pt x="754" y="315"/>
                  </a:lnTo>
                  <a:lnTo>
                    <a:pt x="758" y="320"/>
                  </a:lnTo>
                  <a:lnTo>
                    <a:pt x="763" y="324"/>
                  </a:lnTo>
                  <a:lnTo>
                    <a:pt x="769" y="324"/>
                  </a:lnTo>
                  <a:lnTo>
                    <a:pt x="774" y="327"/>
                  </a:lnTo>
                  <a:lnTo>
                    <a:pt x="779" y="331"/>
                  </a:lnTo>
                  <a:lnTo>
                    <a:pt x="801" y="331"/>
                  </a:lnTo>
                  <a:lnTo>
                    <a:pt x="808" y="338"/>
                  </a:lnTo>
                  <a:lnTo>
                    <a:pt x="869" y="338"/>
                  </a:lnTo>
                  <a:lnTo>
                    <a:pt x="876" y="331"/>
                  </a:lnTo>
                  <a:lnTo>
                    <a:pt x="892" y="331"/>
                  </a:lnTo>
                  <a:lnTo>
                    <a:pt x="899" y="324"/>
                  </a:lnTo>
                  <a:lnTo>
                    <a:pt x="906" y="324"/>
                  </a:lnTo>
                  <a:lnTo>
                    <a:pt x="928" y="302"/>
                  </a:lnTo>
                  <a:lnTo>
                    <a:pt x="935" y="302"/>
                  </a:lnTo>
                  <a:lnTo>
                    <a:pt x="944" y="309"/>
                  </a:lnTo>
                  <a:lnTo>
                    <a:pt x="951" y="309"/>
                  </a:lnTo>
                  <a:lnTo>
                    <a:pt x="960" y="315"/>
                  </a:lnTo>
                  <a:lnTo>
                    <a:pt x="974" y="315"/>
                  </a:lnTo>
                  <a:lnTo>
                    <a:pt x="978" y="320"/>
                  </a:lnTo>
                  <a:lnTo>
                    <a:pt x="983" y="324"/>
                  </a:lnTo>
                  <a:lnTo>
                    <a:pt x="990" y="324"/>
                  </a:lnTo>
                  <a:lnTo>
                    <a:pt x="994" y="327"/>
                  </a:lnTo>
                  <a:lnTo>
                    <a:pt x="997" y="331"/>
                  </a:lnTo>
                  <a:lnTo>
                    <a:pt x="1006" y="324"/>
                  </a:lnTo>
                  <a:lnTo>
                    <a:pt x="1012" y="324"/>
                  </a:lnTo>
                  <a:lnTo>
                    <a:pt x="1017" y="327"/>
                  </a:lnTo>
                  <a:lnTo>
                    <a:pt x="1019" y="331"/>
                  </a:lnTo>
                  <a:lnTo>
                    <a:pt x="1040" y="331"/>
                  </a:lnTo>
                  <a:lnTo>
                    <a:pt x="1058" y="331"/>
                  </a:lnTo>
                  <a:lnTo>
                    <a:pt x="1065" y="338"/>
                  </a:lnTo>
                  <a:lnTo>
                    <a:pt x="1087" y="338"/>
                  </a:lnTo>
                  <a:lnTo>
                    <a:pt x="1087" y="286"/>
                  </a:lnTo>
                  <a:lnTo>
                    <a:pt x="1081" y="279"/>
                  </a:lnTo>
                  <a:lnTo>
                    <a:pt x="1081" y="270"/>
                  </a:lnTo>
                  <a:lnTo>
                    <a:pt x="1071" y="263"/>
                  </a:lnTo>
                  <a:lnTo>
                    <a:pt x="1071" y="218"/>
                  </a:lnTo>
                  <a:lnTo>
                    <a:pt x="1065" y="211"/>
                  </a:lnTo>
                  <a:lnTo>
                    <a:pt x="1065" y="150"/>
                  </a:lnTo>
                  <a:lnTo>
                    <a:pt x="1060" y="145"/>
                  </a:lnTo>
                  <a:lnTo>
                    <a:pt x="1058" y="143"/>
                  </a:lnTo>
                  <a:lnTo>
                    <a:pt x="1058" y="136"/>
                  </a:lnTo>
                  <a:lnTo>
                    <a:pt x="1053" y="131"/>
                  </a:lnTo>
                  <a:lnTo>
                    <a:pt x="1051" y="127"/>
                  </a:lnTo>
                  <a:lnTo>
                    <a:pt x="1051" y="120"/>
                  </a:lnTo>
                  <a:lnTo>
                    <a:pt x="1065" y="120"/>
                  </a:lnTo>
                  <a:lnTo>
                    <a:pt x="1065" y="111"/>
                  </a:lnTo>
                  <a:lnTo>
                    <a:pt x="1083" y="93"/>
                  </a:lnTo>
                  <a:lnTo>
                    <a:pt x="1103" y="75"/>
                  </a:lnTo>
                  <a:lnTo>
                    <a:pt x="1110" y="75"/>
                  </a:lnTo>
                  <a:lnTo>
                    <a:pt x="1140" y="104"/>
                  </a:lnTo>
                  <a:lnTo>
                    <a:pt x="1149" y="104"/>
                  </a:lnTo>
                  <a:lnTo>
                    <a:pt x="1165" y="120"/>
                  </a:lnTo>
                  <a:lnTo>
                    <a:pt x="1171" y="120"/>
                  </a:lnTo>
                  <a:lnTo>
                    <a:pt x="1194" y="143"/>
                  </a:lnTo>
                  <a:lnTo>
                    <a:pt x="1217" y="166"/>
                  </a:lnTo>
                  <a:lnTo>
                    <a:pt x="1230" y="166"/>
                  </a:lnTo>
                  <a:lnTo>
                    <a:pt x="1235" y="170"/>
                  </a:lnTo>
                  <a:lnTo>
                    <a:pt x="1237" y="172"/>
                  </a:lnTo>
                  <a:lnTo>
                    <a:pt x="1262" y="172"/>
                  </a:lnTo>
                  <a:lnTo>
                    <a:pt x="1269" y="166"/>
                  </a:lnTo>
                  <a:lnTo>
                    <a:pt x="1285" y="166"/>
                  </a:lnTo>
                  <a:lnTo>
                    <a:pt x="1287" y="161"/>
                  </a:lnTo>
                  <a:lnTo>
                    <a:pt x="1292" y="159"/>
                  </a:lnTo>
                  <a:lnTo>
                    <a:pt x="1308" y="159"/>
                  </a:lnTo>
                  <a:lnTo>
                    <a:pt x="1314" y="166"/>
                  </a:lnTo>
                  <a:lnTo>
                    <a:pt x="1330" y="166"/>
                  </a:lnTo>
                  <a:lnTo>
                    <a:pt x="1333" y="161"/>
                  </a:lnTo>
                  <a:lnTo>
                    <a:pt x="1337" y="159"/>
                  </a:lnTo>
                  <a:lnTo>
                    <a:pt x="1353" y="159"/>
                  </a:lnTo>
                  <a:lnTo>
                    <a:pt x="1360" y="150"/>
                  </a:lnTo>
                  <a:lnTo>
                    <a:pt x="1376" y="150"/>
                  </a:lnTo>
                  <a:lnTo>
                    <a:pt x="1383" y="143"/>
                  </a:lnTo>
                  <a:lnTo>
                    <a:pt x="1389" y="143"/>
                  </a:lnTo>
                  <a:lnTo>
                    <a:pt x="1394" y="141"/>
                  </a:lnTo>
                  <a:lnTo>
                    <a:pt x="1398" y="136"/>
                  </a:lnTo>
                  <a:lnTo>
                    <a:pt x="1419" y="136"/>
                  </a:lnTo>
                  <a:lnTo>
                    <a:pt x="1428" y="127"/>
                  </a:lnTo>
                  <a:lnTo>
                    <a:pt x="1435" y="127"/>
                  </a:lnTo>
                  <a:lnTo>
                    <a:pt x="1444" y="120"/>
                  </a:lnTo>
                  <a:lnTo>
                    <a:pt x="1444" y="104"/>
                  </a:lnTo>
                  <a:lnTo>
                    <a:pt x="1439" y="102"/>
                  </a:lnTo>
                  <a:lnTo>
                    <a:pt x="1435" y="97"/>
                  </a:lnTo>
                  <a:lnTo>
                    <a:pt x="1435" y="91"/>
                  </a:lnTo>
                  <a:lnTo>
                    <a:pt x="1428" y="84"/>
                  </a:lnTo>
                  <a:lnTo>
                    <a:pt x="1428" y="75"/>
                  </a:lnTo>
                  <a:lnTo>
                    <a:pt x="1412" y="59"/>
                  </a:lnTo>
                  <a:lnTo>
                    <a:pt x="1412" y="45"/>
                  </a:lnTo>
                  <a:lnTo>
                    <a:pt x="1419" y="45"/>
                  </a:lnTo>
                  <a:lnTo>
                    <a:pt x="1428" y="38"/>
                  </a:lnTo>
                  <a:lnTo>
                    <a:pt x="1435" y="38"/>
                  </a:lnTo>
                  <a:lnTo>
                    <a:pt x="1444" y="29"/>
                  </a:lnTo>
                  <a:lnTo>
                    <a:pt x="1451" y="29"/>
                  </a:lnTo>
                  <a:lnTo>
                    <a:pt x="1453" y="27"/>
                  </a:lnTo>
                  <a:lnTo>
                    <a:pt x="1457" y="22"/>
                  </a:lnTo>
                  <a:lnTo>
                    <a:pt x="1467" y="22"/>
                  </a:lnTo>
                  <a:lnTo>
                    <a:pt x="1473" y="16"/>
                  </a:lnTo>
                  <a:lnTo>
                    <a:pt x="1480" y="16"/>
                  </a:lnTo>
                  <a:lnTo>
                    <a:pt x="1485" y="11"/>
                  </a:lnTo>
                  <a:lnTo>
                    <a:pt x="1489" y="7"/>
                  </a:lnTo>
                  <a:lnTo>
                    <a:pt x="1496" y="7"/>
                  </a:lnTo>
                  <a:lnTo>
                    <a:pt x="1498" y="2"/>
                  </a:lnTo>
                  <a:lnTo>
                    <a:pt x="1503" y="0"/>
                  </a:lnTo>
                  <a:lnTo>
                    <a:pt x="1512" y="0"/>
                  </a:lnTo>
                  <a:lnTo>
                    <a:pt x="1519" y="7"/>
                  </a:lnTo>
                  <a:lnTo>
                    <a:pt x="1532" y="7"/>
                  </a:lnTo>
                  <a:lnTo>
                    <a:pt x="1553" y="27"/>
                  </a:lnTo>
                  <a:lnTo>
                    <a:pt x="1571" y="45"/>
                  </a:lnTo>
                  <a:lnTo>
                    <a:pt x="1587" y="45"/>
                  </a:lnTo>
                  <a:lnTo>
                    <a:pt x="1591" y="50"/>
                  </a:lnTo>
                  <a:lnTo>
                    <a:pt x="1594" y="52"/>
                  </a:lnTo>
                  <a:lnTo>
                    <a:pt x="1601" y="52"/>
                  </a:lnTo>
                  <a:lnTo>
                    <a:pt x="1610" y="59"/>
                  </a:lnTo>
                  <a:lnTo>
                    <a:pt x="1655" y="59"/>
                  </a:lnTo>
                  <a:lnTo>
                    <a:pt x="1655" y="75"/>
                  </a:lnTo>
                  <a:lnTo>
                    <a:pt x="1678" y="75"/>
                  </a:lnTo>
                  <a:lnTo>
                    <a:pt x="1678" y="84"/>
                  </a:lnTo>
                  <a:lnTo>
                    <a:pt x="1685" y="91"/>
                  </a:lnTo>
                  <a:lnTo>
                    <a:pt x="1685" y="104"/>
                  </a:lnTo>
                  <a:lnTo>
                    <a:pt x="1753" y="104"/>
                  </a:lnTo>
                  <a:lnTo>
                    <a:pt x="1759" y="97"/>
                  </a:lnTo>
                  <a:lnTo>
                    <a:pt x="1775" y="97"/>
                  </a:lnTo>
                  <a:lnTo>
                    <a:pt x="1780" y="102"/>
                  </a:lnTo>
                  <a:lnTo>
                    <a:pt x="1782" y="104"/>
                  </a:lnTo>
                  <a:lnTo>
                    <a:pt x="1791" y="104"/>
                  </a:lnTo>
                  <a:lnTo>
                    <a:pt x="1798" y="97"/>
                  </a:lnTo>
                  <a:lnTo>
                    <a:pt x="1821" y="97"/>
                  </a:lnTo>
                  <a:lnTo>
                    <a:pt x="1830" y="91"/>
                  </a:lnTo>
                  <a:lnTo>
                    <a:pt x="1857" y="91"/>
                  </a:lnTo>
                  <a:lnTo>
                    <a:pt x="1862" y="86"/>
                  </a:lnTo>
                  <a:lnTo>
                    <a:pt x="1866" y="84"/>
                  </a:lnTo>
                  <a:lnTo>
                    <a:pt x="1873" y="84"/>
                  </a:lnTo>
                  <a:lnTo>
                    <a:pt x="1878" y="79"/>
                  </a:lnTo>
                  <a:lnTo>
                    <a:pt x="1882" y="75"/>
                  </a:lnTo>
                  <a:lnTo>
                    <a:pt x="1889" y="75"/>
                  </a:lnTo>
                  <a:lnTo>
                    <a:pt x="1896" y="68"/>
                  </a:lnTo>
                  <a:lnTo>
                    <a:pt x="1918" y="91"/>
                  </a:lnTo>
                  <a:lnTo>
                    <a:pt x="1927" y="91"/>
                  </a:lnTo>
                  <a:lnTo>
                    <a:pt x="1941" y="104"/>
                  </a:lnTo>
                  <a:lnTo>
                    <a:pt x="1950" y="104"/>
                  </a:lnTo>
                  <a:lnTo>
                    <a:pt x="1980" y="136"/>
                  </a:lnTo>
                  <a:lnTo>
                    <a:pt x="1996" y="136"/>
                  </a:lnTo>
                  <a:lnTo>
                    <a:pt x="2002" y="143"/>
                  </a:lnTo>
                  <a:lnTo>
                    <a:pt x="2018" y="143"/>
                  </a:lnTo>
                  <a:lnTo>
                    <a:pt x="2025" y="150"/>
                  </a:lnTo>
                  <a:lnTo>
                    <a:pt x="2032" y="150"/>
                  </a:lnTo>
                  <a:lnTo>
                    <a:pt x="2039" y="159"/>
                  </a:lnTo>
                  <a:lnTo>
                    <a:pt x="2071" y="159"/>
                  </a:lnTo>
                  <a:lnTo>
                    <a:pt x="2075" y="161"/>
                  </a:lnTo>
                  <a:lnTo>
                    <a:pt x="2077" y="166"/>
                  </a:lnTo>
                  <a:lnTo>
                    <a:pt x="2084" y="166"/>
                  </a:lnTo>
                  <a:lnTo>
                    <a:pt x="2089" y="170"/>
                  </a:lnTo>
                  <a:lnTo>
                    <a:pt x="2093" y="172"/>
                  </a:lnTo>
                  <a:lnTo>
                    <a:pt x="2100" y="172"/>
                  </a:lnTo>
                  <a:lnTo>
                    <a:pt x="2123" y="195"/>
                  </a:lnTo>
                  <a:lnTo>
                    <a:pt x="2139" y="195"/>
                  </a:lnTo>
                  <a:lnTo>
                    <a:pt x="2143" y="200"/>
                  </a:lnTo>
                  <a:lnTo>
                    <a:pt x="2145" y="204"/>
                  </a:lnTo>
                  <a:lnTo>
                    <a:pt x="2161" y="204"/>
                  </a:lnTo>
                  <a:lnTo>
                    <a:pt x="2161" y="263"/>
                  </a:lnTo>
                  <a:lnTo>
                    <a:pt x="2180" y="284"/>
                  </a:lnTo>
                  <a:lnTo>
                    <a:pt x="2198" y="302"/>
                  </a:lnTo>
                  <a:lnTo>
                    <a:pt x="2207" y="302"/>
                  </a:lnTo>
                  <a:lnTo>
                    <a:pt x="2214" y="309"/>
                  </a:lnTo>
                  <a:lnTo>
                    <a:pt x="2259" y="309"/>
                  </a:lnTo>
                  <a:lnTo>
                    <a:pt x="2266" y="302"/>
                  </a:lnTo>
                  <a:lnTo>
                    <a:pt x="2327" y="302"/>
                  </a:lnTo>
                  <a:lnTo>
                    <a:pt x="2327" y="318"/>
                  </a:lnTo>
                  <a:lnTo>
                    <a:pt x="2320" y="324"/>
                  </a:lnTo>
                  <a:lnTo>
                    <a:pt x="2320" y="327"/>
                  </a:lnTo>
                  <a:lnTo>
                    <a:pt x="2320" y="331"/>
                  </a:lnTo>
                  <a:lnTo>
                    <a:pt x="2304" y="347"/>
                  </a:lnTo>
                  <a:lnTo>
                    <a:pt x="2304" y="354"/>
                  </a:lnTo>
                  <a:lnTo>
                    <a:pt x="2293" y="365"/>
                  </a:lnTo>
                  <a:lnTo>
                    <a:pt x="2282" y="377"/>
                  </a:lnTo>
                  <a:lnTo>
                    <a:pt x="2282" y="383"/>
                  </a:lnTo>
                  <a:lnTo>
                    <a:pt x="2277" y="388"/>
                  </a:lnTo>
                  <a:lnTo>
                    <a:pt x="2275" y="393"/>
                  </a:lnTo>
                  <a:lnTo>
                    <a:pt x="2266" y="393"/>
                  </a:lnTo>
                  <a:lnTo>
                    <a:pt x="2259" y="399"/>
                  </a:lnTo>
                  <a:lnTo>
                    <a:pt x="2252" y="399"/>
                  </a:lnTo>
                  <a:lnTo>
                    <a:pt x="2236" y="415"/>
                  </a:lnTo>
                  <a:lnTo>
                    <a:pt x="2236" y="422"/>
                  </a:lnTo>
                  <a:lnTo>
                    <a:pt x="2220" y="438"/>
                  </a:lnTo>
                  <a:lnTo>
                    <a:pt x="2220" y="445"/>
                  </a:lnTo>
                  <a:lnTo>
                    <a:pt x="2214" y="452"/>
                  </a:lnTo>
                  <a:lnTo>
                    <a:pt x="2214" y="456"/>
                  </a:lnTo>
                  <a:lnTo>
                    <a:pt x="2214" y="461"/>
                  </a:lnTo>
                  <a:lnTo>
                    <a:pt x="2198" y="474"/>
                  </a:lnTo>
                  <a:lnTo>
                    <a:pt x="2198" y="483"/>
                  </a:lnTo>
                  <a:lnTo>
                    <a:pt x="2218" y="483"/>
                  </a:lnTo>
                  <a:lnTo>
                    <a:pt x="2236" y="483"/>
                  </a:lnTo>
                  <a:lnTo>
                    <a:pt x="2245" y="474"/>
                  </a:lnTo>
                  <a:lnTo>
                    <a:pt x="2275" y="474"/>
                  </a:lnTo>
                  <a:lnTo>
                    <a:pt x="2304" y="474"/>
                  </a:lnTo>
                  <a:lnTo>
                    <a:pt x="2311" y="467"/>
                  </a:lnTo>
                  <a:lnTo>
                    <a:pt x="2379" y="467"/>
                  </a:lnTo>
                  <a:lnTo>
                    <a:pt x="2388" y="461"/>
                  </a:lnTo>
                  <a:lnTo>
                    <a:pt x="2457" y="461"/>
                  </a:lnTo>
                  <a:lnTo>
                    <a:pt x="2463" y="452"/>
                  </a:lnTo>
                  <a:lnTo>
                    <a:pt x="2531" y="452"/>
                  </a:lnTo>
                  <a:lnTo>
                    <a:pt x="2538" y="445"/>
                  </a:lnTo>
                  <a:lnTo>
                    <a:pt x="2559" y="445"/>
                  </a:lnTo>
                  <a:lnTo>
                    <a:pt x="2577" y="445"/>
                  </a:lnTo>
                  <a:lnTo>
                    <a:pt x="2577" y="467"/>
                  </a:lnTo>
                  <a:lnTo>
                    <a:pt x="2579" y="470"/>
                  </a:lnTo>
                  <a:lnTo>
                    <a:pt x="2584" y="474"/>
                  </a:lnTo>
                  <a:lnTo>
                    <a:pt x="2584" y="504"/>
                  </a:lnTo>
                  <a:lnTo>
                    <a:pt x="2591" y="513"/>
                  </a:lnTo>
                  <a:lnTo>
                    <a:pt x="2591" y="536"/>
                  </a:lnTo>
                  <a:lnTo>
                    <a:pt x="2595" y="538"/>
                  </a:lnTo>
                  <a:lnTo>
                    <a:pt x="2600" y="542"/>
                  </a:lnTo>
                  <a:lnTo>
                    <a:pt x="2600" y="572"/>
                  </a:lnTo>
                  <a:lnTo>
                    <a:pt x="2606" y="581"/>
                  </a:lnTo>
                  <a:lnTo>
                    <a:pt x="2606" y="604"/>
                  </a:lnTo>
                  <a:lnTo>
                    <a:pt x="2615" y="611"/>
                  </a:lnTo>
                  <a:lnTo>
                    <a:pt x="2615" y="629"/>
                  </a:lnTo>
                  <a:lnTo>
                    <a:pt x="2615" y="649"/>
                  </a:lnTo>
                  <a:lnTo>
                    <a:pt x="2618" y="651"/>
                  </a:lnTo>
                  <a:lnTo>
                    <a:pt x="2622" y="656"/>
                  </a:lnTo>
                  <a:lnTo>
                    <a:pt x="2622" y="670"/>
                  </a:lnTo>
                  <a:lnTo>
                    <a:pt x="2629" y="679"/>
                  </a:lnTo>
                  <a:lnTo>
                    <a:pt x="2629" y="708"/>
                  </a:lnTo>
                  <a:lnTo>
                    <a:pt x="2638" y="715"/>
                  </a:lnTo>
                  <a:lnTo>
                    <a:pt x="2638" y="738"/>
                  </a:lnTo>
                  <a:lnTo>
                    <a:pt x="2645" y="747"/>
                  </a:lnTo>
                  <a:lnTo>
                    <a:pt x="2645" y="769"/>
                  </a:lnTo>
                  <a:lnTo>
                    <a:pt x="2615" y="769"/>
                  </a:lnTo>
                  <a:lnTo>
                    <a:pt x="2606" y="776"/>
                  </a:lnTo>
                  <a:lnTo>
                    <a:pt x="2545" y="776"/>
                  </a:lnTo>
                  <a:lnTo>
                    <a:pt x="2543" y="781"/>
                  </a:lnTo>
                  <a:lnTo>
                    <a:pt x="2538" y="783"/>
                  </a:lnTo>
                  <a:lnTo>
                    <a:pt x="2509" y="783"/>
                  </a:lnTo>
                  <a:lnTo>
                    <a:pt x="2509" y="799"/>
                  </a:lnTo>
                  <a:lnTo>
                    <a:pt x="2513" y="804"/>
                  </a:lnTo>
                  <a:lnTo>
                    <a:pt x="2518" y="806"/>
                  </a:lnTo>
                  <a:lnTo>
                    <a:pt x="2518" y="844"/>
                  </a:lnTo>
                  <a:lnTo>
                    <a:pt x="2520" y="847"/>
                  </a:lnTo>
                  <a:lnTo>
                    <a:pt x="2525" y="851"/>
                  </a:lnTo>
                  <a:lnTo>
                    <a:pt x="2525" y="874"/>
                  </a:lnTo>
                  <a:lnTo>
                    <a:pt x="2527" y="878"/>
                  </a:lnTo>
                  <a:lnTo>
                    <a:pt x="2531" y="881"/>
                  </a:lnTo>
                  <a:lnTo>
                    <a:pt x="2531" y="901"/>
                  </a:lnTo>
                  <a:lnTo>
                    <a:pt x="2531" y="919"/>
                  </a:lnTo>
                  <a:lnTo>
                    <a:pt x="2538" y="926"/>
                  </a:lnTo>
                  <a:lnTo>
                    <a:pt x="2538" y="949"/>
                  </a:lnTo>
                  <a:lnTo>
                    <a:pt x="2502" y="949"/>
                  </a:lnTo>
                  <a:lnTo>
                    <a:pt x="2493" y="958"/>
                  </a:lnTo>
                  <a:lnTo>
                    <a:pt x="2493" y="965"/>
                  </a:lnTo>
                  <a:lnTo>
                    <a:pt x="2486" y="972"/>
                  </a:lnTo>
                  <a:lnTo>
                    <a:pt x="2486" y="981"/>
                  </a:lnTo>
                  <a:lnTo>
                    <a:pt x="2502" y="981"/>
                  </a:lnTo>
                  <a:lnTo>
                    <a:pt x="2502" y="1003"/>
                  </a:lnTo>
                  <a:lnTo>
                    <a:pt x="2470" y="1003"/>
                  </a:lnTo>
                  <a:lnTo>
                    <a:pt x="2470" y="987"/>
                  </a:lnTo>
                  <a:lnTo>
                    <a:pt x="2447" y="987"/>
                  </a:lnTo>
                  <a:lnTo>
                    <a:pt x="2434" y="972"/>
                  </a:lnTo>
                  <a:lnTo>
                    <a:pt x="2418" y="987"/>
                  </a:lnTo>
                  <a:lnTo>
                    <a:pt x="2388" y="987"/>
                  </a:lnTo>
                  <a:lnTo>
                    <a:pt x="2373" y="1003"/>
                  </a:lnTo>
                  <a:lnTo>
                    <a:pt x="2373" y="1019"/>
                  </a:lnTo>
                  <a:lnTo>
                    <a:pt x="2366" y="1019"/>
                  </a:lnTo>
                  <a:lnTo>
                    <a:pt x="2361" y="1015"/>
                  </a:lnTo>
                  <a:lnTo>
                    <a:pt x="2359" y="1010"/>
                  </a:lnTo>
                  <a:lnTo>
                    <a:pt x="2343" y="1010"/>
                  </a:lnTo>
                  <a:lnTo>
                    <a:pt x="2336" y="1003"/>
                  </a:lnTo>
                  <a:lnTo>
                    <a:pt x="2320" y="1003"/>
                  </a:lnTo>
                  <a:lnTo>
                    <a:pt x="2320" y="1010"/>
                  </a:lnTo>
                  <a:lnTo>
                    <a:pt x="2332" y="1022"/>
                  </a:lnTo>
                  <a:lnTo>
                    <a:pt x="2343" y="1033"/>
                  </a:lnTo>
                  <a:lnTo>
                    <a:pt x="2350" y="1033"/>
                  </a:lnTo>
                  <a:lnTo>
                    <a:pt x="2373" y="1056"/>
                  </a:lnTo>
                  <a:lnTo>
                    <a:pt x="2393" y="1056"/>
                  </a:lnTo>
                  <a:lnTo>
                    <a:pt x="2411" y="1056"/>
                  </a:lnTo>
                  <a:lnTo>
                    <a:pt x="2425" y="1069"/>
                  </a:lnTo>
                  <a:lnTo>
                    <a:pt x="2434" y="1069"/>
                  </a:lnTo>
                  <a:lnTo>
                    <a:pt x="2447" y="1085"/>
                  </a:lnTo>
                  <a:lnTo>
                    <a:pt x="2447" y="1101"/>
                  </a:lnTo>
                  <a:lnTo>
                    <a:pt x="2457" y="1108"/>
                  </a:lnTo>
                  <a:lnTo>
                    <a:pt x="2457" y="1128"/>
                  </a:lnTo>
                  <a:lnTo>
                    <a:pt x="2457" y="1146"/>
                  </a:lnTo>
                  <a:lnTo>
                    <a:pt x="2447" y="1153"/>
                  </a:lnTo>
                  <a:lnTo>
                    <a:pt x="2447" y="1160"/>
                  </a:lnTo>
                  <a:lnTo>
                    <a:pt x="2463" y="1160"/>
                  </a:lnTo>
                  <a:lnTo>
                    <a:pt x="2470" y="1169"/>
                  </a:lnTo>
                  <a:lnTo>
                    <a:pt x="2479" y="1169"/>
                  </a:lnTo>
                  <a:lnTo>
                    <a:pt x="2484" y="1171"/>
                  </a:lnTo>
                  <a:lnTo>
                    <a:pt x="2486" y="1176"/>
                  </a:lnTo>
                  <a:lnTo>
                    <a:pt x="2493" y="1176"/>
                  </a:lnTo>
                  <a:lnTo>
                    <a:pt x="2497" y="1180"/>
                  </a:lnTo>
                  <a:lnTo>
                    <a:pt x="2502" y="1185"/>
                  </a:lnTo>
                  <a:lnTo>
                    <a:pt x="2509" y="1185"/>
                  </a:lnTo>
                  <a:lnTo>
                    <a:pt x="2525" y="1199"/>
                  </a:lnTo>
                  <a:lnTo>
                    <a:pt x="2545" y="1199"/>
                  </a:lnTo>
                  <a:lnTo>
                    <a:pt x="2554" y="1208"/>
                  </a:lnTo>
                  <a:lnTo>
                    <a:pt x="2577" y="1208"/>
                  </a:lnTo>
                  <a:lnTo>
                    <a:pt x="2581" y="1203"/>
                  </a:lnTo>
                  <a:lnTo>
                    <a:pt x="2584" y="1199"/>
                  </a:lnTo>
                  <a:lnTo>
                    <a:pt x="2606" y="1199"/>
                  </a:lnTo>
                  <a:lnTo>
                    <a:pt x="2629" y="1199"/>
                  </a:lnTo>
                  <a:lnTo>
                    <a:pt x="2645" y="1185"/>
                  </a:lnTo>
                  <a:lnTo>
                    <a:pt x="2645" y="1176"/>
                  </a:lnTo>
                  <a:lnTo>
                    <a:pt x="2668" y="1176"/>
                  </a:lnTo>
                  <a:lnTo>
                    <a:pt x="2668" y="1169"/>
                  </a:lnTo>
                  <a:lnTo>
                    <a:pt x="2690" y="1146"/>
                  </a:lnTo>
                  <a:lnTo>
                    <a:pt x="2690" y="1142"/>
                  </a:lnTo>
                  <a:lnTo>
                    <a:pt x="2690" y="1137"/>
                  </a:lnTo>
                  <a:lnTo>
                    <a:pt x="2697" y="1131"/>
                  </a:lnTo>
                  <a:lnTo>
                    <a:pt x="2697" y="1124"/>
                  </a:lnTo>
                  <a:lnTo>
                    <a:pt x="2720" y="1101"/>
                  </a:lnTo>
                  <a:lnTo>
                    <a:pt x="2720" y="1078"/>
                  </a:lnTo>
                  <a:lnTo>
                    <a:pt x="2727" y="1069"/>
                  </a:lnTo>
                  <a:lnTo>
                    <a:pt x="2727" y="1056"/>
                  </a:lnTo>
                  <a:lnTo>
                    <a:pt x="2736" y="1047"/>
                  </a:lnTo>
                  <a:lnTo>
                    <a:pt x="2736" y="1033"/>
                  </a:lnTo>
                  <a:lnTo>
                    <a:pt x="2759" y="1010"/>
                  </a:lnTo>
                  <a:lnTo>
                    <a:pt x="2759" y="1003"/>
                  </a:lnTo>
                  <a:lnTo>
                    <a:pt x="2765" y="994"/>
                  </a:lnTo>
                  <a:lnTo>
                    <a:pt x="2765" y="981"/>
                  </a:lnTo>
                  <a:lnTo>
                    <a:pt x="2772" y="972"/>
                  </a:lnTo>
                  <a:lnTo>
                    <a:pt x="2772" y="965"/>
                  </a:lnTo>
                  <a:lnTo>
                    <a:pt x="2797" y="965"/>
                  </a:lnTo>
                  <a:lnTo>
                    <a:pt x="2797" y="972"/>
                  </a:lnTo>
                  <a:lnTo>
                    <a:pt x="2811" y="987"/>
                  </a:lnTo>
                  <a:lnTo>
                    <a:pt x="2843" y="987"/>
                  </a:lnTo>
                  <a:lnTo>
                    <a:pt x="2856" y="972"/>
                  </a:lnTo>
                  <a:lnTo>
                    <a:pt x="2865" y="981"/>
                  </a:lnTo>
                  <a:lnTo>
                    <a:pt x="2872" y="981"/>
                  </a:lnTo>
                  <a:lnTo>
                    <a:pt x="2872" y="994"/>
                  </a:lnTo>
                  <a:lnTo>
                    <a:pt x="2879" y="1003"/>
                  </a:lnTo>
                  <a:lnTo>
                    <a:pt x="2895" y="1003"/>
                  </a:lnTo>
                  <a:lnTo>
                    <a:pt x="2895" y="1019"/>
                  </a:lnTo>
                  <a:lnTo>
                    <a:pt x="2883" y="1031"/>
                  </a:lnTo>
                  <a:lnTo>
                    <a:pt x="2872" y="1042"/>
                  </a:lnTo>
                  <a:lnTo>
                    <a:pt x="2872" y="1056"/>
                  </a:lnTo>
                  <a:lnTo>
                    <a:pt x="2879" y="1062"/>
                  </a:lnTo>
                  <a:lnTo>
                    <a:pt x="2879" y="1078"/>
                  </a:lnTo>
                  <a:lnTo>
                    <a:pt x="2886" y="1085"/>
                  </a:lnTo>
                  <a:lnTo>
                    <a:pt x="2886" y="1094"/>
                  </a:lnTo>
                  <a:lnTo>
                    <a:pt x="2890" y="1099"/>
                  </a:lnTo>
                  <a:lnTo>
                    <a:pt x="2895" y="1101"/>
                  </a:lnTo>
                  <a:lnTo>
                    <a:pt x="2895" y="1124"/>
                  </a:lnTo>
                  <a:lnTo>
                    <a:pt x="2899" y="1128"/>
                  </a:lnTo>
                  <a:lnTo>
                    <a:pt x="2902" y="1131"/>
                  </a:lnTo>
                  <a:lnTo>
                    <a:pt x="2902" y="1169"/>
                  </a:lnTo>
                  <a:lnTo>
                    <a:pt x="2908" y="1176"/>
                  </a:lnTo>
                  <a:lnTo>
                    <a:pt x="2908" y="1260"/>
                  </a:lnTo>
                  <a:lnTo>
                    <a:pt x="2917" y="1267"/>
                  </a:lnTo>
                  <a:lnTo>
                    <a:pt x="2917" y="1280"/>
                  </a:lnTo>
                  <a:lnTo>
                    <a:pt x="2924" y="1289"/>
                  </a:lnTo>
                  <a:lnTo>
                    <a:pt x="2924" y="1296"/>
                  </a:lnTo>
                  <a:lnTo>
                    <a:pt x="2931" y="1303"/>
                  </a:lnTo>
                  <a:lnTo>
                    <a:pt x="2931" y="1319"/>
                  </a:lnTo>
                  <a:lnTo>
                    <a:pt x="2940" y="1326"/>
                  </a:lnTo>
                  <a:lnTo>
                    <a:pt x="2940" y="1346"/>
                  </a:lnTo>
                  <a:lnTo>
                    <a:pt x="2940" y="1364"/>
                  </a:lnTo>
                  <a:lnTo>
                    <a:pt x="2947" y="1373"/>
                  </a:lnTo>
                  <a:lnTo>
                    <a:pt x="2947" y="1426"/>
                  </a:lnTo>
                  <a:lnTo>
                    <a:pt x="2952" y="1430"/>
                  </a:lnTo>
                  <a:lnTo>
                    <a:pt x="2954" y="1433"/>
                  </a:lnTo>
                  <a:lnTo>
                    <a:pt x="2954" y="1442"/>
                  </a:lnTo>
                  <a:lnTo>
                    <a:pt x="2954" y="1446"/>
                  </a:lnTo>
                  <a:lnTo>
                    <a:pt x="2970" y="1462"/>
                  </a:lnTo>
                  <a:lnTo>
                    <a:pt x="2970" y="1501"/>
                  </a:lnTo>
                  <a:lnTo>
                    <a:pt x="2974" y="1505"/>
                  </a:lnTo>
                  <a:lnTo>
                    <a:pt x="2977" y="1507"/>
                  </a:lnTo>
                  <a:lnTo>
                    <a:pt x="2977" y="1530"/>
                  </a:lnTo>
                  <a:lnTo>
                    <a:pt x="2977" y="1553"/>
                  </a:lnTo>
                  <a:lnTo>
                    <a:pt x="2981" y="1557"/>
                  </a:lnTo>
                  <a:lnTo>
                    <a:pt x="2986" y="1562"/>
                  </a:lnTo>
                  <a:lnTo>
                    <a:pt x="2986" y="1569"/>
                  </a:lnTo>
                  <a:lnTo>
                    <a:pt x="2999" y="1585"/>
                  </a:lnTo>
                  <a:lnTo>
                    <a:pt x="2999" y="1591"/>
                  </a:lnTo>
                  <a:lnTo>
                    <a:pt x="3015" y="1607"/>
                  </a:lnTo>
                  <a:lnTo>
                    <a:pt x="3015" y="1614"/>
                  </a:lnTo>
                  <a:lnTo>
                    <a:pt x="3008" y="1621"/>
                  </a:lnTo>
                  <a:lnTo>
                    <a:pt x="2999" y="1621"/>
                  </a:lnTo>
                  <a:lnTo>
                    <a:pt x="2992" y="1628"/>
                  </a:lnTo>
                  <a:lnTo>
                    <a:pt x="2986" y="1628"/>
                  </a:lnTo>
                  <a:lnTo>
                    <a:pt x="2970" y="1644"/>
                  </a:lnTo>
                  <a:lnTo>
                    <a:pt x="2963" y="1644"/>
                  </a:lnTo>
                  <a:lnTo>
                    <a:pt x="2954" y="1653"/>
                  </a:lnTo>
                  <a:lnTo>
                    <a:pt x="2954" y="1660"/>
                  </a:lnTo>
                  <a:lnTo>
                    <a:pt x="2947" y="1666"/>
                  </a:lnTo>
                  <a:lnTo>
                    <a:pt x="2931" y="1666"/>
                  </a:lnTo>
                  <a:lnTo>
                    <a:pt x="2931" y="1673"/>
                  </a:lnTo>
                  <a:lnTo>
                    <a:pt x="2947" y="1689"/>
                  </a:lnTo>
                  <a:lnTo>
                    <a:pt x="2963" y="1705"/>
                  </a:lnTo>
                  <a:lnTo>
                    <a:pt x="2963" y="1719"/>
                  </a:lnTo>
                  <a:lnTo>
                    <a:pt x="2970" y="1728"/>
                  </a:lnTo>
                  <a:lnTo>
                    <a:pt x="2970" y="1741"/>
                  </a:lnTo>
                  <a:lnTo>
                    <a:pt x="2977" y="1750"/>
                  </a:lnTo>
                  <a:lnTo>
                    <a:pt x="2977" y="1757"/>
                  </a:lnTo>
                  <a:lnTo>
                    <a:pt x="2992" y="1773"/>
                  </a:lnTo>
                  <a:lnTo>
                    <a:pt x="3008" y="1773"/>
                  </a:lnTo>
                  <a:lnTo>
                    <a:pt x="3024" y="1787"/>
                  </a:lnTo>
                  <a:lnTo>
                    <a:pt x="3020" y="1791"/>
                  </a:lnTo>
                  <a:lnTo>
                    <a:pt x="3015" y="1796"/>
                  </a:lnTo>
                  <a:lnTo>
                    <a:pt x="3015" y="1803"/>
                  </a:lnTo>
                  <a:lnTo>
                    <a:pt x="2999" y="1819"/>
                  </a:lnTo>
                  <a:lnTo>
                    <a:pt x="2999" y="1832"/>
                  </a:lnTo>
                  <a:lnTo>
                    <a:pt x="3004" y="1837"/>
                  </a:lnTo>
                  <a:lnTo>
                    <a:pt x="3008" y="1839"/>
                  </a:lnTo>
                  <a:lnTo>
                    <a:pt x="3008" y="1855"/>
                  </a:lnTo>
                  <a:lnTo>
                    <a:pt x="2999" y="1862"/>
                  </a:lnTo>
                  <a:lnTo>
                    <a:pt x="3015" y="1878"/>
                  </a:lnTo>
                  <a:lnTo>
                    <a:pt x="3015" y="1893"/>
                  </a:lnTo>
                  <a:lnTo>
                    <a:pt x="3024" y="1893"/>
                  </a:lnTo>
                  <a:lnTo>
                    <a:pt x="3045" y="1916"/>
                  </a:lnTo>
                  <a:lnTo>
                    <a:pt x="3076" y="1916"/>
                  </a:lnTo>
                  <a:lnTo>
                    <a:pt x="3083" y="1923"/>
                  </a:lnTo>
                  <a:lnTo>
                    <a:pt x="3090" y="1923"/>
                  </a:lnTo>
                  <a:lnTo>
                    <a:pt x="3099" y="1930"/>
                  </a:lnTo>
                  <a:lnTo>
                    <a:pt x="3099" y="1975"/>
                  </a:lnTo>
                  <a:lnTo>
                    <a:pt x="3101" y="1980"/>
                  </a:lnTo>
                  <a:lnTo>
                    <a:pt x="3106" y="1984"/>
                  </a:lnTo>
                  <a:lnTo>
                    <a:pt x="3106" y="2005"/>
                  </a:lnTo>
                  <a:lnTo>
                    <a:pt x="3099" y="2014"/>
                  </a:lnTo>
                  <a:lnTo>
                    <a:pt x="3083" y="2014"/>
                  </a:lnTo>
                  <a:lnTo>
                    <a:pt x="3076" y="2021"/>
                  </a:lnTo>
                  <a:lnTo>
                    <a:pt x="3076" y="2043"/>
                  </a:lnTo>
                  <a:lnTo>
                    <a:pt x="3072" y="2048"/>
                  </a:lnTo>
                  <a:lnTo>
                    <a:pt x="3067" y="2052"/>
                  </a:lnTo>
                  <a:lnTo>
                    <a:pt x="3067" y="2105"/>
                  </a:lnTo>
                  <a:lnTo>
                    <a:pt x="3061" y="2111"/>
                  </a:lnTo>
                  <a:lnTo>
                    <a:pt x="3045" y="2111"/>
                  </a:lnTo>
                  <a:lnTo>
                    <a:pt x="3045" y="2170"/>
                  </a:lnTo>
                  <a:lnTo>
                    <a:pt x="3038" y="2180"/>
                  </a:lnTo>
                  <a:lnTo>
                    <a:pt x="3038" y="2202"/>
                  </a:lnTo>
                  <a:lnTo>
                    <a:pt x="3031" y="2209"/>
                  </a:lnTo>
                  <a:lnTo>
                    <a:pt x="3031" y="2316"/>
                  </a:lnTo>
                  <a:lnTo>
                    <a:pt x="3038" y="2323"/>
                  </a:lnTo>
                  <a:lnTo>
                    <a:pt x="3038" y="2329"/>
                  </a:lnTo>
                  <a:lnTo>
                    <a:pt x="3024" y="2345"/>
                  </a:lnTo>
                  <a:lnTo>
                    <a:pt x="3024" y="2361"/>
                  </a:lnTo>
                  <a:lnTo>
                    <a:pt x="3024" y="2384"/>
                  </a:lnTo>
                  <a:lnTo>
                    <a:pt x="3015" y="2391"/>
                  </a:lnTo>
                  <a:lnTo>
                    <a:pt x="3015" y="2398"/>
                  </a:lnTo>
                  <a:lnTo>
                    <a:pt x="3008" y="2404"/>
                  </a:lnTo>
                  <a:lnTo>
                    <a:pt x="3008" y="2413"/>
                  </a:lnTo>
                  <a:lnTo>
                    <a:pt x="2992" y="2429"/>
                  </a:lnTo>
                  <a:lnTo>
                    <a:pt x="2992" y="2436"/>
                  </a:lnTo>
                  <a:lnTo>
                    <a:pt x="2990" y="2438"/>
                  </a:lnTo>
                  <a:lnTo>
                    <a:pt x="2986" y="2443"/>
                  </a:lnTo>
                  <a:lnTo>
                    <a:pt x="2977" y="2443"/>
                  </a:lnTo>
                  <a:lnTo>
                    <a:pt x="2947" y="2472"/>
                  </a:lnTo>
                  <a:lnTo>
                    <a:pt x="2940" y="2472"/>
                  </a:lnTo>
                  <a:lnTo>
                    <a:pt x="2936" y="2477"/>
                  </a:lnTo>
                  <a:lnTo>
                    <a:pt x="2931" y="2482"/>
                  </a:lnTo>
                  <a:lnTo>
                    <a:pt x="2917" y="2482"/>
                  </a:lnTo>
                  <a:lnTo>
                    <a:pt x="2908" y="2488"/>
                  </a:lnTo>
                  <a:lnTo>
                    <a:pt x="2908" y="2495"/>
                  </a:lnTo>
                  <a:lnTo>
                    <a:pt x="2902" y="2504"/>
                  </a:lnTo>
                  <a:lnTo>
                    <a:pt x="2902" y="2518"/>
                  </a:lnTo>
                  <a:lnTo>
                    <a:pt x="2895" y="2527"/>
                  </a:lnTo>
                  <a:lnTo>
                    <a:pt x="2895" y="2529"/>
                  </a:lnTo>
                  <a:lnTo>
                    <a:pt x="2895" y="2534"/>
                  </a:lnTo>
                  <a:lnTo>
                    <a:pt x="2890" y="2538"/>
                  </a:lnTo>
                  <a:lnTo>
                    <a:pt x="2886" y="2541"/>
                  </a:lnTo>
                  <a:lnTo>
                    <a:pt x="2886" y="2550"/>
                  </a:lnTo>
                  <a:lnTo>
                    <a:pt x="2879" y="2550"/>
                  </a:lnTo>
                  <a:lnTo>
                    <a:pt x="2872" y="2556"/>
                  </a:lnTo>
                  <a:lnTo>
                    <a:pt x="2865" y="2556"/>
                  </a:lnTo>
                  <a:lnTo>
                    <a:pt x="2856" y="2563"/>
                  </a:lnTo>
                  <a:lnTo>
                    <a:pt x="2843" y="2563"/>
                  </a:lnTo>
                  <a:lnTo>
                    <a:pt x="2838" y="2568"/>
                  </a:lnTo>
                  <a:lnTo>
                    <a:pt x="2833" y="2572"/>
                  </a:lnTo>
                  <a:lnTo>
                    <a:pt x="2827" y="2572"/>
                  </a:lnTo>
                  <a:lnTo>
                    <a:pt x="2811" y="2586"/>
                  </a:lnTo>
                  <a:lnTo>
                    <a:pt x="2797" y="2586"/>
                  </a:lnTo>
                  <a:lnTo>
                    <a:pt x="2793" y="2591"/>
                  </a:lnTo>
                  <a:lnTo>
                    <a:pt x="2788" y="2595"/>
                  </a:lnTo>
                  <a:lnTo>
                    <a:pt x="2727" y="2595"/>
                  </a:lnTo>
                  <a:lnTo>
                    <a:pt x="2720" y="2586"/>
                  </a:lnTo>
                  <a:lnTo>
                    <a:pt x="2697" y="2586"/>
                  </a:lnTo>
                  <a:lnTo>
                    <a:pt x="2695" y="2591"/>
                  </a:lnTo>
                  <a:lnTo>
                    <a:pt x="2690" y="2595"/>
                  </a:lnTo>
                  <a:lnTo>
                    <a:pt x="2690" y="2602"/>
                  </a:lnTo>
                  <a:lnTo>
                    <a:pt x="2684" y="2602"/>
                  </a:lnTo>
                  <a:lnTo>
                    <a:pt x="2675" y="2611"/>
                  </a:lnTo>
                  <a:lnTo>
                    <a:pt x="2652" y="2611"/>
                  </a:lnTo>
                  <a:lnTo>
                    <a:pt x="2638" y="2595"/>
                  </a:lnTo>
                  <a:lnTo>
                    <a:pt x="2629" y="2595"/>
                  </a:lnTo>
                  <a:lnTo>
                    <a:pt x="2615" y="2579"/>
                  </a:lnTo>
                  <a:lnTo>
                    <a:pt x="2606" y="2579"/>
                  </a:lnTo>
                  <a:lnTo>
                    <a:pt x="2600" y="2572"/>
                  </a:lnTo>
                  <a:lnTo>
                    <a:pt x="2570" y="2572"/>
                  </a:lnTo>
                  <a:lnTo>
                    <a:pt x="2538" y="2572"/>
                  </a:lnTo>
                  <a:lnTo>
                    <a:pt x="2538" y="2586"/>
                  </a:lnTo>
                  <a:lnTo>
                    <a:pt x="2531" y="2595"/>
                  </a:lnTo>
                  <a:lnTo>
                    <a:pt x="2531" y="2602"/>
                  </a:lnTo>
                  <a:lnTo>
                    <a:pt x="2527" y="2606"/>
                  </a:lnTo>
                  <a:lnTo>
                    <a:pt x="2525" y="2611"/>
                  </a:lnTo>
                  <a:lnTo>
                    <a:pt x="2525" y="2616"/>
                  </a:lnTo>
                  <a:lnTo>
                    <a:pt x="2531" y="2625"/>
                  </a:lnTo>
                  <a:lnTo>
                    <a:pt x="2527" y="2629"/>
                  </a:lnTo>
                  <a:lnTo>
                    <a:pt x="2525" y="2631"/>
                  </a:lnTo>
                  <a:lnTo>
                    <a:pt x="2531" y="2638"/>
                  </a:lnTo>
                  <a:lnTo>
                    <a:pt x="2531" y="2654"/>
                  </a:lnTo>
                  <a:lnTo>
                    <a:pt x="2531" y="2670"/>
                  </a:lnTo>
                  <a:lnTo>
                    <a:pt x="2531" y="2684"/>
                  </a:lnTo>
                  <a:lnTo>
                    <a:pt x="2538" y="2693"/>
                  </a:lnTo>
                  <a:lnTo>
                    <a:pt x="2554" y="2693"/>
                  </a:lnTo>
                  <a:lnTo>
                    <a:pt x="2561" y="2700"/>
                  </a:lnTo>
                  <a:lnTo>
                    <a:pt x="2561" y="2722"/>
                  </a:lnTo>
                  <a:lnTo>
                    <a:pt x="2570" y="2729"/>
                  </a:lnTo>
                  <a:lnTo>
                    <a:pt x="2570" y="2738"/>
                  </a:lnTo>
                  <a:lnTo>
                    <a:pt x="2577" y="2745"/>
                  </a:lnTo>
                  <a:lnTo>
                    <a:pt x="2591" y="2745"/>
                  </a:lnTo>
                  <a:lnTo>
                    <a:pt x="2591" y="2765"/>
                  </a:lnTo>
                  <a:lnTo>
                    <a:pt x="2591" y="2784"/>
                  </a:lnTo>
                  <a:lnTo>
                    <a:pt x="2577" y="2797"/>
                  </a:lnTo>
                  <a:lnTo>
                    <a:pt x="2577" y="2813"/>
                  </a:lnTo>
                  <a:lnTo>
                    <a:pt x="2570" y="2813"/>
                  </a:lnTo>
                  <a:lnTo>
                    <a:pt x="2561" y="2820"/>
                  </a:lnTo>
                  <a:lnTo>
                    <a:pt x="2561" y="2829"/>
                  </a:lnTo>
                  <a:lnTo>
                    <a:pt x="2531" y="2858"/>
                  </a:lnTo>
                  <a:lnTo>
                    <a:pt x="2525" y="2858"/>
                  </a:lnTo>
                  <a:lnTo>
                    <a:pt x="2509" y="2843"/>
                  </a:lnTo>
                  <a:lnTo>
                    <a:pt x="2493" y="2843"/>
                  </a:lnTo>
                  <a:lnTo>
                    <a:pt x="2486" y="2836"/>
                  </a:lnTo>
                  <a:lnTo>
                    <a:pt x="2463" y="2836"/>
                  </a:lnTo>
                  <a:lnTo>
                    <a:pt x="2457" y="2843"/>
                  </a:lnTo>
                  <a:lnTo>
                    <a:pt x="2441" y="2843"/>
                  </a:lnTo>
                  <a:lnTo>
                    <a:pt x="2434" y="2849"/>
                  </a:lnTo>
                  <a:lnTo>
                    <a:pt x="2425" y="2849"/>
                  </a:lnTo>
                  <a:lnTo>
                    <a:pt x="2418" y="2858"/>
                  </a:lnTo>
                  <a:lnTo>
                    <a:pt x="2298" y="2858"/>
                  </a:lnTo>
                  <a:lnTo>
                    <a:pt x="2282" y="2872"/>
                  </a:lnTo>
                  <a:lnTo>
                    <a:pt x="2270" y="2872"/>
                  </a:lnTo>
                  <a:lnTo>
                    <a:pt x="2259" y="2872"/>
                  </a:lnTo>
                  <a:lnTo>
                    <a:pt x="2254" y="2877"/>
                  </a:lnTo>
                  <a:lnTo>
                    <a:pt x="2252" y="2881"/>
                  </a:lnTo>
                  <a:lnTo>
                    <a:pt x="2236" y="2881"/>
                  </a:lnTo>
                  <a:lnTo>
                    <a:pt x="2229" y="2872"/>
                  </a:lnTo>
                  <a:lnTo>
                    <a:pt x="2220" y="2872"/>
                  </a:lnTo>
                  <a:lnTo>
                    <a:pt x="2214" y="2865"/>
                  </a:lnTo>
                  <a:lnTo>
                    <a:pt x="2207" y="2865"/>
                  </a:lnTo>
                  <a:lnTo>
                    <a:pt x="2198" y="2858"/>
                  </a:lnTo>
                  <a:lnTo>
                    <a:pt x="2195" y="2858"/>
                  </a:lnTo>
                  <a:lnTo>
                    <a:pt x="2191" y="2858"/>
                  </a:lnTo>
                  <a:lnTo>
                    <a:pt x="2177" y="2843"/>
                  </a:lnTo>
                  <a:lnTo>
                    <a:pt x="2161" y="2843"/>
                  </a:lnTo>
                  <a:lnTo>
                    <a:pt x="2145" y="2829"/>
                  </a:lnTo>
                  <a:lnTo>
                    <a:pt x="2143" y="2829"/>
                  </a:lnTo>
                  <a:lnTo>
                    <a:pt x="2139" y="2829"/>
                  </a:lnTo>
                  <a:lnTo>
                    <a:pt x="2120" y="2811"/>
                  </a:lnTo>
                  <a:lnTo>
                    <a:pt x="2100" y="2790"/>
                  </a:lnTo>
                  <a:lnTo>
                    <a:pt x="2098" y="2790"/>
                  </a:lnTo>
                  <a:lnTo>
                    <a:pt x="2093" y="2790"/>
                  </a:lnTo>
                  <a:lnTo>
                    <a:pt x="2089" y="2788"/>
                  </a:lnTo>
                  <a:lnTo>
                    <a:pt x="2084" y="2784"/>
                  </a:lnTo>
                  <a:lnTo>
                    <a:pt x="2077" y="2784"/>
                  </a:lnTo>
                  <a:lnTo>
                    <a:pt x="2064" y="2768"/>
                  </a:lnTo>
                  <a:lnTo>
                    <a:pt x="2048" y="2768"/>
                  </a:lnTo>
                  <a:lnTo>
                    <a:pt x="2043" y="2765"/>
                  </a:lnTo>
                  <a:lnTo>
                    <a:pt x="2039" y="2761"/>
                  </a:lnTo>
                  <a:lnTo>
                    <a:pt x="2032" y="2761"/>
                  </a:lnTo>
                  <a:lnTo>
                    <a:pt x="2018" y="2745"/>
                  </a:lnTo>
                  <a:lnTo>
                    <a:pt x="2009" y="2745"/>
                  </a:lnTo>
                  <a:lnTo>
                    <a:pt x="2002" y="2738"/>
                  </a:lnTo>
                  <a:lnTo>
                    <a:pt x="1996" y="2738"/>
                  </a:lnTo>
                  <a:lnTo>
                    <a:pt x="1991" y="2740"/>
                  </a:lnTo>
                  <a:lnTo>
                    <a:pt x="1987" y="2745"/>
                  </a:lnTo>
                  <a:lnTo>
                    <a:pt x="1987" y="2761"/>
                  </a:lnTo>
                  <a:lnTo>
                    <a:pt x="1987" y="2777"/>
                  </a:lnTo>
                  <a:lnTo>
                    <a:pt x="1973" y="2777"/>
                  </a:lnTo>
                  <a:lnTo>
                    <a:pt x="1973" y="2806"/>
                  </a:lnTo>
                  <a:lnTo>
                    <a:pt x="1964" y="2813"/>
                  </a:lnTo>
                  <a:lnTo>
                    <a:pt x="1964" y="2829"/>
                  </a:lnTo>
                  <a:lnTo>
                    <a:pt x="1957" y="2829"/>
                  </a:lnTo>
                  <a:lnTo>
                    <a:pt x="1952" y="2831"/>
                  </a:lnTo>
                  <a:lnTo>
                    <a:pt x="1950" y="2836"/>
                  </a:lnTo>
                  <a:lnTo>
                    <a:pt x="1941" y="2836"/>
                  </a:lnTo>
                  <a:lnTo>
                    <a:pt x="1927" y="2849"/>
                  </a:lnTo>
                  <a:lnTo>
                    <a:pt x="1912" y="2849"/>
                  </a:lnTo>
                  <a:lnTo>
                    <a:pt x="1909" y="2847"/>
                  </a:lnTo>
                  <a:lnTo>
                    <a:pt x="1905" y="2843"/>
                  </a:lnTo>
                  <a:lnTo>
                    <a:pt x="1889" y="2843"/>
                  </a:lnTo>
                  <a:lnTo>
                    <a:pt x="1882" y="2836"/>
                  </a:lnTo>
                  <a:lnTo>
                    <a:pt x="1866" y="2836"/>
                  </a:lnTo>
                  <a:lnTo>
                    <a:pt x="1859" y="2829"/>
                  </a:lnTo>
                  <a:lnTo>
                    <a:pt x="1837" y="2829"/>
                  </a:lnTo>
                  <a:lnTo>
                    <a:pt x="1830" y="2820"/>
                  </a:lnTo>
                  <a:lnTo>
                    <a:pt x="1821" y="2820"/>
                  </a:lnTo>
                  <a:lnTo>
                    <a:pt x="1805" y="2836"/>
                  </a:lnTo>
                  <a:lnTo>
                    <a:pt x="1784" y="2836"/>
                  </a:lnTo>
                  <a:lnTo>
                    <a:pt x="1759" y="2836"/>
                  </a:lnTo>
                  <a:lnTo>
                    <a:pt x="1759" y="2843"/>
                  </a:lnTo>
                  <a:lnTo>
                    <a:pt x="1764" y="2847"/>
                  </a:lnTo>
                  <a:lnTo>
                    <a:pt x="1769" y="2849"/>
                  </a:lnTo>
                  <a:lnTo>
                    <a:pt x="1769" y="2865"/>
                  </a:lnTo>
                  <a:lnTo>
                    <a:pt x="1759" y="2872"/>
                  </a:lnTo>
                  <a:lnTo>
                    <a:pt x="1759" y="2881"/>
                  </a:lnTo>
                  <a:lnTo>
                    <a:pt x="1753" y="2888"/>
                  </a:lnTo>
                  <a:lnTo>
                    <a:pt x="1723" y="2888"/>
                  </a:lnTo>
                  <a:lnTo>
                    <a:pt x="1714" y="2895"/>
                  </a:lnTo>
                  <a:lnTo>
                    <a:pt x="1700" y="2895"/>
                  </a:lnTo>
                  <a:lnTo>
                    <a:pt x="1696" y="2899"/>
                  </a:lnTo>
                  <a:lnTo>
                    <a:pt x="1691" y="2904"/>
                  </a:lnTo>
                  <a:lnTo>
                    <a:pt x="1678" y="2904"/>
                  </a:lnTo>
                  <a:lnTo>
                    <a:pt x="1678" y="2920"/>
                  </a:lnTo>
                  <a:lnTo>
                    <a:pt x="1685" y="2920"/>
                  </a:lnTo>
                  <a:lnTo>
                    <a:pt x="1691" y="2927"/>
                  </a:lnTo>
                  <a:lnTo>
                    <a:pt x="1739" y="2927"/>
                  </a:lnTo>
                  <a:lnTo>
                    <a:pt x="1746" y="2920"/>
                  </a:lnTo>
                  <a:lnTo>
                    <a:pt x="1753" y="2920"/>
                  </a:lnTo>
                  <a:lnTo>
                    <a:pt x="1759" y="2927"/>
                  </a:lnTo>
                  <a:lnTo>
                    <a:pt x="1769" y="2927"/>
                  </a:lnTo>
                  <a:lnTo>
                    <a:pt x="1791" y="2949"/>
                  </a:lnTo>
                  <a:lnTo>
                    <a:pt x="1791" y="2972"/>
                  </a:lnTo>
                  <a:lnTo>
                    <a:pt x="1782" y="2979"/>
                  </a:lnTo>
                  <a:lnTo>
                    <a:pt x="1782" y="2988"/>
                  </a:lnTo>
                  <a:lnTo>
                    <a:pt x="1759" y="3008"/>
                  </a:lnTo>
                  <a:lnTo>
                    <a:pt x="1753" y="3008"/>
                  </a:lnTo>
                  <a:lnTo>
                    <a:pt x="1739" y="3024"/>
                  </a:lnTo>
                  <a:lnTo>
                    <a:pt x="1746" y="3031"/>
                  </a:lnTo>
                  <a:lnTo>
                    <a:pt x="1753" y="3040"/>
                  </a:lnTo>
                  <a:lnTo>
                    <a:pt x="1753" y="3047"/>
                  </a:lnTo>
                  <a:lnTo>
                    <a:pt x="1759" y="3054"/>
                  </a:lnTo>
                  <a:lnTo>
                    <a:pt x="1759" y="3063"/>
                  </a:lnTo>
                  <a:lnTo>
                    <a:pt x="1759" y="3070"/>
                  </a:lnTo>
                  <a:lnTo>
                    <a:pt x="1769" y="3079"/>
                  </a:lnTo>
                  <a:lnTo>
                    <a:pt x="1769" y="3086"/>
                  </a:lnTo>
                  <a:lnTo>
                    <a:pt x="1759" y="3092"/>
                  </a:lnTo>
                  <a:lnTo>
                    <a:pt x="1753" y="3092"/>
                  </a:lnTo>
                  <a:lnTo>
                    <a:pt x="1746" y="3099"/>
                  </a:lnTo>
                  <a:lnTo>
                    <a:pt x="1746" y="3154"/>
                  </a:lnTo>
                  <a:lnTo>
                    <a:pt x="1723" y="3154"/>
                  </a:lnTo>
                  <a:lnTo>
                    <a:pt x="1723" y="3160"/>
                  </a:lnTo>
                  <a:lnTo>
                    <a:pt x="1714" y="3167"/>
                  </a:lnTo>
                  <a:lnTo>
                    <a:pt x="1707" y="3167"/>
                  </a:lnTo>
                  <a:lnTo>
                    <a:pt x="1707" y="3242"/>
                  </a:lnTo>
                  <a:lnTo>
                    <a:pt x="1700" y="3249"/>
                  </a:lnTo>
                  <a:lnTo>
                    <a:pt x="1700" y="3276"/>
                  </a:lnTo>
                  <a:lnTo>
                    <a:pt x="1700" y="3304"/>
                  </a:lnTo>
                  <a:lnTo>
                    <a:pt x="1696" y="3308"/>
                  </a:lnTo>
                  <a:lnTo>
                    <a:pt x="1691" y="3310"/>
                  </a:lnTo>
                  <a:lnTo>
                    <a:pt x="1655" y="3310"/>
                  </a:lnTo>
                  <a:lnTo>
                    <a:pt x="1648" y="3304"/>
                  </a:lnTo>
                  <a:lnTo>
                    <a:pt x="1648" y="3276"/>
                  </a:lnTo>
                  <a:lnTo>
                    <a:pt x="1648" y="3249"/>
                  </a:lnTo>
                  <a:lnTo>
                    <a:pt x="1587" y="3249"/>
                  </a:lnTo>
                  <a:lnTo>
                    <a:pt x="1587" y="3265"/>
                  </a:lnTo>
                  <a:lnTo>
                    <a:pt x="1578" y="3274"/>
                  </a:lnTo>
                  <a:lnTo>
                    <a:pt x="1578" y="3304"/>
                  </a:lnTo>
                  <a:lnTo>
                    <a:pt x="1582" y="3308"/>
                  </a:lnTo>
                  <a:lnTo>
                    <a:pt x="1587" y="3310"/>
                  </a:lnTo>
                  <a:lnTo>
                    <a:pt x="1587" y="3326"/>
                  </a:lnTo>
                  <a:lnTo>
                    <a:pt x="1594" y="3333"/>
                  </a:lnTo>
                  <a:lnTo>
                    <a:pt x="1594" y="3349"/>
                  </a:lnTo>
                  <a:lnTo>
                    <a:pt x="1598" y="3353"/>
                  </a:lnTo>
                  <a:lnTo>
                    <a:pt x="1601" y="3356"/>
                  </a:lnTo>
                  <a:lnTo>
                    <a:pt x="1610" y="3356"/>
                  </a:lnTo>
                  <a:lnTo>
                    <a:pt x="1614" y="3360"/>
                  </a:lnTo>
                  <a:lnTo>
                    <a:pt x="1616" y="3365"/>
                  </a:lnTo>
                  <a:lnTo>
                    <a:pt x="1707" y="3365"/>
                  </a:lnTo>
                  <a:lnTo>
                    <a:pt x="1714" y="3372"/>
                  </a:lnTo>
                  <a:lnTo>
                    <a:pt x="1764" y="3372"/>
                  </a:lnTo>
                  <a:lnTo>
                    <a:pt x="1814" y="3372"/>
                  </a:lnTo>
                  <a:lnTo>
                    <a:pt x="1821" y="3378"/>
                  </a:lnTo>
                  <a:lnTo>
                    <a:pt x="1855" y="3378"/>
                  </a:lnTo>
                  <a:lnTo>
                    <a:pt x="1889" y="3378"/>
                  </a:lnTo>
                  <a:lnTo>
                    <a:pt x="1889" y="3424"/>
                  </a:lnTo>
                  <a:lnTo>
                    <a:pt x="1882" y="3431"/>
                  </a:lnTo>
                  <a:lnTo>
                    <a:pt x="1882" y="3521"/>
                  </a:lnTo>
                  <a:lnTo>
                    <a:pt x="1873" y="3531"/>
                  </a:lnTo>
                  <a:lnTo>
                    <a:pt x="1873" y="3565"/>
                  </a:lnTo>
                  <a:lnTo>
                    <a:pt x="1873" y="3599"/>
                  </a:lnTo>
                  <a:lnTo>
                    <a:pt x="1866" y="3606"/>
                  </a:lnTo>
                  <a:lnTo>
                    <a:pt x="1866" y="3710"/>
                  </a:lnTo>
                  <a:lnTo>
                    <a:pt x="1859" y="3719"/>
                  </a:lnTo>
                  <a:lnTo>
                    <a:pt x="1859" y="3749"/>
                  </a:lnTo>
                  <a:lnTo>
                    <a:pt x="1896" y="3749"/>
                  </a:lnTo>
                  <a:lnTo>
                    <a:pt x="1905" y="3755"/>
                  </a:lnTo>
                  <a:lnTo>
                    <a:pt x="1918" y="3755"/>
                  </a:lnTo>
                  <a:lnTo>
                    <a:pt x="1923" y="3760"/>
                  </a:lnTo>
                  <a:lnTo>
                    <a:pt x="1927" y="3764"/>
                  </a:lnTo>
                  <a:lnTo>
                    <a:pt x="1950" y="3764"/>
                  </a:lnTo>
                  <a:lnTo>
                    <a:pt x="1957" y="3771"/>
                  </a:lnTo>
                  <a:lnTo>
                    <a:pt x="1973" y="3771"/>
                  </a:lnTo>
                  <a:lnTo>
                    <a:pt x="1980" y="3780"/>
                  </a:lnTo>
                  <a:lnTo>
                    <a:pt x="1996" y="3780"/>
                  </a:lnTo>
                  <a:lnTo>
                    <a:pt x="2007" y="3789"/>
                  </a:lnTo>
                  <a:lnTo>
                    <a:pt x="2018" y="3801"/>
                  </a:lnTo>
                  <a:lnTo>
                    <a:pt x="2032" y="3801"/>
                  </a:lnTo>
                  <a:lnTo>
                    <a:pt x="2039" y="3808"/>
                  </a:lnTo>
                  <a:lnTo>
                    <a:pt x="2055" y="3808"/>
                  </a:lnTo>
                  <a:lnTo>
                    <a:pt x="2071" y="3823"/>
                  </a:lnTo>
                  <a:lnTo>
                    <a:pt x="2071" y="3830"/>
                  </a:lnTo>
                  <a:lnTo>
                    <a:pt x="2048" y="3853"/>
                  </a:lnTo>
                  <a:lnTo>
                    <a:pt x="2048" y="3873"/>
                  </a:lnTo>
                  <a:lnTo>
                    <a:pt x="2048" y="3892"/>
                  </a:lnTo>
                  <a:lnTo>
                    <a:pt x="2032" y="3908"/>
                  </a:lnTo>
                  <a:lnTo>
                    <a:pt x="2032" y="3989"/>
                  </a:lnTo>
                  <a:lnTo>
                    <a:pt x="2018" y="4005"/>
                  </a:lnTo>
                  <a:lnTo>
                    <a:pt x="2018" y="4012"/>
                  </a:lnTo>
                  <a:lnTo>
                    <a:pt x="2009" y="4019"/>
                  </a:lnTo>
                  <a:lnTo>
                    <a:pt x="2009" y="4028"/>
                  </a:lnTo>
                  <a:lnTo>
                    <a:pt x="2002" y="4035"/>
                  </a:lnTo>
                  <a:lnTo>
                    <a:pt x="2002" y="4041"/>
                  </a:lnTo>
                  <a:lnTo>
                    <a:pt x="1984" y="4062"/>
                  </a:lnTo>
                  <a:lnTo>
                    <a:pt x="1964" y="4080"/>
                  </a:lnTo>
                  <a:lnTo>
                    <a:pt x="1853" y="4080"/>
                  </a:lnTo>
                  <a:lnTo>
                    <a:pt x="1843" y="4087"/>
                  </a:lnTo>
                  <a:lnTo>
                    <a:pt x="1791" y="4087"/>
                  </a:lnTo>
                  <a:lnTo>
                    <a:pt x="1782" y="4096"/>
                  </a:lnTo>
                  <a:lnTo>
                    <a:pt x="1691" y="4096"/>
                  </a:lnTo>
                  <a:lnTo>
                    <a:pt x="1691" y="4141"/>
                  </a:lnTo>
                  <a:lnTo>
                    <a:pt x="1685" y="4148"/>
                  </a:lnTo>
                  <a:lnTo>
                    <a:pt x="1678" y="4148"/>
                  </a:lnTo>
                  <a:lnTo>
                    <a:pt x="1662" y="4164"/>
                  </a:lnTo>
                  <a:lnTo>
                    <a:pt x="1662" y="4180"/>
                  </a:lnTo>
                  <a:lnTo>
                    <a:pt x="1655" y="4185"/>
                  </a:lnTo>
                  <a:lnTo>
                    <a:pt x="1655" y="4200"/>
                  </a:lnTo>
                  <a:lnTo>
                    <a:pt x="1648" y="4207"/>
                  </a:lnTo>
                  <a:lnTo>
                    <a:pt x="1648" y="4223"/>
                  </a:lnTo>
                  <a:lnTo>
                    <a:pt x="1644" y="4228"/>
                  </a:lnTo>
                  <a:lnTo>
                    <a:pt x="1639" y="4232"/>
                  </a:lnTo>
                  <a:lnTo>
                    <a:pt x="1639" y="4269"/>
                  </a:lnTo>
                  <a:lnTo>
                    <a:pt x="1648" y="4275"/>
                  </a:lnTo>
                  <a:lnTo>
                    <a:pt x="1648" y="4291"/>
                  </a:lnTo>
                  <a:lnTo>
                    <a:pt x="1650" y="4296"/>
                  </a:lnTo>
                  <a:lnTo>
                    <a:pt x="1655" y="4300"/>
                  </a:lnTo>
                  <a:lnTo>
                    <a:pt x="1655" y="4309"/>
                  </a:lnTo>
                  <a:lnTo>
                    <a:pt x="1655" y="4323"/>
                  </a:lnTo>
                  <a:lnTo>
                    <a:pt x="1648" y="4330"/>
                  </a:lnTo>
                  <a:lnTo>
                    <a:pt x="1489" y="4330"/>
                  </a:lnTo>
                  <a:lnTo>
                    <a:pt x="1485" y="4325"/>
                  </a:lnTo>
                  <a:lnTo>
                    <a:pt x="1480" y="4323"/>
                  </a:lnTo>
                  <a:lnTo>
                    <a:pt x="1478" y="4323"/>
                  </a:lnTo>
                  <a:lnTo>
                    <a:pt x="1473" y="4323"/>
                  </a:lnTo>
                  <a:lnTo>
                    <a:pt x="1469" y="4318"/>
                  </a:lnTo>
                  <a:lnTo>
                    <a:pt x="1467" y="4314"/>
                  </a:lnTo>
                  <a:lnTo>
                    <a:pt x="1467" y="4307"/>
                  </a:lnTo>
                  <a:lnTo>
                    <a:pt x="1473" y="4300"/>
                  </a:lnTo>
                  <a:lnTo>
                    <a:pt x="1473" y="4275"/>
                  </a:lnTo>
                  <a:lnTo>
                    <a:pt x="1489" y="4262"/>
                  </a:lnTo>
                  <a:lnTo>
                    <a:pt x="1496" y="4262"/>
                  </a:lnTo>
                  <a:lnTo>
                    <a:pt x="1496" y="4253"/>
                  </a:lnTo>
                  <a:lnTo>
                    <a:pt x="1512" y="4239"/>
                  </a:lnTo>
                  <a:lnTo>
                    <a:pt x="1503" y="4232"/>
                  </a:lnTo>
                  <a:lnTo>
                    <a:pt x="1489" y="4232"/>
                  </a:lnTo>
                  <a:lnTo>
                    <a:pt x="1467" y="4207"/>
                  </a:lnTo>
                  <a:lnTo>
                    <a:pt x="1467" y="4200"/>
                  </a:lnTo>
                  <a:lnTo>
                    <a:pt x="1451" y="4200"/>
                  </a:lnTo>
                  <a:lnTo>
                    <a:pt x="1444" y="4194"/>
                  </a:lnTo>
                  <a:lnTo>
                    <a:pt x="1435" y="4194"/>
                  </a:lnTo>
                  <a:lnTo>
                    <a:pt x="1435" y="4164"/>
                  </a:lnTo>
                  <a:lnTo>
                    <a:pt x="1419" y="4148"/>
                  </a:lnTo>
                  <a:lnTo>
                    <a:pt x="1419" y="4103"/>
                  </a:lnTo>
                  <a:lnTo>
                    <a:pt x="1428" y="4096"/>
                  </a:lnTo>
                  <a:lnTo>
                    <a:pt x="1419" y="4087"/>
                  </a:lnTo>
                  <a:lnTo>
                    <a:pt x="1419" y="4080"/>
                  </a:lnTo>
                  <a:lnTo>
                    <a:pt x="1417" y="4078"/>
                  </a:lnTo>
                  <a:lnTo>
                    <a:pt x="1412" y="4073"/>
                  </a:lnTo>
                  <a:lnTo>
                    <a:pt x="1412" y="4064"/>
                  </a:lnTo>
                  <a:lnTo>
                    <a:pt x="1398" y="4064"/>
                  </a:lnTo>
                  <a:lnTo>
                    <a:pt x="1389" y="4057"/>
                  </a:lnTo>
                  <a:lnTo>
                    <a:pt x="1405" y="4041"/>
                  </a:lnTo>
                  <a:lnTo>
                    <a:pt x="1444" y="4041"/>
                  </a:lnTo>
                  <a:lnTo>
                    <a:pt x="1444" y="4005"/>
                  </a:lnTo>
                  <a:lnTo>
                    <a:pt x="1435" y="3998"/>
                  </a:lnTo>
                  <a:lnTo>
                    <a:pt x="1435" y="3989"/>
                  </a:lnTo>
                  <a:lnTo>
                    <a:pt x="1419" y="3973"/>
                  </a:lnTo>
                  <a:lnTo>
                    <a:pt x="1419" y="3967"/>
                  </a:lnTo>
                  <a:lnTo>
                    <a:pt x="1398" y="3944"/>
                  </a:lnTo>
                  <a:lnTo>
                    <a:pt x="1398" y="3937"/>
                  </a:lnTo>
                  <a:lnTo>
                    <a:pt x="1401" y="3932"/>
                  </a:lnTo>
                  <a:lnTo>
                    <a:pt x="1405" y="3930"/>
                  </a:lnTo>
                  <a:lnTo>
                    <a:pt x="1412" y="3930"/>
                  </a:lnTo>
                  <a:lnTo>
                    <a:pt x="1417" y="3926"/>
                  </a:lnTo>
                  <a:lnTo>
                    <a:pt x="1419" y="3921"/>
                  </a:lnTo>
                  <a:lnTo>
                    <a:pt x="1428" y="3921"/>
                  </a:lnTo>
                  <a:lnTo>
                    <a:pt x="1435" y="3914"/>
                  </a:lnTo>
                  <a:lnTo>
                    <a:pt x="1435" y="3898"/>
                  </a:lnTo>
                  <a:lnTo>
                    <a:pt x="1444" y="3892"/>
                  </a:lnTo>
                  <a:lnTo>
                    <a:pt x="1444" y="3873"/>
                  </a:lnTo>
                  <a:lnTo>
                    <a:pt x="1444" y="3853"/>
                  </a:lnTo>
                  <a:lnTo>
                    <a:pt x="1435" y="3846"/>
                  </a:lnTo>
                  <a:lnTo>
                    <a:pt x="1435" y="3817"/>
                  </a:lnTo>
                  <a:lnTo>
                    <a:pt x="1439" y="3812"/>
                  </a:lnTo>
                  <a:lnTo>
                    <a:pt x="1444" y="3808"/>
                  </a:lnTo>
                  <a:lnTo>
                    <a:pt x="1419" y="3787"/>
                  </a:lnTo>
                  <a:lnTo>
                    <a:pt x="1417" y="3787"/>
                  </a:lnTo>
                  <a:lnTo>
                    <a:pt x="1412" y="3787"/>
                  </a:lnTo>
                  <a:lnTo>
                    <a:pt x="1405" y="3780"/>
                  </a:lnTo>
                  <a:lnTo>
                    <a:pt x="1405" y="3764"/>
                  </a:lnTo>
                  <a:lnTo>
                    <a:pt x="1410" y="3760"/>
                  </a:lnTo>
                  <a:lnTo>
                    <a:pt x="1412" y="3755"/>
                  </a:lnTo>
                  <a:lnTo>
                    <a:pt x="1419" y="3755"/>
                  </a:lnTo>
                  <a:lnTo>
                    <a:pt x="1428" y="3749"/>
                  </a:lnTo>
                  <a:lnTo>
                    <a:pt x="1444" y="3749"/>
                  </a:lnTo>
                  <a:lnTo>
                    <a:pt x="1457" y="3764"/>
                  </a:lnTo>
                  <a:lnTo>
                    <a:pt x="1467" y="3764"/>
                  </a:lnTo>
                  <a:lnTo>
                    <a:pt x="1467" y="3760"/>
                  </a:lnTo>
                  <a:lnTo>
                    <a:pt x="1467" y="3755"/>
                  </a:lnTo>
                  <a:lnTo>
                    <a:pt x="1480" y="3739"/>
                  </a:lnTo>
                  <a:lnTo>
                    <a:pt x="1480" y="3733"/>
                  </a:lnTo>
                  <a:lnTo>
                    <a:pt x="1489" y="3726"/>
                  </a:lnTo>
                  <a:lnTo>
                    <a:pt x="1489" y="3708"/>
                  </a:lnTo>
                  <a:lnTo>
                    <a:pt x="1489" y="3687"/>
                  </a:lnTo>
                  <a:lnTo>
                    <a:pt x="1485" y="3685"/>
                  </a:lnTo>
                  <a:lnTo>
                    <a:pt x="1480" y="3680"/>
                  </a:lnTo>
                  <a:lnTo>
                    <a:pt x="1480" y="3674"/>
                  </a:lnTo>
                  <a:lnTo>
                    <a:pt x="1478" y="3674"/>
                  </a:lnTo>
                  <a:lnTo>
                    <a:pt x="1473" y="3674"/>
                  </a:lnTo>
                  <a:lnTo>
                    <a:pt x="1469" y="3669"/>
                  </a:lnTo>
                  <a:lnTo>
                    <a:pt x="1467" y="3665"/>
                  </a:lnTo>
                  <a:lnTo>
                    <a:pt x="1467" y="3658"/>
                  </a:lnTo>
                  <a:lnTo>
                    <a:pt x="1451" y="3642"/>
                  </a:lnTo>
                  <a:lnTo>
                    <a:pt x="1451" y="3628"/>
                  </a:lnTo>
                  <a:lnTo>
                    <a:pt x="1444" y="3621"/>
                  </a:lnTo>
                  <a:lnTo>
                    <a:pt x="1444" y="3599"/>
                  </a:lnTo>
                  <a:lnTo>
                    <a:pt x="1428" y="3583"/>
                  </a:lnTo>
                  <a:lnTo>
                    <a:pt x="1428" y="3574"/>
                  </a:lnTo>
                  <a:lnTo>
                    <a:pt x="1412" y="3560"/>
                  </a:lnTo>
                  <a:lnTo>
                    <a:pt x="1412" y="3553"/>
                  </a:lnTo>
                  <a:lnTo>
                    <a:pt x="1405" y="3544"/>
                  </a:lnTo>
                  <a:lnTo>
                    <a:pt x="1405" y="3515"/>
                  </a:lnTo>
                  <a:lnTo>
                    <a:pt x="1412" y="3508"/>
                  </a:lnTo>
                  <a:lnTo>
                    <a:pt x="1398" y="3492"/>
                  </a:lnTo>
                  <a:lnTo>
                    <a:pt x="1398" y="3469"/>
                  </a:lnTo>
                  <a:lnTo>
                    <a:pt x="1389" y="3462"/>
                  </a:lnTo>
                  <a:lnTo>
                    <a:pt x="1383" y="3453"/>
                  </a:lnTo>
                  <a:lnTo>
                    <a:pt x="1383" y="3447"/>
                  </a:lnTo>
                  <a:lnTo>
                    <a:pt x="1367" y="3431"/>
                  </a:lnTo>
                  <a:lnTo>
                    <a:pt x="1337" y="3431"/>
                  </a:lnTo>
                  <a:lnTo>
                    <a:pt x="1330" y="3424"/>
                  </a:lnTo>
                  <a:lnTo>
                    <a:pt x="1299" y="3424"/>
                  </a:lnTo>
                  <a:lnTo>
                    <a:pt x="1296" y="3419"/>
                  </a:lnTo>
                  <a:lnTo>
                    <a:pt x="1292" y="3415"/>
                  </a:lnTo>
                  <a:lnTo>
                    <a:pt x="1262" y="3415"/>
                  </a:lnTo>
                  <a:lnTo>
                    <a:pt x="1258" y="3413"/>
                  </a:lnTo>
                  <a:lnTo>
                    <a:pt x="1253" y="3408"/>
                  </a:lnTo>
                  <a:lnTo>
                    <a:pt x="1253" y="3388"/>
                  </a:lnTo>
                  <a:lnTo>
                    <a:pt x="1262" y="3378"/>
                  </a:lnTo>
                  <a:lnTo>
                    <a:pt x="1262" y="3365"/>
                  </a:lnTo>
                  <a:lnTo>
                    <a:pt x="1258" y="3360"/>
                  </a:lnTo>
                  <a:lnTo>
                    <a:pt x="1253" y="3356"/>
                  </a:lnTo>
                  <a:lnTo>
                    <a:pt x="1253" y="3353"/>
                  </a:lnTo>
                  <a:lnTo>
                    <a:pt x="1253" y="3349"/>
                  </a:lnTo>
                  <a:lnTo>
                    <a:pt x="1246" y="3342"/>
                  </a:lnTo>
                  <a:lnTo>
                    <a:pt x="1239" y="3342"/>
                  </a:lnTo>
                  <a:lnTo>
                    <a:pt x="1233" y="3342"/>
                  </a:lnTo>
                  <a:lnTo>
                    <a:pt x="1224" y="3333"/>
                  </a:lnTo>
                  <a:lnTo>
                    <a:pt x="1217" y="3333"/>
                  </a:lnTo>
                  <a:lnTo>
                    <a:pt x="1208" y="3326"/>
                  </a:lnTo>
                  <a:lnTo>
                    <a:pt x="1165" y="3326"/>
                  </a:lnTo>
                  <a:lnTo>
                    <a:pt x="1155" y="3333"/>
                  </a:lnTo>
                  <a:lnTo>
                    <a:pt x="1149" y="3333"/>
                  </a:lnTo>
                  <a:lnTo>
                    <a:pt x="1144" y="3338"/>
                  </a:lnTo>
                  <a:lnTo>
                    <a:pt x="1140" y="3342"/>
                  </a:lnTo>
                  <a:lnTo>
                    <a:pt x="1130" y="3342"/>
                  </a:lnTo>
                  <a:lnTo>
                    <a:pt x="1117" y="3342"/>
                  </a:lnTo>
                  <a:lnTo>
                    <a:pt x="1099" y="3322"/>
                  </a:lnTo>
                  <a:lnTo>
                    <a:pt x="1081" y="3304"/>
                  </a:lnTo>
                  <a:lnTo>
                    <a:pt x="1081" y="3297"/>
                  </a:lnTo>
                  <a:lnTo>
                    <a:pt x="1071" y="3288"/>
                  </a:lnTo>
                  <a:lnTo>
                    <a:pt x="1042" y="3288"/>
                  </a:lnTo>
                  <a:lnTo>
                    <a:pt x="1026" y="3304"/>
                  </a:lnTo>
                  <a:lnTo>
                    <a:pt x="997" y="3304"/>
                  </a:lnTo>
                  <a:lnTo>
                    <a:pt x="990" y="3310"/>
                  </a:lnTo>
                  <a:lnTo>
                    <a:pt x="974" y="3297"/>
                  </a:lnTo>
                  <a:lnTo>
                    <a:pt x="974" y="3288"/>
                  </a:lnTo>
                  <a:lnTo>
                    <a:pt x="972" y="3285"/>
                  </a:lnTo>
                  <a:lnTo>
                    <a:pt x="967" y="3281"/>
                  </a:lnTo>
                  <a:lnTo>
                    <a:pt x="967" y="3274"/>
                  </a:lnTo>
                  <a:lnTo>
                    <a:pt x="962" y="3269"/>
                  </a:lnTo>
                  <a:lnTo>
                    <a:pt x="960" y="3265"/>
                  </a:lnTo>
                  <a:lnTo>
                    <a:pt x="960" y="3258"/>
                  </a:lnTo>
                  <a:lnTo>
                    <a:pt x="906" y="3258"/>
                  </a:lnTo>
                  <a:lnTo>
                    <a:pt x="899" y="3265"/>
                  </a:lnTo>
                  <a:lnTo>
                    <a:pt x="892" y="3265"/>
                  </a:lnTo>
                  <a:lnTo>
                    <a:pt x="860" y="3235"/>
                  </a:lnTo>
                  <a:lnTo>
                    <a:pt x="860" y="3229"/>
                  </a:lnTo>
                  <a:lnTo>
                    <a:pt x="847" y="3213"/>
                  </a:lnTo>
                  <a:lnTo>
                    <a:pt x="838" y="3213"/>
                  </a:lnTo>
                  <a:lnTo>
                    <a:pt x="831" y="3206"/>
                  </a:lnTo>
                  <a:lnTo>
                    <a:pt x="831" y="3201"/>
                  </a:lnTo>
                  <a:lnTo>
                    <a:pt x="831" y="3197"/>
                  </a:lnTo>
                  <a:lnTo>
                    <a:pt x="815" y="3183"/>
                  </a:lnTo>
                  <a:lnTo>
                    <a:pt x="801" y="3167"/>
                  </a:lnTo>
                  <a:lnTo>
                    <a:pt x="801" y="3145"/>
                  </a:lnTo>
                  <a:lnTo>
                    <a:pt x="785" y="3131"/>
                  </a:lnTo>
                  <a:lnTo>
                    <a:pt x="754" y="3131"/>
                  </a:lnTo>
                  <a:lnTo>
                    <a:pt x="733" y="3108"/>
                  </a:lnTo>
                  <a:lnTo>
                    <a:pt x="726" y="3108"/>
                  </a:lnTo>
                  <a:lnTo>
                    <a:pt x="717" y="3115"/>
                  </a:lnTo>
                  <a:lnTo>
                    <a:pt x="710" y="3115"/>
                  </a:lnTo>
                  <a:lnTo>
                    <a:pt x="706" y="3117"/>
                  </a:lnTo>
                  <a:lnTo>
                    <a:pt x="701" y="3122"/>
                  </a:lnTo>
                  <a:lnTo>
                    <a:pt x="685" y="3108"/>
                  </a:lnTo>
                  <a:lnTo>
                    <a:pt x="685" y="3086"/>
                  </a:lnTo>
                  <a:lnTo>
                    <a:pt x="681" y="3076"/>
                  </a:lnTo>
                  <a:lnTo>
                    <a:pt x="672" y="3076"/>
                  </a:lnTo>
                  <a:lnTo>
                    <a:pt x="672" y="3074"/>
                  </a:lnTo>
                  <a:lnTo>
                    <a:pt x="672" y="3070"/>
                  </a:lnTo>
                  <a:lnTo>
                    <a:pt x="670" y="3065"/>
                  </a:lnTo>
                  <a:lnTo>
                    <a:pt x="665" y="3061"/>
                  </a:lnTo>
                  <a:lnTo>
                    <a:pt x="665" y="3047"/>
                  </a:lnTo>
                  <a:lnTo>
                    <a:pt x="656" y="3040"/>
                  </a:lnTo>
                  <a:lnTo>
                    <a:pt x="633" y="3040"/>
                  </a:lnTo>
                  <a:lnTo>
                    <a:pt x="620" y="3024"/>
                  </a:lnTo>
                  <a:lnTo>
                    <a:pt x="620" y="3022"/>
                  </a:lnTo>
                  <a:lnTo>
                    <a:pt x="620" y="3015"/>
                  </a:lnTo>
                  <a:lnTo>
                    <a:pt x="604" y="3015"/>
                  </a:lnTo>
                  <a:lnTo>
                    <a:pt x="588" y="3015"/>
                  </a:lnTo>
                  <a:lnTo>
                    <a:pt x="581" y="3015"/>
                  </a:lnTo>
                  <a:lnTo>
                    <a:pt x="574" y="3024"/>
                  </a:lnTo>
                  <a:lnTo>
                    <a:pt x="570" y="3022"/>
                  </a:lnTo>
                  <a:lnTo>
                    <a:pt x="565" y="3015"/>
                  </a:lnTo>
                  <a:lnTo>
                    <a:pt x="563" y="3013"/>
                  </a:lnTo>
                  <a:lnTo>
                    <a:pt x="558" y="3008"/>
                  </a:lnTo>
                  <a:lnTo>
                    <a:pt x="529" y="3008"/>
                  </a:lnTo>
                  <a:lnTo>
                    <a:pt x="520" y="3015"/>
                  </a:lnTo>
                  <a:lnTo>
                    <a:pt x="506" y="3002"/>
                  </a:lnTo>
                  <a:lnTo>
                    <a:pt x="461" y="3002"/>
                  </a:lnTo>
                  <a:lnTo>
                    <a:pt x="456" y="2999"/>
                  </a:lnTo>
                  <a:lnTo>
                    <a:pt x="452" y="2995"/>
                  </a:lnTo>
                  <a:lnTo>
                    <a:pt x="452" y="2988"/>
                  </a:lnTo>
                  <a:lnTo>
                    <a:pt x="445" y="2979"/>
                  </a:lnTo>
                  <a:lnTo>
                    <a:pt x="445" y="2972"/>
                  </a:lnTo>
                  <a:lnTo>
                    <a:pt x="442" y="2967"/>
                  </a:lnTo>
                  <a:lnTo>
                    <a:pt x="438" y="2963"/>
                  </a:lnTo>
                  <a:lnTo>
                    <a:pt x="422" y="2963"/>
                  </a:lnTo>
                  <a:lnTo>
                    <a:pt x="420" y="2967"/>
                  </a:lnTo>
                  <a:lnTo>
                    <a:pt x="415" y="2972"/>
                  </a:lnTo>
                  <a:lnTo>
                    <a:pt x="393" y="2972"/>
                  </a:lnTo>
                  <a:lnTo>
                    <a:pt x="381" y="2961"/>
                  </a:lnTo>
                  <a:lnTo>
                    <a:pt x="370" y="2949"/>
                  </a:lnTo>
                  <a:lnTo>
                    <a:pt x="365" y="2949"/>
                  </a:lnTo>
                  <a:lnTo>
                    <a:pt x="361" y="2949"/>
                  </a:lnTo>
                  <a:lnTo>
                    <a:pt x="354" y="2942"/>
                  </a:lnTo>
                  <a:lnTo>
                    <a:pt x="324" y="2942"/>
                  </a:lnTo>
                  <a:lnTo>
                    <a:pt x="318" y="2933"/>
                  </a:lnTo>
                  <a:lnTo>
                    <a:pt x="318" y="2927"/>
                  </a:lnTo>
                  <a:lnTo>
                    <a:pt x="309" y="2920"/>
                  </a:lnTo>
                  <a:lnTo>
                    <a:pt x="309" y="2904"/>
                  </a:lnTo>
                  <a:lnTo>
                    <a:pt x="306" y="2899"/>
                  </a:lnTo>
                  <a:lnTo>
                    <a:pt x="302" y="2895"/>
                  </a:lnTo>
                  <a:lnTo>
                    <a:pt x="295" y="2895"/>
                  </a:lnTo>
                  <a:lnTo>
                    <a:pt x="286" y="2888"/>
                  </a:lnTo>
                  <a:lnTo>
                    <a:pt x="286" y="2843"/>
                  </a:lnTo>
                  <a:lnTo>
                    <a:pt x="272" y="2829"/>
                  </a:lnTo>
                  <a:lnTo>
                    <a:pt x="272" y="2813"/>
                  </a:lnTo>
                  <a:lnTo>
                    <a:pt x="284" y="2802"/>
                  </a:lnTo>
                  <a:lnTo>
                    <a:pt x="295" y="2790"/>
                  </a:lnTo>
                  <a:lnTo>
                    <a:pt x="302" y="2790"/>
                  </a:lnTo>
                  <a:lnTo>
                    <a:pt x="302" y="2768"/>
                  </a:lnTo>
                  <a:lnTo>
                    <a:pt x="295" y="2761"/>
                  </a:lnTo>
                  <a:lnTo>
                    <a:pt x="295" y="2738"/>
                  </a:lnTo>
                  <a:lnTo>
                    <a:pt x="279" y="2722"/>
                  </a:lnTo>
                  <a:lnTo>
                    <a:pt x="279" y="2715"/>
                  </a:lnTo>
                  <a:lnTo>
                    <a:pt x="263" y="2700"/>
                  </a:lnTo>
                  <a:lnTo>
                    <a:pt x="240" y="2700"/>
                  </a:lnTo>
                  <a:lnTo>
                    <a:pt x="227" y="2684"/>
                  </a:lnTo>
                  <a:lnTo>
                    <a:pt x="227" y="2663"/>
                  </a:lnTo>
                  <a:lnTo>
                    <a:pt x="220" y="2654"/>
                  </a:lnTo>
                  <a:lnTo>
                    <a:pt x="220" y="2647"/>
                  </a:lnTo>
                  <a:lnTo>
                    <a:pt x="211" y="2638"/>
                  </a:lnTo>
                  <a:lnTo>
                    <a:pt x="211" y="2625"/>
                  </a:lnTo>
                  <a:lnTo>
                    <a:pt x="234" y="2602"/>
                  </a:lnTo>
                  <a:lnTo>
                    <a:pt x="240" y="2602"/>
                  </a:lnTo>
                  <a:lnTo>
                    <a:pt x="240" y="2595"/>
                  </a:lnTo>
                  <a:lnTo>
                    <a:pt x="247" y="2586"/>
                  </a:lnTo>
                  <a:lnTo>
                    <a:pt x="247" y="2572"/>
                  </a:lnTo>
                  <a:lnTo>
                    <a:pt x="268" y="2554"/>
                  </a:lnTo>
                  <a:lnTo>
                    <a:pt x="286" y="2534"/>
                  </a:lnTo>
                  <a:lnTo>
                    <a:pt x="295" y="2534"/>
                  </a:lnTo>
                  <a:lnTo>
                    <a:pt x="295" y="2527"/>
                  </a:lnTo>
                  <a:lnTo>
                    <a:pt x="302" y="2518"/>
                  </a:lnTo>
                  <a:lnTo>
                    <a:pt x="302" y="2511"/>
                  </a:lnTo>
                  <a:lnTo>
                    <a:pt x="309" y="2504"/>
                  </a:lnTo>
                  <a:lnTo>
                    <a:pt x="309" y="2493"/>
                  </a:lnTo>
                  <a:lnTo>
                    <a:pt x="309" y="2482"/>
                  </a:lnTo>
                  <a:lnTo>
                    <a:pt x="318" y="2472"/>
                  </a:lnTo>
                  <a:lnTo>
                    <a:pt x="318" y="2466"/>
                  </a:lnTo>
                  <a:lnTo>
                    <a:pt x="324" y="2459"/>
                  </a:lnTo>
                  <a:lnTo>
                    <a:pt x="324" y="2450"/>
                  </a:lnTo>
                  <a:lnTo>
                    <a:pt x="354" y="2420"/>
                  </a:lnTo>
                  <a:lnTo>
                    <a:pt x="361" y="2420"/>
                  </a:lnTo>
                  <a:lnTo>
                    <a:pt x="361" y="2413"/>
                  </a:lnTo>
                  <a:lnTo>
                    <a:pt x="370" y="2404"/>
                  </a:lnTo>
                  <a:lnTo>
                    <a:pt x="370" y="2398"/>
                  </a:lnTo>
                  <a:lnTo>
                    <a:pt x="386" y="2384"/>
                  </a:lnTo>
                  <a:lnTo>
                    <a:pt x="399" y="2384"/>
                  </a:lnTo>
                  <a:lnTo>
                    <a:pt x="406" y="2375"/>
                  </a:lnTo>
                  <a:lnTo>
                    <a:pt x="422" y="2375"/>
                  </a:lnTo>
                  <a:lnTo>
                    <a:pt x="429" y="2368"/>
                  </a:lnTo>
                  <a:lnTo>
                    <a:pt x="433" y="2368"/>
                  </a:lnTo>
                  <a:lnTo>
                    <a:pt x="438" y="2368"/>
                  </a:lnTo>
                  <a:lnTo>
                    <a:pt x="438" y="2345"/>
                  </a:lnTo>
                  <a:lnTo>
                    <a:pt x="452" y="2329"/>
                  </a:lnTo>
                  <a:lnTo>
                    <a:pt x="461" y="2329"/>
                  </a:lnTo>
                  <a:lnTo>
                    <a:pt x="467" y="2323"/>
                  </a:lnTo>
                  <a:lnTo>
                    <a:pt x="477" y="2323"/>
                  </a:lnTo>
                  <a:lnTo>
                    <a:pt x="490" y="2307"/>
                  </a:lnTo>
                  <a:lnTo>
                    <a:pt x="490" y="2300"/>
                  </a:lnTo>
                  <a:lnTo>
                    <a:pt x="495" y="2298"/>
                  </a:lnTo>
                  <a:lnTo>
                    <a:pt x="499" y="2293"/>
                  </a:lnTo>
                  <a:lnTo>
                    <a:pt x="499" y="2284"/>
                  </a:lnTo>
                  <a:lnTo>
                    <a:pt x="502" y="2282"/>
                  </a:lnTo>
                  <a:lnTo>
                    <a:pt x="506" y="2277"/>
                  </a:lnTo>
                  <a:lnTo>
                    <a:pt x="506" y="2254"/>
                  </a:lnTo>
                  <a:lnTo>
                    <a:pt x="506" y="2232"/>
                  </a:lnTo>
                  <a:lnTo>
                    <a:pt x="499" y="2225"/>
                  </a:lnTo>
                  <a:lnTo>
                    <a:pt x="499" y="2202"/>
                  </a:lnTo>
                  <a:lnTo>
                    <a:pt x="502" y="2198"/>
                  </a:lnTo>
                  <a:lnTo>
                    <a:pt x="506" y="2195"/>
                  </a:lnTo>
                  <a:lnTo>
                    <a:pt x="502" y="2191"/>
                  </a:lnTo>
                  <a:lnTo>
                    <a:pt x="499" y="2186"/>
                  </a:lnTo>
                  <a:lnTo>
                    <a:pt x="499" y="2170"/>
                  </a:lnTo>
                  <a:lnTo>
                    <a:pt x="477" y="2150"/>
                  </a:lnTo>
                  <a:lnTo>
                    <a:pt x="477" y="2141"/>
                  </a:lnTo>
                  <a:lnTo>
                    <a:pt x="472" y="2139"/>
                  </a:lnTo>
                  <a:lnTo>
                    <a:pt x="467" y="2134"/>
                  </a:lnTo>
                  <a:lnTo>
                    <a:pt x="467" y="2127"/>
                  </a:lnTo>
                  <a:lnTo>
                    <a:pt x="461" y="2118"/>
                  </a:lnTo>
                  <a:lnTo>
                    <a:pt x="452" y="2111"/>
                  </a:lnTo>
                  <a:lnTo>
                    <a:pt x="452" y="2105"/>
                  </a:lnTo>
                  <a:lnTo>
                    <a:pt x="461" y="2096"/>
                  </a:lnTo>
                  <a:lnTo>
                    <a:pt x="461" y="2089"/>
                  </a:lnTo>
                  <a:lnTo>
                    <a:pt x="467" y="2082"/>
                  </a:lnTo>
                  <a:lnTo>
                    <a:pt x="467" y="2059"/>
                  </a:lnTo>
                  <a:lnTo>
                    <a:pt x="465" y="2055"/>
                  </a:lnTo>
                  <a:lnTo>
                    <a:pt x="461" y="2052"/>
                  </a:lnTo>
                  <a:lnTo>
                    <a:pt x="461" y="2037"/>
                  </a:lnTo>
                  <a:lnTo>
                    <a:pt x="467" y="2030"/>
                  </a:lnTo>
                  <a:lnTo>
                    <a:pt x="467" y="2014"/>
                  </a:lnTo>
                  <a:lnTo>
                    <a:pt x="465" y="2009"/>
                  </a:lnTo>
                  <a:lnTo>
                    <a:pt x="461" y="2005"/>
                  </a:lnTo>
                  <a:lnTo>
                    <a:pt x="461" y="2002"/>
                  </a:lnTo>
                  <a:lnTo>
                    <a:pt x="461" y="1998"/>
                  </a:lnTo>
                  <a:lnTo>
                    <a:pt x="467" y="1991"/>
                  </a:lnTo>
                  <a:lnTo>
                    <a:pt x="467" y="1984"/>
                  </a:lnTo>
                  <a:lnTo>
                    <a:pt x="477" y="1975"/>
                  </a:lnTo>
                  <a:lnTo>
                    <a:pt x="477" y="1962"/>
                  </a:lnTo>
                  <a:lnTo>
                    <a:pt x="461" y="1946"/>
                  </a:lnTo>
                  <a:lnTo>
                    <a:pt x="461" y="1930"/>
                  </a:lnTo>
                  <a:lnTo>
                    <a:pt x="456" y="1928"/>
                  </a:lnTo>
                  <a:lnTo>
                    <a:pt x="452" y="1923"/>
                  </a:lnTo>
                  <a:lnTo>
                    <a:pt x="452" y="1900"/>
                  </a:lnTo>
                  <a:lnTo>
                    <a:pt x="461" y="1893"/>
                  </a:lnTo>
                  <a:lnTo>
                    <a:pt x="467" y="1884"/>
                  </a:lnTo>
                  <a:lnTo>
                    <a:pt x="477" y="1884"/>
                  </a:lnTo>
                  <a:lnTo>
                    <a:pt x="477" y="1871"/>
                  </a:lnTo>
                  <a:lnTo>
                    <a:pt x="490" y="1855"/>
                  </a:lnTo>
                  <a:lnTo>
                    <a:pt x="490" y="1832"/>
                  </a:lnTo>
                  <a:lnTo>
                    <a:pt x="477" y="1819"/>
                  </a:lnTo>
                  <a:lnTo>
                    <a:pt x="472" y="1819"/>
                  </a:lnTo>
                  <a:lnTo>
                    <a:pt x="467" y="1819"/>
                  </a:lnTo>
                  <a:lnTo>
                    <a:pt x="467" y="1787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0" name="Freeform 96">
              <a:extLst>
                <a:ext uri="{FF2B5EF4-FFF2-40B4-BE49-F238E27FC236}">
                  <a16:creationId xmlns:a16="http://schemas.microsoft.com/office/drawing/2014/main" id="{C7E42332-FC46-4FC2-B150-6DF0E7BC7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703"/>
              <a:ext cx="805" cy="770"/>
            </a:xfrm>
            <a:custGeom>
              <a:avLst/>
              <a:gdLst>
                <a:gd name="T0" fmla="*/ 3299 w 3572"/>
                <a:gd name="T1" fmla="*/ 1244 h 3415"/>
                <a:gd name="T2" fmla="*/ 3306 w 3572"/>
                <a:gd name="T3" fmla="*/ 1092 h 3415"/>
                <a:gd name="T4" fmla="*/ 3342 w 3572"/>
                <a:gd name="T5" fmla="*/ 819 h 3415"/>
                <a:gd name="T6" fmla="*/ 3397 w 3572"/>
                <a:gd name="T7" fmla="*/ 669 h 3415"/>
                <a:gd name="T8" fmla="*/ 3517 w 3572"/>
                <a:gd name="T9" fmla="*/ 451 h 3415"/>
                <a:gd name="T10" fmla="*/ 3511 w 3572"/>
                <a:gd name="T11" fmla="*/ 270 h 3415"/>
                <a:gd name="T12" fmla="*/ 3513 w 3572"/>
                <a:gd name="T13" fmla="*/ 100 h 3415"/>
                <a:gd name="T14" fmla="*/ 3306 w 3572"/>
                <a:gd name="T15" fmla="*/ 68 h 3415"/>
                <a:gd name="T16" fmla="*/ 3061 w 3572"/>
                <a:gd name="T17" fmla="*/ 18 h 3415"/>
                <a:gd name="T18" fmla="*/ 2868 w 3572"/>
                <a:gd name="T19" fmla="*/ 43 h 3415"/>
                <a:gd name="T20" fmla="*/ 2891 w 3572"/>
                <a:gd name="T21" fmla="*/ 233 h 3415"/>
                <a:gd name="T22" fmla="*/ 2657 w 3572"/>
                <a:gd name="T23" fmla="*/ 315 h 3415"/>
                <a:gd name="T24" fmla="*/ 2609 w 3572"/>
                <a:gd name="T25" fmla="*/ 481 h 3415"/>
                <a:gd name="T26" fmla="*/ 2602 w 3572"/>
                <a:gd name="T27" fmla="*/ 579 h 3415"/>
                <a:gd name="T28" fmla="*/ 2473 w 3572"/>
                <a:gd name="T29" fmla="*/ 706 h 3415"/>
                <a:gd name="T30" fmla="*/ 2405 w 3572"/>
                <a:gd name="T31" fmla="*/ 806 h 3415"/>
                <a:gd name="T32" fmla="*/ 2427 w 3572"/>
                <a:gd name="T33" fmla="*/ 933 h 3415"/>
                <a:gd name="T34" fmla="*/ 2291 w 3572"/>
                <a:gd name="T35" fmla="*/ 1037 h 3415"/>
                <a:gd name="T36" fmla="*/ 2057 w 3572"/>
                <a:gd name="T37" fmla="*/ 1005 h 3415"/>
                <a:gd name="T38" fmla="*/ 1898 w 3572"/>
                <a:gd name="T39" fmla="*/ 1033 h 3415"/>
                <a:gd name="T40" fmla="*/ 1655 w 3572"/>
                <a:gd name="T41" fmla="*/ 1069 h 3415"/>
                <a:gd name="T42" fmla="*/ 1483 w 3572"/>
                <a:gd name="T43" fmla="*/ 1024 h 3415"/>
                <a:gd name="T44" fmla="*/ 1369 w 3572"/>
                <a:gd name="T45" fmla="*/ 872 h 3415"/>
                <a:gd name="T46" fmla="*/ 1210 w 3572"/>
                <a:gd name="T47" fmla="*/ 872 h 3415"/>
                <a:gd name="T48" fmla="*/ 961 w 3572"/>
                <a:gd name="T49" fmla="*/ 965 h 3415"/>
                <a:gd name="T50" fmla="*/ 740 w 3572"/>
                <a:gd name="T51" fmla="*/ 1010 h 3415"/>
                <a:gd name="T52" fmla="*/ 529 w 3572"/>
                <a:gd name="T53" fmla="*/ 1114 h 3415"/>
                <a:gd name="T54" fmla="*/ 422 w 3572"/>
                <a:gd name="T55" fmla="*/ 1310 h 3415"/>
                <a:gd name="T56" fmla="*/ 273 w 3572"/>
                <a:gd name="T57" fmla="*/ 1310 h 3415"/>
                <a:gd name="T58" fmla="*/ 66 w 3572"/>
                <a:gd name="T59" fmla="*/ 1228 h 3415"/>
                <a:gd name="T60" fmla="*/ 61 w 3572"/>
                <a:gd name="T61" fmla="*/ 1439 h 3415"/>
                <a:gd name="T62" fmla="*/ 166 w 3572"/>
                <a:gd name="T63" fmla="*/ 1605 h 3415"/>
                <a:gd name="T64" fmla="*/ 377 w 3572"/>
                <a:gd name="T65" fmla="*/ 1748 h 3415"/>
                <a:gd name="T66" fmla="*/ 702 w 3572"/>
                <a:gd name="T67" fmla="*/ 1862 h 3415"/>
                <a:gd name="T68" fmla="*/ 734 w 3572"/>
                <a:gd name="T69" fmla="*/ 2148 h 3415"/>
                <a:gd name="T70" fmla="*/ 634 w 3572"/>
                <a:gd name="T71" fmla="*/ 2307 h 3415"/>
                <a:gd name="T72" fmla="*/ 602 w 3572"/>
                <a:gd name="T73" fmla="*/ 2438 h 3415"/>
                <a:gd name="T74" fmla="*/ 761 w 3572"/>
                <a:gd name="T75" fmla="*/ 2543 h 3415"/>
                <a:gd name="T76" fmla="*/ 756 w 3572"/>
                <a:gd name="T77" fmla="*/ 2690 h 3415"/>
                <a:gd name="T78" fmla="*/ 824 w 3572"/>
                <a:gd name="T79" fmla="*/ 2781 h 3415"/>
                <a:gd name="T80" fmla="*/ 1006 w 3572"/>
                <a:gd name="T81" fmla="*/ 2924 h 3415"/>
                <a:gd name="T82" fmla="*/ 1201 w 3572"/>
                <a:gd name="T83" fmla="*/ 2795 h 3415"/>
                <a:gd name="T84" fmla="*/ 1415 w 3572"/>
                <a:gd name="T85" fmla="*/ 2872 h 3415"/>
                <a:gd name="T86" fmla="*/ 1483 w 3572"/>
                <a:gd name="T87" fmla="*/ 3158 h 3415"/>
                <a:gd name="T88" fmla="*/ 1574 w 3572"/>
                <a:gd name="T89" fmla="*/ 3353 h 3415"/>
                <a:gd name="T90" fmla="*/ 1966 w 3572"/>
                <a:gd name="T91" fmla="*/ 3331 h 3415"/>
                <a:gd name="T92" fmla="*/ 2278 w 3572"/>
                <a:gd name="T93" fmla="*/ 3376 h 3415"/>
                <a:gd name="T94" fmla="*/ 2534 w 3572"/>
                <a:gd name="T95" fmla="*/ 3347 h 3415"/>
                <a:gd name="T96" fmla="*/ 2829 w 3572"/>
                <a:gd name="T97" fmla="*/ 3337 h 3415"/>
                <a:gd name="T98" fmla="*/ 3034 w 3572"/>
                <a:gd name="T99" fmla="*/ 3278 h 3415"/>
                <a:gd name="T100" fmla="*/ 3209 w 3572"/>
                <a:gd name="T101" fmla="*/ 2992 h 3415"/>
                <a:gd name="T102" fmla="*/ 3109 w 3572"/>
                <a:gd name="T103" fmla="*/ 2804 h 3415"/>
                <a:gd name="T104" fmla="*/ 3159 w 3572"/>
                <a:gd name="T105" fmla="*/ 2627 h 3415"/>
                <a:gd name="T106" fmla="*/ 2975 w 3572"/>
                <a:gd name="T107" fmla="*/ 2509 h 3415"/>
                <a:gd name="T108" fmla="*/ 3050 w 3572"/>
                <a:gd name="T109" fmla="*/ 2320 h 3415"/>
                <a:gd name="T110" fmla="*/ 3215 w 3572"/>
                <a:gd name="T111" fmla="*/ 2320 h 3415"/>
                <a:gd name="T112" fmla="*/ 3313 w 3572"/>
                <a:gd name="T113" fmla="*/ 2200 h 3415"/>
                <a:gd name="T114" fmla="*/ 3352 w 3572"/>
                <a:gd name="T115" fmla="*/ 2102 h 3415"/>
                <a:gd name="T116" fmla="*/ 3397 w 3572"/>
                <a:gd name="T117" fmla="*/ 1959 h 3415"/>
                <a:gd name="T118" fmla="*/ 3381 w 3572"/>
                <a:gd name="T119" fmla="*/ 1823 h 3415"/>
                <a:gd name="T120" fmla="*/ 3390 w 3572"/>
                <a:gd name="T121" fmla="*/ 1605 h 3415"/>
                <a:gd name="T122" fmla="*/ 3358 w 3572"/>
                <a:gd name="T123" fmla="*/ 1410 h 3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72" h="3415">
                  <a:moveTo>
                    <a:pt x="3342" y="1371"/>
                  </a:moveTo>
                  <a:lnTo>
                    <a:pt x="3342" y="1362"/>
                  </a:lnTo>
                  <a:lnTo>
                    <a:pt x="3352" y="1355"/>
                  </a:lnTo>
                  <a:lnTo>
                    <a:pt x="3336" y="1339"/>
                  </a:lnTo>
                  <a:lnTo>
                    <a:pt x="3352" y="1326"/>
                  </a:lnTo>
                  <a:lnTo>
                    <a:pt x="3352" y="1321"/>
                  </a:lnTo>
                  <a:lnTo>
                    <a:pt x="3352" y="1317"/>
                  </a:lnTo>
                  <a:lnTo>
                    <a:pt x="3347" y="1314"/>
                  </a:lnTo>
                  <a:lnTo>
                    <a:pt x="3342" y="1310"/>
                  </a:lnTo>
                  <a:lnTo>
                    <a:pt x="3342" y="1296"/>
                  </a:lnTo>
                  <a:lnTo>
                    <a:pt x="3347" y="1292"/>
                  </a:lnTo>
                  <a:lnTo>
                    <a:pt x="3349" y="1289"/>
                  </a:lnTo>
                  <a:lnTo>
                    <a:pt x="3352" y="1285"/>
                  </a:lnTo>
                  <a:lnTo>
                    <a:pt x="3352" y="1280"/>
                  </a:lnTo>
                  <a:lnTo>
                    <a:pt x="3352" y="1258"/>
                  </a:lnTo>
                  <a:lnTo>
                    <a:pt x="3347" y="1258"/>
                  </a:lnTo>
                  <a:lnTo>
                    <a:pt x="3342" y="1258"/>
                  </a:lnTo>
                  <a:lnTo>
                    <a:pt x="3336" y="1251"/>
                  </a:lnTo>
                  <a:lnTo>
                    <a:pt x="3306" y="1251"/>
                  </a:lnTo>
                  <a:lnTo>
                    <a:pt x="3299" y="1244"/>
                  </a:lnTo>
                  <a:lnTo>
                    <a:pt x="3295" y="1244"/>
                  </a:lnTo>
                  <a:lnTo>
                    <a:pt x="3290" y="1244"/>
                  </a:lnTo>
                  <a:lnTo>
                    <a:pt x="3290" y="1228"/>
                  </a:lnTo>
                  <a:lnTo>
                    <a:pt x="3299" y="1221"/>
                  </a:lnTo>
                  <a:lnTo>
                    <a:pt x="3322" y="1221"/>
                  </a:lnTo>
                  <a:lnTo>
                    <a:pt x="3324" y="1217"/>
                  </a:lnTo>
                  <a:lnTo>
                    <a:pt x="3329" y="1212"/>
                  </a:lnTo>
                  <a:lnTo>
                    <a:pt x="3313" y="1198"/>
                  </a:lnTo>
                  <a:lnTo>
                    <a:pt x="3313" y="1189"/>
                  </a:lnTo>
                  <a:lnTo>
                    <a:pt x="3322" y="1183"/>
                  </a:lnTo>
                  <a:lnTo>
                    <a:pt x="3313" y="1176"/>
                  </a:lnTo>
                  <a:lnTo>
                    <a:pt x="3322" y="1167"/>
                  </a:lnTo>
                  <a:lnTo>
                    <a:pt x="3322" y="1144"/>
                  </a:lnTo>
                  <a:lnTo>
                    <a:pt x="3313" y="1137"/>
                  </a:lnTo>
                  <a:lnTo>
                    <a:pt x="3306" y="1137"/>
                  </a:lnTo>
                  <a:lnTo>
                    <a:pt x="3306" y="1128"/>
                  </a:lnTo>
                  <a:lnTo>
                    <a:pt x="3329" y="1105"/>
                  </a:lnTo>
                  <a:lnTo>
                    <a:pt x="3322" y="1099"/>
                  </a:lnTo>
                  <a:lnTo>
                    <a:pt x="3313" y="1099"/>
                  </a:lnTo>
                  <a:lnTo>
                    <a:pt x="3306" y="1092"/>
                  </a:lnTo>
                  <a:lnTo>
                    <a:pt x="3306" y="1078"/>
                  </a:lnTo>
                  <a:lnTo>
                    <a:pt x="3313" y="1078"/>
                  </a:lnTo>
                  <a:lnTo>
                    <a:pt x="3322" y="1069"/>
                  </a:lnTo>
                  <a:lnTo>
                    <a:pt x="3313" y="1062"/>
                  </a:lnTo>
                  <a:lnTo>
                    <a:pt x="3306" y="1062"/>
                  </a:lnTo>
                  <a:lnTo>
                    <a:pt x="3306" y="1017"/>
                  </a:lnTo>
                  <a:lnTo>
                    <a:pt x="3313" y="1017"/>
                  </a:lnTo>
                  <a:lnTo>
                    <a:pt x="3322" y="1010"/>
                  </a:lnTo>
                  <a:lnTo>
                    <a:pt x="3322" y="965"/>
                  </a:lnTo>
                  <a:lnTo>
                    <a:pt x="3336" y="949"/>
                  </a:lnTo>
                  <a:lnTo>
                    <a:pt x="3336" y="926"/>
                  </a:lnTo>
                  <a:lnTo>
                    <a:pt x="3342" y="919"/>
                  </a:lnTo>
                  <a:lnTo>
                    <a:pt x="3342" y="897"/>
                  </a:lnTo>
                  <a:lnTo>
                    <a:pt x="3336" y="887"/>
                  </a:lnTo>
                  <a:lnTo>
                    <a:pt x="3336" y="858"/>
                  </a:lnTo>
                  <a:lnTo>
                    <a:pt x="3342" y="851"/>
                  </a:lnTo>
                  <a:lnTo>
                    <a:pt x="3342" y="835"/>
                  </a:lnTo>
                  <a:lnTo>
                    <a:pt x="3352" y="828"/>
                  </a:lnTo>
                  <a:lnTo>
                    <a:pt x="3347" y="824"/>
                  </a:lnTo>
                  <a:lnTo>
                    <a:pt x="3342" y="819"/>
                  </a:lnTo>
                  <a:lnTo>
                    <a:pt x="3342" y="799"/>
                  </a:lnTo>
                  <a:lnTo>
                    <a:pt x="3352" y="790"/>
                  </a:lnTo>
                  <a:lnTo>
                    <a:pt x="3347" y="788"/>
                  </a:lnTo>
                  <a:lnTo>
                    <a:pt x="3342" y="783"/>
                  </a:lnTo>
                  <a:lnTo>
                    <a:pt x="3342" y="776"/>
                  </a:lnTo>
                  <a:lnTo>
                    <a:pt x="3352" y="767"/>
                  </a:lnTo>
                  <a:lnTo>
                    <a:pt x="3352" y="765"/>
                  </a:lnTo>
                  <a:lnTo>
                    <a:pt x="3352" y="760"/>
                  </a:lnTo>
                  <a:lnTo>
                    <a:pt x="3347" y="756"/>
                  </a:lnTo>
                  <a:lnTo>
                    <a:pt x="3342" y="753"/>
                  </a:lnTo>
                  <a:lnTo>
                    <a:pt x="3342" y="744"/>
                  </a:lnTo>
                  <a:lnTo>
                    <a:pt x="3329" y="744"/>
                  </a:lnTo>
                  <a:lnTo>
                    <a:pt x="3322" y="738"/>
                  </a:lnTo>
                  <a:lnTo>
                    <a:pt x="3342" y="715"/>
                  </a:lnTo>
                  <a:lnTo>
                    <a:pt x="3342" y="685"/>
                  </a:lnTo>
                  <a:lnTo>
                    <a:pt x="3374" y="685"/>
                  </a:lnTo>
                  <a:lnTo>
                    <a:pt x="3377" y="681"/>
                  </a:lnTo>
                  <a:lnTo>
                    <a:pt x="3381" y="676"/>
                  </a:lnTo>
                  <a:lnTo>
                    <a:pt x="3397" y="676"/>
                  </a:lnTo>
                  <a:lnTo>
                    <a:pt x="3397" y="669"/>
                  </a:lnTo>
                  <a:lnTo>
                    <a:pt x="3404" y="663"/>
                  </a:lnTo>
                  <a:lnTo>
                    <a:pt x="3404" y="640"/>
                  </a:lnTo>
                  <a:lnTo>
                    <a:pt x="3413" y="640"/>
                  </a:lnTo>
                  <a:lnTo>
                    <a:pt x="3436" y="617"/>
                  </a:lnTo>
                  <a:lnTo>
                    <a:pt x="3436" y="610"/>
                  </a:lnTo>
                  <a:lnTo>
                    <a:pt x="3438" y="606"/>
                  </a:lnTo>
                  <a:lnTo>
                    <a:pt x="3442" y="601"/>
                  </a:lnTo>
                  <a:lnTo>
                    <a:pt x="3442" y="572"/>
                  </a:lnTo>
                  <a:lnTo>
                    <a:pt x="3449" y="572"/>
                  </a:lnTo>
                  <a:lnTo>
                    <a:pt x="3456" y="565"/>
                  </a:lnTo>
                  <a:lnTo>
                    <a:pt x="3465" y="565"/>
                  </a:lnTo>
                  <a:lnTo>
                    <a:pt x="3472" y="572"/>
                  </a:lnTo>
                  <a:lnTo>
                    <a:pt x="3511" y="572"/>
                  </a:lnTo>
                  <a:lnTo>
                    <a:pt x="3511" y="556"/>
                  </a:lnTo>
                  <a:lnTo>
                    <a:pt x="3506" y="554"/>
                  </a:lnTo>
                  <a:lnTo>
                    <a:pt x="3501" y="549"/>
                  </a:lnTo>
                  <a:lnTo>
                    <a:pt x="3501" y="481"/>
                  </a:lnTo>
                  <a:lnTo>
                    <a:pt x="3511" y="474"/>
                  </a:lnTo>
                  <a:lnTo>
                    <a:pt x="3511" y="458"/>
                  </a:lnTo>
                  <a:lnTo>
                    <a:pt x="3517" y="451"/>
                  </a:lnTo>
                  <a:lnTo>
                    <a:pt x="3526" y="451"/>
                  </a:lnTo>
                  <a:lnTo>
                    <a:pt x="3526" y="442"/>
                  </a:lnTo>
                  <a:lnTo>
                    <a:pt x="3529" y="440"/>
                  </a:lnTo>
                  <a:lnTo>
                    <a:pt x="3533" y="436"/>
                  </a:lnTo>
                  <a:lnTo>
                    <a:pt x="3540" y="436"/>
                  </a:lnTo>
                  <a:lnTo>
                    <a:pt x="3545" y="433"/>
                  </a:lnTo>
                  <a:lnTo>
                    <a:pt x="3549" y="429"/>
                  </a:lnTo>
                  <a:lnTo>
                    <a:pt x="3549" y="383"/>
                  </a:lnTo>
                  <a:lnTo>
                    <a:pt x="3540" y="377"/>
                  </a:lnTo>
                  <a:lnTo>
                    <a:pt x="3540" y="367"/>
                  </a:lnTo>
                  <a:lnTo>
                    <a:pt x="3556" y="354"/>
                  </a:lnTo>
                  <a:lnTo>
                    <a:pt x="3563" y="354"/>
                  </a:lnTo>
                  <a:lnTo>
                    <a:pt x="3563" y="331"/>
                  </a:lnTo>
                  <a:lnTo>
                    <a:pt x="3572" y="322"/>
                  </a:lnTo>
                  <a:lnTo>
                    <a:pt x="3563" y="315"/>
                  </a:lnTo>
                  <a:lnTo>
                    <a:pt x="3563" y="299"/>
                  </a:lnTo>
                  <a:lnTo>
                    <a:pt x="3549" y="286"/>
                  </a:lnTo>
                  <a:lnTo>
                    <a:pt x="3549" y="277"/>
                  </a:lnTo>
                  <a:lnTo>
                    <a:pt x="3540" y="270"/>
                  </a:lnTo>
                  <a:lnTo>
                    <a:pt x="3511" y="270"/>
                  </a:lnTo>
                  <a:lnTo>
                    <a:pt x="3511" y="233"/>
                  </a:lnTo>
                  <a:lnTo>
                    <a:pt x="3495" y="233"/>
                  </a:lnTo>
                  <a:lnTo>
                    <a:pt x="3495" y="218"/>
                  </a:lnTo>
                  <a:lnTo>
                    <a:pt x="3511" y="202"/>
                  </a:lnTo>
                  <a:lnTo>
                    <a:pt x="3511" y="199"/>
                  </a:lnTo>
                  <a:lnTo>
                    <a:pt x="3511" y="195"/>
                  </a:lnTo>
                  <a:lnTo>
                    <a:pt x="3506" y="195"/>
                  </a:lnTo>
                  <a:lnTo>
                    <a:pt x="3501" y="195"/>
                  </a:lnTo>
                  <a:lnTo>
                    <a:pt x="3495" y="188"/>
                  </a:lnTo>
                  <a:lnTo>
                    <a:pt x="3488" y="188"/>
                  </a:lnTo>
                  <a:lnTo>
                    <a:pt x="3488" y="172"/>
                  </a:lnTo>
                  <a:lnTo>
                    <a:pt x="3490" y="168"/>
                  </a:lnTo>
                  <a:lnTo>
                    <a:pt x="3495" y="165"/>
                  </a:lnTo>
                  <a:lnTo>
                    <a:pt x="3495" y="156"/>
                  </a:lnTo>
                  <a:lnTo>
                    <a:pt x="3499" y="154"/>
                  </a:lnTo>
                  <a:lnTo>
                    <a:pt x="3501" y="149"/>
                  </a:lnTo>
                  <a:lnTo>
                    <a:pt x="3501" y="127"/>
                  </a:lnTo>
                  <a:lnTo>
                    <a:pt x="3511" y="120"/>
                  </a:lnTo>
                  <a:lnTo>
                    <a:pt x="3511" y="104"/>
                  </a:lnTo>
                  <a:lnTo>
                    <a:pt x="3513" y="100"/>
                  </a:lnTo>
                  <a:lnTo>
                    <a:pt x="3517" y="97"/>
                  </a:lnTo>
                  <a:lnTo>
                    <a:pt x="3501" y="81"/>
                  </a:lnTo>
                  <a:lnTo>
                    <a:pt x="3488" y="97"/>
                  </a:lnTo>
                  <a:lnTo>
                    <a:pt x="3488" y="120"/>
                  </a:lnTo>
                  <a:lnTo>
                    <a:pt x="3472" y="120"/>
                  </a:lnTo>
                  <a:lnTo>
                    <a:pt x="3465" y="111"/>
                  </a:lnTo>
                  <a:lnTo>
                    <a:pt x="3449" y="111"/>
                  </a:lnTo>
                  <a:lnTo>
                    <a:pt x="3447" y="109"/>
                  </a:lnTo>
                  <a:lnTo>
                    <a:pt x="3442" y="104"/>
                  </a:lnTo>
                  <a:lnTo>
                    <a:pt x="3420" y="104"/>
                  </a:lnTo>
                  <a:lnTo>
                    <a:pt x="3415" y="100"/>
                  </a:lnTo>
                  <a:lnTo>
                    <a:pt x="3413" y="97"/>
                  </a:lnTo>
                  <a:lnTo>
                    <a:pt x="3390" y="97"/>
                  </a:lnTo>
                  <a:lnTo>
                    <a:pt x="3381" y="88"/>
                  </a:lnTo>
                  <a:lnTo>
                    <a:pt x="3367" y="88"/>
                  </a:lnTo>
                  <a:lnTo>
                    <a:pt x="3358" y="81"/>
                  </a:lnTo>
                  <a:lnTo>
                    <a:pt x="3336" y="81"/>
                  </a:lnTo>
                  <a:lnTo>
                    <a:pt x="3329" y="75"/>
                  </a:lnTo>
                  <a:lnTo>
                    <a:pt x="3313" y="75"/>
                  </a:lnTo>
                  <a:lnTo>
                    <a:pt x="3306" y="68"/>
                  </a:lnTo>
                  <a:lnTo>
                    <a:pt x="3290" y="68"/>
                  </a:lnTo>
                  <a:lnTo>
                    <a:pt x="3283" y="59"/>
                  </a:lnTo>
                  <a:lnTo>
                    <a:pt x="3261" y="59"/>
                  </a:lnTo>
                  <a:lnTo>
                    <a:pt x="3254" y="52"/>
                  </a:lnTo>
                  <a:lnTo>
                    <a:pt x="3238" y="52"/>
                  </a:lnTo>
                  <a:lnTo>
                    <a:pt x="3233" y="47"/>
                  </a:lnTo>
                  <a:lnTo>
                    <a:pt x="3231" y="43"/>
                  </a:lnTo>
                  <a:lnTo>
                    <a:pt x="3199" y="43"/>
                  </a:lnTo>
                  <a:lnTo>
                    <a:pt x="3193" y="36"/>
                  </a:lnTo>
                  <a:lnTo>
                    <a:pt x="3177" y="36"/>
                  </a:lnTo>
                  <a:lnTo>
                    <a:pt x="3170" y="29"/>
                  </a:lnTo>
                  <a:lnTo>
                    <a:pt x="3161" y="29"/>
                  </a:lnTo>
                  <a:lnTo>
                    <a:pt x="3161" y="0"/>
                  </a:lnTo>
                  <a:lnTo>
                    <a:pt x="3131" y="0"/>
                  </a:lnTo>
                  <a:lnTo>
                    <a:pt x="3125" y="6"/>
                  </a:lnTo>
                  <a:lnTo>
                    <a:pt x="3109" y="6"/>
                  </a:lnTo>
                  <a:lnTo>
                    <a:pt x="3106" y="9"/>
                  </a:lnTo>
                  <a:lnTo>
                    <a:pt x="3102" y="13"/>
                  </a:lnTo>
                  <a:lnTo>
                    <a:pt x="3063" y="13"/>
                  </a:lnTo>
                  <a:lnTo>
                    <a:pt x="3061" y="18"/>
                  </a:lnTo>
                  <a:lnTo>
                    <a:pt x="3056" y="22"/>
                  </a:lnTo>
                  <a:lnTo>
                    <a:pt x="3040" y="22"/>
                  </a:lnTo>
                  <a:lnTo>
                    <a:pt x="3038" y="25"/>
                  </a:lnTo>
                  <a:lnTo>
                    <a:pt x="3034" y="29"/>
                  </a:lnTo>
                  <a:lnTo>
                    <a:pt x="3011" y="29"/>
                  </a:lnTo>
                  <a:lnTo>
                    <a:pt x="3002" y="36"/>
                  </a:lnTo>
                  <a:lnTo>
                    <a:pt x="2981" y="13"/>
                  </a:lnTo>
                  <a:lnTo>
                    <a:pt x="2966" y="13"/>
                  </a:lnTo>
                  <a:lnTo>
                    <a:pt x="2961" y="18"/>
                  </a:lnTo>
                  <a:lnTo>
                    <a:pt x="2959" y="22"/>
                  </a:lnTo>
                  <a:lnTo>
                    <a:pt x="2950" y="22"/>
                  </a:lnTo>
                  <a:lnTo>
                    <a:pt x="2943" y="29"/>
                  </a:lnTo>
                  <a:lnTo>
                    <a:pt x="2936" y="36"/>
                  </a:lnTo>
                  <a:lnTo>
                    <a:pt x="2913" y="36"/>
                  </a:lnTo>
                  <a:lnTo>
                    <a:pt x="2904" y="43"/>
                  </a:lnTo>
                  <a:lnTo>
                    <a:pt x="2891" y="43"/>
                  </a:lnTo>
                  <a:lnTo>
                    <a:pt x="2886" y="40"/>
                  </a:lnTo>
                  <a:lnTo>
                    <a:pt x="2882" y="36"/>
                  </a:lnTo>
                  <a:lnTo>
                    <a:pt x="2875" y="43"/>
                  </a:lnTo>
                  <a:lnTo>
                    <a:pt x="2868" y="43"/>
                  </a:lnTo>
                  <a:lnTo>
                    <a:pt x="2859" y="52"/>
                  </a:lnTo>
                  <a:lnTo>
                    <a:pt x="2852" y="52"/>
                  </a:lnTo>
                  <a:lnTo>
                    <a:pt x="2845" y="59"/>
                  </a:lnTo>
                  <a:lnTo>
                    <a:pt x="2845" y="68"/>
                  </a:lnTo>
                  <a:lnTo>
                    <a:pt x="2847" y="70"/>
                  </a:lnTo>
                  <a:lnTo>
                    <a:pt x="2852" y="75"/>
                  </a:lnTo>
                  <a:lnTo>
                    <a:pt x="2852" y="77"/>
                  </a:lnTo>
                  <a:lnTo>
                    <a:pt x="2852" y="81"/>
                  </a:lnTo>
                  <a:lnTo>
                    <a:pt x="2859" y="88"/>
                  </a:lnTo>
                  <a:lnTo>
                    <a:pt x="2859" y="111"/>
                  </a:lnTo>
                  <a:lnTo>
                    <a:pt x="2868" y="120"/>
                  </a:lnTo>
                  <a:lnTo>
                    <a:pt x="2868" y="134"/>
                  </a:lnTo>
                  <a:lnTo>
                    <a:pt x="2870" y="138"/>
                  </a:lnTo>
                  <a:lnTo>
                    <a:pt x="2875" y="143"/>
                  </a:lnTo>
                  <a:lnTo>
                    <a:pt x="2875" y="172"/>
                  </a:lnTo>
                  <a:lnTo>
                    <a:pt x="2879" y="174"/>
                  </a:lnTo>
                  <a:lnTo>
                    <a:pt x="2882" y="179"/>
                  </a:lnTo>
                  <a:lnTo>
                    <a:pt x="2882" y="202"/>
                  </a:lnTo>
                  <a:lnTo>
                    <a:pt x="2891" y="209"/>
                  </a:lnTo>
                  <a:lnTo>
                    <a:pt x="2891" y="233"/>
                  </a:lnTo>
                  <a:lnTo>
                    <a:pt x="2886" y="233"/>
                  </a:lnTo>
                  <a:lnTo>
                    <a:pt x="2882" y="233"/>
                  </a:lnTo>
                  <a:lnTo>
                    <a:pt x="2875" y="240"/>
                  </a:lnTo>
                  <a:lnTo>
                    <a:pt x="2859" y="240"/>
                  </a:lnTo>
                  <a:lnTo>
                    <a:pt x="2852" y="247"/>
                  </a:lnTo>
                  <a:lnTo>
                    <a:pt x="2829" y="247"/>
                  </a:lnTo>
                  <a:lnTo>
                    <a:pt x="2823" y="254"/>
                  </a:lnTo>
                  <a:lnTo>
                    <a:pt x="2807" y="254"/>
                  </a:lnTo>
                  <a:lnTo>
                    <a:pt x="2800" y="261"/>
                  </a:lnTo>
                  <a:lnTo>
                    <a:pt x="2784" y="261"/>
                  </a:lnTo>
                  <a:lnTo>
                    <a:pt x="2768" y="277"/>
                  </a:lnTo>
                  <a:lnTo>
                    <a:pt x="2716" y="277"/>
                  </a:lnTo>
                  <a:lnTo>
                    <a:pt x="2711" y="281"/>
                  </a:lnTo>
                  <a:lnTo>
                    <a:pt x="2709" y="286"/>
                  </a:lnTo>
                  <a:lnTo>
                    <a:pt x="2686" y="286"/>
                  </a:lnTo>
                  <a:lnTo>
                    <a:pt x="2677" y="293"/>
                  </a:lnTo>
                  <a:lnTo>
                    <a:pt x="2670" y="293"/>
                  </a:lnTo>
                  <a:lnTo>
                    <a:pt x="2661" y="299"/>
                  </a:lnTo>
                  <a:lnTo>
                    <a:pt x="2657" y="299"/>
                  </a:lnTo>
                  <a:lnTo>
                    <a:pt x="2657" y="315"/>
                  </a:lnTo>
                  <a:lnTo>
                    <a:pt x="2648" y="322"/>
                  </a:lnTo>
                  <a:lnTo>
                    <a:pt x="2648" y="331"/>
                  </a:lnTo>
                  <a:lnTo>
                    <a:pt x="2654" y="331"/>
                  </a:lnTo>
                  <a:lnTo>
                    <a:pt x="2661" y="331"/>
                  </a:lnTo>
                  <a:lnTo>
                    <a:pt x="2661" y="354"/>
                  </a:lnTo>
                  <a:lnTo>
                    <a:pt x="2670" y="361"/>
                  </a:lnTo>
                  <a:lnTo>
                    <a:pt x="2670" y="383"/>
                  </a:lnTo>
                  <a:lnTo>
                    <a:pt x="2677" y="390"/>
                  </a:lnTo>
                  <a:lnTo>
                    <a:pt x="2677" y="413"/>
                  </a:lnTo>
                  <a:lnTo>
                    <a:pt x="2686" y="420"/>
                  </a:lnTo>
                  <a:lnTo>
                    <a:pt x="2686" y="436"/>
                  </a:lnTo>
                  <a:lnTo>
                    <a:pt x="2693" y="442"/>
                  </a:lnTo>
                  <a:lnTo>
                    <a:pt x="2693" y="458"/>
                  </a:lnTo>
                  <a:lnTo>
                    <a:pt x="2686" y="458"/>
                  </a:lnTo>
                  <a:lnTo>
                    <a:pt x="2677" y="467"/>
                  </a:lnTo>
                  <a:lnTo>
                    <a:pt x="2648" y="467"/>
                  </a:lnTo>
                  <a:lnTo>
                    <a:pt x="2641" y="474"/>
                  </a:lnTo>
                  <a:lnTo>
                    <a:pt x="2625" y="474"/>
                  </a:lnTo>
                  <a:lnTo>
                    <a:pt x="2618" y="481"/>
                  </a:lnTo>
                  <a:lnTo>
                    <a:pt x="2609" y="481"/>
                  </a:lnTo>
                  <a:lnTo>
                    <a:pt x="2602" y="488"/>
                  </a:lnTo>
                  <a:lnTo>
                    <a:pt x="2573" y="488"/>
                  </a:lnTo>
                  <a:lnTo>
                    <a:pt x="2564" y="495"/>
                  </a:lnTo>
                  <a:lnTo>
                    <a:pt x="2521" y="495"/>
                  </a:lnTo>
                  <a:lnTo>
                    <a:pt x="2505" y="481"/>
                  </a:lnTo>
                  <a:lnTo>
                    <a:pt x="2496" y="488"/>
                  </a:lnTo>
                  <a:lnTo>
                    <a:pt x="2493" y="488"/>
                  </a:lnTo>
                  <a:lnTo>
                    <a:pt x="2489" y="488"/>
                  </a:lnTo>
                  <a:lnTo>
                    <a:pt x="2489" y="504"/>
                  </a:lnTo>
                  <a:lnTo>
                    <a:pt x="2496" y="510"/>
                  </a:lnTo>
                  <a:lnTo>
                    <a:pt x="2527" y="510"/>
                  </a:lnTo>
                  <a:lnTo>
                    <a:pt x="2541" y="526"/>
                  </a:lnTo>
                  <a:lnTo>
                    <a:pt x="2541" y="533"/>
                  </a:lnTo>
                  <a:lnTo>
                    <a:pt x="2557" y="549"/>
                  </a:lnTo>
                  <a:lnTo>
                    <a:pt x="2580" y="549"/>
                  </a:lnTo>
                  <a:lnTo>
                    <a:pt x="2586" y="556"/>
                  </a:lnTo>
                  <a:lnTo>
                    <a:pt x="2595" y="556"/>
                  </a:lnTo>
                  <a:lnTo>
                    <a:pt x="2595" y="565"/>
                  </a:lnTo>
                  <a:lnTo>
                    <a:pt x="2602" y="572"/>
                  </a:lnTo>
                  <a:lnTo>
                    <a:pt x="2602" y="579"/>
                  </a:lnTo>
                  <a:lnTo>
                    <a:pt x="2602" y="588"/>
                  </a:lnTo>
                  <a:lnTo>
                    <a:pt x="2595" y="595"/>
                  </a:lnTo>
                  <a:lnTo>
                    <a:pt x="2602" y="601"/>
                  </a:lnTo>
                  <a:lnTo>
                    <a:pt x="2609" y="601"/>
                  </a:lnTo>
                  <a:lnTo>
                    <a:pt x="2609" y="617"/>
                  </a:lnTo>
                  <a:lnTo>
                    <a:pt x="2602" y="624"/>
                  </a:lnTo>
                  <a:lnTo>
                    <a:pt x="2548" y="624"/>
                  </a:lnTo>
                  <a:lnTo>
                    <a:pt x="2548" y="633"/>
                  </a:lnTo>
                  <a:lnTo>
                    <a:pt x="2541" y="640"/>
                  </a:lnTo>
                  <a:lnTo>
                    <a:pt x="2539" y="635"/>
                  </a:lnTo>
                  <a:lnTo>
                    <a:pt x="2534" y="633"/>
                  </a:lnTo>
                  <a:lnTo>
                    <a:pt x="2527" y="633"/>
                  </a:lnTo>
                  <a:lnTo>
                    <a:pt x="2527" y="647"/>
                  </a:lnTo>
                  <a:lnTo>
                    <a:pt x="2521" y="647"/>
                  </a:lnTo>
                  <a:lnTo>
                    <a:pt x="2496" y="669"/>
                  </a:lnTo>
                  <a:lnTo>
                    <a:pt x="2496" y="676"/>
                  </a:lnTo>
                  <a:lnTo>
                    <a:pt x="2493" y="681"/>
                  </a:lnTo>
                  <a:lnTo>
                    <a:pt x="2489" y="685"/>
                  </a:lnTo>
                  <a:lnTo>
                    <a:pt x="2489" y="706"/>
                  </a:lnTo>
                  <a:lnTo>
                    <a:pt x="2473" y="706"/>
                  </a:lnTo>
                  <a:lnTo>
                    <a:pt x="2473" y="722"/>
                  </a:lnTo>
                  <a:lnTo>
                    <a:pt x="2466" y="731"/>
                  </a:lnTo>
                  <a:lnTo>
                    <a:pt x="2466" y="733"/>
                  </a:lnTo>
                  <a:lnTo>
                    <a:pt x="2466" y="738"/>
                  </a:lnTo>
                  <a:lnTo>
                    <a:pt x="2450" y="738"/>
                  </a:lnTo>
                  <a:lnTo>
                    <a:pt x="2448" y="740"/>
                  </a:lnTo>
                  <a:lnTo>
                    <a:pt x="2443" y="744"/>
                  </a:lnTo>
                  <a:lnTo>
                    <a:pt x="2443" y="760"/>
                  </a:lnTo>
                  <a:lnTo>
                    <a:pt x="2414" y="760"/>
                  </a:lnTo>
                  <a:lnTo>
                    <a:pt x="2409" y="756"/>
                  </a:lnTo>
                  <a:lnTo>
                    <a:pt x="2405" y="753"/>
                  </a:lnTo>
                  <a:lnTo>
                    <a:pt x="2398" y="760"/>
                  </a:lnTo>
                  <a:lnTo>
                    <a:pt x="2393" y="760"/>
                  </a:lnTo>
                  <a:lnTo>
                    <a:pt x="2389" y="760"/>
                  </a:lnTo>
                  <a:lnTo>
                    <a:pt x="2389" y="776"/>
                  </a:lnTo>
                  <a:lnTo>
                    <a:pt x="2398" y="783"/>
                  </a:lnTo>
                  <a:lnTo>
                    <a:pt x="2398" y="785"/>
                  </a:lnTo>
                  <a:lnTo>
                    <a:pt x="2398" y="790"/>
                  </a:lnTo>
                  <a:lnTo>
                    <a:pt x="2405" y="799"/>
                  </a:lnTo>
                  <a:lnTo>
                    <a:pt x="2405" y="806"/>
                  </a:lnTo>
                  <a:lnTo>
                    <a:pt x="2409" y="808"/>
                  </a:lnTo>
                  <a:lnTo>
                    <a:pt x="2414" y="812"/>
                  </a:lnTo>
                  <a:lnTo>
                    <a:pt x="2427" y="812"/>
                  </a:lnTo>
                  <a:lnTo>
                    <a:pt x="2443" y="828"/>
                  </a:lnTo>
                  <a:lnTo>
                    <a:pt x="2450" y="828"/>
                  </a:lnTo>
                  <a:lnTo>
                    <a:pt x="2459" y="835"/>
                  </a:lnTo>
                  <a:lnTo>
                    <a:pt x="2459" y="858"/>
                  </a:lnTo>
                  <a:lnTo>
                    <a:pt x="2443" y="858"/>
                  </a:lnTo>
                  <a:lnTo>
                    <a:pt x="2443" y="865"/>
                  </a:lnTo>
                  <a:lnTo>
                    <a:pt x="2450" y="872"/>
                  </a:lnTo>
                  <a:lnTo>
                    <a:pt x="2450" y="881"/>
                  </a:lnTo>
                  <a:lnTo>
                    <a:pt x="2443" y="887"/>
                  </a:lnTo>
                  <a:lnTo>
                    <a:pt x="2443" y="892"/>
                  </a:lnTo>
                  <a:lnTo>
                    <a:pt x="2443" y="897"/>
                  </a:lnTo>
                  <a:lnTo>
                    <a:pt x="2441" y="899"/>
                  </a:lnTo>
                  <a:lnTo>
                    <a:pt x="2437" y="903"/>
                  </a:lnTo>
                  <a:lnTo>
                    <a:pt x="2437" y="910"/>
                  </a:lnTo>
                  <a:lnTo>
                    <a:pt x="2432" y="915"/>
                  </a:lnTo>
                  <a:lnTo>
                    <a:pt x="2427" y="919"/>
                  </a:lnTo>
                  <a:lnTo>
                    <a:pt x="2427" y="933"/>
                  </a:lnTo>
                  <a:lnTo>
                    <a:pt x="2437" y="942"/>
                  </a:lnTo>
                  <a:lnTo>
                    <a:pt x="2432" y="944"/>
                  </a:lnTo>
                  <a:lnTo>
                    <a:pt x="2427" y="949"/>
                  </a:lnTo>
                  <a:lnTo>
                    <a:pt x="2427" y="956"/>
                  </a:lnTo>
                  <a:lnTo>
                    <a:pt x="2421" y="965"/>
                  </a:lnTo>
                  <a:lnTo>
                    <a:pt x="2421" y="971"/>
                  </a:lnTo>
                  <a:lnTo>
                    <a:pt x="2414" y="978"/>
                  </a:lnTo>
                  <a:lnTo>
                    <a:pt x="2405" y="978"/>
                  </a:lnTo>
                  <a:lnTo>
                    <a:pt x="2398" y="987"/>
                  </a:lnTo>
                  <a:lnTo>
                    <a:pt x="2382" y="987"/>
                  </a:lnTo>
                  <a:lnTo>
                    <a:pt x="2375" y="994"/>
                  </a:lnTo>
                  <a:lnTo>
                    <a:pt x="2375" y="1001"/>
                  </a:lnTo>
                  <a:lnTo>
                    <a:pt x="2346" y="1001"/>
                  </a:lnTo>
                  <a:lnTo>
                    <a:pt x="2339" y="1010"/>
                  </a:lnTo>
                  <a:lnTo>
                    <a:pt x="2334" y="1010"/>
                  </a:lnTo>
                  <a:lnTo>
                    <a:pt x="2330" y="1010"/>
                  </a:lnTo>
                  <a:lnTo>
                    <a:pt x="2314" y="1024"/>
                  </a:lnTo>
                  <a:lnTo>
                    <a:pt x="2307" y="1024"/>
                  </a:lnTo>
                  <a:lnTo>
                    <a:pt x="2300" y="1030"/>
                  </a:lnTo>
                  <a:lnTo>
                    <a:pt x="2291" y="1037"/>
                  </a:lnTo>
                  <a:lnTo>
                    <a:pt x="2284" y="1037"/>
                  </a:lnTo>
                  <a:lnTo>
                    <a:pt x="2282" y="1042"/>
                  </a:lnTo>
                  <a:lnTo>
                    <a:pt x="2278" y="1046"/>
                  </a:lnTo>
                  <a:lnTo>
                    <a:pt x="2216" y="1046"/>
                  </a:lnTo>
                  <a:lnTo>
                    <a:pt x="2203" y="1062"/>
                  </a:lnTo>
                  <a:lnTo>
                    <a:pt x="2187" y="1062"/>
                  </a:lnTo>
                  <a:lnTo>
                    <a:pt x="2180" y="1069"/>
                  </a:lnTo>
                  <a:lnTo>
                    <a:pt x="2164" y="1069"/>
                  </a:lnTo>
                  <a:lnTo>
                    <a:pt x="2164" y="1053"/>
                  </a:lnTo>
                  <a:lnTo>
                    <a:pt x="2132" y="1053"/>
                  </a:lnTo>
                  <a:lnTo>
                    <a:pt x="2125" y="1046"/>
                  </a:lnTo>
                  <a:lnTo>
                    <a:pt x="2119" y="1046"/>
                  </a:lnTo>
                  <a:lnTo>
                    <a:pt x="2103" y="1033"/>
                  </a:lnTo>
                  <a:lnTo>
                    <a:pt x="2103" y="1010"/>
                  </a:lnTo>
                  <a:lnTo>
                    <a:pt x="2100" y="1005"/>
                  </a:lnTo>
                  <a:lnTo>
                    <a:pt x="2096" y="1001"/>
                  </a:lnTo>
                  <a:lnTo>
                    <a:pt x="2089" y="1001"/>
                  </a:lnTo>
                  <a:lnTo>
                    <a:pt x="2080" y="1010"/>
                  </a:lnTo>
                  <a:lnTo>
                    <a:pt x="2057" y="1010"/>
                  </a:lnTo>
                  <a:lnTo>
                    <a:pt x="2057" y="1005"/>
                  </a:lnTo>
                  <a:lnTo>
                    <a:pt x="2057" y="1001"/>
                  </a:lnTo>
                  <a:lnTo>
                    <a:pt x="2051" y="994"/>
                  </a:lnTo>
                  <a:lnTo>
                    <a:pt x="2041" y="994"/>
                  </a:lnTo>
                  <a:lnTo>
                    <a:pt x="2041" y="978"/>
                  </a:lnTo>
                  <a:lnTo>
                    <a:pt x="2028" y="978"/>
                  </a:lnTo>
                  <a:lnTo>
                    <a:pt x="2021" y="987"/>
                  </a:lnTo>
                  <a:lnTo>
                    <a:pt x="2005" y="987"/>
                  </a:lnTo>
                  <a:lnTo>
                    <a:pt x="1996" y="978"/>
                  </a:lnTo>
                  <a:lnTo>
                    <a:pt x="1989" y="978"/>
                  </a:lnTo>
                  <a:lnTo>
                    <a:pt x="1966" y="1001"/>
                  </a:lnTo>
                  <a:lnTo>
                    <a:pt x="1960" y="1001"/>
                  </a:lnTo>
                  <a:lnTo>
                    <a:pt x="1951" y="1010"/>
                  </a:lnTo>
                  <a:lnTo>
                    <a:pt x="1944" y="1010"/>
                  </a:lnTo>
                  <a:lnTo>
                    <a:pt x="1937" y="1017"/>
                  </a:lnTo>
                  <a:lnTo>
                    <a:pt x="1930" y="1017"/>
                  </a:lnTo>
                  <a:lnTo>
                    <a:pt x="1921" y="1017"/>
                  </a:lnTo>
                  <a:lnTo>
                    <a:pt x="1914" y="1024"/>
                  </a:lnTo>
                  <a:lnTo>
                    <a:pt x="1907" y="1024"/>
                  </a:lnTo>
                  <a:lnTo>
                    <a:pt x="1903" y="1028"/>
                  </a:lnTo>
                  <a:lnTo>
                    <a:pt x="1898" y="1033"/>
                  </a:lnTo>
                  <a:lnTo>
                    <a:pt x="1882" y="1033"/>
                  </a:lnTo>
                  <a:lnTo>
                    <a:pt x="1862" y="1053"/>
                  </a:lnTo>
                  <a:lnTo>
                    <a:pt x="1853" y="1053"/>
                  </a:lnTo>
                  <a:lnTo>
                    <a:pt x="1823" y="1085"/>
                  </a:lnTo>
                  <a:lnTo>
                    <a:pt x="1808" y="1085"/>
                  </a:lnTo>
                  <a:lnTo>
                    <a:pt x="1796" y="1096"/>
                  </a:lnTo>
                  <a:lnTo>
                    <a:pt x="1785" y="1105"/>
                  </a:lnTo>
                  <a:lnTo>
                    <a:pt x="1785" y="1114"/>
                  </a:lnTo>
                  <a:lnTo>
                    <a:pt x="1778" y="1114"/>
                  </a:lnTo>
                  <a:lnTo>
                    <a:pt x="1762" y="1128"/>
                  </a:lnTo>
                  <a:lnTo>
                    <a:pt x="1739" y="1128"/>
                  </a:lnTo>
                  <a:lnTo>
                    <a:pt x="1733" y="1137"/>
                  </a:lnTo>
                  <a:lnTo>
                    <a:pt x="1717" y="1121"/>
                  </a:lnTo>
                  <a:lnTo>
                    <a:pt x="1710" y="1121"/>
                  </a:lnTo>
                  <a:lnTo>
                    <a:pt x="1703" y="1114"/>
                  </a:lnTo>
                  <a:lnTo>
                    <a:pt x="1703" y="1110"/>
                  </a:lnTo>
                  <a:lnTo>
                    <a:pt x="1703" y="1105"/>
                  </a:lnTo>
                  <a:lnTo>
                    <a:pt x="1694" y="1099"/>
                  </a:lnTo>
                  <a:lnTo>
                    <a:pt x="1687" y="1099"/>
                  </a:lnTo>
                  <a:lnTo>
                    <a:pt x="1655" y="1069"/>
                  </a:lnTo>
                  <a:lnTo>
                    <a:pt x="1649" y="1069"/>
                  </a:lnTo>
                  <a:lnTo>
                    <a:pt x="1642" y="1076"/>
                  </a:lnTo>
                  <a:lnTo>
                    <a:pt x="1635" y="1085"/>
                  </a:lnTo>
                  <a:lnTo>
                    <a:pt x="1619" y="1085"/>
                  </a:lnTo>
                  <a:lnTo>
                    <a:pt x="1619" y="1080"/>
                  </a:lnTo>
                  <a:lnTo>
                    <a:pt x="1619" y="1078"/>
                  </a:lnTo>
                  <a:lnTo>
                    <a:pt x="1603" y="1062"/>
                  </a:lnTo>
                  <a:lnTo>
                    <a:pt x="1574" y="1062"/>
                  </a:lnTo>
                  <a:lnTo>
                    <a:pt x="1567" y="1069"/>
                  </a:lnTo>
                  <a:lnTo>
                    <a:pt x="1551" y="1069"/>
                  </a:lnTo>
                  <a:lnTo>
                    <a:pt x="1535" y="1085"/>
                  </a:lnTo>
                  <a:lnTo>
                    <a:pt x="1512" y="1085"/>
                  </a:lnTo>
                  <a:lnTo>
                    <a:pt x="1512" y="1069"/>
                  </a:lnTo>
                  <a:lnTo>
                    <a:pt x="1506" y="1062"/>
                  </a:lnTo>
                  <a:lnTo>
                    <a:pt x="1506" y="1053"/>
                  </a:lnTo>
                  <a:lnTo>
                    <a:pt x="1490" y="1040"/>
                  </a:lnTo>
                  <a:lnTo>
                    <a:pt x="1490" y="1035"/>
                  </a:lnTo>
                  <a:lnTo>
                    <a:pt x="1490" y="1033"/>
                  </a:lnTo>
                  <a:lnTo>
                    <a:pt x="1485" y="1028"/>
                  </a:lnTo>
                  <a:lnTo>
                    <a:pt x="1483" y="1024"/>
                  </a:lnTo>
                  <a:lnTo>
                    <a:pt x="1474" y="1024"/>
                  </a:lnTo>
                  <a:lnTo>
                    <a:pt x="1467" y="1033"/>
                  </a:lnTo>
                  <a:lnTo>
                    <a:pt x="1460" y="1033"/>
                  </a:lnTo>
                  <a:lnTo>
                    <a:pt x="1453" y="1040"/>
                  </a:lnTo>
                  <a:lnTo>
                    <a:pt x="1437" y="1040"/>
                  </a:lnTo>
                  <a:lnTo>
                    <a:pt x="1433" y="1035"/>
                  </a:lnTo>
                  <a:lnTo>
                    <a:pt x="1428" y="1033"/>
                  </a:lnTo>
                  <a:lnTo>
                    <a:pt x="1428" y="1010"/>
                  </a:lnTo>
                  <a:lnTo>
                    <a:pt x="1422" y="1001"/>
                  </a:lnTo>
                  <a:lnTo>
                    <a:pt x="1422" y="994"/>
                  </a:lnTo>
                  <a:lnTo>
                    <a:pt x="1415" y="987"/>
                  </a:lnTo>
                  <a:lnTo>
                    <a:pt x="1415" y="978"/>
                  </a:lnTo>
                  <a:lnTo>
                    <a:pt x="1410" y="974"/>
                  </a:lnTo>
                  <a:lnTo>
                    <a:pt x="1408" y="971"/>
                  </a:lnTo>
                  <a:lnTo>
                    <a:pt x="1408" y="956"/>
                  </a:lnTo>
                  <a:lnTo>
                    <a:pt x="1392" y="942"/>
                  </a:lnTo>
                  <a:lnTo>
                    <a:pt x="1392" y="910"/>
                  </a:lnTo>
                  <a:lnTo>
                    <a:pt x="1385" y="903"/>
                  </a:lnTo>
                  <a:lnTo>
                    <a:pt x="1385" y="887"/>
                  </a:lnTo>
                  <a:lnTo>
                    <a:pt x="1369" y="872"/>
                  </a:lnTo>
                  <a:lnTo>
                    <a:pt x="1369" y="858"/>
                  </a:lnTo>
                  <a:lnTo>
                    <a:pt x="1360" y="851"/>
                  </a:lnTo>
                  <a:lnTo>
                    <a:pt x="1360" y="835"/>
                  </a:lnTo>
                  <a:lnTo>
                    <a:pt x="1353" y="828"/>
                  </a:lnTo>
                  <a:lnTo>
                    <a:pt x="1347" y="828"/>
                  </a:lnTo>
                  <a:lnTo>
                    <a:pt x="1331" y="812"/>
                  </a:lnTo>
                  <a:lnTo>
                    <a:pt x="1324" y="812"/>
                  </a:lnTo>
                  <a:lnTo>
                    <a:pt x="1313" y="824"/>
                  </a:lnTo>
                  <a:lnTo>
                    <a:pt x="1301" y="835"/>
                  </a:lnTo>
                  <a:lnTo>
                    <a:pt x="1297" y="835"/>
                  </a:lnTo>
                  <a:lnTo>
                    <a:pt x="1294" y="835"/>
                  </a:lnTo>
                  <a:lnTo>
                    <a:pt x="1285" y="844"/>
                  </a:lnTo>
                  <a:lnTo>
                    <a:pt x="1285" y="858"/>
                  </a:lnTo>
                  <a:lnTo>
                    <a:pt x="1278" y="858"/>
                  </a:lnTo>
                  <a:lnTo>
                    <a:pt x="1263" y="872"/>
                  </a:lnTo>
                  <a:lnTo>
                    <a:pt x="1249" y="872"/>
                  </a:lnTo>
                  <a:lnTo>
                    <a:pt x="1244" y="878"/>
                  </a:lnTo>
                  <a:lnTo>
                    <a:pt x="1240" y="881"/>
                  </a:lnTo>
                  <a:lnTo>
                    <a:pt x="1233" y="872"/>
                  </a:lnTo>
                  <a:lnTo>
                    <a:pt x="1210" y="872"/>
                  </a:lnTo>
                  <a:lnTo>
                    <a:pt x="1210" y="881"/>
                  </a:lnTo>
                  <a:lnTo>
                    <a:pt x="1201" y="887"/>
                  </a:lnTo>
                  <a:lnTo>
                    <a:pt x="1194" y="887"/>
                  </a:lnTo>
                  <a:lnTo>
                    <a:pt x="1188" y="897"/>
                  </a:lnTo>
                  <a:lnTo>
                    <a:pt x="1165" y="897"/>
                  </a:lnTo>
                  <a:lnTo>
                    <a:pt x="1156" y="903"/>
                  </a:lnTo>
                  <a:lnTo>
                    <a:pt x="1140" y="903"/>
                  </a:lnTo>
                  <a:lnTo>
                    <a:pt x="1135" y="910"/>
                  </a:lnTo>
                  <a:lnTo>
                    <a:pt x="1090" y="910"/>
                  </a:lnTo>
                  <a:lnTo>
                    <a:pt x="1081" y="919"/>
                  </a:lnTo>
                  <a:lnTo>
                    <a:pt x="1074" y="919"/>
                  </a:lnTo>
                  <a:lnTo>
                    <a:pt x="1067" y="926"/>
                  </a:lnTo>
                  <a:lnTo>
                    <a:pt x="1042" y="926"/>
                  </a:lnTo>
                  <a:lnTo>
                    <a:pt x="1036" y="933"/>
                  </a:lnTo>
                  <a:lnTo>
                    <a:pt x="1020" y="933"/>
                  </a:lnTo>
                  <a:lnTo>
                    <a:pt x="1013" y="942"/>
                  </a:lnTo>
                  <a:lnTo>
                    <a:pt x="997" y="942"/>
                  </a:lnTo>
                  <a:lnTo>
                    <a:pt x="990" y="949"/>
                  </a:lnTo>
                  <a:lnTo>
                    <a:pt x="974" y="949"/>
                  </a:lnTo>
                  <a:lnTo>
                    <a:pt x="961" y="965"/>
                  </a:lnTo>
                  <a:lnTo>
                    <a:pt x="954" y="965"/>
                  </a:lnTo>
                  <a:lnTo>
                    <a:pt x="938" y="978"/>
                  </a:lnTo>
                  <a:lnTo>
                    <a:pt x="931" y="978"/>
                  </a:lnTo>
                  <a:lnTo>
                    <a:pt x="908" y="1001"/>
                  </a:lnTo>
                  <a:lnTo>
                    <a:pt x="888" y="1001"/>
                  </a:lnTo>
                  <a:lnTo>
                    <a:pt x="870" y="1001"/>
                  </a:lnTo>
                  <a:lnTo>
                    <a:pt x="865" y="1005"/>
                  </a:lnTo>
                  <a:lnTo>
                    <a:pt x="861" y="1010"/>
                  </a:lnTo>
                  <a:lnTo>
                    <a:pt x="854" y="1010"/>
                  </a:lnTo>
                  <a:lnTo>
                    <a:pt x="847" y="1001"/>
                  </a:lnTo>
                  <a:lnTo>
                    <a:pt x="843" y="1001"/>
                  </a:lnTo>
                  <a:lnTo>
                    <a:pt x="840" y="1001"/>
                  </a:lnTo>
                  <a:lnTo>
                    <a:pt x="824" y="987"/>
                  </a:lnTo>
                  <a:lnTo>
                    <a:pt x="786" y="987"/>
                  </a:lnTo>
                  <a:lnTo>
                    <a:pt x="779" y="994"/>
                  </a:lnTo>
                  <a:lnTo>
                    <a:pt x="772" y="994"/>
                  </a:lnTo>
                  <a:lnTo>
                    <a:pt x="763" y="1001"/>
                  </a:lnTo>
                  <a:lnTo>
                    <a:pt x="749" y="1001"/>
                  </a:lnTo>
                  <a:lnTo>
                    <a:pt x="745" y="1005"/>
                  </a:lnTo>
                  <a:lnTo>
                    <a:pt x="740" y="1010"/>
                  </a:lnTo>
                  <a:lnTo>
                    <a:pt x="724" y="1010"/>
                  </a:lnTo>
                  <a:lnTo>
                    <a:pt x="718" y="1017"/>
                  </a:lnTo>
                  <a:lnTo>
                    <a:pt x="711" y="1017"/>
                  </a:lnTo>
                  <a:lnTo>
                    <a:pt x="702" y="1024"/>
                  </a:lnTo>
                  <a:lnTo>
                    <a:pt x="695" y="1024"/>
                  </a:lnTo>
                  <a:lnTo>
                    <a:pt x="681" y="1040"/>
                  </a:lnTo>
                  <a:lnTo>
                    <a:pt x="675" y="1040"/>
                  </a:lnTo>
                  <a:lnTo>
                    <a:pt x="665" y="1046"/>
                  </a:lnTo>
                  <a:lnTo>
                    <a:pt x="659" y="1046"/>
                  </a:lnTo>
                  <a:lnTo>
                    <a:pt x="650" y="1053"/>
                  </a:lnTo>
                  <a:lnTo>
                    <a:pt x="643" y="1053"/>
                  </a:lnTo>
                  <a:lnTo>
                    <a:pt x="627" y="1069"/>
                  </a:lnTo>
                  <a:lnTo>
                    <a:pt x="627" y="1078"/>
                  </a:lnTo>
                  <a:lnTo>
                    <a:pt x="604" y="1099"/>
                  </a:lnTo>
                  <a:lnTo>
                    <a:pt x="590" y="1099"/>
                  </a:lnTo>
                  <a:lnTo>
                    <a:pt x="581" y="1105"/>
                  </a:lnTo>
                  <a:lnTo>
                    <a:pt x="559" y="1105"/>
                  </a:lnTo>
                  <a:lnTo>
                    <a:pt x="556" y="1110"/>
                  </a:lnTo>
                  <a:lnTo>
                    <a:pt x="552" y="1114"/>
                  </a:lnTo>
                  <a:lnTo>
                    <a:pt x="529" y="1114"/>
                  </a:lnTo>
                  <a:lnTo>
                    <a:pt x="520" y="1121"/>
                  </a:lnTo>
                  <a:lnTo>
                    <a:pt x="520" y="1137"/>
                  </a:lnTo>
                  <a:lnTo>
                    <a:pt x="513" y="1144"/>
                  </a:lnTo>
                  <a:lnTo>
                    <a:pt x="513" y="1176"/>
                  </a:lnTo>
                  <a:lnTo>
                    <a:pt x="529" y="1176"/>
                  </a:lnTo>
                  <a:lnTo>
                    <a:pt x="529" y="1198"/>
                  </a:lnTo>
                  <a:lnTo>
                    <a:pt x="520" y="1205"/>
                  </a:lnTo>
                  <a:lnTo>
                    <a:pt x="506" y="1205"/>
                  </a:lnTo>
                  <a:lnTo>
                    <a:pt x="500" y="1212"/>
                  </a:lnTo>
                  <a:lnTo>
                    <a:pt x="495" y="1212"/>
                  </a:lnTo>
                  <a:lnTo>
                    <a:pt x="491" y="1212"/>
                  </a:lnTo>
                  <a:lnTo>
                    <a:pt x="477" y="1228"/>
                  </a:lnTo>
                  <a:lnTo>
                    <a:pt x="477" y="1235"/>
                  </a:lnTo>
                  <a:lnTo>
                    <a:pt x="454" y="1258"/>
                  </a:lnTo>
                  <a:lnTo>
                    <a:pt x="454" y="1264"/>
                  </a:lnTo>
                  <a:lnTo>
                    <a:pt x="438" y="1280"/>
                  </a:lnTo>
                  <a:lnTo>
                    <a:pt x="438" y="1303"/>
                  </a:lnTo>
                  <a:lnTo>
                    <a:pt x="434" y="1307"/>
                  </a:lnTo>
                  <a:lnTo>
                    <a:pt x="432" y="1310"/>
                  </a:lnTo>
                  <a:lnTo>
                    <a:pt x="422" y="1310"/>
                  </a:lnTo>
                  <a:lnTo>
                    <a:pt x="416" y="1317"/>
                  </a:lnTo>
                  <a:lnTo>
                    <a:pt x="407" y="1317"/>
                  </a:lnTo>
                  <a:lnTo>
                    <a:pt x="407" y="1303"/>
                  </a:lnTo>
                  <a:lnTo>
                    <a:pt x="386" y="1303"/>
                  </a:lnTo>
                  <a:lnTo>
                    <a:pt x="386" y="1332"/>
                  </a:lnTo>
                  <a:lnTo>
                    <a:pt x="382" y="1332"/>
                  </a:lnTo>
                  <a:lnTo>
                    <a:pt x="377" y="1332"/>
                  </a:lnTo>
                  <a:lnTo>
                    <a:pt x="370" y="1339"/>
                  </a:lnTo>
                  <a:lnTo>
                    <a:pt x="348" y="1339"/>
                  </a:lnTo>
                  <a:lnTo>
                    <a:pt x="341" y="1348"/>
                  </a:lnTo>
                  <a:lnTo>
                    <a:pt x="336" y="1348"/>
                  </a:lnTo>
                  <a:lnTo>
                    <a:pt x="332" y="1348"/>
                  </a:lnTo>
                  <a:lnTo>
                    <a:pt x="332" y="1344"/>
                  </a:lnTo>
                  <a:lnTo>
                    <a:pt x="332" y="1339"/>
                  </a:lnTo>
                  <a:lnTo>
                    <a:pt x="329" y="1337"/>
                  </a:lnTo>
                  <a:lnTo>
                    <a:pt x="325" y="1332"/>
                  </a:lnTo>
                  <a:lnTo>
                    <a:pt x="309" y="1332"/>
                  </a:lnTo>
                  <a:lnTo>
                    <a:pt x="295" y="1317"/>
                  </a:lnTo>
                  <a:lnTo>
                    <a:pt x="279" y="1317"/>
                  </a:lnTo>
                  <a:lnTo>
                    <a:pt x="273" y="1310"/>
                  </a:lnTo>
                  <a:lnTo>
                    <a:pt x="264" y="1310"/>
                  </a:lnTo>
                  <a:lnTo>
                    <a:pt x="241" y="1287"/>
                  </a:lnTo>
                  <a:lnTo>
                    <a:pt x="218" y="1287"/>
                  </a:lnTo>
                  <a:lnTo>
                    <a:pt x="204" y="1271"/>
                  </a:lnTo>
                  <a:lnTo>
                    <a:pt x="195" y="1271"/>
                  </a:lnTo>
                  <a:lnTo>
                    <a:pt x="189" y="1264"/>
                  </a:lnTo>
                  <a:lnTo>
                    <a:pt x="173" y="1264"/>
                  </a:lnTo>
                  <a:lnTo>
                    <a:pt x="170" y="1262"/>
                  </a:lnTo>
                  <a:lnTo>
                    <a:pt x="166" y="1258"/>
                  </a:lnTo>
                  <a:lnTo>
                    <a:pt x="136" y="1258"/>
                  </a:lnTo>
                  <a:lnTo>
                    <a:pt x="127" y="1251"/>
                  </a:lnTo>
                  <a:lnTo>
                    <a:pt x="120" y="1251"/>
                  </a:lnTo>
                  <a:lnTo>
                    <a:pt x="116" y="1246"/>
                  </a:lnTo>
                  <a:lnTo>
                    <a:pt x="114" y="1244"/>
                  </a:lnTo>
                  <a:lnTo>
                    <a:pt x="98" y="1244"/>
                  </a:lnTo>
                  <a:lnTo>
                    <a:pt x="93" y="1239"/>
                  </a:lnTo>
                  <a:lnTo>
                    <a:pt x="89" y="1235"/>
                  </a:lnTo>
                  <a:lnTo>
                    <a:pt x="82" y="1235"/>
                  </a:lnTo>
                  <a:lnTo>
                    <a:pt x="75" y="1228"/>
                  </a:lnTo>
                  <a:lnTo>
                    <a:pt x="66" y="1228"/>
                  </a:lnTo>
                  <a:lnTo>
                    <a:pt x="61" y="1221"/>
                  </a:lnTo>
                  <a:lnTo>
                    <a:pt x="46" y="1221"/>
                  </a:lnTo>
                  <a:lnTo>
                    <a:pt x="30" y="1205"/>
                  </a:lnTo>
                  <a:lnTo>
                    <a:pt x="23" y="1205"/>
                  </a:lnTo>
                  <a:lnTo>
                    <a:pt x="14" y="1212"/>
                  </a:lnTo>
                  <a:lnTo>
                    <a:pt x="14" y="1221"/>
                  </a:lnTo>
                  <a:lnTo>
                    <a:pt x="7" y="1228"/>
                  </a:lnTo>
                  <a:lnTo>
                    <a:pt x="7" y="1235"/>
                  </a:lnTo>
                  <a:lnTo>
                    <a:pt x="0" y="1244"/>
                  </a:lnTo>
                  <a:lnTo>
                    <a:pt x="0" y="1317"/>
                  </a:lnTo>
                  <a:lnTo>
                    <a:pt x="2" y="1321"/>
                  </a:lnTo>
                  <a:lnTo>
                    <a:pt x="7" y="1326"/>
                  </a:lnTo>
                  <a:lnTo>
                    <a:pt x="7" y="1339"/>
                  </a:lnTo>
                  <a:lnTo>
                    <a:pt x="14" y="1348"/>
                  </a:lnTo>
                  <a:lnTo>
                    <a:pt x="14" y="1355"/>
                  </a:lnTo>
                  <a:lnTo>
                    <a:pt x="23" y="1362"/>
                  </a:lnTo>
                  <a:lnTo>
                    <a:pt x="23" y="1387"/>
                  </a:lnTo>
                  <a:lnTo>
                    <a:pt x="30" y="1394"/>
                  </a:lnTo>
                  <a:lnTo>
                    <a:pt x="30" y="1410"/>
                  </a:lnTo>
                  <a:lnTo>
                    <a:pt x="61" y="1439"/>
                  </a:lnTo>
                  <a:lnTo>
                    <a:pt x="66" y="1439"/>
                  </a:lnTo>
                  <a:lnTo>
                    <a:pt x="66" y="1446"/>
                  </a:lnTo>
                  <a:lnTo>
                    <a:pt x="89" y="1469"/>
                  </a:lnTo>
                  <a:lnTo>
                    <a:pt x="89" y="1478"/>
                  </a:lnTo>
                  <a:lnTo>
                    <a:pt x="93" y="1480"/>
                  </a:lnTo>
                  <a:lnTo>
                    <a:pt x="98" y="1485"/>
                  </a:lnTo>
                  <a:lnTo>
                    <a:pt x="98" y="1491"/>
                  </a:lnTo>
                  <a:lnTo>
                    <a:pt x="105" y="1498"/>
                  </a:lnTo>
                  <a:lnTo>
                    <a:pt x="105" y="1521"/>
                  </a:lnTo>
                  <a:lnTo>
                    <a:pt x="114" y="1530"/>
                  </a:lnTo>
                  <a:lnTo>
                    <a:pt x="114" y="1537"/>
                  </a:lnTo>
                  <a:lnTo>
                    <a:pt x="136" y="1560"/>
                  </a:lnTo>
                  <a:lnTo>
                    <a:pt x="136" y="1566"/>
                  </a:lnTo>
                  <a:lnTo>
                    <a:pt x="143" y="1573"/>
                  </a:lnTo>
                  <a:lnTo>
                    <a:pt x="143" y="1582"/>
                  </a:lnTo>
                  <a:lnTo>
                    <a:pt x="148" y="1587"/>
                  </a:lnTo>
                  <a:lnTo>
                    <a:pt x="150" y="1589"/>
                  </a:lnTo>
                  <a:lnTo>
                    <a:pt x="150" y="1598"/>
                  </a:lnTo>
                  <a:lnTo>
                    <a:pt x="159" y="1598"/>
                  </a:lnTo>
                  <a:lnTo>
                    <a:pt x="166" y="1605"/>
                  </a:lnTo>
                  <a:lnTo>
                    <a:pt x="166" y="1623"/>
                  </a:lnTo>
                  <a:lnTo>
                    <a:pt x="166" y="1644"/>
                  </a:lnTo>
                  <a:lnTo>
                    <a:pt x="173" y="1650"/>
                  </a:lnTo>
                  <a:lnTo>
                    <a:pt x="204" y="1650"/>
                  </a:lnTo>
                  <a:lnTo>
                    <a:pt x="211" y="1657"/>
                  </a:lnTo>
                  <a:lnTo>
                    <a:pt x="218" y="1657"/>
                  </a:lnTo>
                  <a:lnTo>
                    <a:pt x="227" y="1650"/>
                  </a:lnTo>
                  <a:lnTo>
                    <a:pt x="264" y="1650"/>
                  </a:lnTo>
                  <a:lnTo>
                    <a:pt x="273" y="1657"/>
                  </a:lnTo>
                  <a:lnTo>
                    <a:pt x="295" y="1657"/>
                  </a:lnTo>
                  <a:lnTo>
                    <a:pt x="302" y="1664"/>
                  </a:lnTo>
                  <a:lnTo>
                    <a:pt x="348" y="1664"/>
                  </a:lnTo>
                  <a:lnTo>
                    <a:pt x="354" y="1673"/>
                  </a:lnTo>
                  <a:lnTo>
                    <a:pt x="370" y="1673"/>
                  </a:lnTo>
                  <a:lnTo>
                    <a:pt x="377" y="1680"/>
                  </a:lnTo>
                  <a:lnTo>
                    <a:pt x="382" y="1680"/>
                  </a:lnTo>
                  <a:lnTo>
                    <a:pt x="386" y="1680"/>
                  </a:lnTo>
                  <a:lnTo>
                    <a:pt x="386" y="1709"/>
                  </a:lnTo>
                  <a:lnTo>
                    <a:pt x="386" y="1739"/>
                  </a:lnTo>
                  <a:lnTo>
                    <a:pt x="377" y="1748"/>
                  </a:lnTo>
                  <a:lnTo>
                    <a:pt x="407" y="1778"/>
                  </a:lnTo>
                  <a:lnTo>
                    <a:pt x="407" y="1784"/>
                  </a:lnTo>
                  <a:lnTo>
                    <a:pt x="422" y="1800"/>
                  </a:lnTo>
                  <a:lnTo>
                    <a:pt x="438" y="1800"/>
                  </a:lnTo>
                  <a:lnTo>
                    <a:pt x="445" y="1809"/>
                  </a:lnTo>
                  <a:lnTo>
                    <a:pt x="461" y="1809"/>
                  </a:lnTo>
                  <a:lnTo>
                    <a:pt x="468" y="1816"/>
                  </a:lnTo>
                  <a:lnTo>
                    <a:pt x="513" y="1816"/>
                  </a:lnTo>
                  <a:lnTo>
                    <a:pt x="520" y="1823"/>
                  </a:lnTo>
                  <a:lnTo>
                    <a:pt x="634" y="1823"/>
                  </a:lnTo>
                  <a:lnTo>
                    <a:pt x="643" y="1830"/>
                  </a:lnTo>
                  <a:lnTo>
                    <a:pt x="650" y="1830"/>
                  </a:lnTo>
                  <a:lnTo>
                    <a:pt x="654" y="1827"/>
                  </a:lnTo>
                  <a:lnTo>
                    <a:pt x="659" y="1823"/>
                  </a:lnTo>
                  <a:lnTo>
                    <a:pt x="675" y="1823"/>
                  </a:lnTo>
                  <a:lnTo>
                    <a:pt x="675" y="1839"/>
                  </a:lnTo>
                  <a:lnTo>
                    <a:pt x="681" y="1839"/>
                  </a:lnTo>
                  <a:lnTo>
                    <a:pt x="688" y="1839"/>
                  </a:lnTo>
                  <a:lnTo>
                    <a:pt x="688" y="1846"/>
                  </a:lnTo>
                  <a:lnTo>
                    <a:pt x="702" y="1862"/>
                  </a:lnTo>
                  <a:lnTo>
                    <a:pt x="702" y="1875"/>
                  </a:lnTo>
                  <a:lnTo>
                    <a:pt x="718" y="1875"/>
                  </a:lnTo>
                  <a:lnTo>
                    <a:pt x="724" y="1882"/>
                  </a:lnTo>
                  <a:lnTo>
                    <a:pt x="724" y="1891"/>
                  </a:lnTo>
                  <a:lnTo>
                    <a:pt x="734" y="1898"/>
                  </a:lnTo>
                  <a:lnTo>
                    <a:pt x="734" y="1927"/>
                  </a:lnTo>
                  <a:lnTo>
                    <a:pt x="736" y="1932"/>
                  </a:lnTo>
                  <a:lnTo>
                    <a:pt x="740" y="1936"/>
                  </a:lnTo>
                  <a:lnTo>
                    <a:pt x="740" y="1995"/>
                  </a:lnTo>
                  <a:lnTo>
                    <a:pt x="749" y="2005"/>
                  </a:lnTo>
                  <a:lnTo>
                    <a:pt x="749" y="2011"/>
                  </a:lnTo>
                  <a:lnTo>
                    <a:pt x="763" y="2027"/>
                  </a:lnTo>
                  <a:lnTo>
                    <a:pt x="763" y="2043"/>
                  </a:lnTo>
                  <a:lnTo>
                    <a:pt x="749" y="2057"/>
                  </a:lnTo>
                  <a:lnTo>
                    <a:pt x="749" y="2075"/>
                  </a:lnTo>
                  <a:lnTo>
                    <a:pt x="749" y="2095"/>
                  </a:lnTo>
                  <a:lnTo>
                    <a:pt x="740" y="2102"/>
                  </a:lnTo>
                  <a:lnTo>
                    <a:pt x="740" y="2116"/>
                  </a:lnTo>
                  <a:lnTo>
                    <a:pt x="734" y="2125"/>
                  </a:lnTo>
                  <a:lnTo>
                    <a:pt x="734" y="2148"/>
                  </a:lnTo>
                  <a:lnTo>
                    <a:pt x="736" y="2150"/>
                  </a:lnTo>
                  <a:lnTo>
                    <a:pt x="740" y="2154"/>
                  </a:lnTo>
                  <a:lnTo>
                    <a:pt x="740" y="2161"/>
                  </a:lnTo>
                  <a:lnTo>
                    <a:pt x="749" y="2170"/>
                  </a:lnTo>
                  <a:lnTo>
                    <a:pt x="749" y="2184"/>
                  </a:lnTo>
                  <a:lnTo>
                    <a:pt x="743" y="2188"/>
                  </a:lnTo>
                  <a:lnTo>
                    <a:pt x="736" y="2193"/>
                  </a:lnTo>
                  <a:lnTo>
                    <a:pt x="727" y="2193"/>
                  </a:lnTo>
                  <a:lnTo>
                    <a:pt x="718" y="2193"/>
                  </a:lnTo>
                  <a:lnTo>
                    <a:pt x="711" y="2200"/>
                  </a:lnTo>
                  <a:lnTo>
                    <a:pt x="659" y="2200"/>
                  </a:lnTo>
                  <a:lnTo>
                    <a:pt x="643" y="2216"/>
                  </a:lnTo>
                  <a:lnTo>
                    <a:pt x="643" y="2223"/>
                  </a:lnTo>
                  <a:lnTo>
                    <a:pt x="634" y="2232"/>
                  </a:lnTo>
                  <a:lnTo>
                    <a:pt x="634" y="2238"/>
                  </a:lnTo>
                  <a:lnTo>
                    <a:pt x="627" y="2245"/>
                  </a:lnTo>
                  <a:lnTo>
                    <a:pt x="627" y="2250"/>
                  </a:lnTo>
                  <a:lnTo>
                    <a:pt x="627" y="2254"/>
                  </a:lnTo>
                  <a:lnTo>
                    <a:pt x="634" y="2261"/>
                  </a:lnTo>
                  <a:lnTo>
                    <a:pt x="634" y="2307"/>
                  </a:lnTo>
                  <a:lnTo>
                    <a:pt x="643" y="2313"/>
                  </a:lnTo>
                  <a:lnTo>
                    <a:pt x="643" y="2320"/>
                  </a:lnTo>
                  <a:lnTo>
                    <a:pt x="665" y="2343"/>
                  </a:lnTo>
                  <a:lnTo>
                    <a:pt x="665" y="2350"/>
                  </a:lnTo>
                  <a:lnTo>
                    <a:pt x="668" y="2354"/>
                  </a:lnTo>
                  <a:lnTo>
                    <a:pt x="675" y="2359"/>
                  </a:lnTo>
                  <a:lnTo>
                    <a:pt x="675" y="2366"/>
                  </a:lnTo>
                  <a:lnTo>
                    <a:pt x="677" y="2370"/>
                  </a:lnTo>
                  <a:lnTo>
                    <a:pt x="681" y="2372"/>
                  </a:lnTo>
                  <a:lnTo>
                    <a:pt x="681" y="2404"/>
                  </a:lnTo>
                  <a:lnTo>
                    <a:pt x="677" y="2406"/>
                  </a:lnTo>
                  <a:lnTo>
                    <a:pt x="675" y="2411"/>
                  </a:lnTo>
                  <a:lnTo>
                    <a:pt x="634" y="2411"/>
                  </a:lnTo>
                  <a:lnTo>
                    <a:pt x="627" y="2404"/>
                  </a:lnTo>
                  <a:lnTo>
                    <a:pt x="568" y="2404"/>
                  </a:lnTo>
                  <a:lnTo>
                    <a:pt x="568" y="2418"/>
                  </a:lnTo>
                  <a:lnTo>
                    <a:pt x="575" y="2427"/>
                  </a:lnTo>
                  <a:lnTo>
                    <a:pt x="581" y="2434"/>
                  </a:lnTo>
                  <a:lnTo>
                    <a:pt x="597" y="2434"/>
                  </a:lnTo>
                  <a:lnTo>
                    <a:pt x="602" y="2438"/>
                  </a:lnTo>
                  <a:lnTo>
                    <a:pt x="604" y="2441"/>
                  </a:lnTo>
                  <a:lnTo>
                    <a:pt x="613" y="2441"/>
                  </a:lnTo>
                  <a:lnTo>
                    <a:pt x="620" y="2434"/>
                  </a:lnTo>
                  <a:lnTo>
                    <a:pt x="627" y="2434"/>
                  </a:lnTo>
                  <a:lnTo>
                    <a:pt x="634" y="2434"/>
                  </a:lnTo>
                  <a:lnTo>
                    <a:pt x="638" y="2438"/>
                  </a:lnTo>
                  <a:lnTo>
                    <a:pt x="643" y="2441"/>
                  </a:lnTo>
                  <a:lnTo>
                    <a:pt x="665" y="2441"/>
                  </a:lnTo>
                  <a:lnTo>
                    <a:pt x="675" y="2450"/>
                  </a:lnTo>
                  <a:lnTo>
                    <a:pt x="681" y="2450"/>
                  </a:lnTo>
                  <a:lnTo>
                    <a:pt x="702" y="2472"/>
                  </a:lnTo>
                  <a:lnTo>
                    <a:pt x="706" y="2472"/>
                  </a:lnTo>
                  <a:lnTo>
                    <a:pt x="711" y="2472"/>
                  </a:lnTo>
                  <a:lnTo>
                    <a:pt x="711" y="2488"/>
                  </a:lnTo>
                  <a:lnTo>
                    <a:pt x="718" y="2488"/>
                  </a:lnTo>
                  <a:lnTo>
                    <a:pt x="734" y="2502"/>
                  </a:lnTo>
                  <a:lnTo>
                    <a:pt x="734" y="2509"/>
                  </a:lnTo>
                  <a:lnTo>
                    <a:pt x="756" y="2531"/>
                  </a:lnTo>
                  <a:lnTo>
                    <a:pt x="756" y="2540"/>
                  </a:lnTo>
                  <a:lnTo>
                    <a:pt x="761" y="2543"/>
                  </a:lnTo>
                  <a:lnTo>
                    <a:pt x="763" y="2547"/>
                  </a:lnTo>
                  <a:lnTo>
                    <a:pt x="772" y="2547"/>
                  </a:lnTo>
                  <a:lnTo>
                    <a:pt x="786" y="2561"/>
                  </a:lnTo>
                  <a:lnTo>
                    <a:pt x="786" y="2570"/>
                  </a:lnTo>
                  <a:lnTo>
                    <a:pt x="802" y="2570"/>
                  </a:lnTo>
                  <a:lnTo>
                    <a:pt x="802" y="2584"/>
                  </a:lnTo>
                  <a:lnTo>
                    <a:pt x="808" y="2584"/>
                  </a:lnTo>
                  <a:lnTo>
                    <a:pt x="815" y="2593"/>
                  </a:lnTo>
                  <a:lnTo>
                    <a:pt x="831" y="2593"/>
                  </a:lnTo>
                  <a:lnTo>
                    <a:pt x="847" y="2606"/>
                  </a:lnTo>
                  <a:lnTo>
                    <a:pt x="847" y="2622"/>
                  </a:lnTo>
                  <a:lnTo>
                    <a:pt x="843" y="2627"/>
                  </a:lnTo>
                  <a:lnTo>
                    <a:pt x="840" y="2629"/>
                  </a:lnTo>
                  <a:lnTo>
                    <a:pt x="824" y="2629"/>
                  </a:lnTo>
                  <a:lnTo>
                    <a:pt x="815" y="2638"/>
                  </a:lnTo>
                  <a:lnTo>
                    <a:pt x="808" y="2638"/>
                  </a:lnTo>
                  <a:lnTo>
                    <a:pt x="802" y="2645"/>
                  </a:lnTo>
                  <a:lnTo>
                    <a:pt x="802" y="2661"/>
                  </a:lnTo>
                  <a:lnTo>
                    <a:pt x="772" y="2690"/>
                  </a:lnTo>
                  <a:lnTo>
                    <a:pt x="756" y="2690"/>
                  </a:lnTo>
                  <a:lnTo>
                    <a:pt x="749" y="2697"/>
                  </a:lnTo>
                  <a:lnTo>
                    <a:pt x="734" y="2697"/>
                  </a:lnTo>
                  <a:lnTo>
                    <a:pt x="734" y="2706"/>
                  </a:lnTo>
                  <a:lnTo>
                    <a:pt x="740" y="2713"/>
                  </a:lnTo>
                  <a:lnTo>
                    <a:pt x="740" y="2720"/>
                  </a:lnTo>
                  <a:lnTo>
                    <a:pt x="745" y="2724"/>
                  </a:lnTo>
                  <a:lnTo>
                    <a:pt x="749" y="2727"/>
                  </a:lnTo>
                  <a:lnTo>
                    <a:pt x="749" y="2736"/>
                  </a:lnTo>
                  <a:lnTo>
                    <a:pt x="734" y="2749"/>
                  </a:lnTo>
                  <a:lnTo>
                    <a:pt x="734" y="2758"/>
                  </a:lnTo>
                  <a:lnTo>
                    <a:pt x="740" y="2765"/>
                  </a:lnTo>
                  <a:lnTo>
                    <a:pt x="756" y="2749"/>
                  </a:lnTo>
                  <a:lnTo>
                    <a:pt x="756" y="2743"/>
                  </a:lnTo>
                  <a:lnTo>
                    <a:pt x="772" y="2727"/>
                  </a:lnTo>
                  <a:lnTo>
                    <a:pt x="786" y="2727"/>
                  </a:lnTo>
                  <a:lnTo>
                    <a:pt x="808" y="2749"/>
                  </a:lnTo>
                  <a:lnTo>
                    <a:pt x="808" y="2758"/>
                  </a:lnTo>
                  <a:lnTo>
                    <a:pt x="824" y="2772"/>
                  </a:lnTo>
                  <a:lnTo>
                    <a:pt x="824" y="2777"/>
                  </a:lnTo>
                  <a:lnTo>
                    <a:pt x="824" y="2781"/>
                  </a:lnTo>
                  <a:lnTo>
                    <a:pt x="840" y="2795"/>
                  </a:lnTo>
                  <a:lnTo>
                    <a:pt x="840" y="2804"/>
                  </a:lnTo>
                  <a:lnTo>
                    <a:pt x="854" y="2817"/>
                  </a:lnTo>
                  <a:lnTo>
                    <a:pt x="854" y="2827"/>
                  </a:lnTo>
                  <a:lnTo>
                    <a:pt x="877" y="2849"/>
                  </a:lnTo>
                  <a:lnTo>
                    <a:pt x="883" y="2849"/>
                  </a:lnTo>
                  <a:lnTo>
                    <a:pt x="892" y="2856"/>
                  </a:lnTo>
                  <a:lnTo>
                    <a:pt x="899" y="2856"/>
                  </a:lnTo>
                  <a:lnTo>
                    <a:pt x="915" y="2872"/>
                  </a:lnTo>
                  <a:lnTo>
                    <a:pt x="915" y="2886"/>
                  </a:lnTo>
                  <a:lnTo>
                    <a:pt x="931" y="2901"/>
                  </a:lnTo>
                  <a:lnTo>
                    <a:pt x="931" y="2908"/>
                  </a:lnTo>
                  <a:lnTo>
                    <a:pt x="938" y="2917"/>
                  </a:lnTo>
                  <a:lnTo>
                    <a:pt x="938" y="2924"/>
                  </a:lnTo>
                  <a:lnTo>
                    <a:pt x="967" y="2924"/>
                  </a:lnTo>
                  <a:lnTo>
                    <a:pt x="972" y="2929"/>
                  </a:lnTo>
                  <a:lnTo>
                    <a:pt x="974" y="2931"/>
                  </a:lnTo>
                  <a:lnTo>
                    <a:pt x="990" y="2931"/>
                  </a:lnTo>
                  <a:lnTo>
                    <a:pt x="997" y="2924"/>
                  </a:lnTo>
                  <a:lnTo>
                    <a:pt x="1006" y="2924"/>
                  </a:lnTo>
                  <a:lnTo>
                    <a:pt x="1013" y="2917"/>
                  </a:lnTo>
                  <a:lnTo>
                    <a:pt x="1036" y="2917"/>
                  </a:lnTo>
                  <a:lnTo>
                    <a:pt x="1036" y="2892"/>
                  </a:lnTo>
                  <a:lnTo>
                    <a:pt x="1042" y="2886"/>
                  </a:lnTo>
                  <a:lnTo>
                    <a:pt x="1051" y="2886"/>
                  </a:lnTo>
                  <a:lnTo>
                    <a:pt x="1058" y="2879"/>
                  </a:lnTo>
                  <a:lnTo>
                    <a:pt x="1074" y="2879"/>
                  </a:lnTo>
                  <a:lnTo>
                    <a:pt x="1074" y="2872"/>
                  </a:lnTo>
                  <a:lnTo>
                    <a:pt x="1104" y="2840"/>
                  </a:lnTo>
                  <a:lnTo>
                    <a:pt x="1113" y="2840"/>
                  </a:lnTo>
                  <a:lnTo>
                    <a:pt x="1120" y="2833"/>
                  </a:lnTo>
                  <a:lnTo>
                    <a:pt x="1126" y="2833"/>
                  </a:lnTo>
                  <a:lnTo>
                    <a:pt x="1133" y="2827"/>
                  </a:lnTo>
                  <a:lnTo>
                    <a:pt x="1165" y="2827"/>
                  </a:lnTo>
                  <a:lnTo>
                    <a:pt x="1165" y="2817"/>
                  </a:lnTo>
                  <a:lnTo>
                    <a:pt x="1172" y="2811"/>
                  </a:lnTo>
                  <a:lnTo>
                    <a:pt x="1172" y="2806"/>
                  </a:lnTo>
                  <a:lnTo>
                    <a:pt x="1172" y="2804"/>
                  </a:lnTo>
                  <a:lnTo>
                    <a:pt x="1181" y="2795"/>
                  </a:lnTo>
                  <a:lnTo>
                    <a:pt x="1201" y="2795"/>
                  </a:lnTo>
                  <a:lnTo>
                    <a:pt x="1217" y="2811"/>
                  </a:lnTo>
                  <a:lnTo>
                    <a:pt x="1226" y="2811"/>
                  </a:lnTo>
                  <a:lnTo>
                    <a:pt x="1233" y="2817"/>
                  </a:lnTo>
                  <a:lnTo>
                    <a:pt x="1240" y="2817"/>
                  </a:lnTo>
                  <a:lnTo>
                    <a:pt x="1247" y="2827"/>
                  </a:lnTo>
                  <a:lnTo>
                    <a:pt x="1272" y="2827"/>
                  </a:lnTo>
                  <a:lnTo>
                    <a:pt x="1274" y="2831"/>
                  </a:lnTo>
                  <a:lnTo>
                    <a:pt x="1278" y="2833"/>
                  </a:lnTo>
                  <a:lnTo>
                    <a:pt x="1285" y="2833"/>
                  </a:lnTo>
                  <a:lnTo>
                    <a:pt x="1301" y="2849"/>
                  </a:lnTo>
                  <a:lnTo>
                    <a:pt x="1338" y="2849"/>
                  </a:lnTo>
                  <a:lnTo>
                    <a:pt x="1360" y="2827"/>
                  </a:lnTo>
                  <a:lnTo>
                    <a:pt x="1376" y="2827"/>
                  </a:lnTo>
                  <a:lnTo>
                    <a:pt x="1392" y="2827"/>
                  </a:lnTo>
                  <a:lnTo>
                    <a:pt x="1397" y="2831"/>
                  </a:lnTo>
                  <a:lnTo>
                    <a:pt x="1399" y="2833"/>
                  </a:lnTo>
                  <a:lnTo>
                    <a:pt x="1408" y="2833"/>
                  </a:lnTo>
                  <a:lnTo>
                    <a:pt x="1408" y="2840"/>
                  </a:lnTo>
                  <a:lnTo>
                    <a:pt x="1415" y="2849"/>
                  </a:lnTo>
                  <a:lnTo>
                    <a:pt x="1415" y="2872"/>
                  </a:lnTo>
                  <a:lnTo>
                    <a:pt x="1392" y="2892"/>
                  </a:lnTo>
                  <a:lnTo>
                    <a:pt x="1385" y="2892"/>
                  </a:lnTo>
                  <a:lnTo>
                    <a:pt x="1385" y="2924"/>
                  </a:lnTo>
                  <a:lnTo>
                    <a:pt x="1392" y="2931"/>
                  </a:lnTo>
                  <a:lnTo>
                    <a:pt x="1392" y="2938"/>
                  </a:lnTo>
                  <a:lnTo>
                    <a:pt x="1399" y="2947"/>
                  </a:lnTo>
                  <a:lnTo>
                    <a:pt x="1399" y="2976"/>
                  </a:lnTo>
                  <a:lnTo>
                    <a:pt x="1408" y="2983"/>
                  </a:lnTo>
                  <a:lnTo>
                    <a:pt x="1408" y="2999"/>
                  </a:lnTo>
                  <a:lnTo>
                    <a:pt x="1415" y="3006"/>
                  </a:lnTo>
                  <a:lnTo>
                    <a:pt x="1415" y="3015"/>
                  </a:lnTo>
                  <a:lnTo>
                    <a:pt x="1422" y="3022"/>
                  </a:lnTo>
                  <a:lnTo>
                    <a:pt x="1422" y="3038"/>
                  </a:lnTo>
                  <a:lnTo>
                    <a:pt x="1415" y="3045"/>
                  </a:lnTo>
                  <a:lnTo>
                    <a:pt x="1415" y="3151"/>
                  </a:lnTo>
                  <a:lnTo>
                    <a:pt x="1422" y="3158"/>
                  </a:lnTo>
                  <a:lnTo>
                    <a:pt x="1422" y="3165"/>
                  </a:lnTo>
                  <a:lnTo>
                    <a:pt x="1474" y="3165"/>
                  </a:lnTo>
                  <a:lnTo>
                    <a:pt x="1478" y="3160"/>
                  </a:lnTo>
                  <a:lnTo>
                    <a:pt x="1483" y="3158"/>
                  </a:lnTo>
                  <a:lnTo>
                    <a:pt x="1506" y="3181"/>
                  </a:lnTo>
                  <a:lnTo>
                    <a:pt x="1506" y="3194"/>
                  </a:lnTo>
                  <a:lnTo>
                    <a:pt x="1501" y="3199"/>
                  </a:lnTo>
                  <a:lnTo>
                    <a:pt x="1496" y="3203"/>
                  </a:lnTo>
                  <a:lnTo>
                    <a:pt x="1496" y="3217"/>
                  </a:lnTo>
                  <a:lnTo>
                    <a:pt x="1490" y="3226"/>
                  </a:lnTo>
                  <a:lnTo>
                    <a:pt x="1490" y="3233"/>
                  </a:lnTo>
                  <a:lnTo>
                    <a:pt x="1485" y="3238"/>
                  </a:lnTo>
                  <a:lnTo>
                    <a:pt x="1483" y="3240"/>
                  </a:lnTo>
                  <a:lnTo>
                    <a:pt x="1483" y="3256"/>
                  </a:lnTo>
                  <a:lnTo>
                    <a:pt x="1490" y="3263"/>
                  </a:lnTo>
                  <a:lnTo>
                    <a:pt x="1490" y="3272"/>
                  </a:lnTo>
                  <a:lnTo>
                    <a:pt x="1490" y="3278"/>
                  </a:lnTo>
                  <a:lnTo>
                    <a:pt x="1496" y="3285"/>
                  </a:lnTo>
                  <a:lnTo>
                    <a:pt x="1496" y="3290"/>
                  </a:lnTo>
                  <a:lnTo>
                    <a:pt x="1496" y="3292"/>
                  </a:lnTo>
                  <a:lnTo>
                    <a:pt x="1544" y="3337"/>
                  </a:lnTo>
                  <a:lnTo>
                    <a:pt x="1551" y="3337"/>
                  </a:lnTo>
                  <a:lnTo>
                    <a:pt x="1567" y="3353"/>
                  </a:lnTo>
                  <a:lnTo>
                    <a:pt x="1574" y="3353"/>
                  </a:lnTo>
                  <a:lnTo>
                    <a:pt x="1580" y="3360"/>
                  </a:lnTo>
                  <a:lnTo>
                    <a:pt x="1596" y="3360"/>
                  </a:lnTo>
                  <a:lnTo>
                    <a:pt x="1603" y="3369"/>
                  </a:lnTo>
                  <a:lnTo>
                    <a:pt x="1619" y="3369"/>
                  </a:lnTo>
                  <a:lnTo>
                    <a:pt x="1626" y="3376"/>
                  </a:lnTo>
                  <a:lnTo>
                    <a:pt x="1778" y="3376"/>
                  </a:lnTo>
                  <a:lnTo>
                    <a:pt x="1785" y="3369"/>
                  </a:lnTo>
                  <a:lnTo>
                    <a:pt x="1837" y="3369"/>
                  </a:lnTo>
                  <a:lnTo>
                    <a:pt x="1842" y="3365"/>
                  </a:lnTo>
                  <a:lnTo>
                    <a:pt x="1846" y="3360"/>
                  </a:lnTo>
                  <a:lnTo>
                    <a:pt x="1862" y="3360"/>
                  </a:lnTo>
                  <a:lnTo>
                    <a:pt x="1869" y="3353"/>
                  </a:lnTo>
                  <a:lnTo>
                    <a:pt x="1898" y="3353"/>
                  </a:lnTo>
                  <a:lnTo>
                    <a:pt x="1907" y="3347"/>
                  </a:lnTo>
                  <a:lnTo>
                    <a:pt x="1914" y="3347"/>
                  </a:lnTo>
                  <a:lnTo>
                    <a:pt x="1921" y="3337"/>
                  </a:lnTo>
                  <a:lnTo>
                    <a:pt x="1930" y="3337"/>
                  </a:lnTo>
                  <a:lnTo>
                    <a:pt x="1937" y="3337"/>
                  </a:lnTo>
                  <a:lnTo>
                    <a:pt x="1944" y="3331"/>
                  </a:lnTo>
                  <a:lnTo>
                    <a:pt x="1966" y="3331"/>
                  </a:lnTo>
                  <a:lnTo>
                    <a:pt x="1973" y="3324"/>
                  </a:lnTo>
                  <a:lnTo>
                    <a:pt x="2021" y="3324"/>
                  </a:lnTo>
                  <a:lnTo>
                    <a:pt x="2028" y="3317"/>
                  </a:lnTo>
                  <a:lnTo>
                    <a:pt x="2080" y="3317"/>
                  </a:lnTo>
                  <a:lnTo>
                    <a:pt x="2085" y="3312"/>
                  </a:lnTo>
                  <a:lnTo>
                    <a:pt x="2089" y="3308"/>
                  </a:lnTo>
                  <a:lnTo>
                    <a:pt x="2103" y="3308"/>
                  </a:lnTo>
                  <a:lnTo>
                    <a:pt x="2110" y="3301"/>
                  </a:lnTo>
                  <a:lnTo>
                    <a:pt x="2164" y="3301"/>
                  </a:lnTo>
                  <a:lnTo>
                    <a:pt x="2171" y="3308"/>
                  </a:lnTo>
                  <a:lnTo>
                    <a:pt x="2175" y="3308"/>
                  </a:lnTo>
                  <a:lnTo>
                    <a:pt x="2180" y="3308"/>
                  </a:lnTo>
                  <a:lnTo>
                    <a:pt x="2216" y="3347"/>
                  </a:lnTo>
                  <a:lnTo>
                    <a:pt x="2223" y="3347"/>
                  </a:lnTo>
                  <a:lnTo>
                    <a:pt x="2228" y="3351"/>
                  </a:lnTo>
                  <a:lnTo>
                    <a:pt x="2232" y="3353"/>
                  </a:lnTo>
                  <a:lnTo>
                    <a:pt x="2239" y="3353"/>
                  </a:lnTo>
                  <a:lnTo>
                    <a:pt x="2246" y="3360"/>
                  </a:lnTo>
                  <a:lnTo>
                    <a:pt x="2262" y="3360"/>
                  </a:lnTo>
                  <a:lnTo>
                    <a:pt x="2278" y="3376"/>
                  </a:lnTo>
                  <a:lnTo>
                    <a:pt x="2282" y="3376"/>
                  </a:lnTo>
                  <a:lnTo>
                    <a:pt x="2284" y="3376"/>
                  </a:lnTo>
                  <a:lnTo>
                    <a:pt x="2300" y="3392"/>
                  </a:lnTo>
                  <a:lnTo>
                    <a:pt x="2307" y="3392"/>
                  </a:lnTo>
                  <a:lnTo>
                    <a:pt x="2312" y="3396"/>
                  </a:lnTo>
                  <a:lnTo>
                    <a:pt x="2314" y="3399"/>
                  </a:lnTo>
                  <a:lnTo>
                    <a:pt x="2339" y="3399"/>
                  </a:lnTo>
                  <a:lnTo>
                    <a:pt x="2352" y="3415"/>
                  </a:lnTo>
                  <a:lnTo>
                    <a:pt x="2368" y="3415"/>
                  </a:lnTo>
                  <a:lnTo>
                    <a:pt x="2389" y="3392"/>
                  </a:lnTo>
                  <a:lnTo>
                    <a:pt x="2393" y="3392"/>
                  </a:lnTo>
                  <a:lnTo>
                    <a:pt x="2398" y="3392"/>
                  </a:lnTo>
                  <a:lnTo>
                    <a:pt x="2405" y="3383"/>
                  </a:lnTo>
                  <a:lnTo>
                    <a:pt x="2414" y="3383"/>
                  </a:lnTo>
                  <a:lnTo>
                    <a:pt x="2421" y="3376"/>
                  </a:lnTo>
                  <a:lnTo>
                    <a:pt x="2427" y="3376"/>
                  </a:lnTo>
                  <a:lnTo>
                    <a:pt x="2427" y="3353"/>
                  </a:lnTo>
                  <a:lnTo>
                    <a:pt x="2482" y="3353"/>
                  </a:lnTo>
                  <a:lnTo>
                    <a:pt x="2489" y="3347"/>
                  </a:lnTo>
                  <a:lnTo>
                    <a:pt x="2534" y="3347"/>
                  </a:lnTo>
                  <a:lnTo>
                    <a:pt x="2541" y="3353"/>
                  </a:lnTo>
                  <a:lnTo>
                    <a:pt x="2564" y="3353"/>
                  </a:lnTo>
                  <a:lnTo>
                    <a:pt x="2573" y="3360"/>
                  </a:lnTo>
                  <a:lnTo>
                    <a:pt x="2602" y="3360"/>
                  </a:lnTo>
                  <a:lnTo>
                    <a:pt x="2607" y="3365"/>
                  </a:lnTo>
                  <a:lnTo>
                    <a:pt x="2609" y="3369"/>
                  </a:lnTo>
                  <a:lnTo>
                    <a:pt x="2625" y="3369"/>
                  </a:lnTo>
                  <a:lnTo>
                    <a:pt x="2630" y="3371"/>
                  </a:lnTo>
                  <a:lnTo>
                    <a:pt x="2632" y="3376"/>
                  </a:lnTo>
                  <a:lnTo>
                    <a:pt x="2654" y="3376"/>
                  </a:lnTo>
                  <a:lnTo>
                    <a:pt x="2661" y="3369"/>
                  </a:lnTo>
                  <a:lnTo>
                    <a:pt x="2670" y="3369"/>
                  </a:lnTo>
                  <a:lnTo>
                    <a:pt x="2677" y="3360"/>
                  </a:lnTo>
                  <a:lnTo>
                    <a:pt x="2738" y="3360"/>
                  </a:lnTo>
                  <a:lnTo>
                    <a:pt x="2745" y="3353"/>
                  </a:lnTo>
                  <a:lnTo>
                    <a:pt x="2791" y="3353"/>
                  </a:lnTo>
                  <a:lnTo>
                    <a:pt x="2800" y="3347"/>
                  </a:lnTo>
                  <a:lnTo>
                    <a:pt x="2823" y="3347"/>
                  </a:lnTo>
                  <a:lnTo>
                    <a:pt x="2825" y="3342"/>
                  </a:lnTo>
                  <a:lnTo>
                    <a:pt x="2829" y="3337"/>
                  </a:lnTo>
                  <a:lnTo>
                    <a:pt x="2836" y="3337"/>
                  </a:lnTo>
                  <a:lnTo>
                    <a:pt x="2845" y="3331"/>
                  </a:lnTo>
                  <a:lnTo>
                    <a:pt x="2852" y="3331"/>
                  </a:lnTo>
                  <a:lnTo>
                    <a:pt x="2859" y="3324"/>
                  </a:lnTo>
                  <a:lnTo>
                    <a:pt x="2875" y="3324"/>
                  </a:lnTo>
                  <a:lnTo>
                    <a:pt x="2882" y="3317"/>
                  </a:lnTo>
                  <a:lnTo>
                    <a:pt x="2897" y="3317"/>
                  </a:lnTo>
                  <a:lnTo>
                    <a:pt x="2904" y="3324"/>
                  </a:lnTo>
                  <a:lnTo>
                    <a:pt x="2920" y="3324"/>
                  </a:lnTo>
                  <a:lnTo>
                    <a:pt x="2925" y="3326"/>
                  </a:lnTo>
                  <a:lnTo>
                    <a:pt x="2927" y="3331"/>
                  </a:lnTo>
                  <a:lnTo>
                    <a:pt x="2988" y="3331"/>
                  </a:lnTo>
                  <a:lnTo>
                    <a:pt x="3002" y="3317"/>
                  </a:lnTo>
                  <a:lnTo>
                    <a:pt x="3002" y="3308"/>
                  </a:lnTo>
                  <a:lnTo>
                    <a:pt x="3018" y="3292"/>
                  </a:lnTo>
                  <a:lnTo>
                    <a:pt x="3022" y="3292"/>
                  </a:lnTo>
                  <a:lnTo>
                    <a:pt x="3027" y="3292"/>
                  </a:lnTo>
                  <a:lnTo>
                    <a:pt x="3027" y="3290"/>
                  </a:lnTo>
                  <a:lnTo>
                    <a:pt x="3027" y="3285"/>
                  </a:lnTo>
                  <a:lnTo>
                    <a:pt x="3034" y="3278"/>
                  </a:lnTo>
                  <a:lnTo>
                    <a:pt x="3036" y="3278"/>
                  </a:lnTo>
                  <a:lnTo>
                    <a:pt x="3040" y="3278"/>
                  </a:lnTo>
                  <a:lnTo>
                    <a:pt x="3072" y="3249"/>
                  </a:lnTo>
                  <a:lnTo>
                    <a:pt x="3095" y="3249"/>
                  </a:lnTo>
                  <a:lnTo>
                    <a:pt x="3102" y="3240"/>
                  </a:lnTo>
                  <a:lnTo>
                    <a:pt x="3109" y="3240"/>
                  </a:lnTo>
                  <a:lnTo>
                    <a:pt x="3113" y="3238"/>
                  </a:lnTo>
                  <a:lnTo>
                    <a:pt x="3118" y="3233"/>
                  </a:lnTo>
                  <a:lnTo>
                    <a:pt x="3161" y="3233"/>
                  </a:lnTo>
                  <a:lnTo>
                    <a:pt x="3177" y="3217"/>
                  </a:lnTo>
                  <a:lnTo>
                    <a:pt x="3184" y="3217"/>
                  </a:lnTo>
                  <a:lnTo>
                    <a:pt x="3184" y="3194"/>
                  </a:lnTo>
                  <a:lnTo>
                    <a:pt x="3199" y="3181"/>
                  </a:lnTo>
                  <a:lnTo>
                    <a:pt x="3199" y="3126"/>
                  </a:lnTo>
                  <a:lnTo>
                    <a:pt x="3209" y="3119"/>
                  </a:lnTo>
                  <a:lnTo>
                    <a:pt x="3209" y="3060"/>
                  </a:lnTo>
                  <a:lnTo>
                    <a:pt x="3199" y="3051"/>
                  </a:lnTo>
                  <a:lnTo>
                    <a:pt x="3199" y="3015"/>
                  </a:lnTo>
                  <a:lnTo>
                    <a:pt x="3209" y="3006"/>
                  </a:lnTo>
                  <a:lnTo>
                    <a:pt x="3209" y="2992"/>
                  </a:lnTo>
                  <a:lnTo>
                    <a:pt x="3199" y="2983"/>
                  </a:lnTo>
                  <a:lnTo>
                    <a:pt x="3193" y="2983"/>
                  </a:lnTo>
                  <a:lnTo>
                    <a:pt x="3177" y="2970"/>
                  </a:lnTo>
                  <a:lnTo>
                    <a:pt x="3177" y="2961"/>
                  </a:lnTo>
                  <a:lnTo>
                    <a:pt x="3170" y="2954"/>
                  </a:lnTo>
                  <a:lnTo>
                    <a:pt x="3170" y="2947"/>
                  </a:lnTo>
                  <a:lnTo>
                    <a:pt x="3161" y="2938"/>
                  </a:lnTo>
                  <a:lnTo>
                    <a:pt x="3161" y="2924"/>
                  </a:lnTo>
                  <a:lnTo>
                    <a:pt x="3159" y="2920"/>
                  </a:lnTo>
                  <a:lnTo>
                    <a:pt x="3154" y="2917"/>
                  </a:lnTo>
                  <a:lnTo>
                    <a:pt x="3170" y="2901"/>
                  </a:lnTo>
                  <a:lnTo>
                    <a:pt x="3161" y="2892"/>
                  </a:lnTo>
                  <a:lnTo>
                    <a:pt x="3161" y="2879"/>
                  </a:lnTo>
                  <a:lnTo>
                    <a:pt x="3147" y="2865"/>
                  </a:lnTo>
                  <a:lnTo>
                    <a:pt x="3147" y="2856"/>
                  </a:lnTo>
                  <a:lnTo>
                    <a:pt x="3131" y="2840"/>
                  </a:lnTo>
                  <a:lnTo>
                    <a:pt x="3131" y="2833"/>
                  </a:lnTo>
                  <a:lnTo>
                    <a:pt x="3118" y="2817"/>
                  </a:lnTo>
                  <a:lnTo>
                    <a:pt x="3118" y="2811"/>
                  </a:lnTo>
                  <a:lnTo>
                    <a:pt x="3109" y="2804"/>
                  </a:lnTo>
                  <a:lnTo>
                    <a:pt x="3109" y="2772"/>
                  </a:lnTo>
                  <a:lnTo>
                    <a:pt x="3118" y="2765"/>
                  </a:lnTo>
                  <a:lnTo>
                    <a:pt x="3131" y="2765"/>
                  </a:lnTo>
                  <a:lnTo>
                    <a:pt x="3136" y="2763"/>
                  </a:lnTo>
                  <a:lnTo>
                    <a:pt x="3140" y="2758"/>
                  </a:lnTo>
                  <a:lnTo>
                    <a:pt x="3154" y="2758"/>
                  </a:lnTo>
                  <a:lnTo>
                    <a:pt x="3161" y="2749"/>
                  </a:lnTo>
                  <a:lnTo>
                    <a:pt x="3170" y="2749"/>
                  </a:lnTo>
                  <a:lnTo>
                    <a:pt x="3170" y="2727"/>
                  </a:lnTo>
                  <a:lnTo>
                    <a:pt x="3165" y="2724"/>
                  </a:lnTo>
                  <a:lnTo>
                    <a:pt x="3161" y="2720"/>
                  </a:lnTo>
                  <a:lnTo>
                    <a:pt x="3161" y="2713"/>
                  </a:lnTo>
                  <a:lnTo>
                    <a:pt x="3159" y="2708"/>
                  </a:lnTo>
                  <a:lnTo>
                    <a:pt x="3154" y="2706"/>
                  </a:lnTo>
                  <a:lnTo>
                    <a:pt x="3154" y="2654"/>
                  </a:lnTo>
                  <a:lnTo>
                    <a:pt x="3161" y="2645"/>
                  </a:lnTo>
                  <a:lnTo>
                    <a:pt x="3159" y="2643"/>
                  </a:lnTo>
                  <a:lnTo>
                    <a:pt x="3154" y="2638"/>
                  </a:lnTo>
                  <a:lnTo>
                    <a:pt x="3161" y="2629"/>
                  </a:lnTo>
                  <a:lnTo>
                    <a:pt x="3159" y="2627"/>
                  </a:lnTo>
                  <a:lnTo>
                    <a:pt x="3154" y="2622"/>
                  </a:lnTo>
                  <a:lnTo>
                    <a:pt x="3154" y="2615"/>
                  </a:lnTo>
                  <a:lnTo>
                    <a:pt x="3143" y="2615"/>
                  </a:lnTo>
                  <a:lnTo>
                    <a:pt x="3131" y="2615"/>
                  </a:lnTo>
                  <a:lnTo>
                    <a:pt x="3125" y="2622"/>
                  </a:lnTo>
                  <a:lnTo>
                    <a:pt x="3118" y="2622"/>
                  </a:lnTo>
                  <a:lnTo>
                    <a:pt x="3109" y="2615"/>
                  </a:lnTo>
                  <a:lnTo>
                    <a:pt x="3106" y="2615"/>
                  </a:lnTo>
                  <a:lnTo>
                    <a:pt x="3102" y="2615"/>
                  </a:lnTo>
                  <a:lnTo>
                    <a:pt x="3095" y="2606"/>
                  </a:lnTo>
                  <a:lnTo>
                    <a:pt x="3063" y="2606"/>
                  </a:lnTo>
                  <a:lnTo>
                    <a:pt x="3056" y="2599"/>
                  </a:lnTo>
                  <a:lnTo>
                    <a:pt x="3050" y="2599"/>
                  </a:lnTo>
                  <a:lnTo>
                    <a:pt x="3050" y="2584"/>
                  </a:lnTo>
                  <a:lnTo>
                    <a:pt x="3040" y="2577"/>
                  </a:lnTo>
                  <a:lnTo>
                    <a:pt x="3018" y="2577"/>
                  </a:lnTo>
                  <a:lnTo>
                    <a:pt x="3011" y="2584"/>
                  </a:lnTo>
                  <a:lnTo>
                    <a:pt x="2959" y="2531"/>
                  </a:lnTo>
                  <a:lnTo>
                    <a:pt x="2959" y="2525"/>
                  </a:lnTo>
                  <a:lnTo>
                    <a:pt x="2975" y="2509"/>
                  </a:lnTo>
                  <a:lnTo>
                    <a:pt x="2975" y="2472"/>
                  </a:lnTo>
                  <a:lnTo>
                    <a:pt x="2981" y="2463"/>
                  </a:lnTo>
                  <a:lnTo>
                    <a:pt x="2981" y="2441"/>
                  </a:lnTo>
                  <a:lnTo>
                    <a:pt x="2975" y="2434"/>
                  </a:lnTo>
                  <a:lnTo>
                    <a:pt x="2975" y="2427"/>
                  </a:lnTo>
                  <a:lnTo>
                    <a:pt x="2995" y="2427"/>
                  </a:lnTo>
                  <a:lnTo>
                    <a:pt x="3002" y="2418"/>
                  </a:lnTo>
                  <a:lnTo>
                    <a:pt x="3011" y="2418"/>
                  </a:lnTo>
                  <a:lnTo>
                    <a:pt x="3018" y="2411"/>
                  </a:lnTo>
                  <a:lnTo>
                    <a:pt x="3018" y="2404"/>
                  </a:lnTo>
                  <a:lnTo>
                    <a:pt x="3011" y="2395"/>
                  </a:lnTo>
                  <a:lnTo>
                    <a:pt x="3011" y="2381"/>
                  </a:lnTo>
                  <a:lnTo>
                    <a:pt x="3006" y="2377"/>
                  </a:lnTo>
                  <a:lnTo>
                    <a:pt x="3002" y="2372"/>
                  </a:lnTo>
                  <a:lnTo>
                    <a:pt x="3002" y="2350"/>
                  </a:lnTo>
                  <a:lnTo>
                    <a:pt x="3011" y="2343"/>
                  </a:lnTo>
                  <a:lnTo>
                    <a:pt x="3034" y="2343"/>
                  </a:lnTo>
                  <a:lnTo>
                    <a:pt x="3034" y="2336"/>
                  </a:lnTo>
                  <a:lnTo>
                    <a:pt x="3040" y="2329"/>
                  </a:lnTo>
                  <a:lnTo>
                    <a:pt x="3050" y="2320"/>
                  </a:lnTo>
                  <a:lnTo>
                    <a:pt x="3056" y="2327"/>
                  </a:lnTo>
                  <a:lnTo>
                    <a:pt x="3063" y="2327"/>
                  </a:lnTo>
                  <a:lnTo>
                    <a:pt x="3063" y="2313"/>
                  </a:lnTo>
                  <a:lnTo>
                    <a:pt x="3072" y="2307"/>
                  </a:lnTo>
                  <a:lnTo>
                    <a:pt x="3095" y="2307"/>
                  </a:lnTo>
                  <a:lnTo>
                    <a:pt x="3095" y="2320"/>
                  </a:lnTo>
                  <a:lnTo>
                    <a:pt x="3102" y="2327"/>
                  </a:lnTo>
                  <a:lnTo>
                    <a:pt x="3102" y="2359"/>
                  </a:lnTo>
                  <a:lnTo>
                    <a:pt x="3109" y="2366"/>
                  </a:lnTo>
                  <a:lnTo>
                    <a:pt x="3109" y="2372"/>
                  </a:lnTo>
                  <a:lnTo>
                    <a:pt x="3131" y="2372"/>
                  </a:lnTo>
                  <a:lnTo>
                    <a:pt x="3136" y="2370"/>
                  </a:lnTo>
                  <a:lnTo>
                    <a:pt x="3140" y="2366"/>
                  </a:lnTo>
                  <a:lnTo>
                    <a:pt x="3147" y="2366"/>
                  </a:lnTo>
                  <a:lnTo>
                    <a:pt x="3161" y="2350"/>
                  </a:lnTo>
                  <a:lnTo>
                    <a:pt x="3170" y="2350"/>
                  </a:lnTo>
                  <a:lnTo>
                    <a:pt x="3177" y="2343"/>
                  </a:lnTo>
                  <a:lnTo>
                    <a:pt x="3184" y="2343"/>
                  </a:lnTo>
                  <a:lnTo>
                    <a:pt x="3209" y="2320"/>
                  </a:lnTo>
                  <a:lnTo>
                    <a:pt x="3215" y="2320"/>
                  </a:lnTo>
                  <a:lnTo>
                    <a:pt x="3222" y="2313"/>
                  </a:lnTo>
                  <a:lnTo>
                    <a:pt x="3231" y="2313"/>
                  </a:lnTo>
                  <a:lnTo>
                    <a:pt x="3254" y="2291"/>
                  </a:lnTo>
                  <a:lnTo>
                    <a:pt x="3261" y="2291"/>
                  </a:lnTo>
                  <a:lnTo>
                    <a:pt x="3261" y="2282"/>
                  </a:lnTo>
                  <a:lnTo>
                    <a:pt x="3256" y="2279"/>
                  </a:lnTo>
                  <a:lnTo>
                    <a:pt x="3254" y="2275"/>
                  </a:lnTo>
                  <a:lnTo>
                    <a:pt x="3254" y="2254"/>
                  </a:lnTo>
                  <a:lnTo>
                    <a:pt x="3245" y="2245"/>
                  </a:lnTo>
                  <a:lnTo>
                    <a:pt x="3245" y="2238"/>
                  </a:lnTo>
                  <a:lnTo>
                    <a:pt x="3243" y="2234"/>
                  </a:lnTo>
                  <a:lnTo>
                    <a:pt x="3238" y="2232"/>
                  </a:lnTo>
                  <a:lnTo>
                    <a:pt x="3238" y="2200"/>
                  </a:lnTo>
                  <a:lnTo>
                    <a:pt x="3245" y="2193"/>
                  </a:lnTo>
                  <a:lnTo>
                    <a:pt x="3261" y="2193"/>
                  </a:lnTo>
                  <a:lnTo>
                    <a:pt x="3265" y="2188"/>
                  </a:lnTo>
                  <a:lnTo>
                    <a:pt x="3268" y="2184"/>
                  </a:lnTo>
                  <a:lnTo>
                    <a:pt x="3283" y="2184"/>
                  </a:lnTo>
                  <a:lnTo>
                    <a:pt x="3299" y="2200"/>
                  </a:lnTo>
                  <a:lnTo>
                    <a:pt x="3313" y="2200"/>
                  </a:lnTo>
                  <a:lnTo>
                    <a:pt x="3322" y="2207"/>
                  </a:lnTo>
                  <a:lnTo>
                    <a:pt x="3333" y="2207"/>
                  </a:lnTo>
                  <a:lnTo>
                    <a:pt x="3342" y="2207"/>
                  </a:lnTo>
                  <a:lnTo>
                    <a:pt x="3342" y="2193"/>
                  </a:lnTo>
                  <a:lnTo>
                    <a:pt x="3336" y="2184"/>
                  </a:lnTo>
                  <a:lnTo>
                    <a:pt x="3329" y="2184"/>
                  </a:lnTo>
                  <a:lnTo>
                    <a:pt x="3322" y="2177"/>
                  </a:lnTo>
                  <a:lnTo>
                    <a:pt x="3324" y="2175"/>
                  </a:lnTo>
                  <a:lnTo>
                    <a:pt x="3329" y="2170"/>
                  </a:lnTo>
                  <a:lnTo>
                    <a:pt x="3342" y="2170"/>
                  </a:lnTo>
                  <a:lnTo>
                    <a:pt x="3352" y="2177"/>
                  </a:lnTo>
                  <a:lnTo>
                    <a:pt x="3367" y="2177"/>
                  </a:lnTo>
                  <a:lnTo>
                    <a:pt x="3370" y="2175"/>
                  </a:lnTo>
                  <a:lnTo>
                    <a:pt x="3374" y="2170"/>
                  </a:lnTo>
                  <a:lnTo>
                    <a:pt x="3374" y="2154"/>
                  </a:lnTo>
                  <a:lnTo>
                    <a:pt x="3367" y="2148"/>
                  </a:lnTo>
                  <a:lnTo>
                    <a:pt x="3367" y="2129"/>
                  </a:lnTo>
                  <a:lnTo>
                    <a:pt x="3367" y="2109"/>
                  </a:lnTo>
                  <a:lnTo>
                    <a:pt x="3358" y="2102"/>
                  </a:lnTo>
                  <a:lnTo>
                    <a:pt x="3352" y="2102"/>
                  </a:lnTo>
                  <a:lnTo>
                    <a:pt x="3352" y="2089"/>
                  </a:lnTo>
                  <a:lnTo>
                    <a:pt x="3336" y="2089"/>
                  </a:lnTo>
                  <a:lnTo>
                    <a:pt x="3329" y="2080"/>
                  </a:lnTo>
                  <a:lnTo>
                    <a:pt x="3322" y="2080"/>
                  </a:lnTo>
                  <a:lnTo>
                    <a:pt x="3322" y="2043"/>
                  </a:lnTo>
                  <a:lnTo>
                    <a:pt x="3333" y="2043"/>
                  </a:lnTo>
                  <a:lnTo>
                    <a:pt x="3342" y="2043"/>
                  </a:lnTo>
                  <a:lnTo>
                    <a:pt x="3352" y="2050"/>
                  </a:lnTo>
                  <a:lnTo>
                    <a:pt x="3390" y="2050"/>
                  </a:lnTo>
                  <a:lnTo>
                    <a:pt x="3390" y="2034"/>
                  </a:lnTo>
                  <a:lnTo>
                    <a:pt x="3404" y="2020"/>
                  </a:lnTo>
                  <a:lnTo>
                    <a:pt x="3404" y="1995"/>
                  </a:lnTo>
                  <a:lnTo>
                    <a:pt x="3413" y="1989"/>
                  </a:lnTo>
                  <a:lnTo>
                    <a:pt x="3408" y="1986"/>
                  </a:lnTo>
                  <a:lnTo>
                    <a:pt x="3404" y="1982"/>
                  </a:lnTo>
                  <a:lnTo>
                    <a:pt x="3397" y="1982"/>
                  </a:lnTo>
                  <a:lnTo>
                    <a:pt x="3397" y="1973"/>
                  </a:lnTo>
                  <a:lnTo>
                    <a:pt x="3395" y="1971"/>
                  </a:lnTo>
                  <a:lnTo>
                    <a:pt x="3390" y="1966"/>
                  </a:lnTo>
                  <a:lnTo>
                    <a:pt x="3397" y="1959"/>
                  </a:lnTo>
                  <a:lnTo>
                    <a:pt x="3397" y="1943"/>
                  </a:lnTo>
                  <a:lnTo>
                    <a:pt x="3395" y="1941"/>
                  </a:lnTo>
                  <a:lnTo>
                    <a:pt x="3390" y="1936"/>
                  </a:lnTo>
                  <a:lnTo>
                    <a:pt x="3390" y="1907"/>
                  </a:lnTo>
                  <a:lnTo>
                    <a:pt x="3381" y="1898"/>
                  </a:lnTo>
                  <a:lnTo>
                    <a:pt x="3374" y="1898"/>
                  </a:lnTo>
                  <a:lnTo>
                    <a:pt x="3374" y="1891"/>
                  </a:lnTo>
                  <a:lnTo>
                    <a:pt x="3377" y="1889"/>
                  </a:lnTo>
                  <a:lnTo>
                    <a:pt x="3381" y="1882"/>
                  </a:lnTo>
                  <a:lnTo>
                    <a:pt x="3381" y="1880"/>
                  </a:lnTo>
                  <a:lnTo>
                    <a:pt x="3381" y="1875"/>
                  </a:lnTo>
                  <a:lnTo>
                    <a:pt x="3374" y="1868"/>
                  </a:lnTo>
                  <a:lnTo>
                    <a:pt x="3374" y="1862"/>
                  </a:lnTo>
                  <a:lnTo>
                    <a:pt x="3358" y="1846"/>
                  </a:lnTo>
                  <a:lnTo>
                    <a:pt x="3358" y="1830"/>
                  </a:lnTo>
                  <a:lnTo>
                    <a:pt x="3367" y="1830"/>
                  </a:lnTo>
                  <a:lnTo>
                    <a:pt x="3370" y="1827"/>
                  </a:lnTo>
                  <a:lnTo>
                    <a:pt x="3374" y="1823"/>
                  </a:lnTo>
                  <a:lnTo>
                    <a:pt x="3377" y="1823"/>
                  </a:lnTo>
                  <a:lnTo>
                    <a:pt x="3381" y="1823"/>
                  </a:lnTo>
                  <a:lnTo>
                    <a:pt x="3386" y="1821"/>
                  </a:lnTo>
                  <a:lnTo>
                    <a:pt x="3390" y="1816"/>
                  </a:lnTo>
                  <a:lnTo>
                    <a:pt x="3390" y="1809"/>
                  </a:lnTo>
                  <a:lnTo>
                    <a:pt x="3381" y="1800"/>
                  </a:lnTo>
                  <a:lnTo>
                    <a:pt x="3381" y="1784"/>
                  </a:lnTo>
                  <a:lnTo>
                    <a:pt x="3390" y="1784"/>
                  </a:lnTo>
                  <a:lnTo>
                    <a:pt x="3397" y="1778"/>
                  </a:lnTo>
                  <a:lnTo>
                    <a:pt x="3397" y="1775"/>
                  </a:lnTo>
                  <a:lnTo>
                    <a:pt x="3397" y="1771"/>
                  </a:lnTo>
                  <a:lnTo>
                    <a:pt x="3413" y="1755"/>
                  </a:lnTo>
                  <a:lnTo>
                    <a:pt x="3420" y="1755"/>
                  </a:lnTo>
                  <a:lnTo>
                    <a:pt x="3420" y="1696"/>
                  </a:lnTo>
                  <a:lnTo>
                    <a:pt x="3413" y="1687"/>
                  </a:lnTo>
                  <a:lnTo>
                    <a:pt x="3413" y="1644"/>
                  </a:lnTo>
                  <a:lnTo>
                    <a:pt x="3408" y="1639"/>
                  </a:lnTo>
                  <a:lnTo>
                    <a:pt x="3404" y="1634"/>
                  </a:lnTo>
                  <a:lnTo>
                    <a:pt x="3404" y="1612"/>
                  </a:lnTo>
                  <a:lnTo>
                    <a:pt x="3397" y="1605"/>
                  </a:lnTo>
                  <a:lnTo>
                    <a:pt x="3395" y="1605"/>
                  </a:lnTo>
                  <a:lnTo>
                    <a:pt x="3390" y="1605"/>
                  </a:lnTo>
                  <a:lnTo>
                    <a:pt x="3390" y="1589"/>
                  </a:lnTo>
                  <a:lnTo>
                    <a:pt x="3404" y="1589"/>
                  </a:lnTo>
                  <a:lnTo>
                    <a:pt x="3426" y="1566"/>
                  </a:lnTo>
                  <a:lnTo>
                    <a:pt x="3426" y="1560"/>
                  </a:lnTo>
                  <a:lnTo>
                    <a:pt x="3420" y="1550"/>
                  </a:lnTo>
                  <a:lnTo>
                    <a:pt x="3420" y="1530"/>
                  </a:lnTo>
                  <a:lnTo>
                    <a:pt x="3413" y="1521"/>
                  </a:lnTo>
                  <a:lnTo>
                    <a:pt x="3413" y="1514"/>
                  </a:lnTo>
                  <a:lnTo>
                    <a:pt x="3397" y="1498"/>
                  </a:lnTo>
                  <a:lnTo>
                    <a:pt x="3397" y="1491"/>
                  </a:lnTo>
                  <a:lnTo>
                    <a:pt x="3395" y="1489"/>
                  </a:lnTo>
                  <a:lnTo>
                    <a:pt x="3390" y="1485"/>
                  </a:lnTo>
                  <a:lnTo>
                    <a:pt x="3390" y="1478"/>
                  </a:lnTo>
                  <a:lnTo>
                    <a:pt x="3381" y="1469"/>
                  </a:lnTo>
                  <a:lnTo>
                    <a:pt x="3381" y="1453"/>
                  </a:lnTo>
                  <a:lnTo>
                    <a:pt x="3374" y="1446"/>
                  </a:lnTo>
                  <a:lnTo>
                    <a:pt x="3374" y="1430"/>
                  </a:lnTo>
                  <a:lnTo>
                    <a:pt x="3367" y="1423"/>
                  </a:lnTo>
                  <a:lnTo>
                    <a:pt x="3367" y="1416"/>
                  </a:lnTo>
                  <a:lnTo>
                    <a:pt x="3358" y="1410"/>
                  </a:lnTo>
                  <a:lnTo>
                    <a:pt x="3358" y="1387"/>
                  </a:lnTo>
                  <a:lnTo>
                    <a:pt x="3342" y="1371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1" name="Freeform 97">
              <a:extLst>
                <a:ext uri="{FF2B5EF4-FFF2-40B4-BE49-F238E27FC236}">
                  <a16:creationId xmlns:a16="http://schemas.microsoft.com/office/drawing/2014/main" id="{3C957FBD-C8A1-410B-A3F7-18CD52053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7" y="1635"/>
              <a:ext cx="578" cy="939"/>
            </a:xfrm>
            <a:custGeom>
              <a:avLst/>
              <a:gdLst>
                <a:gd name="T0" fmla="*/ 2019 w 2564"/>
                <a:gd name="T1" fmla="*/ 1485 h 4167"/>
                <a:gd name="T2" fmla="*/ 2237 w 2564"/>
                <a:gd name="T3" fmla="*/ 1510 h 4167"/>
                <a:gd name="T4" fmla="*/ 2439 w 2564"/>
                <a:gd name="T5" fmla="*/ 1617 h 4167"/>
                <a:gd name="T6" fmla="*/ 2509 w 2564"/>
                <a:gd name="T7" fmla="*/ 1456 h 4167"/>
                <a:gd name="T8" fmla="*/ 2496 w 2564"/>
                <a:gd name="T9" fmla="*/ 1251 h 4167"/>
                <a:gd name="T10" fmla="*/ 2382 w 2564"/>
                <a:gd name="T11" fmla="*/ 1086 h 4167"/>
                <a:gd name="T12" fmla="*/ 2298 w 2564"/>
                <a:gd name="T13" fmla="*/ 874 h 4167"/>
                <a:gd name="T14" fmla="*/ 2230 w 2564"/>
                <a:gd name="T15" fmla="*/ 709 h 4167"/>
                <a:gd name="T16" fmla="*/ 2337 w 2564"/>
                <a:gd name="T17" fmla="*/ 543 h 4167"/>
                <a:gd name="T18" fmla="*/ 2162 w 2564"/>
                <a:gd name="T19" fmla="*/ 497 h 4167"/>
                <a:gd name="T20" fmla="*/ 1955 w 2564"/>
                <a:gd name="T21" fmla="*/ 479 h 4167"/>
                <a:gd name="T22" fmla="*/ 1810 w 2564"/>
                <a:gd name="T23" fmla="*/ 559 h 4167"/>
                <a:gd name="T24" fmla="*/ 1587 w 2564"/>
                <a:gd name="T25" fmla="*/ 579 h 4167"/>
                <a:gd name="T26" fmla="*/ 1428 w 2564"/>
                <a:gd name="T27" fmla="*/ 470 h 4167"/>
                <a:gd name="T28" fmla="*/ 1428 w 2564"/>
                <a:gd name="T29" fmla="*/ 332 h 4167"/>
                <a:gd name="T30" fmla="*/ 1279 w 2564"/>
                <a:gd name="T31" fmla="*/ 293 h 4167"/>
                <a:gd name="T32" fmla="*/ 945 w 2564"/>
                <a:gd name="T33" fmla="*/ 248 h 4167"/>
                <a:gd name="T34" fmla="*/ 779 w 2564"/>
                <a:gd name="T35" fmla="*/ 134 h 4167"/>
                <a:gd name="T36" fmla="*/ 620 w 2564"/>
                <a:gd name="T37" fmla="*/ 21 h 4167"/>
                <a:gd name="T38" fmla="*/ 475 w 2564"/>
                <a:gd name="T39" fmla="*/ 248 h 4167"/>
                <a:gd name="T40" fmla="*/ 452 w 2564"/>
                <a:gd name="T41" fmla="*/ 459 h 4167"/>
                <a:gd name="T42" fmla="*/ 536 w 2564"/>
                <a:gd name="T43" fmla="*/ 595 h 4167"/>
                <a:gd name="T44" fmla="*/ 484 w 2564"/>
                <a:gd name="T45" fmla="*/ 770 h 4167"/>
                <a:gd name="T46" fmla="*/ 354 w 2564"/>
                <a:gd name="T47" fmla="*/ 952 h 4167"/>
                <a:gd name="T48" fmla="*/ 196 w 2564"/>
                <a:gd name="T49" fmla="*/ 1086 h 4167"/>
                <a:gd name="T50" fmla="*/ 64 w 2564"/>
                <a:gd name="T51" fmla="*/ 1204 h 4167"/>
                <a:gd name="T52" fmla="*/ 0 w 2564"/>
                <a:gd name="T53" fmla="*/ 1472 h 4167"/>
                <a:gd name="T54" fmla="*/ 82 w 2564"/>
                <a:gd name="T55" fmla="*/ 1683 h 4167"/>
                <a:gd name="T56" fmla="*/ 105 w 2564"/>
                <a:gd name="T57" fmla="*/ 1953 h 4167"/>
                <a:gd name="T58" fmla="*/ 173 w 2564"/>
                <a:gd name="T59" fmla="*/ 2105 h 4167"/>
                <a:gd name="T60" fmla="*/ 150 w 2564"/>
                <a:gd name="T61" fmla="*/ 2330 h 4167"/>
                <a:gd name="T62" fmla="*/ 393 w 2564"/>
                <a:gd name="T63" fmla="*/ 2505 h 4167"/>
                <a:gd name="T64" fmla="*/ 582 w 2564"/>
                <a:gd name="T65" fmla="*/ 2573 h 4167"/>
                <a:gd name="T66" fmla="*/ 740 w 2564"/>
                <a:gd name="T67" fmla="*/ 2641 h 4167"/>
                <a:gd name="T68" fmla="*/ 815 w 2564"/>
                <a:gd name="T69" fmla="*/ 2836 h 4167"/>
                <a:gd name="T70" fmla="*/ 763 w 2564"/>
                <a:gd name="T71" fmla="*/ 3018 h 4167"/>
                <a:gd name="T72" fmla="*/ 718 w 2564"/>
                <a:gd name="T73" fmla="*/ 3236 h 4167"/>
                <a:gd name="T74" fmla="*/ 611 w 2564"/>
                <a:gd name="T75" fmla="*/ 3508 h 4167"/>
                <a:gd name="T76" fmla="*/ 604 w 2564"/>
                <a:gd name="T77" fmla="*/ 3774 h 4167"/>
                <a:gd name="T78" fmla="*/ 763 w 2564"/>
                <a:gd name="T79" fmla="*/ 3940 h 4167"/>
                <a:gd name="T80" fmla="*/ 922 w 2564"/>
                <a:gd name="T81" fmla="*/ 4128 h 4167"/>
                <a:gd name="T82" fmla="*/ 1036 w 2564"/>
                <a:gd name="T83" fmla="*/ 4074 h 4167"/>
                <a:gd name="T84" fmla="*/ 1195 w 2564"/>
                <a:gd name="T85" fmla="*/ 4151 h 4167"/>
                <a:gd name="T86" fmla="*/ 1176 w 2564"/>
                <a:gd name="T87" fmla="*/ 3981 h 4167"/>
                <a:gd name="T88" fmla="*/ 1247 w 2564"/>
                <a:gd name="T89" fmla="*/ 3774 h 4167"/>
                <a:gd name="T90" fmla="*/ 1324 w 2564"/>
                <a:gd name="T91" fmla="*/ 3592 h 4167"/>
                <a:gd name="T92" fmla="*/ 1506 w 2564"/>
                <a:gd name="T93" fmla="*/ 3570 h 4167"/>
                <a:gd name="T94" fmla="*/ 1549 w 2564"/>
                <a:gd name="T95" fmla="*/ 3674 h 4167"/>
                <a:gd name="T96" fmla="*/ 1615 w 2564"/>
                <a:gd name="T97" fmla="*/ 3570 h 4167"/>
                <a:gd name="T98" fmla="*/ 1610 w 2564"/>
                <a:gd name="T99" fmla="*/ 3463 h 4167"/>
                <a:gd name="T100" fmla="*/ 1694 w 2564"/>
                <a:gd name="T101" fmla="*/ 3268 h 4167"/>
                <a:gd name="T102" fmla="*/ 1678 w 2564"/>
                <a:gd name="T103" fmla="*/ 3093 h 4167"/>
                <a:gd name="T104" fmla="*/ 1785 w 2564"/>
                <a:gd name="T105" fmla="*/ 3004 h 4167"/>
                <a:gd name="T106" fmla="*/ 1746 w 2564"/>
                <a:gd name="T107" fmla="*/ 2793 h 4167"/>
                <a:gd name="T108" fmla="*/ 1735 w 2564"/>
                <a:gd name="T109" fmla="*/ 2698 h 4167"/>
                <a:gd name="T110" fmla="*/ 1844 w 2564"/>
                <a:gd name="T111" fmla="*/ 2716 h 4167"/>
                <a:gd name="T112" fmla="*/ 1776 w 2564"/>
                <a:gd name="T113" fmla="*/ 2527 h 4167"/>
                <a:gd name="T114" fmla="*/ 1656 w 2564"/>
                <a:gd name="T115" fmla="*/ 2468 h 4167"/>
                <a:gd name="T116" fmla="*/ 1642 w 2564"/>
                <a:gd name="T117" fmla="*/ 2325 h 4167"/>
                <a:gd name="T118" fmla="*/ 1776 w 2564"/>
                <a:gd name="T119" fmla="*/ 2196 h 4167"/>
                <a:gd name="T120" fmla="*/ 1776 w 2564"/>
                <a:gd name="T121" fmla="*/ 2089 h 4167"/>
                <a:gd name="T122" fmla="*/ 1683 w 2564"/>
                <a:gd name="T123" fmla="*/ 1921 h 4167"/>
                <a:gd name="T124" fmla="*/ 1853 w 2564"/>
                <a:gd name="T125" fmla="*/ 1833 h 4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64" h="4167">
                  <a:moveTo>
                    <a:pt x="1912" y="1758"/>
                  </a:moveTo>
                  <a:lnTo>
                    <a:pt x="1912" y="1728"/>
                  </a:lnTo>
                  <a:lnTo>
                    <a:pt x="1917" y="1724"/>
                  </a:lnTo>
                  <a:lnTo>
                    <a:pt x="1921" y="1719"/>
                  </a:lnTo>
                  <a:lnTo>
                    <a:pt x="1921" y="1690"/>
                  </a:lnTo>
                  <a:lnTo>
                    <a:pt x="1912" y="1683"/>
                  </a:lnTo>
                  <a:lnTo>
                    <a:pt x="1912" y="1637"/>
                  </a:lnTo>
                  <a:lnTo>
                    <a:pt x="1921" y="1628"/>
                  </a:lnTo>
                  <a:lnTo>
                    <a:pt x="1921" y="1615"/>
                  </a:lnTo>
                  <a:lnTo>
                    <a:pt x="1944" y="1592"/>
                  </a:lnTo>
                  <a:lnTo>
                    <a:pt x="1944" y="1585"/>
                  </a:lnTo>
                  <a:lnTo>
                    <a:pt x="1951" y="1576"/>
                  </a:lnTo>
                  <a:lnTo>
                    <a:pt x="1951" y="1560"/>
                  </a:lnTo>
                  <a:lnTo>
                    <a:pt x="1958" y="1553"/>
                  </a:lnTo>
                  <a:lnTo>
                    <a:pt x="1958" y="1537"/>
                  </a:lnTo>
                  <a:lnTo>
                    <a:pt x="2012" y="1485"/>
                  </a:lnTo>
                  <a:lnTo>
                    <a:pt x="2019" y="1485"/>
                  </a:lnTo>
                  <a:lnTo>
                    <a:pt x="2042" y="1462"/>
                  </a:lnTo>
                  <a:lnTo>
                    <a:pt x="2048" y="1462"/>
                  </a:lnTo>
                  <a:lnTo>
                    <a:pt x="2064" y="1449"/>
                  </a:lnTo>
                  <a:lnTo>
                    <a:pt x="2071" y="1449"/>
                  </a:lnTo>
                  <a:lnTo>
                    <a:pt x="2087" y="1462"/>
                  </a:lnTo>
                  <a:lnTo>
                    <a:pt x="2103" y="1462"/>
                  </a:lnTo>
                  <a:lnTo>
                    <a:pt x="2105" y="1467"/>
                  </a:lnTo>
                  <a:lnTo>
                    <a:pt x="2110" y="1472"/>
                  </a:lnTo>
                  <a:lnTo>
                    <a:pt x="2116" y="1472"/>
                  </a:lnTo>
                  <a:lnTo>
                    <a:pt x="2126" y="1478"/>
                  </a:lnTo>
                  <a:lnTo>
                    <a:pt x="2148" y="1478"/>
                  </a:lnTo>
                  <a:lnTo>
                    <a:pt x="2155" y="1485"/>
                  </a:lnTo>
                  <a:lnTo>
                    <a:pt x="2162" y="1485"/>
                  </a:lnTo>
                  <a:lnTo>
                    <a:pt x="2169" y="1494"/>
                  </a:lnTo>
                  <a:lnTo>
                    <a:pt x="2200" y="1494"/>
                  </a:lnTo>
                  <a:lnTo>
                    <a:pt x="2214" y="1510"/>
                  </a:lnTo>
                  <a:lnTo>
                    <a:pt x="2237" y="1510"/>
                  </a:lnTo>
                  <a:lnTo>
                    <a:pt x="2237" y="1517"/>
                  </a:lnTo>
                  <a:lnTo>
                    <a:pt x="2223" y="1531"/>
                  </a:lnTo>
                  <a:lnTo>
                    <a:pt x="2223" y="1546"/>
                  </a:lnTo>
                  <a:lnTo>
                    <a:pt x="2230" y="1553"/>
                  </a:lnTo>
                  <a:lnTo>
                    <a:pt x="2230" y="1599"/>
                  </a:lnTo>
                  <a:lnTo>
                    <a:pt x="2246" y="1615"/>
                  </a:lnTo>
                  <a:lnTo>
                    <a:pt x="2253" y="1615"/>
                  </a:lnTo>
                  <a:lnTo>
                    <a:pt x="2257" y="1610"/>
                  </a:lnTo>
                  <a:lnTo>
                    <a:pt x="2262" y="1605"/>
                  </a:lnTo>
                  <a:lnTo>
                    <a:pt x="2344" y="1605"/>
                  </a:lnTo>
                  <a:lnTo>
                    <a:pt x="2350" y="1599"/>
                  </a:lnTo>
                  <a:lnTo>
                    <a:pt x="2375" y="1599"/>
                  </a:lnTo>
                  <a:lnTo>
                    <a:pt x="2382" y="1605"/>
                  </a:lnTo>
                  <a:lnTo>
                    <a:pt x="2412" y="1605"/>
                  </a:lnTo>
                  <a:lnTo>
                    <a:pt x="2418" y="1615"/>
                  </a:lnTo>
                  <a:lnTo>
                    <a:pt x="2434" y="1615"/>
                  </a:lnTo>
                  <a:lnTo>
                    <a:pt x="2439" y="1617"/>
                  </a:lnTo>
                  <a:lnTo>
                    <a:pt x="2441" y="1621"/>
                  </a:lnTo>
                  <a:lnTo>
                    <a:pt x="2457" y="1621"/>
                  </a:lnTo>
                  <a:lnTo>
                    <a:pt x="2457" y="1605"/>
                  </a:lnTo>
                  <a:lnTo>
                    <a:pt x="2466" y="1599"/>
                  </a:lnTo>
                  <a:lnTo>
                    <a:pt x="2466" y="1592"/>
                  </a:lnTo>
                  <a:lnTo>
                    <a:pt x="2473" y="1585"/>
                  </a:lnTo>
                  <a:lnTo>
                    <a:pt x="2473" y="1569"/>
                  </a:lnTo>
                  <a:lnTo>
                    <a:pt x="2480" y="1560"/>
                  </a:lnTo>
                  <a:lnTo>
                    <a:pt x="2480" y="1524"/>
                  </a:lnTo>
                  <a:lnTo>
                    <a:pt x="2484" y="1519"/>
                  </a:lnTo>
                  <a:lnTo>
                    <a:pt x="2489" y="1517"/>
                  </a:lnTo>
                  <a:lnTo>
                    <a:pt x="2489" y="1510"/>
                  </a:lnTo>
                  <a:lnTo>
                    <a:pt x="2496" y="1501"/>
                  </a:lnTo>
                  <a:lnTo>
                    <a:pt x="2496" y="1478"/>
                  </a:lnTo>
                  <a:lnTo>
                    <a:pt x="2502" y="1472"/>
                  </a:lnTo>
                  <a:lnTo>
                    <a:pt x="2502" y="1462"/>
                  </a:lnTo>
                  <a:lnTo>
                    <a:pt x="2509" y="1456"/>
                  </a:lnTo>
                  <a:lnTo>
                    <a:pt x="2509" y="1449"/>
                  </a:lnTo>
                  <a:lnTo>
                    <a:pt x="2502" y="1440"/>
                  </a:lnTo>
                  <a:lnTo>
                    <a:pt x="2502" y="1417"/>
                  </a:lnTo>
                  <a:lnTo>
                    <a:pt x="2496" y="1410"/>
                  </a:lnTo>
                  <a:lnTo>
                    <a:pt x="2496" y="1394"/>
                  </a:lnTo>
                  <a:lnTo>
                    <a:pt x="2489" y="1388"/>
                  </a:lnTo>
                  <a:lnTo>
                    <a:pt x="2489" y="1365"/>
                  </a:lnTo>
                  <a:lnTo>
                    <a:pt x="2480" y="1358"/>
                  </a:lnTo>
                  <a:lnTo>
                    <a:pt x="2473" y="1358"/>
                  </a:lnTo>
                  <a:lnTo>
                    <a:pt x="2473" y="1342"/>
                  </a:lnTo>
                  <a:lnTo>
                    <a:pt x="2466" y="1335"/>
                  </a:lnTo>
                  <a:lnTo>
                    <a:pt x="2466" y="1290"/>
                  </a:lnTo>
                  <a:lnTo>
                    <a:pt x="2473" y="1283"/>
                  </a:lnTo>
                  <a:lnTo>
                    <a:pt x="2480" y="1283"/>
                  </a:lnTo>
                  <a:lnTo>
                    <a:pt x="2487" y="1274"/>
                  </a:lnTo>
                  <a:lnTo>
                    <a:pt x="2496" y="1267"/>
                  </a:lnTo>
                  <a:lnTo>
                    <a:pt x="2496" y="1251"/>
                  </a:lnTo>
                  <a:lnTo>
                    <a:pt x="2502" y="1244"/>
                  </a:lnTo>
                  <a:lnTo>
                    <a:pt x="2509" y="1244"/>
                  </a:lnTo>
                  <a:lnTo>
                    <a:pt x="2509" y="1238"/>
                  </a:lnTo>
                  <a:lnTo>
                    <a:pt x="2525" y="1222"/>
                  </a:lnTo>
                  <a:lnTo>
                    <a:pt x="2564" y="1222"/>
                  </a:lnTo>
                  <a:lnTo>
                    <a:pt x="2564" y="1185"/>
                  </a:lnTo>
                  <a:lnTo>
                    <a:pt x="2555" y="1176"/>
                  </a:lnTo>
                  <a:lnTo>
                    <a:pt x="2555" y="1131"/>
                  </a:lnTo>
                  <a:lnTo>
                    <a:pt x="2541" y="1131"/>
                  </a:lnTo>
                  <a:lnTo>
                    <a:pt x="2518" y="1108"/>
                  </a:lnTo>
                  <a:lnTo>
                    <a:pt x="2489" y="1108"/>
                  </a:lnTo>
                  <a:lnTo>
                    <a:pt x="2480" y="1101"/>
                  </a:lnTo>
                  <a:lnTo>
                    <a:pt x="2418" y="1101"/>
                  </a:lnTo>
                  <a:lnTo>
                    <a:pt x="2412" y="1095"/>
                  </a:lnTo>
                  <a:lnTo>
                    <a:pt x="2389" y="1095"/>
                  </a:lnTo>
                  <a:lnTo>
                    <a:pt x="2387" y="1090"/>
                  </a:lnTo>
                  <a:lnTo>
                    <a:pt x="2382" y="1086"/>
                  </a:lnTo>
                  <a:lnTo>
                    <a:pt x="2359" y="1086"/>
                  </a:lnTo>
                  <a:lnTo>
                    <a:pt x="2350" y="1079"/>
                  </a:lnTo>
                  <a:lnTo>
                    <a:pt x="2337" y="1079"/>
                  </a:lnTo>
                  <a:lnTo>
                    <a:pt x="2337" y="1072"/>
                  </a:lnTo>
                  <a:lnTo>
                    <a:pt x="2321" y="1056"/>
                  </a:lnTo>
                  <a:lnTo>
                    <a:pt x="2321" y="1047"/>
                  </a:lnTo>
                  <a:lnTo>
                    <a:pt x="2314" y="1040"/>
                  </a:lnTo>
                  <a:lnTo>
                    <a:pt x="2314" y="1033"/>
                  </a:lnTo>
                  <a:lnTo>
                    <a:pt x="2307" y="1033"/>
                  </a:lnTo>
                  <a:lnTo>
                    <a:pt x="2303" y="1029"/>
                  </a:lnTo>
                  <a:lnTo>
                    <a:pt x="2298" y="1024"/>
                  </a:lnTo>
                  <a:lnTo>
                    <a:pt x="2298" y="981"/>
                  </a:lnTo>
                  <a:lnTo>
                    <a:pt x="2298" y="936"/>
                  </a:lnTo>
                  <a:lnTo>
                    <a:pt x="2291" y="927"/>
                  </a:lnTo>
                  <a:lnTo>
                    <a:pt x="2291" y="897"/>
                  </a:lnTo>
                  <a:lnTo>
                    <a:pt x="2298" y="890"/>
                  </a:lnTo>
                  <a:lnTo>
                    <a:pt x="2298" y="874"/>
                  </a:lnTo>
                  <a:lnTo>
                    <a:pt x="2303" y="872"/>
                  </a:lnTo>
                  <a:lnTo>
                    <a:pt x="2307" y="868"/>
                  </a:lnTo>
                  <a:lnTo>
                    <a:pt x="2307" y="845"/>
                  </a:lnTo>
                  <a:lnTo>
                    <a:pt x="2314" y="836"/>
                  </a:lnTo>
                  <a:lnTo>
                    <a:pt x="2314" y="793"/>
                  </a:lnTo>
                  <a:lnTo>
                    <a:pt x="2298" y="793"/>
                  </a:lnTo>
                  <a:lnTo>
                    <a:pt x="2291" y="784"/>
                  </a:lnTo>
                  <a:lnTo>
                    <a:pt x="2275" y="784"/>
                  </a:lnTo>
                  <a:lnTo>
                    <a:pt x="2269" y="793"/>
                  </a:lnTo>
                  <a:lnTo>
                    <a:pt x="2253" y="793"/>
                  </a:lnTo>
                  <a:lnTo>
                    <a:pt x="2246" y="784"/>
                  </a:lnTo>
                  <a:lnTo>
                    <a:pt x="2237" y="784"/>
                  </a:lnTo>
                  <a:lnTo>
                    <a:pt x="2230" y="777"/>
                  </a:lnTo>
                  <a:lnTo>
                    <a:pt x="2230" y="747"/>
                  </a:lnTo>
                  <a:lnTo>
                    <a:pt x="2223" y="738"/>
                  </a:lnTo>
                  <a:lnTo>
                    <a:pt x="2223" y="715"/>
                  </a:lnTo>
                  <a:lnTo>
                    <a:pt x="2230" y="709"/>
                  </a:lnTo>
                  <a:lnTo>
                    <a:pt x="2230" y="686"/>
                  </a:lnTo>
                  <a:lnTo>
                    <a:pt x="2237" y="679"/>
                  </a:lnTo>
                  <a:lnTo>
                    <a:pt x="2237" y="670"/>
                  </a:lnTo>
                  <a:lnTo>
                    <a:pt x="2269" y="640"/>
                  </a:lnTo>
                  <a:lnTo>
                    <a:pt x="2275" y="640"/>
                  </a:lnTo>
                  <a:lnTo>
                    <a:pt x="2284" y="634"/>
                  </a:lnTo>
                  <a:lnTo>
                    <a:pt x="2291" y="634"/>
                  </a:lnTo>
                  <a:lnTo>
                    <a:pt x="2307" y="618"/>
                  </a:lnTo>
                  <a:lnTo>
                    <a:pt x="2314" y="618"/>
                  </a:lnTo>
                  <a:lnTo>
                    <a:pt x="2321" y="611"/>
                  </a:lnTo>
                  <a:lnTo>
                    <a:pt x="2328" y="611"/>
                  </a:lnTo>
                  <a:lnTo>
                    <a:pt x="2344" y="595"/>
                  </a:lnTo>
                  <a:lnTo>
                    <a:pt x="2350" y="595"/>
                  </a:lnTo>
                  <a:lnTo>
                    <a:pt x="2355" y="593"/>
                  </a:lnTo>
                  <a:lnTo>
                    <a:pt x="2359" y="588"/>
                  </a:lnTo>
                  <a:lnTo>
                    <a:pt x="2359" y="566"/>
                  </a:lnTo>
                  <a:lnTo>
                    <a:pt x="2337" y="543"/>
                  </a:lnTo>
                  <a:lnTo>
                    <a:pt x="2328" y="543"/>
                  </a:lnTo>
                  <a:lnTo>
                    <a:pt x="2314" y="527"/>
                  </a:lnTo>
                  <a:lnTo>
                    <a:pt x="2298" y="527"/>
                  </a:lnTo>
                  <a:lnTo>
                    <a:pt x="2296" y="525"/>
                  </a:lnTo>
                  <a:lnTo>
                    <a:pt x="2291" y="520"/>
                  </a:lnTo>
                  <a:lnTo>
                    <a:pt x="2275" y="520"/>
                  </a:lnTo>
                  <a:lnTo>
                    <a:pt x="2269" y="513"/>
                  </a:lnTo>
                  <a:lnTo>
                    <a:pt x="2253" y="513"/>
                  </a:lnTo>
                  <a:lnTo>
                    <a:pt x="2246" y="504"/>
                  </a:lnTo>
                  <a:lnTo>
                    <a:pt x="2223" y="504"/>
                  </a:lnTo>
                  <a:lnTo>
                    <a:pt x="2219" y="502"/>
                  </a:lnTo>
                  <a:lnTo>
                    <a:pt x="2214" y="497"/>
                  </a:lnTo>
                  <a:lnTo>
                    <a:pt x="2207" y="497"/>
                  </a:lnTo>
                  <a:lnTo>
                    <a:pt x="2200" y="491"/>
                  </a:lnTo>
                  <a:lnTo>
                    <a:pt x="2169" y="491"/>
                  </a:lnTo>
                  <a:lnTo>
                    <a:pt x="2166" y="493"/>
                  </a:lnTo>
                  <a:lnTo>
                    <a:pt x="2162" y="497"/>
                  </a:lnTo>
                  <a:lnTo>
                    <a:pt x="2126" y="497"/>
                  </a:lnTo>
                  <a:lnTo>
                    <a:pt x="2121" y="500"/>
                  </a:lnTo>
                  <a:lnTo>
                    <a:pt x="2116" y="504"/>
                  </a:lnTo>
                  <a:lnTo>
                    <a:pt x="2110" y="497"/>
                  </a:lnTo>
                  <a:lnTo>
                    <a:pt x="2107" y="497"/>
                  </a:lnTo>
                  <a:lnTo>
                    <a:pt x="2103" y="497"/>
                  </a:lnTo>
                  <a:lnTo>
                    <a:pt x="2094" y="491"/>
                  </a:lnTo>
                  <a:lnTo>
                    <a:pt x="2087" y="491"/>
                  </a:lnTo>
                  <a:lnTo>
                    <a:pt x="2080" y="482"/>
                  </a:lnTo>
                  <a:lnTo>
                    <a:pt x="2064" y="482"/>
                  </a:lnTo>
                  <a:lnTo>
                    <a:pt x="2042" y="459"/>
                  </a:lnTo>
                  <a:lnTo>
                    <a:pt x="2026" y="459"/>
                  </a:lnTo>
                  <a:lnTo>
                    <a:pt x="2019" y="466"/>
                  </a:lnTo>
                  <a:lnTo>
                    <a:pt x="1983" y="466"/>
                  </a:lnTo>
                  <a:lnTo>
                    <a:pt x="1973" y="475"/>
                  </a:lnTo>
                  <a:lnTo>
                    <a:pt x="1958" y="475"/>
                  </a:lnTo>
                  <a:lnTo>
                    <a:pt x="1955" y="479"/>
                  </a:lnTo>
                  <a:lnTo>
                    <a:pt x="1951" y="482"/>
                  </a:lnTo>
                  <a:lnTo>
                    <a:pt x="1944" y="482"/>
                  </a:lnTo>
                  <a:lnTo>
                    <a:pt x="1935" y="491"/>
                  </a:lnTo>
                  <a:lnTo>
                    <a:pt x="1898" y="491"/>
                  </a:lnTo>
                  <a:lnTo>
                    <a:pt x="1889" y="497"/>
                  </a:lnTo>
                  <a:lnTo>
                    <a:pt x="1889" y="504"/>
                  </a:lnTo>
                  <a:lnTo>
                    <a:pt x="1874" y="520"/>
                  </a:lnTo>
                  <a:lnTo>
                    <a:pt x="1860" y="520"/>
                  </a:lnTo>
                  <a:lnTo>
                    <a:pt x="1860" y="527"/>
                  </a:lnTo>
                  <a:lnTo>
                    <a:pt x="1853" y="536"/>
                  </a:lnTo>
                  <a:lnTo>
                    <a:pt x="1853" y="543"/>
                  </a:lnTo>
                  <a:lnTo>
                    <a:pt x="1844" y="543"/>
                  </a:lnTo>
                  <a:lnTo>
                    <a:pt x="1837" y="550"/>
                  </a:lnTo>
                  <a:lnTo>
                    <a:pt x="1830" y="550"/>
                  </a:lnTo>
                  <a:lnTo>
                    <a:pt x="1826" y="554"/>
                  </a:lnTo>
                  <a:lnTo>
                    <a:pt x="1821" y="559"/>
                  </a:lnTo>
                  <a:lnTo>
                    <a:pt x="1810" y="559"/>
                  </a:lnTo>
                  <a:lnTo>
                    <a:pt x="1799" y="559"/>
                  </a:lnTo>
                  <a:lnTo>
                    <a:pt x="1799" y="566"/>
                  </a:lnTo>
                  <a:lnTo>
                    <a:pt x="1785" y="579"/>
                  </a:lnTo>
                  <a:lnTo>
                    <a:pt x="1776" y="579"/>
                  </a:lnTo>
                  <a:lnTo>
                    <a:pt x="1769" y="588"/>
                  </a:lnTo>
                  <a:lnTo>
                    <a:pt x="1753" y="588"/>
                  </a:lnTo>
                  <a:lnTo>
                    <a:pt x="1746" y="579"/>
                  </a:lnTo>
                  <a:lnTo>
                    <a:pt x="1717" y="579"/>
                  </a:lnTo>
                  <a:lnTo>
                    <a:pt x="1712" y="577"/>
                  </a:lnTo>
                  <a:lnTo>
                    <a:pt x="1708" y="572"/>
                  </a:lnTo>
                  <a:lnTo>
                    <a:pt x="1671" y="572"/>
                  </a:lnTo>
                  <a:lnTo>
                    <a:pt x="1662" y="566"/>
                  </a:lnTo>
                  <a:lnTo>
                    <a:pt x="1610" y="566"/>
                  </a:lnTo>
                  <a:lnTo>
                    <a:pt x="1603" y="572"/>
                  </a:lnTo>
                  <a:lnTo>
                    <a:pt x="1599" y="572"/>
                  </a:lnTo>
                  <a:lnTo>
                    <a:pt x="1594" y="572"/>
                  </a:lnTo>
                  <a:lnTo>
                    <a:pt x="1587" y="579"/>
                  </a:lnTo>
                  <a:lnTo>
                    <a:pt x="1565" y="579"/>
                  </a:lnTo>
                  <a:lnTo>
                    <a:pt x="1558" y="588"/>
                  </a:lnTo>
                  <a:lnTo>
                    <a:pt x="1553" y="588"/>
                  </a:lnTo>
                  <a:lnTo>
                    <a:pt x="1549" y="588"/>
                  </a:lnTo>
                  <a:lnTo>
                    <a:pt x="1535" y="602"/>
                  </a:lnTo>
                  <a:lnTo>
                    <a:pt x="1519" y="602"/>
                  </a:lnTo>
                  <a:lnTo>
                    <a:pt x="1512" y="611"/>
                  </a:lnTo>
                  <a:lnTo>
                    <a:pt x="1467" y="611"/>
                  </a:lnTo>
                  <a:lnTo>
                    <a:pt x="1463" y="606"/>
                  </a:lnTo>
                  <a:lnTo>
                    <a:pt x="1460" y="602"/>
                  </a:lnTo>
                  <a:lnTo>
                    <a:pt x="1460" y="595"/>
                  </a:lnTo>
                  <a:lnTo>
                    <a:pt x="1451" y="588"/>
                  </a:lnTo>
                  <a:lnTo>
                    <a:pt x="1451" y="566"/>
                  </a:lnTo>
                  <a:lnTo>
                    <a:pt x="1444" y="559"/>
                  </a:lnTo>
                  <a:lnTo>
                    <a:pt x="1444" y="491"/>
                  </a:lnTo>
                  <a:lnTo>
                    <a:pt x="1428" y="475"/>
                  </a:lnTo>
                  <a:lnTo>
                    <a:pt x="1428" y="470"/>
                  </a:lnTo>
                  <a:lnTo>
                    <a:pt x="1428" y="466"/>
                  </a:lnTo>
                  <a:lnTo>
                    <a:pt x="1422" y="459"/>
                  </a:lnTo>
                  <a:lnTo>
                    <a:pt x="1422" y="452"/>
                  </a:lnTo>
                  <a:lnTo>
                    <a:pt x="1444" y="429"/>
                  </a:lnTo>
                  <a:lnTo>
                    <a:pt x="1444" y="425"/>
                  </a:lnTo>
                  <a:lnTo>
                    <a:pt x="1444" y="420"/>
                  </a:lnTo>
                  <a:lnTo>
                    <a:pt x="1447" y="418"/>
                  </a:lnTo>
                  <a:lnTo>
                    <a:pt x="1451" y="413"/>
                  </a:lnTo>
                  <a:lnTo>
                    <a:pt x="1451" y="400"/>
                  </a:lnTo>
                  <a:lnTo>
                    <a:pt x="1460" y="393"/>
                  </a:lnTo>
                  <a:lnTo>
                    <a:pt x="1460" y="384"/>
                  </a:lnTo>
                  <a:lnTo>
                    <a:pt x="1467" y="377"/>
                  </a:lnTo>
                  <a:lnTo>
                    <a:pt x="1467" y="348"/>
                  </a:lnTo>
                  <a:lnTo>
                    <a:pt x="1451" y="348"/>
                  </a:lnTo>
                  <a:lnTo>
                    <a:pt x="1444" y="338"/>
                  </a:lnTo>
                  <a:lnTo>
                    <a:pt x="1435" y="338"/>
                  </a:lnTo>
                  <a:lnTo>
                    <a:pt x="1428" y="332"/>
                  </a:lnTo>
                  <a:lnTo>
                    <a:pt x="1399" y="332"/>
                  </a:lnTo>
                  <a:lnTo>
                    <a:pt x="1390" y="323"/>
                  </a:lnTo>
                  <a:lnTo>
                    <a:pt x="1383" y="323"/>
                  </a:lnTo>
                  <a:lnTo>
                    <a:pt x="1381" y="320"/>
                  </a:lnTo>
                  <a:lnTo>
                    <a:pt x="1376" y="316"/>
                  </a:lnTo>
                  <a:lnTo>
                    <a:pt x="1372" y="316"/>
                  </a:lnTo>
                  <a:lnTo>
                    <a:pt x="1367" y="316"/>
                  </a:lnTo>
                  <a:lnTo>
                    <a:pt x="1365" y="311"/>
                  </a:lnTo>
                  <a:lnTo>
                    <a:pt x="1360" y="309"/>
                  </a:lnTo>
                  <a:lnTo>
                    <a:pt x="1354" y="309"/>
                  </a:lnTo>
                  <a:lnTo>
                    <a:pt x="1335" y="291"/>
                  </a:lnTo>
                  <a:lnTo>
                    <a:pt x="1315" y="270"/>
                  </a:lnTo>
                  <a:lnTo>
                    <a:pt x="1313" y="270"/>
                  </a:lnTo>
                  <a:lnTo>
                    <a:pt x="1308" y="270"/>
                  </a:lnTo>
                  <a:lnTo>
                    <a:pt x="1301" y="277"/>
                  </a:lnTo>
                  <a:lnTo>
                    <a:pt x="1292" y="277"/>
                  </a:lnTo>
                  <a:lnTo>
                    <a:pt x="1279" y="293"/>
                  </a:lnTo>
                  <a:lnTo>
                    <a:pt x="1270" y="293"/>
                  </a:lnTo>
                  <a:lnTo>
                    <a:pt x="1263" y="300"/>
                  </a:lnTo>
                  <a:lnTo>
                    <a:pt x="1217" y="300"/>
                  </a:lnTo>
                  <a:lnTo>
                    <a:pt x="1172" y="300"/>
                  </a:lnTo>
                  <a:lnTo>
                    <a:pt x="1165" y="293"/>
                  </a:lnTo>
                  <a:lnTo>
                    <a:pt x="1126" y="293"/>
                  </a:lnTo>
                  <a:lnTo>
                    <a:pt x="1120" y="286"/>
                  </a:lnTo>
                  <a:lnTo>
                    <a:pt x="1111" y="286"/>
                  </a:lnTo>
                  <a:lnTo>
                    <a:pt x="1108" y="282"/>
                  </a:lnTo>
                  <a:lnTo>
                    <a:pt x="1104" y="277"/>
                  </a:lnTo>
                  <a:lnTo>
                    <a:pt x="1022" y="277"/>
                  </a:lnTo>
                  <a:lnTo>
                    <a:pt x="1013" y="270"/>
                  </a:lnTo>
                  <a:lnTo>
                    <a:pt x="990" y="270"/>
                  </a:lnTo>
                  <a:lnTo>
                    <a:pt x="983" y="264"/>
                  </a:lnTo>
                  <a:lnTo>
                    <a:pt x="968" y="264"/>
                  </a:lnTo>
                  <a:lnTo>
                    <a:pt x="952" y="248"/>
                  </a:lnTo>
                  <a:lnTo>
                    <a:pt x="945" y="248"/>
                  </a:lnTo>
                  <a:lnTo>
                    <a:pt x="929" y="234"/>
                  </a:lnTo>
                  <a:lnTo>
                    <a:pt x="922" y="234"/>
                  </a:lnTo>
                  <a:lnTo>
                    <a:pt x="911" y="223"/>
                  </a:lnTo>
                  <a:lnTo>
                    <a:pt x="899" y="211"/>
                  </a:lnTo>
                  <a:lnTo>
                    <a:pt x="893" y="211"/>
                  </a:lnTo>
                  <a:lnTo>
                    <a:pt x="868" y="186"/>
                  </a:lnTo>
                  <a:lnTo>
                    <a:pt x="865" y="186"/>
                  </a:lnTo>
                  <a:lnTo>
                    <a:pt x="861" y="186"/>
                  </a:lnTo>
                  <a:lnTo>
                    <a:pt x="854" y="180"/>
                  </a:lnTo>
                  <a:lnTo>
                    <a:pt x="847" y="173"/>
                  </a:lnTo>
                  <a:lnTo>
                    <a:pt x="840" y="173"/>
                  </a:lnTo>
                  <a:lnTo>
                    <a:pt x="831" y="166"/>
                  </a:lnTo>
                  <a:lnTo>
                    <a:pt x="824" y="166"/>
                  </a:lnTo>
                  <a:lnTo>
                    <a:pt x="802" y="143"/>
                  </a:lnTo>
                  <a:lnTo>
                    <a:pt x="793" y="143"/>
                  </a:lnTo>
                  <a:lnTo>
                    <a:pt x="786" y="134"/>
                  </a:lnTo>
                  <a:lnTo>
                    <a:pt x="779" y="134"/>
                  </a:lnTo>
                  <a:lnTo>
                    <a:pt x="756" y="111"/>
                  </a:lnTo>
                  <a:lnTo>
                    <a:pt x="752" y="111"/>
                  </a:lnTo>
                  <a:lnTo>
                    <a:pt x="747" y="111"/>
                  </a:lnTo>
                  <a:lnTo>
                    <a:pt x="734" y="98"/>
                  </a:lnTo>
                  <a:lnTo>
                    <a:pt x="727" y="98"/>
                  </a:lnTo>
                  <a:lnTo>
                    <a:pt x="702" y="75"/>
                  </a:lnTo>
                  <a:lnTo>
                    <a:pt x="700" y="75"/>
                  </a:lnTo>
                  <a:lnTo>
                    <a:pt x="695" y="75"/>
                  </a:lnTo>
                  <a:lnTo>
                    <a:pt x="666" y="43"/>
                  </a:lnTo>
                  <a:lnTo>
                    <a:pt x="666" y="36"/>
                  </a:lnTo>
                  <a:lnTo>
                    <a:pt x="659" y="30"/>
                  </a:lnTo>
                  <a:lnTo>
                    <a:pt x="634" y="7"/>
                  </a:lnTo>
                  <a:lnTo>
                    <a:pt x="634" y="0"/>
                  </a:lnTo>
                  <a:lnTo>
                    <a:pt x="611" y="0"/>
                  </a:lnTo>
                  <a:lnTo>
                    <a:pt x="611" y="14"/>
                  </a:lnTo>
                  <a:lnTo>
                    <a:pt x="616" y="18"/>
                  </a:lnTo>
                  <a:lnTo>
                    <a:pt x="620" y="21"/>
                  </a:lnTo>
                  <a:lnTo>
                    <a:pt x="620" y="41"/>
                  </a:lnTo>
                  <a:lnTo>
                    <a:pt x="620" y="59"/>
                  </a:lnTo>
                  <a:lnTo>
                    <a:pt x="600" y="77"/>
                  </a:lnTo>
                  <a:lnTo>
                    <a:pt x="582" y="98"/>
                  </a:lnTo>
                  <a:lnTo>
                    <a:pt x="575" y="98"/>
                  </a:lnTo>
                  <a:lnTo>
                    <a:pt x="570" y="100"/>
                  </a:lnTo>
                  <a:lnTo>
                    <a:pt x="568" y="105"/>
                  </a:lnTo>
                  <a:lnTo>
                    <a:pt x="559" y="105"/>
                  </a:lnTo>
                  <a:lnTo>
                    <a:pt x="552" y="111"/>
                  </a:lnTo>
                  <a:lnTo>
                    <a:pt x="543" y="111"/>
                  </a:lnTo>
                  <a:lnTo>
                    <a:pt x="491" y="166"/>
                  </a:lnTo>
                  <a:lnTo>
                    <a:pt x="491" y="186"/>
                  </a:lnTo>
                  <a:lnTo>
                    <a:pt x="484" y="195"/>
                  </a:lnTo>
                  <a:lnTo>
                    <a:pt x="484" y="216"/>
                  </a:lnTo>
                  <a:lnTo>
                    <a:pt x="484" y="234"/>
                  </a:lnTo>
                  <a:lnTo>
                    <a:pt x="475" y="241"/>
                  </a:lnTo>
                  <a:lnTo>
                    <a:pt x="475" y="248"/>
                  </a:lnTo>
                  <a:lnTo>
                    <a:pt x="468" y="254"/>
                  </a:lnTo>
                  <a:lnTo>
                    <a:pt x="468" y="259"/>
                  </a:lnTo>
                  <a:lnTo>
                    <a:pt x="468" y="264"/>
                  </a:lnTo>
                  <a:lnTo>
                    <a:pt x="445" y="286"/>
                  </a:lnTo>
                  <a:lnTo>
                    <a:pt x="445" y="293"/>
                  </a:lnTo>
                  <a:lnTo>
                    <a:pt x="429" y="309"/>
                  </a:lnTo>
                  <a:lnTo>
                    <a:pt x="429" y="316"/>
                  </a:lnTo>
                  <a:lnTo>
                    <a:pt x="427" y="320"/>
                  </a:lnTo>
                  <a:lnTo>
                    <a:pt x="423" y="323"/>
                  </a:lnTo>
                  <a:lnTo>
                    <a:pt x="423" y="393"/>
                  </a:lnTo>
                  <a:lnTo>
                    <a:pt x="429" y="400"/>
                  </a:lnTo>
                  <a:lnTo>
                    <a:pt x="429" y="407"/>
                  </a:lnTo>
                  <a:lnTo>
                    <a:pt x="438" y="413"/>
                  </a:lnTo>
                  <a:lnTo>
                    <a:pt x="438" y="429"/>
                  </a:lnTo>
                  <a:lnTo>
                    <a:pt x="445" y="436"/>
                  </a:lnTo>
                  <a:lnTo>
                    <a:pt x="445" y="452"/>
                  </a:lnTo>
                  <a:lnTo>
                    <a:pt x="452" y="459"/>
                  </a:lnTo>
                  <a:lnTo>
                    <a:pt x="452" y="466"/>
                  </a:lnTo>
                  <a:lnTo>
                    <a:pt x="450" y="470"/>
                  </a:lnTo>
                  <a:lnTo>
                    <a:pt x="445" y="475"/>
                  </a:lnTo>
                  <a:lnTo>
                    <a:pt x="445" y="504"/>
                  </a:lnTo>
                  <a:lnTo>
                    <a:pt x="452" y="513"/>
                  </a:lnTo>
                  <a:lnTo>
                    <a:pt x="452" y="527"/>
                  </a:lnTo>
                  <a:lnTo>
                    <a:pt x="475" y="550"/>
                  </a:lnTo>
                  <a:lnTo>
                    <a:pt x="484" y="550"/>
                  </a:lnTo>
                  <a:lnTo>
                    <a:pt x="488" y="554"/>
                  </a:lnTo>
                  <a:lnTo>
                    <a:pt x="491" y="559"/>
                  </a:lnTo>
                  <a:lnTo>
                    <a:pt x="507" y="559"/>
                  </a:lnTo>
                  <a:lnTo>
                    <a:pt x="513" y="566"/>
                  </a:lnTo>
                  <a:lnTo>
                    <a:pt x="522" y="566"/>
                  </a:lnTo>
                  <a:lnTo>
                    <a:pt x="529" y="572"/>
                  </a:lnTo>
                  <a:lnTo>
                    <a:pt x="529" y="579"/>
                  </a:lnTo>
                  <a:lnTo>
                    <a:pt x="536" y="588"/>
                  </a:lnTo>
                  <a:lnTo>
                    <a:pt x="536" y="595"/>
                  </a:lnTo>
                  <a:lnTo>
                    <a:pt x="543" y="602"/>
                  </a:lnTo>
                  <a:lnTo>
                    <a:pt x="543" y="611"/>
                  </a:lnTo>
                  <a:lnTo>
                    <a:pt x="547" y="615"/>
                  </a:lnTo>
                  <a:lnTo>
                    <a:pt x="552" y="618"/>
                  </a:lnTo>
                  <a:lnTo>
                    <a:pt x="552" y="627"/>
                  </a:lnTo>
                  <a:lnTo>
                    <a:pt x="559" y="634"/>
                  </a:lnTo>
                  <a:lnTo>
                    <a:pt x="559" y="679"/>
                  </a:lnTo>
                  <a:lnTo>
                    <a:pt x="536" y="702"/>
                  </a:lnTo>
                  <a:lnTo>
                    <a:pt x="536" y="709"/>
                  </a:lnTo>
                  <a:lnTo>
                    <a:pt x="529" y="715"/>
                  </a:lnTo>
                  <a:lnTo>
                    <a:pt x="529" y="724"/>
                  </a:lnTo>
                  <a:lnTo>
                    <a:pt x="513" y="738"/>
                  </a:lnTo>
                  <a:lnTo>
                    <a:pt x="513" y="745"/>
                  </a:lnTo>
                  <a:lnTo>
                    <a:pt x="500" y="761"/>
                  </a:lnTo>
                  <a:lnTo>
                    <a:pt x="491" y="761"/>
                  </a:lnTo>
                  <a:lnTo>
                    <a:pt x="488" y="765"/>
                  </a:lnTo>
                  <a:lnTo>
                    <a:pt x="484" y="770"/>
                  </a:lnTo>
                  <a:lnTo>
                    <a:pt x="475" y="770"/>
                  </a:lnTo>
                  <a:lnTo>
                    <a:pt x="468" y="777"/>
                  </a:lnTo>
                  <a:lnTo>
                    <a:pt x="461" y="777"/>
                  </a:lnTo>
                  <a:lnTo>
                    <a:pt x="429" y="806"/>
                  </a:lnTo>
                  <a:lnTo>
                    <a:pt x="429" y="813"/>
                  </a:lnTo>
                  <a:lnTo>
                    <a:pt x="423" y="822"/>
                  </a:lnTo>
                  <a:lnTo>
                    <a:pt x="423" y="868"/>
                  </a:lnTo>
                  <a:lnTo>
                    <a:pt x="416" y="874"/>
                  </a:lnTo>
                  <a:lnTo>
                    <a:pt x="416" y="893"/>
                  </a:lnTo>
                  <a:lnTo>
                    <a:pt x="416" y="913"/>
                  </a:lnTo>
                  <a:lnTo>
                    <a:pt x="407" y="913"/>
                  </a:lnTo>
                  <a:lnTo>
                    <a:pt x="402" y="913"/>
                  </a:lnTo>
                  <a:lnTo>
                    <a:pt x="393" y="920"/>
                  </a:lnTo>
                  <a:lnTo>
                    <a:pt x="386" y="920"/>
                  </a:lnTo>
                  <a:lnTo>
                    <a:pt x="361" y="942"/>
                  </a:lnTo>
                  <a:lnTo>
                    <a:pt x="361" y="952"/>
                  </a:lnTo>
                  <a:lnTo>
                    <a:pt x="354" y="952"/>
                  </a:lnTo>
                  <a:lnTo>
                    <a:pt x="341" y="965"/>
                  </a:lnTo>
                  <a:lnTo>
                    <a:pt x="341" y="972"/>
                  </a:lnTo>
                  <a:lnTo>
                    <a:pt x="336" y="977"/>
                  </a:lnTo>
                  <a:lnTo>
                    <a:pt x="332" y="979"/>
                  </a:lnTo>
                  <a:lnTo>
                    <a:pt x="332" y="988"/>
                  </a:lnTo>
                  <a:lnTo>
                    <a:pt x="318" y="1004"/>
                  </a:lnTo>
                  <a:lnTo>
                    <a:pt x="309" y="1004"/>
                  </a:lnTo>
                  <a:lnTo>
                    <a:pt x="270" y="1040"/>
                  </a:lnTo>
                  <a:lnTo>
                    <a:pt x="270" y="1047"/>
                  </a:lnTo>
                  <a:lnTo>
                    <a:pt x="257" y="1063"/>
                  </a:lnTo>
                  <a:lnTo>
                    <a:pt x="257" y="1072"/>
                  </a:lnTo>
                  <a:lnTo>
                    <a:pt x="241" y="1086"/>
                  </a:lnTo>
                  <a:lnTo>
                    <a:pt x="234" y="1086"/>
                  </a:lnTo>
                  <a:lnTo>
                    <a:pt x="230" y="1090"/>
                  </a:lnTo>
                  <a:lnTo>
                    <a:pt x="227" y="1095"/>
                  </a:lnTo>
                  <a:lnTo>
                    <a:pt x="205" y="1095"/>
                  </a:lnTo>
                  <a:lnTo>
                    <a:pt x="196" y="1086"/>
                  </a:lnTo>
                  <a:lnTo>
                    <a:pt x="182" y="1086"/>
                  </a:lnTo>
                  <a:lnTo>
                    <a:pt x="177" y="1090"/>
                  </a:lnTo>
                  <a:lnTo>
                    <a:pt x="173" y="1095"/>
                  </a:lnTo>
                  <a:lnTo>
                    <a:pt x="143" y="1095"/>
                  </a:lnTo>
                  <a:lnTo>
                    <a:pt x="121" y="1117"/>
                  </a:lnTo>
                  <a:lnTo>
                    <a:pt x="116" y="1117"/>
                  </a:lnTo>
                  <a:lnTo>
                    <a:pt x="114" y="1117"/>
                  </a:lnTo>
                  <a:lnTo>
                    <a:pt x="98" y="1131"/>
                  </a:lnTo>
                  <a:lnTo>
                    <a:pt x="98" y="1138"/>
                  </a:lnTo>
                  <a:lnTo>
                    <a:pt x="82" y="1154"/>
                  </a:lnTo>
                  <a:lnTo>
                    <a:pt x="82" y="1160"/>
                  </a:lnTo>
                  <a:lnTo>
                    <a:pt x="75" y="1170"/>
                  </a:lnTo>
                  <a:lnTo>
                    <a:pt x="75" y="1176"/>
                  </a:lnTo>
                  <a:lnTo>
                    <a:pt x="68" y="1185"/>
                  </a:lnTo>
                  <a:lnTo>
                    <a:pt x="68" y="1192"/>
                  </a:lnTo>
                  <a:lnTo>
                    <a:pt x="68" y="1199"/>
                  </a:lnTo>
                  <a:lnTo>
                    <a:pt x="64" y="1204"/>
                  </a:lnTo>
                  <a:lnTo>
                    <a:pt x="62" y="1206"/>
                  </a:lnTo>
                  <a:lnTo>
                    <a:pt x="62" y="1238"/>
                  </a:lnTo>
                  <a:lnTo>
                    <a:pt x="68" y="1244"/>
                  </a:lnTo>
                  <a:lnTo>
                    <a:pt x="68" y="1274"/>
                  </a:lnTo>
                  <a:lnTo>
                    <a:pt x="75" y="1283"/>
                  </a:lnTo>
                  <a:lnTo>
                    <a:pt x="75" y="1297"/>
                  </a:lnTo>
                  <a:lnTo>
                    <a:pt x="68" y="1306"/>
                  </a:lnTo>
                  <a:lnTo>
                    <a:pt x="68" y="1319"/>
                  </a:lnTo>
                  <a:lnTo>
                    <a:pt x="37" y="1351"/>
                  </a:lnTo>
                  <a:lnTo>
                    <a:pt x="37" y="1358"/>
                  </a:lnTo>
                  <a:lnTo>
                    <a:pt x="23" y="1372"/>
                  </a:lnTo>
                  <a:lnTo>
                    <a:pt x="23" y="1381"/>
                  </a:lnTo>
                  <a:lnTo>
                    <a:pt x="18" y="1385"/>
                  </a:lnTo>
                  <a:lnTo>
                    <a:pt x="14" y="1388"/>
                  </a:lnTo>
                  <a:lnTo>
                    <a:pt x="14" y="1394"/>
                  </a:lnTo>
                  <a:lnTo>
                    <a:pt x="0" y="1410"/>
                  </a:lnTo>
                  <a:lnTo>
                    <a:pt x="0" y="1472"/>
                  </a:lnTo>
                  <a:lnTo>
                    <a:pt x="23" y="1494"/>
                  </a:lnTo>
                  <a:lnTo>
                    <a:pt x="23" y="1510"/>
                  </a:lnTo>
                  <a:lnTo>
                    <a:pt x="30" y="1517"/>
                  </a:lnTo>
                  <a:lnTo>
                    <a:pt x="30" y="1524"/>
                  </a:lnTo>
                  <a:lnTo>
                    <a:pt x="37" y="1531"/>
                  </a:lnTo>
                  <a:lnTo>
                    <a:pt x="37" y="1535"/>
                  </a:lnTo>
                  <a:lnTo>
                    <a:pt x="37" y="1537"/>
                  </a:lnTo>
                  <a:lnTo>
                    <a:pt x="41" y="1542"/>
                  </a:lnTo>
                  <a:lnTo>
                    <a:pt x="46" y="1546"/>
                  </a:lnTo>
                  <a:lnTo>
                    <a:pt x="46" y="1553"/>
                  </a:lnTo>
                  <a:lnTo>
                    <a:pt x="68" y="1576"/>
                  </a:lnTo>
                  <a:lnTo>
                    <a:pt x="68" y="1592"/>
                  </a:lnTo>
                  <a:lnTo>
                    <a:pt x="75" y="1599"/>
                  </a:lnTo>
                  <a:lnTo>
                    <a:pt x="75" y="1628"/>
                  </a:lnTo>
                  <a:lnTo>
                    <a:pt x="80" y="1633"/>
                  </a:lnTo>
                  <a:lnTo>
                    <a:pt x="82" y="1637"/>
                  </a:lnTo>
                  <a:lnTo>
                    <a:pt x="82" y="1683"/>
                  </a:lnTo>
                  <a:lnTo>
                    <a:pt x="75" y="1690"/>
                  </a:lnTo>
                  <a:lnTo>
                    <a:pt x="75" y="1758"/>
                  </a:lnTo>
                  <a:lnTo>
                    <a:pt x="68" y="1764"/>
                  </a:lnTo>
                  <a:lnTo>
                    <a:pt x="68" y="1810"/>
                  </a:lnTo>
                  <a:lnTo>
                    <a:pt x="75" y="1819"/>
                  </a:lnTo>
                  <a:lnTo>
                    <a:pt x="75" y="1833"/>
                  </a:lnTo>
                  <a:lnTo>
                    <a:pt x="80" y="1837"/>
                  </a:lnTo>
                  <a:lnTo>
                    <a:pt x="82" y="1839"/>
                  </a:lnTo>
                  <a:lnTo>
                    <a:pt x="87" y="1844"/>
                  </a:lnTo>
                  <a:lnTo>
                    <a:pt x="89" y="1848"/>
                  </a:lnTo>
                  <a:lnTo>
                    <a:pt x="89" y="1855"/>
                  </a:lnTo>
                  <a:lnTo>
                    <a:pt x="105" y="1871"/>
                  </a:lnTo>
                  <a:lnTo>
                    <a:pt x="105" y="1878"/>
                  </a:lnTo>
                  <a:lnTo>
                    <a:pt x="114" y="1885"/>
                  </a:lnTo>
                  <a:lnTo>
                    <a:pt x="114" y="1946"/>
                  </a:lnTo>
                  <a:lnTo>
                    <a:pt x="109" y="1951"/>
                  </a:lnTo>
                  <a:lnTo>
                    <a:pt x="105" y="1953"/>
                  </a:lnTo>
                  <a:lnTo>
                    <a:pt x="105" y="1962"/>
                  </a:lnTo>
                  <a:lnTo>
                    <a:pt x="98" y="1969"/>
                  </a:lnTo>
                  <a:lnTo>
                    <a:pt x="98" y="1991"/>
                  </a:lnTo>
                  <a:lnTo>
                    <a:pt x="102" y="1996"/>
                  </a:lnTo>
                  <a:lnTo>
                    <a:pt x="105" y="1998"/>
                  </a:lnTo>
                  <a:lnTo>
                    <a:pt x="105" y="2007"/>
                  </a:lnTo>
                  <a:lnTo>
                    <a:pt x="121" y="2021"/>
                  </a:lnTo>
                  <a:lnTo>
                    <a:pt x="136" y="2021"/>
                  </a:lnTo>
                  <a:lnTo>
                    <a:pt x="143" y="2030"/>
                  </a:lnTo>
                  <a:lnTo>
                    <a:pt x="148" y="2030"/>
                  </a:lnTo>
                  <a:lnTo>
                    <a:pt x="150" y="2030"/>
                  </a:lnTo>
                  <a:lnTo>
                    <a:pt x="166" y="2044"/>
                  </a:lnTo>
                  <a:lnTo>
                    <a:pt x="166" y="2053"/>
                  </a:lnTo>
                  <a:lnTo>
                    <a:pt x="182" y="2066"/>
                  </a:lnTo>
                  <a:lnTo>
                    <a:pt x="182" y="2096"/>
                  </a:lnTo>
                  <a:lnTo>
                    <a:pt x="177" y="2100"/>
                  </a:lnTo>
                  <a:lnTo>
                    <a:pt x="173" y="2105"/>
                  </a:lnTo>
                  <a:lnTo>
                    <a:pt x="173" y="2119"/>
                  </a:lnTo>
                  <a:lnTo>
                    <a:pt x="182" y="2128"/>
                  </a:lnTo>
                  <a:lnTo>
                    <a:pt x="182" y="2135"/>
                  </a:lnTo>
                  <a:lnTo>
                    <a:pt x="189" y="2141"/>
                  </a:lnTo>
                  <a:lnTo>
                    <a:pt x="189" y="2146"/>
                  </a:lnTo>
                  <a:lnTo>
                    <a:pt x="189" y="2150"/>
                  </a:lnTo>
                  <a:lnTo>
                    <a:pt x="205" y="2164"/>
                  </a:lnTo>
                  <a:lnTo>
                    <a:pt x="205" y="2173"/>
                  </a:lnTo>
                  <a:lnTo>
                    <a:pt x="211" y="2180"/>
                  </a:lnTo>
                  <a:lnTo>
                    <a:pt x="211" y="2196"/>
                  </a:lnTo>
                  <a:lnTo>
                    <a:pt x="205" y="2203"/>
                  </a:lnTo>
                  <a:lnTo>
                    <a:pt x="205" y="2219"/>
                  </a:lnTo>
                  <a:lnTo>
                    <a:pt x="182" y="2241"/>
                  </a:lnTo>
                  <a:lnTo>
                    <a:pt x="177" y="2241"/>
                  </a:lnTo>
                  <a:lnTo>
                    <a:pt x="173" y="2241"/>
                  </a:lnTo>
                  <a:lnTo>
                    <a:pt x="150" y="2262"/>
                  </a:lnTo>
                  <a:lnTo>
                    <a:pt x="150" y="2330"/>
                  </a:lnTo>
                  <a:lnTo>
                    <a:pt x="155" y="2334"/>
                  </a:lnTo>
                  <a:lnTo>
                    <a:pt x="159" y="2339"/>
                  </a:lnTo>
                  <a:lnTo>
                    <a:pt x="166" y="2339"/>
                  </a:lnTo>
                  <a:lnTo>
                    <a:pt x="173" y="2346"/>
                  </a:lnTo>
                  <a:lnTo>
                    <a:pt x="189" y="2346"/>
                  </a:lnTo>
                  <a:lnTo>
                    <a:pt x="211" y="2368"/>
                  </a:lnTo>
                  <a:lnTo>
                    <a:pt x="211" y="2377"/>
                  </a:lnTo>
                  <a:lnTo>
                    <a:pt x="218" y="2384"/>
                  </a:lnTo>
                  <a:lnTo>
                    <a:pt x="218" y="2430"/>
                  </a:lnTo>
                  <a:lnTo>
                    <a:pt x="234" y="2446"/>
                  </a:lnTo>
                  <a:lnTo>
                    <a:pt x="248" y="2459"/>
                  </a:lnTo>
                  <a:lnTo>
                    <a:pt x="257" y="2459"/>
                  </a:lnTo>
                  <a:lnTo>
                    <a:pt x="264" y="2468"/>
                  </a:lnTo>
                  <a:lnTo>
                    <a:pt x="286" y="2468"/>
                  </a:lnTo>
                  <a:lnTo>
                    <a:pt x="293" y="2475"/>
                  </a:lnTo>
                  <a:lnTo>
                    <a:pt x="361" y="2475"/>
                  </a:lnTo>
                  <a:lnTo>
                    <a:pt x="393" y="2505"/>
                  </a:lnTo>
                  <a:lnTo>
                    <a:pt x="402" y="2505"/>
                  </a:lnTo>
                  <a:lnTo>
                    <a:pt x="407" y="2511"/>
                  </a:lnTo>
                  <a:lnTo>
                    <a:pt x="411" y="2511"/>
                  </a:lnTo>
                  <a:lnTo>
                    <a:pt x="416" y="2511"/>
                  </a:lnTo>
                  <a:lnTo>
                    <a:pt x="429" y="2527"/>
                  </a:lnTo>
                  <a:lnTo>
                    <a:pt x="438" y="2527"/>
                  </a:lnTo>
                  <a:lnTo>
                    <a:pt x="452" y="2543"/>
                  </a:lnTo>
                  <a:lnTo>
                    <a:pt x="461" y="2543"/>
                  </a:lnTo>
                  <a:lnTo>
                    <a:pt x="466" y="2548"/>
                  </a:lnTo>
                  <a:lnTo>
                    <a:pt x="468" y="2550"/>
                  </a:lnTo>
                  <a:lnTo>
                    <a:pt x="475" y="2550"/>
                  </a:lnTo>
                  <a:lnTo>
                    <a:pt x="484" y="2557"/>
                  </a:lnTo>
                  <a:lnTo>
                    <a:pt x="529" y="2557"/>
                  </a:lnTo>
                  <a:lnTo>
                    <a:pt x="536" y="2566"/>
                  </a:lnTo>
                  <a:lnTo>
                    <a:pt x="568" y="2566"/>
                  </a:lnTo>
                  <a:lnTo>
                    <a:pt x="575" y="2573"/>
                  </a:lnTo>
                  <a:lnTo>
                    <a:pt x="582" y="2573"/>
                  </a:lnTo>
                  <a:lnTo>
                    <a:pt x="588" y="2580"/>
                  </a:lnTo>
                  <a:lnTo>
                    <a:pt x="597" y="2580"/>
                  </a:lnTo>
                  <a:lnTo>
                    <a:pt x="602" y="2584"/>
                  </a:lnTo>
                  <a:lnTo>
                    <a:pt x="604" y="2589"/>
                  </a:lnTo>
                  <a:lnTo>
                    <a:pt x="611" y="2589"/>
                  </a:lnTo>
                  <a:lnTo>
                    <a:pt x="620" y="2595"/>
                  </a:lnTo>
                  <a:lnTo>
                    <a:pt x="627" y="2595"/>
                  </a:lnTo>
                  <a:lnTo>
                    <a:pt x="631" y="2600"/>
                  </a:lnTo>
                  <a:lnTo>
                    <a:pt x="634" y="2602"/>
                  </a:lnTo>
                  <a:lnTo>
                    <a:pt x="659" y="2602"/>
                  </a:lnTo>
                  <a:lnTo>
                    <a:pt x="666" y="2611"/>
                  </a:lnTo>
                  <a:lnTo>
                    <a:pt x="681" y="2611"/>
                  </a:lnTo>
                  <a:lnTo>
                    <a:pt x="688" y="2618"/>
                  </a:lnTo>
                  <a:lnTo>
                    <a:pt x="727" y="2618"/>
                  </a:lnTo>
                  <a:lnTo>
                    <a:pt x="727" y="2623"/>
                  </a:lnTo>
                  <a:lnTo>
                    <a:pt x="727" y="2625"/>
                  </a:lnTo>
                  <a:lnTo>
                    <a:pt x="740" y="2641"/>
                  </a:lnTo>
                  <a:lnTo>
                    <a:pt x="740" y="2650"/>
                  </a:lnTo>
                  <a:lnTo>
                    <a:pt x="763" y="2670"/>
                  </a:lnTo>
                  <a:lnTo>
                    <a:pt x="763" y="2702"/>
                  </a:lnTo>
                  <a:lnTo>
                    <a:pt x="770" y="2709"/>
                  </a:lnTo>
                  <a:lnTo>
                    <a:pt x="770" y="2716"/>
                  </a:lnTo>
                  <a:lnTo>
                    <a:pt x="779" y="2723"/>
                  </a:lnTo>
                  <a:lnTo>
                    <a:pt x="779" y="2739"/>
                  </a:lnTo>
                  <a:lnTo>
                    <a:pt x="786" y="2745"/>
                  </a:lnTo>
                  <a:lnTo>
                    <a:pt x="786" y="2754"/>
                  </a:lnTo>
                  <a:lnTo>
                    <a:pt x="793" y="2761"/>
                  </a:lnTo>
                  <a:lnTo>
                    <a:pt x="802" y="2761"/>
                  </a:lnTo>
                  <a:lnTo>
                    <a:pt x="815" y="2777"/>
                  </a:lnTo>
                  <a:lnTo>
                    <a:pt x="815" y="2782"/>
                  </a:lnTo>
                  <a:lnTo>
                    <a:pt x="815" y="2784"/>
                  </a:lnTo>
                  <a:lnTo>
                    <a:pt x="831" y="2800"/>
                  </a:lnTo>
                  <a:lnTo>
                    <a:pt x="831" y="2823"/>
                  </a:lnTo>
                  <a:lnTo>
                    <a:pt x="815" y="2836"/>
                  </a:lnTo>
                  <a:lnTo>
                    <a:pt x="815" y="2845"/>
                  </a:lnTo>
                  <a:lnTo>
                    <a:pt x="809" y="2852"/>
                  </a:lnTo>
                  <a:lnTo>
                    <a:pt x="809" y="2875"/>
                  </a:lnTo>
                  <a:lnTo>
                    <a:pt x="809" y="2897"/>
                  </a:lnTo>
                  <a:lnTo>
                    <a:pt x="802" y="2904"/>
                  </a:lnTo>
                  <a:lnTo>
                    <a:pt x="802" y="2936"/>
                  </a:lnTo>
                  <a:lnTo>
                    <a:pt x="793" y="2943"/>
                  </a:lnTo>
                  <a:lnTo>
                    <a:pt x="793" y="2959"/>
                  </a:lnTo>
                  <a:lnTo>
                    <a:pt x="786" y="2966"/>
                  </a:lnTo>
                  <a:lnTo>
                    <a:pt x="786" y="2970"/>
                  </a:lnTo>
                  <a:lnTo>
                    <a:pt x="786" y="2972"/>
                  </a:lnTo>
                  <a:lnTo>
                    <a:pt x="779" y="2981"/>
                  </a:lnTo>
                  <a:lnTo>
                    <a:pt x="779" y="2988"/>
                  </a:lnTo>
                  <a:lnTo>
                    <a:pt x="770" y="2995"/>
                  </a:lnTo>
                  <a:lnTo>
                    <a:pt x="770" y="3004"/>
                  </a:lnTo>
                  <a:lnTo>
                    <a:pt x="763" y="3011"/>
                  </a:lnTo>
                  <a:lnTo>
                    <a:pt x="763" y="3018"/>
                  </a:lnTo>
                  <a:lnTo>
                    <a:pt x="745" y="3038"/>
                  </a:lnTo>
                  <a:lnTo>
                    <a:pt x="727" y="3056"/>
                  </a:lnTo>
                  <a:lnTo>
                    <a:pt x="722" y="3056"/>
                  </a:lnTo>
                  <a:lnTo>
                    <a:pt x="718" y="3056"/>
                  </a:lnTo>
                  <a:lnTo>
                    <a:pt x="711" y="3063"/>
                  </a:lnTo>
                  <a:lnTo>
                    <a:pt x="702" y="3063"/>
                  </a:lnTo>
                  <a:lnTo>
                    <a:pt x="695" y="3070"/>
                  </a:lnTo>
                  <a:lnTo>
                    <a:pt x="688" y="3070"/>
                  </a:lnTo>
                  <a:lnTo>
                    <a:pt x="666" y="3093"/>
                  </a:lnTo>
                  <a:lnTo>
                    <a:pt x="666" y="3102"/>
                  </a:lnTo>
                  <a:lnTo>
                    <a:pt x="659" y="3109"/>
                  </a:lnTo>
                  <a:lnTo>
                    <a:pt x="659" y="3161"/>
                  </a:lnTo>
                  <a:lnTo>
                    <a:pt x="711" y="3215"/>
                  </a:lnTo>
                  <a:lnTo>
                    <a:pt x="711" y="3222"/>
                  </a:lnTo>
                  <a:lnTo>
                    <a:pt x="718" y="3229"/>
                  </a:lnTo>
                  <a:lnTo>
                    <a:pt x="718" y="3234"/>
                  </a:lnTo>
                  <a:lnTo>
                    <a:pt x="718" y="3236"/>
                  </a:lnTo>
                  <a:lnTo>
                    <a:pt x="727" y="3245"/>
                  </a:lnTo>
                  <a:lnTo>
                    <a:pt x="727" y="3252"/>
                  </a:lnTo>
                  <a:lnTo>
                    <a:pt x="734" y="3261"/>
                  </a:lnTo>
                  <a:lnTo>
                    <a:pt x="734" y="3274"/>
                  </a:lnTo>
                  <a:lnTo>
                    <a:pt x="740" y="3281"/>
                  </a:lnTo>
                  <a:lnTo>
                    <a:pt x="740" y="3290"/>
                  </a:lnTo>
                  <a:lnTo>
                    <a:pt x="747" y="3297"/>
                  </a:lnTo>
                  <a:lnTo>
                    <a:pt x="747" y="3320"/>
                  </a:lnTo>
                  <a:lnTo>
                    <a:pt x="740" y="3327"/>
                  </a:lnTo>
                  <a:lnTo>
                    <a:pt x="740" y="3358"/>
                  </a:lnTo>
                  <a:lnTo>
                    <a:pt x="734" y="3365"/>
                  </a:lnTo>
                  <a:lnTo>
                    <a:pt x="734" y="3374"/>
                  </a:lnTo>
                  <a:lnTo>
                    <a:pt x="702" y="3402"/>
                  </a:lnTo>
                  <a:lnTo>
                    <a:pt x="702" y="3411"/>
                  </a:lnTo>
                  <a:lnTo>
                    <a:pt x="688" y="3427"/>
                  </a:lnTo>
                  <a:lnTo>
                    <a:pt x="688" y="3433"/>
                  </a:lnTo>
                  <a:lnTo>
                    <a:pt x="611" y="3508"/>
                  </a:lnTo>
                  <a:lnTo>
                    <a:pt x="611" y="3517"/>
                  </a:lnTo>
                  <a:lnTo>
                    <a:pt x="597" y="3531"/>
                  </a:lnTo>
                  <a:lnTo>
                    <a:pt x="597" y="3576"/>
                  </a:lnTo>
                  <a:lnTo>
                    <a:pt x="602" y="3581"/>
                  </a:lnTo>
                  <a:lnTo>
                    <a:pt x="604" y="3585"/>
                  </a:lnTo>
                  <a:lnTo>
                    <a:pt x="604" y="3629"/>
                  </a:lnTo>
                  <a:lnTo>
                    <a:pt x="611" y="3635"/>
                  </a:lnTo>
                  <a:lnTo>
                    <a:pt x="611" y="3690"/>
                  </a:lnTo>
                  <a:lnTo>
                    <a:pt x="616" y="3694"/>
                  </a:lnTo>
                  <a:lnTo>
                    <a:pt x="620" y="3697"/>
                  </a:lnTo>
                  <a:lnTo>
                    <a:pt x="616" y="3701"/>
                  </a:lnTo>
                  <a:lnTo>
                    <a:pt x="611" y="3706"/>
                  </a:lnTo>
                  <a:lnTo>
                    <a:pt x="611" y="3719"/>
                  </a:lnTo>
                  <a:lnTo>
                    <a:pt x="597" y="3735"/>
                  </a:lnTo>
                  <a:lnTo>
                    <a:pt x="597" y="3765"/>
                  </a:lnTo>
                  <a:lnTo>
                    <a:pt x="602" y="3769"/>
                  </a:lnTo>
                  <a:lnTo>
                    <a:pt x="604" y="3774"/>
                  </a:lnTo>
                  <a:lnTo>
                    <a:pt x="604" y="3794"/>
                  </a:lnTo>
                  <a:lnTo>
                    <a:pt x="611" y="3803"/>
                  </a:lnTo>
                  <a:lnTo>
                    <a:pt x="611" y="3810"/>
                  </a:lnTo>
                  <a:lnTo>
                    <a:pt x="620" y="3817"/>
                  </a:lnTo>
                  <a:lnTo>
                    <a:pt x="620" y="3826"/>
                  </a:lnTo>
                  <a:lnTo>
                    <a:pt x="627" y="3833"/>
                  </a:lnTo>
                  <a:lnTo>
                    <a:pt x="627" y="3840"/>
                  </a:lnTo>
                  <a:lnTo>
                    <a:pt x="631" y="3844"/>
                  </a:lnTo>
                  <a:lnTo>
                    <a:pt x="634" y="3849"/>
                  </a:lnTo>
                  <a:lnTo>
                    <a:pt x="634" y="3856"/>
                  </a:lnTo>
                  <a:lnTo>
                    <a:pt x="650" y="3872"/>
                  </a:lnTo>
                  <a:lnTo>
                    <a:pt x="650" y="3878"/>
                  </a:lnTo>
                  <a:lnTo>
                    <a:pt x="695" y="3924"/>
                  </a:lnTo>
                  <a:lnTo>
                    <a:pt x="711" y="3924"/>
                  </a:lnTo>
                  <a:lnTo>
                    <a:pt x="718" y="3931"/>
                  </a:lnTo>
                  <a:lnTo>
                    <a:pt x="756" y="3931"/>
                  </a:lnTo>
                  <a:lnTo>
                    <a:pt x="763" y="3940"/>
                  </a:lnTo>
                  <a:lnTo>
                    <a:pt x="770" y="3940"/>
                  </a:lnTo>
                  <a:lnTo>
                    <a:pt x="779" y="3947"/>
                  </a:lnTo>
                  <a:lnTo>
                    <a:pt x="786" y="3947"/>
                  </a:lnTo>
                  <a:lnTo>
                    <a:pt x="809" y="3969"/>
                  </a:lnTo>
                  <a:lnTo>
                    <a:pt x="815" y="3969"/>
                  </a:lnTo>
                  <a:lnTo>
                    <a:pt x="831" y="3985"/>
                  </a:lnTo>
                  <a:lnTo>
                    <a:pt x="840" y="3985"/>
                  </a:lnTo>
                  <a:lnTo>
                    <a:pt x="893" y="4037"/>
                  </a:lnTo>
                  <a:lnTo>
                    <a:pt x="893" y="4044"/>
                  </a:lnTo>
                  <a:lnTo>
                    <a:pt x="899" y="4051"/>
                  </a:lnTo>
                  <a:lnTo>
                    <a:pt x="899" y="4060"/>
                  </a:lnTo>
                  <a:lnTo>
                    <a:pt x="908" y="4067"/>
                  </a:lnTo>
                  <a:lnTo>
                    <a:pt x="908" y="4074"/>
                  </a:lnTo>
                  <a:lnTo>
                    <a:pt x="915" y="4083"/>
                  </a:lnTo>
                  <a:lnTo>
                    <a:pt x="915" y="4105"/>
                  </a:lnTo>
                  <a:lnTo>
                    <a:pt x="922" y="4112"/>
                  </a:lnTo>
                  <a:lnTo>
                    <a:pt x="922" y="4128"/>
                  </a:lnTo>
                  <a:lnTo>
                    <a:pt x="929" y="4135"/>
                  </a:lnTo>
                  <a:lnTo>
                    <a:pt x="929" y="4142"/>
                  </a:lnTo>
                  <a:lnTo>
                    <a:pt x="945" y="4158"/>
                  </a:lnTo>
                  <a:lnTo>
                    <a:pt x="952" y="4158"/>
                  </a:lnTo>
                  <a:lnTo>
                    <a:pt x="961" y="4158"/>
                  </a:lnTo>
                  <a:lnTo>
                    <a:pt x="968" y="4167"/>
                  </a:lnTo>
                  <a:lnTo>
                    <a:pt x="974" y="4167"/>
                  </a:lnTo>
                  <a:lnTo>
                    <a:pt x="990" y="4151"/>
                  </a:lnTo>
                  <a:lnTo>
                    <a:pt x="995" y="4151"/>
                  </a:lnTo>
                  <a:lnTo>
                    <a:pt x="997" y="4151"/>
                  </a:lnTo>
                  <a:lnTo>
                    <a:pt x="997" y="4142"/>
                  </a:lnTo>
                  <a:lnTo>
                    <a:pt x="1006" y="4135"/>
                  </a:lnTo>
                  <a:lnTo>
                    <a:pt x="1006" y="4121"/>
                  </a:lnTo>
                  <a:lnTo>
                    <a:pt x="1008" y="4117"/>
                  </a:lnTo>
                  <a:lnTo>
                    <a:pt x="1013" y="4112"/>
                  </a:lnTo>
                  <a:lnTo>
                    <a:pt x="1013" y="4099"/>
                  </a:lnTo>
                  <a:lnTo>
                    <a:pt x="1036" y="4074"/>
                  </a:lnTo>
                  <a:lnTo>
                    <a:pt x="1052" y="4074"/>
                  </a:lnTo>
                  <a:lnTo>
                    <a:pt x="1065" y="4074"/>
                  </a:lnTo>
                  <a:lnTo>
                    <a:pt x="1081" y="4090"/>
                  </a:lnTo>
                  <a:lnTo>
                    <a:pt x="1081" y="4099"/>
                  </a:lnTo>
                  <a:lnTo>
                    <a:pt x="1088" y="4105"/>
                  </a:lnTo>
                  <a:lnTo>
                    <a:pt x="1088" y="4121"/>
                  </a:lnTo>
                  <a:lnTo>
                    <a:pt x="1092" y="4124"/>
                  </a:lnTo>
                  <a:lnTo>
                    <a:pt x="1097" y="4128"/>
                  </a:lnTo>
                  <a:lnTo>
                    <a:pt x="1097" y="4142"/>
                  </a:lnTo>
                  <a:lnTo>
                    <a:pt x="1111" y="4158"/>
                  </a:lnTo>
                  <a:lnTo>
                    <a:pt x="1120" y="4158"/>
                  </a:lnTo>
                  <a:lnTo>
                    <a:pt x="1126" y="4167"/>
                  </a:lnTo>
                  <a:lnTo>
                    <a:pt x="1165" y="4167"/>
                  </a:lnTo>
                  <a:lnTo>
                    <a:pt x="1172" y="4158"/>
                  </a:lnTo>
                  <a:lnTo>
                    <a:pt x="1179" y="4158"/>
                  </a:lnTo>
                  <a:lnTo>
                    <a:pt x="1188" y="4151"/>
                  </a:lnTo>
                  <a:lnTo>
                    <a:pt x="1195" y="4151"/>
                  </a:lnTo>
                  <a:lnTo>
                    <a:pt x="1195" y="4135"/>
                  </a:lnTo>
                  <a:lnTo>
                    <a:pt x="1172" y="4112"/>
                  </a:lnTo>
                  <a:lnTo>
                    <a:pt x="1172" y="4105"/>
                  </a:lnTo>
                  <a:lnTo>
                    <a:pt x="1126" y="4060"/>
                  </a:lnTo>
                  <a:lnTo>
                    <a:pt x="1131" y="4055"/>
                  </a:lnTo>
                  <a:lnTo>
                    <a:pt x="1133" y="4051"/>
                  </a:lnTo>
                  <a:lnTo>
                    <a:pt x="1133" y="4044"/>
                  </a:lnTo>
                  <a:lnTo>
                    <a:pt x="1142" y="4037"/>
                  </a:lnTo>
                  <a:lnTo>
                    <a:pt x="1165" y="4037"/>
                  </a:lnTo>
                  <a:lnTo>
                    <a:pt x="1179" y="4021"/>
                  </a:lnTo>
                  <a:lnTo>
                    <a:pt x="1179" y="4015"/>
                  </a:lnTo>
                  <a:lnTo>
                    <a:pt x="1188" y="4008"/>
                  </a:lnTo>
                  <a:lnTo>
                    <a:pt x="1188" y="4001"/>
                  </a:lnTo>
                  <a:lnTo>
                    <a:pt x="1179" y="3992"/>
                  </a:lnTo>
                  <a:lnTo>
                    <a:pt x="1172" y="3992"/>
                  </a:lnTo>
                  <a:lnTo>
                    <a:pt x="1172" y="3985"/>
                  </a:lnTo>
                  <a:lnTo>
                    <a:pt x="1176" y="3981"/>
                  </a:lnTo>
                  <a:lnTo>
                    <a:pt x="1179" y="3976"/>
                  </a:lnTo>
                  <a:lnTo>
                    <a:pt x="1179" y="3969"/>
                  </a:lnTo>
                  <a:lnTo>
                    <a:pt x="1201" y="3969"/>
                  </a:lnTo>
                  <a:lnTo>
                    <a:pt x="1201" y="3947"/>
                  </a:lnTo>
                  <a:lnTo>
                    <a:pt x="1208" y="3940"/>
                  </a:lnTo>
                  <a:lnTo>
                    <a:pt x="1188" y="3917"/>
                  </a:lnTo>
                  <a:lnTo>
                    <a:pt x="1179" y="3917"/>
                  </a:lnTo>
                  <a:lnTo>
                    <a:pt x="1179" y="3878"/>
                  </a:lnTo>
                  <a:lnTo>
                    <a:pt x="1172" y="3878"/>
                  </a:lnTo>
                  <a:lnTo>
                    <a:pt x="1165" y="3872"/>
                  </a:lnTo>
                  <a:lnTo>
                    <a:pt x="1165" y="3862"/>
                  </a:lnTo>
                  <a:lnTo>
                    <a:pt x="1172" y="3856"/>
                  </a:lnTo>
                  <a:lnTo>
                    <a:pt x="1254" y="3856"/>
                  </a:lnTo>
                  <a:lnTo>
                    <a:pt x="1254" y="3810"/>
                  </a:lnTo>
                  <a:lnTo>
                    <a:pt x="1263" y="3803"/>
                  </a:lnTo>
                  <a:lnTo>
                    <a:pt x="1263" y="3788"/>
                  </a:lnTo>
                  <a:lnTo>
                    <a:pt x="1247" y="3774"/>
                  </a:lnTo>
                  <a:lnTo>
                    <a:pt x="1247" y="3758"/>
                  </a:lnTo>
                  <a:lnTo>
                    <a:pt x="1240" y="3751"/>
                  </a:lnTo>
                  <a:lnTo>
                    <a:pt x="1240" y="3706"/>
                  </a:lnTo>
                  <a:lnTo>
                    <a:pt x="1247" y="3697"/>
                  </a:lnTo>
                  <a:lnTo>
                    <a:pt x="1247" y="3674"/>
                  </a:lnTo>
                  <a:lnTo>
                    <a:pt x="1254" y="3667"/>
                  </a:lnTo>
                  <a:lnTo>
                    <a:pt x="1247" y="3660"/>
                  </a:lnTo>
                  <a:lnTo>
                    <a:pt x="1247" y="3645"/>
                  </a:lnTo>
                  <a:lnTo>
                    <a:pt x="1251" y="3640"/>
                  </a:lnTo>
                  <a:lnTo>
                    <a:pt x="1254" y="3635"/>
                  </a:lnTo>
                  <a:lnTo>
                    <a:pt x="1254" y="3622"/>
                  </a:lnTo>
                  <a:lnTo>
                    <a:pt x="1263" y="3622"/>
                  </a:lnTo>
                  <a:lnTo>
                    <a:pt x="1270" y="3615"/>
                  </a:lnTo>
                  <a:lnTo>
                    <a:pt x="1292" y="3615"/>
                  </a:lnTo>
                  <a:lnTo>
                    <a:pt x="1301" y="3608"/>
                  </a:lnTo>
                  <a:lnTo>
                    <a:pt x="1308" y="3608"/>
                  </a:lnTo>
                  <a:lnTo>
                    <a:pt x="1324" y="3592"/>
                  </a:lnTo>
                  <a:lnTo>
                    <a:pt x="1331" y="3592"/>
                  </a:lnTo>
                  <a:lnTo>
                    <a:pt x="1383" y="3540"/>
                  </a:lnTo>
                  <a:lnTo>
                    <a:pt x="1390" y="3547"/>
                  </a:lnTo>
                  <a:lnTo>
                    <a:pt x="1390" y="3554"/>
                  </a:lnTo>
                  <a:lnTo>
                    <a:pt x="1394" y="3558"/>
                  </a:lnTo>
                  <a:lnTo>
                    <a:pt x="1399" y="3563"/>
                  </a:lnTo>
                  <a:lnTo>
                    <a:pt x="1399" y="3570"/>
                  </a:lnTo>
                  <a:lnTo>
                    <a:pt x="1422" y="3570"/>
                  </a:lnTo>
                  <a:lnTo>
                    <a:pt x="1428" y="3563"/>
                  </a:lnTo>
                  <a:lnTo>
                    <a:pt x="1428" y="3547"/>
                  </a:lnTo>
                  <a:lnTo>
                    <a:pt x="1451" y="3547"/>
                  </a:lnTo>
                  <a:lnTo>
                    <a:pt x="1460" y="3554"/>
                  </a:lnTo>
                  <a:lnTo>
                    <a:pt x="1460" y="3558"/>
                  </a:lnTo>
                  <a:lnTo>
                    <a:pt x="1460" y="3563"/>
                  </a:lnTo>
                  <a:lnTo>
                    <a:pt x="1467" y="3570"/>
                  </a:lnTo>
                  <a:lnTo>
                    <a:pt x="1485" y="3570"/>
                  </a:lnTo>
                  <a:lnTo>
                    <a:pt x="1506" y="3570"/>
                  </a:lnTo>
                  <a:lnTo>
                    <a:pt x="1506" y="3585"/>
                  </a:lnTo>
                  <a:lnTo>
                    <a:pt x="1512" y="3592"/>
                  </a:lnTo>
                  <a:lnTo>
                    <a:pt x="1535" y="3592"/>
                  </a:lnTo>
                  <a:lnTo>
                    <a:pt x="1542" y="3599"/>
                  </a:lnTo>
                  <a:lnTo>
                    <a:pt x="1549" y="3599"/>
                  </a:lnTo>
                  <a:lnTo>
                    <a:pt x="1565" y="3615"/>
                  </a:lnTo>
                  <a:lnTo>
                    <a:pt x="1565" y="3629"/>
                  </a:lnTo>
                  <a:lnTo>
                    <a:pt x="1558" y="3635"/>
                  </a:lnTo>
                  <a:lnTo>
                    <a:pt x="1558" y="3651"/>
                  </a:lnTo>
                  <a:lnTo>
                    <a:pt x="1542" y="3651"/>
                  </a:lnTo>
                  <a:lnTo>
                    <a:pt x="1535" y="3645"/>
                  </a:lnTo>
                  <a:lnTo>
                    <a:pt x="1512" y="3645"/>
                  </a:lnTo>
                  <a:lnTo>
                    <a:pt x="1512" y="3660"/>
                  </a:lnTo>
                  <a:lnTo>
                    <a:pt x="1515" y="3663"/>
                  </a:lnTo>
                  <a:lnTo>
                    <a:pt x="1519" y="3667"/>
                  </a:lnTo>
                  <a:lnTo>
                    <a:pt x="1519" y="3674"/>
                  </a:lnTo>
                  <a:lnTo>
                    <a:pt x="1549" y="3674"/>
                  </a:lnTo>
                  <a:lnTo>
                    <a:pt x="1558" y="3667"/>
                  </a:lnTo>
                  <a:lnTo>
                    <a:pt x="1572" y="3667"/>
                  </a:lnTo>
                  <a:lnTo>
                    <a:pt x="1581" y="3660"/>
                  </a:lnTo>
                  <a:lnTo>
                    <a:pt x="1594" y="3660"/>
                  </a:lnTo>
                  <a:lnTo>
                    <a:pt x="1603" y="3651"/>
                  </a:lnTo>
                  <a:lnTo>
                    <a:pt x="1626" y="3651"/>
                  </a:lnTo>
                  <a:lnTo>
                    <a:pt x="1633" y="3645"/>
                  </a:lnTo>
                  <a:lnTo>
                    <a:pt x="1633" y="3640"/>
                  </a:lnTo>
                  <a:lnTo>
                    <a:pt x="1633" y="3635"/>
                  </a:lnTo>
                  <a:lnTo>
                    <a:pt x="1617" y="3622"/>
                  </a:lnTo>
                  <a:lnTo>
                    <a:pt x="1633" y="3608"/>
                  </a:lnTo>
                  <a:lnTo>
                    <a:pt x="1626" y="3599"/>
                  </a:lnTo>
                  <a:lnTo>
                    <a:pt x="1626" y="3585"/>
                  </a:lnTo>
                  <a:lnTo>
                    <a:pt x="1626" y="3581"/>
                  </a:lnTo>
                  <a:lnTo>
                    <a:pt x="1626" y="3576"/>
                  </a:lnTo>
                  <a:lnTo>
                    <a:pt x="1617" y="3570"/>
                  </a:lnTo>
                  <a:lnTo>
                    <a:pt x="1615" y="3570"/>
                  </a:lnTo>
                  <a:lnTo>
                    <a:pt x="1610" y="3570"/>
                  </a:lnTo>
                  <a:lnTo>
                    <a:pt x="1610" y="3563"/>
                  </a:lnTo>
                  <a:lnTo>
                    <a:pt x="1626" y="3547"/>
                  </a:lnTo>
                  <a:lnTo>
                    <a:pt x="1626" y="3531"/>
                  </a:lnTo>
                  <a:lnTo>
                    <a:pt x="1628" y="3529"/>
                  </a:lnTo>
                  <a:lnTo>
                    <a:pt x="1633" y="3524"/>
                  </a:lnTo>
                  <a:lnTo>
                    <a:pt x="1610" y="3501"/>
                  </a:lnTo>
                  <a:lnTo>
                    <a:pt x="1606" y="3504"/>
                  </a:lnTo>
                  <a:lnTo>
                    <a:pt x="1603" y="3508"/>
                  </a:lnTo>
                  <a:lnTo>
                    <a:pt x="1603" y="3517"/>
                  </a:lnTo>
                  <a:lnTo>
                    <a:pt x="1599" y="3517"/>
                  </a:lnTo>
                  <a:lnTo>
                    <a:pt x="1594" y="3517"/>
                  </a:lnTo>
                  <a:lnTo>
                    <a:pt x="1581" y="3531"/>
                  </a:lnTo>
                  <a:lnTo>
                    <a:pt x="1558" y="3508"/>
                  </a:lnTo>
                  <a:lnTo>
                    <a:pt x="1594" y="3470"/>
                  </a:lnTo>
                  <a:lnTo>
                    <a:pt x="1603" y="3470"/>
                  </a:lnTo>
                  <a:lnTo>
                    <a:pt x="1610" y="3463"/>
                  </a:lnTo>
                  <a:lnTo>
                    <a:pt x="1610" y="3456"/>
                  </a:lnTo>
                  <a:lnTo>
                    <a:pt x="1633" y="3433"/>
                  </a:lnTo>
                  <a:lnTo>
                    <a:pt x="1637" y="3433"/>
                  </a:lnTo>
                  <a:lnTo>
                    <a:pt x="1642" y="3433"/>
                  </a:lnTo>
                  <a:lnTo>
                    <a:pt x="1656" y="3417"/>
                  </a:lnTo>
                  <a:lnTo>
                    <a:pt x="1656" y="3388"/>
                  </a:lnTo>
                  <a:lnTo>
                    <a:pt x="1633" y="3365"/>
                  </a:lnTo>
                  <a:lnTo>
                    <a:pt x="1626" y="3365"/>
                  </a:lnTo>
                  <a:lnTo>
                    <a:pt x="1626" y="3336"/>
                  </a:lnTo>
                  <a:lnTo>
                    <a:pt x="1642" y="3320"/>
                  </a:lnTo>
                  <a:lnTo>
                    <a:pt x="1662" y="3320"/>
                  </a:lnTo>
                  <a:lnTo>
                    <a:pt x="1671" y="3327"/>
                  </a:lnTo>
                  <a:lnTo>
                    <a:pt x="1687" y="3327"/>
                  </a:lnTo>
                  <a:lnTo>
                    <a:pt x="1687" y="3308"/>
                  </a:lnTo>
                  <a:lnTo>
                    <a:pt x="1687" y="3290"/>
                  </a:lnTo>
                  <a:lnTo>
                    <a:pt x="1694" y="3281"/>
                  </a:lnTo>
                  <a:lnTo>
                    <a:pt x="1694" y="3268"/>
                  </a:lnTo>
                  <a:lnTo>
                    <a:pt x="1678" y="3252"/>
                  </a:lnTo>
                  <a:lnTo>
                    <a:pt x="1678" y="3236"/>
                  </a:lnTo>
                  <a:lnTo>
                    <a:pt x="1662" y="3222"/>
                  </a:lnTo>
                  <a:lnTo>
                    <a:pt x="1662" y="3215"/>
                  </a:lnTo>
                  <a:lnTo>
                    <a:pt x="1660" y="3211"/>
                  </a:lnTo>
                  <a:lnTo>
                    <a:pt x="1656" y="3206"/>
                  </a:lnTo>
                  <a:lnTo>
                    <a:pt x="1656" y="3193"/>
                  </a:lnTo>
                  <a:lnTo>
                    <a:pt x="1649" y="3184"/>
                  </a:lnTo>
                  <a:lnTo>
                    <a:pt x="1649" y="3177"/>
                  </a:lnTo>
                  <a:lnTo>
                    <a:pt x="1649" y="3170"/>
                  </a:lnTo>
                  <a:lnTo>
                    <a:pt x="1656" y="3161"/>
                  </a:lnTo>
                  <a:lnTo>
                    <a:pt x="1656" y="3138"/>
                  </a:lnTo>
                  <a:lnTo>
                    <a:pt x="1660" y="3136"/>
                  </a:lnTo>
                  <a:lnTo>
                    <a:pt x="1662" y="3131"/>
                  </a:lnTo>
                  <a:lnTo>
                    <a:pt x="1662" y="3115"/>
                  </a:lnTo>
                  <a:lnTo>
                    <a:pt x="1678" y="3102"/>
                  </a:lnTo>
                  <a:lnTo>
                    <a:pt x="1678" y="3093"/>
                  </a:lnTo>
                  <a:lnTo>
                    <a:pt x="1683" y="3090"/>
                  </a:lnTo>
                  <a:lnTo>
                    <a:pt x="1687" y="3086"/>
                  </a:lnTo>
                  <a:lnTo>
                    <a:pt x="1717" y="3086"/>
                  </a:lnTo>
                  <a:lnTo>
                    <a:pt x="1724" y="3093"/>
                  </a:lnTo>
                  <a:lnTo>
                    <a:pt x="1740" y="3093"/>
                  </a:lnTo>
                  <a:lnTo>
                    <a:pt x="1746" y="3086"/>
                  </a:lnTo>
                  <a:lnTo>
                    <a:pt x="1769" y="3086"/>
                  </a:lnTo>
                  <a:lnTo>
                    <a:pt x="1769" y="3063"/>
                  </a:lnTo>
                  <a:lnTo>
                    <a:pt x="1776" y="3063"/>
                  </a:lnTo>
                  <a:lnTo>
                    <a:pt x="1785" y="3070"/>
                  </a:lnTo>
                  <a:lnTo>
                    <a:pt x="1792" y="3070"/>
                  </a:lnTo>
                  <a:lnTo>
                    <a:pt x="1796" y="3068"/>
                  </a:lnTo>
                  <a:lnTo>
                    <a:pt x="1799" y="3063"/>
                  </a:lnTo>
                  <a:lnTo>
                    <a:pt x="1799" y="3034"/>
                  </a:lnTo>
                  <a:lnTo>
                    <a:pt x="1792" y="3027"/>
                  </a:lnTo>
                  <a:lnTo>
                    <a:pt x="1792" y="3011"/>
                  </a:lnTo>
                  <a:lnTo>
                    <a:pt x="1785" y="3004"/>
                  </a:lnTo>
                  <a:lnTo>
                    <a:pt x="1785" y="2981"/>
                  </a:lnTo>
                  <a:lnTo>
                    <a:pt x="1776" y="2972"/>
                  </a:lnTo>
                  <a:lnTo>
                    <a:pt x="1776" y="2950"/>
                  </a:lnTo>
                  <a:lnTo>
                    <a:pt x="1769" y="2943"/>
                  </a:lnTo>
                  <a:lnTo>
                    <a:pt x="1769" y="2927"/>
                  </a:lnTo>
                  <a:lnTo>
                    <a:pt x="1767" y="2925"/>
                  </a:lnTo>
                  <a:lnTo>
                    <a:pt x="1762" y="2920"/>
                  </a:lnTo>
                  <a:lnTo>
                    <a:pt x="1762" y="2888"/>
                  </a:lnTo>
                  <a:lnTo>
                    <a:pt x="1753" y="2884"/>
                  </a:lnTo>
                  <a:lnTo>
                    <a:pt x="1753" y="2859"/>
                  </a:lnTo>
                  <a:lnTo>
                    <a:pt x="1746" y="2852"/>
                  </a:lnTo>
                  <a:lnTo>
                    <a:pt x="1746" y="2829"/>
                  </a:lnTo>
                  <a:lnTo>
                    <a:pt x="1740" y="2823"/>
                  </a:lnTo>
                  <a:lnTo>
                    <a:pt x="1740" y="2816"/>
                  </a:lnTo>
                  <a:lnTo>
                    <a:pt x="1753" y="2816"/>
                  </a:lnTo>
                  <a:lnTo>
                    <a:pt x="1753" y="2800"/>
                  </a:lnTo>
                  <a:lnTo>
                    <a:pt x="1746" y="2793"/>
                  </a:lnTo>
                  <a:lnTo>
                    <a:pt x="1740" y="2793"/>
                  </a:lnTo>
                  <a:lnTo>
                    <a:pt x="1701" y="2754"/>
                  </a:lnTo>
                  <a:lnTo>
                    <a:pt x="1701" y="2745"/>
                  </a:lnTo>
                  <a:lnTo>
                    <a:pt x="1694" y="2739"/>
                  </a:lnTo>
                  <a:lnTo>
                    <a:pt x="1694" y="2732"/>
                  </a:lnTo>
                  <a:lnTo>
                    <a:pt x="1690" y="2727"/>
                  </a:lnTo>
                  <a:lnTo>
                    <a:pt x="1687" y="2723"/>
                  </a:lnTo>
                  <a:lnTo>
                    <a:pt x="1687" y="2714"/>
                  </a:lnTo>
                  <a:lnTo>
                    <a:pt x="1687" y="2702"/>
                  </a:lnTo>
                  <a:lnTo>
                    <a:pt x="1694" y="2693"/>
                  </a:lnTo>
                  <a:lnTo>
                    <a:pt x="1696" y="2698"/>
                  </a:lnTo>
                  <a:lnTo>
                    <a:pt x="1701" y="2702"/>
                  </a:lnTo>
                  <a:lnTo>
                    <a:pt x="1708" y="2702"/>
                  </a:lnTo>
                  <a:lnTo>
                    <a:pt x="1717" y="2709"/>
                  </a:lnTo>
                  <a:lnTo>
                    <a:pt x="1724" y="2702"/>
                  </a:lnTo>
                  <a:lnTo>
                    <a:pt x="1730" y="2702"/>
                  </a:lnTo>
                  <a:lnTo>
                    <a:pt x="1735" y="2698"/>
                  </a:lnTo>
                  <a:lnTo>
                    <a:pt x="1740" y="2693"/>
                  </a:lnTo>
                  <a:lnTo>
                    <a:pt x="1746" y="2693"/>
                  </a:lnTo>
                  <a:lnTo>
                    <a:pt x="1753" y="2686"/>
                  </a:lnTo>
                  <a:lnTo>
                    <a:pt x="1762" y="2686"/>
                  </a:lnTo>
                  <a:lnTo>
                    <a:pt x="1769" y="2677"/>
                  </a:lnTo>
                  <a:lnTo>
                    <a:pt x="1776" y="2677"/>
                  </a:lnTo>
                  <a:lnTo>
                    <a:pt x="1792" y="2693"/>
                  </a:lnTo>
                  <a:lnTo>
                    <a:pt x="1796" y="2693"/>
                  </a:lnTo>
                  <a:lnTo>
                    <a:pt x="1799" y="2693"/>
                  </a:lnTo>
                  <a:lnTo>
                    <a:pt x="1803" y="2698"/>
                  </a:lnTo>
                  <a:lnTo>
                    <a:pt x="1808" y="2702"/>
                  </a:lnTo>
                  <a:lnTo>
                    <a:pt x="1814" y="2702"/>
                  </a:lnTo>
                  <a:lnTo>
                    <a:pt x="1821" y="2709"/>
                  </a:lnTo>
                  <a:lnTo>
                    <a:pt x="1830" y="2709"/>
                  </a:lnTo>
                  <a:lnTo>
                    <a:pt x="1833" y="2711"/>
                  </a:lnTo>
                  <a:lnTo>
                    <a:pt x="1837" y="2716"/>
                  </a:lnTo>
                  <a:lnTo>
                    <a:pt x="1844" y="2716"/>
                  </a:lnTo>
                  <a:lnTo>
                    <a:pt x="1849" y="2714"/>
                  </a:lnTo>
                  <a:lnTo>
                    <a:pt x="1853" y="2709"/>
                  </a:lnTo>
                  <a:lnTo>
                    <a:pt x="1853" y="2611"/>
                  </a:lnTo>
                  <a:lnTo>
                    <a:pt x="1837" y="2611"/>
                  </a:lnTo>
                  <a:lnTo>
                    <a:pt x="1830" y="2618"/>
                  </a:lnTo>
                  <a:lnTo>
                    <a:pt x="1821" y="2618"/>
                  </a:lnTo>
                  <a:lnTo>
                    <a:pt x="1819" y="2616"/>
                  </a:lnTo>
                  <a:lnTo>
                    <a:pt x="1814" y="2611"/>
                  </a:lnTo>
                  <a:lnTo>
                    <a:pt x="1814" y="2602"/>
                  </a:lnTo>
                  <a:lnTo>
                    <a:pt x="1821" y="2595"/>
                  </a:lnTo>
                  <a:lnTo>
                    <a:pt x="1821" y="2573"/>
                  </a:lnTo>
                  <a:lnTo>
                    <a:pt x="1819" y="2568"/>
                  </a:lnTo>
                  <a:lnTo>
                    <a:pt x="1814" y="2566"/>
                  </a:lnTo>
                  <a:lnTo>
                    <a:pt x="1814" y="2543"/>
                  </a:lnTo>
                  <a:lnTo>
                    <a:pt x="1803" y="2543"/>
                  </a:lnTo>
                  <a:lnTo>
                    <a:pt x="1792" y="2543"/>
                  </a:lnTo>
                  <a:lnTo>
                    <a:pt x="1776" y="2527"/>
                  </a:lnTo>
                  <a:lnTo>
                    <a:pt x="1776" y="2511"/>
                  </a:lnTo>
                  <a:lnTo>
                    <a:pt x="1769" y="2505"/>
                  </a:lnTo>
                  <a:lnTo>
                    <a:pt x="1769" y="2482"/>
                  </a:lnTo>
                  <a:lnTo>
                    <a:pt x="1746" y="2482"/>
                  </a:lnTo>
                  <a:lnTo>
                    <a:pt x="1740" y="2491"/>
                  </a:lnTo>
                  <a:lnTo>
                    <a:pt x="1724" y="2491"/>
                  </a:lnTo>
                  <a:lnTo>
                    <a:pt x="1724" y="2482"/>
                  </a:lnTo>
                  <a:lnTo>
                    <a:pt x="1717" y="2475"/>
                  </a:lnTo>
                  <a:lnTo>
                    <a:pt x="1717" y="2468"/>
                  </a:lnTo>
                  <a:lnTo>
                    <a:pt x="1701" y="2468"/>
                  </a:lnTo>
                  <a:lnTo>
                    <a:pt x="1694" y="2475"/>
                  </a:lnTo>
                  <a:lnTo>
                    <a:pt x="1678" y="2475"/>
                  </a:lnTo>
                  <a:lnTo>
                    <a:pt x="1671" y="2482"/>
                  </a:lnTo>
                  <a:lnTo>
                    <a:pt x="1662" y="2482"/>
                  </a:lnTo>
                  <a:lnTo>
                    <a:pt x="1660" y="2477"/>
                  </a:lnTo>
                  <a:lnTo>
                    <a:pt x="1656" y="2475"/>
                  </a:lnTo>
                  <a:lnTo>
                    <a:pt x="1656" y="2468"/>
                  </a:lnTo>
                  <a:lnTo>
                    <a:pt x="1653" y="2464"/>
                  </a:lnTo>
                  <a:lnTo>
                    <a:pt x="1649" y="2459"/>
                  </a:lnTo>
                  <a:lnTo>
                    <a:pt x="1649" y="2452"/>
                  </a:lnTo>
                  <a:lnTo>
                    <a:pt x="1642" y="2446"/>
                  </a:lnTo>
                  <a:lnTo>
                    <a:pt x="1642" y="2430"/>
                  </a:lnTo>
                  <a:lnTo>
                    <a:pt x="1626" y="2414"/>
                  </a:lnTo>
                  <a:lnTo>
                    <a:pt x="1626" y="2412"/>
                  </a:lnTo>
                  <a:lnTo>
                    <a:pt x="1626" y="2407"/>
                  </a:lnTo>
                  <a:lnTo>
                    <a:pt x="1617" y="2400"/>
                  </a:lnTo>
                  <a:lnTo>
                    <a:pt x="1617" y="2384"/>
                  </a:lnTo>
                  <a:lnTo>
                    <a:pt x="1626" y="2377"/>
                  </a:lnTo>
                  <a:lnTo>
                    <a:pt x="1626" y="2368"/>
                  </a:lnTo>
                  <a:lnTo>
                    <a:pt x="1633" y="2362"/>
                  </a:lnTo>
                  <a:lnTo>
                    <a:pt x="1633" y="2346"/>
                  </a:lnTo>
                  <a:lnTo>
                    <a:pt x="1637" y="2343"/>
                  </a:lnTo>
                  <a:lnTo>
                    <a:pt x="1642" y="2339"/>
                  </a:lnTo>
                  <a:lnTo>
                    <a:pt x="1642" y="2325"/>
                  </a:lnTo>
                  <a:lnTo>
                    <a:pt x="1649" y="2316"/>
                  </a:lnTo>
                  <a:lnTo>
                    <a:pt x="1649" y="2309"/>
                  </a:lnTo>
                  <a:lnTo>
                    <a:pt x="1656" y="2300"/>
                  </a:lnTo>
                  <a:lnTo>
                    <a:pt x="1656" y="2293"/>
                  </a:lnTo>
                  <a:lnTo>
                    <a:pt x="1662" y="2287"/>
                  </a:lnTo>
                  <a:lnTo>
                    <a:pt x="1662" y="2271"/>
                  </a:lnTo>
                  <a:lnTo>
                    <a:pt x="1678" y="2257"/>
                  </a:lnTo>
                  <a:lnTo>
                    <a:pt x="1678" y="2248"/>
                  </a:lnTo>
                  <a:lnTo>
                    <a:pt x="1683" y="2244"/>
                  </a:lnTo>
                  <a:lnTo>
                    <a:pt x="1687" y="2241"/>
                  </a:lnTo>
                  <a:lnTo>
                    <a:pt x="1687" y="2234"/>
                  </a:lnTo>
                  <a:lnTo>
                    <a:pt x="1708" y="2209"/>
                  </a:lnTo>
                  <a:lnTo>
                    <a:pt x="1717" y="2209"/>
                  </a:lnTo>
                  <a:lnTo>
                    <a:pt x="1724" y="2203"/>
                  </a:lnTo>
                  <a:lnTo>
                    <a:pt x="1740" y="2203"/>
                  </a:lnTo>
                  <a:lnTo>
                    <a:pt x="1746" y="2196"/>
                  </a:lnTo>
                  <a:lnTo>
                    <a:pt x="1776" y="2196"/>
                  </a:lnTo>
                  <a:lnTo>
                    <a:pt x="1792" y="2180"/>
                  </a:lnTo>
                  <a:lnTo>
                    <a:pt x="1792" y="2173"/>
                  </a:lnTo>
                  <a:lnTo>
                    <a:pt x="1796" y="2169"/>
                  </a:lnTo>
                  <a:lnTo>
                    <a:pt x="1799" y="2164"/>
                  </a:lnTo>
                  <a:lnTo>
                    <a:pt x="1799" y="2150"/>
                  </a:lnTo>
                  <a:lnTo>
                    <a:pt x="1808" y="2144"/>
                  </a:lnTo>
                  <a:lnTo>
                    <a:pt x="1808" y="2135"/>
                  </a:lnTo>
                  <a:lnTo>
                    <a:pt x="1814" y="2128"/>
                  </a:lnTo>
                  <a:lnTo>
                    <a:pt x="1814" y="2119"/>
                  </a:lnTo>
                  <a:lnTo>
                    <a:pt x="1821" y="2112"/>
                  </a:lnTo>
                  <a:lnTo>
                    <a:pt x="1819" y="2110"/>
                  </a:lnTo>
                  <a:lnTo>
                    <a:pt x="1814" y="2105"/>
                  </a:lnTo>
                  <a:lnTo>
                    <a:pt x="1808" y="2105"/>
                  </a:lnTo>
                  <a:lnTo>
                    <a:pt x="1799" y="2096"/>
                  </a:lnTo>
                  <a:lnTo>
                    <a:pt x="1792" y="2096"/>
                  </a:lnTo>
                  <a:lnTo>
                    <a:pt x="1785" y="2089"/>
                  </a:lnTo>
                  <a:lnTo>
                    <a:pt x="1776" y="2089"/>
                  </a:lnTo>
                  <a:lnTo>
                    <a:pt x="1769" y="2082"/>
                  </a:lnTo>
                  <a:lnTo>
                    <a:pt x="1767" y="2082"/>
                  </a:lnTo>
                  <a:lnTo>
                    <a:pt x="1762" y="2082"/>
                  </a:lnTo>
                  <a:lnTo>
                    <a:pt x="1746" y="2066"/>
                  </a:lnTo>
                  <a:lnTo>
                    <a:pt x="1730" y="2066"/>
                  </a:lnTo>
                  <a:lnTo>
                    <a:pt x="1724" y="2060"/>
                  </a:lnTo>
                  <a:lnTo>
                    <a:pt x="1717" y="2060"/>
                  </a:lnTo>
                  <a:lnTo>
                    <a:pt x="1712" y="2055"/>
                  </a:lnTo>
                  <a:lnTo>
                    <a:pt x="1708" y="2053"/>
                  </a:lnTo>
                  <a:lnTo>
                    <a:pt x="1708" y="2021"/>
                  </a:lnTo>
                  <a:lnTo>
                    <a:pt x="1701" y="2014"/>
                  </a:lnTo>
                  <a:lnTo>
                    <a:pt x="1701" y="1985"/>
                  </a:lnTo>
                  <a:lnTo>
                    <a:pt x="1671" y="1985"/>
                  </a:lnTo>
                  <a:lnTo>
                    <a:pt x="1671" y="1976"/>
                  </a:lnTo>
                  <a:lnTo>
                    <a:pt x="1678" y="1969"/>
                  </a:lnTo>
                  <a:lnTo>
                    <a:pt x="1678" y="1923"/>
                  </a:lnTo>
                  <a:lnTo>
                    <a:pt x="1683" y="1921"/>
                  </a:lnTo>
                  <a:lnTo>
                    <a:pt x="1687" y="1917"/>
                  </a:lnTo>
                  <a:lnTo>
                    <a:pt x="1687" y="1855"/>
                  </a:lnTo>
                  <a:lnTo>
                    <a:pt x="1694" y="1848"/>
                  </a:lnTo>
                  <a:lnTo>
                    <a:pt x="1694" y="1833"/>
                  </a:lnTo>
                  <a:lnTo>
                    <a:pt x="1690" y="1830"/>
                  </a:lnTo>
                  <a:lnTo>
                    <a:pt x="1687" y="1826"/>
                  </a:lnTo>
                  <a:lnTo>
                    <a:pt x="1687" y="1819"/>
                  </a:lnTo>
                  <a:lnTo>
                    <a:pt x="1694" y="1810"/>
                  </a:lnTo>
                  <a:lnTo>
                    <a:pt x="1717" y="1810"/>
                  </a:lnTo>
                  <a:lnTo>
                    <a:pt x="1740" y="1787"/>
                  </a:lnTo>
                  <a:lnTo>
                    <a:pt x="1769" y="1787"/>
                  </a:lnTo>
                  <a:lnTo>
                    <a:pt x="1776" y="1796"/>
                  </a:lnTo>
                  <a:lnTo>
                    <a:pt x="1776" y="1810"/>
                  </a:lnTo>
                  <a:lnTo>
                    <a:pt x="1792" y="1826"/>
                  </a:lnTo>
                  <a:lnTo>
                    <a:pt x="1814" y="1826"/>
                  </a:lnTo>
                  <a:lnTo>
                    <a:pt x="1821" y="1833"/>
                  </a:lnTo>
                  <a:lnTo>
                    <a:pt x="1853" y="1833"/>
                  </a:lnTo>
                  <a:lnTo>
                    <a:pt x="1860" y="1842"/>
                  </a:lnTo>
                  <a:lnTo>
                    <a:pt x="1869" y="1833"/>
                  </a:lnTo>
                  <a:lnTo>
                    <a:pt x="1874" y="1833"/>
                  </a:lnTo>
                  <a:lnTo>
                    <a:pt x="1883" y="1842"/>
                  </a:lnTo>
                  <a:lnTo>
                    <a:pt x="1898" y="1842"/>
                  </a:lnTo>
                  <a:lnTo>
                    <a:pt x="1905" y="1833"/>
                  </a:lnTo>
                  <a:lnTo>
                    <a:pt x="1905" y="1830"/>
                  </a:lnTo>
                  <a:lnTo>
                    <a:pt x="1905" y="1826"/>
                  </a:lnTo>
                  <a:lnTo>
                    <a:pt x="1889" y="1810"/>
                  </a:lnTo>
                  <a:lnTo>
                    <a:pt x="1889" y="1803"/>
                  </a:lnTo>
                  <a:lnTo>
                    <a:pt x="1898" y="1803"/>
                  </a:lnTo>
                  <a:lnTo>
                    <a:pt x="1912" y="1787"/>
                  </a:lnTo>
                  <a:lnTo>
                    <a:pt x="1912" y="1758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" name="Freeform 98">
              <a:extLst>
                <a:ext uri="{FF2B5EF4-FFF2-40B4-BE49-F238E27FC236}">
                  <a16:creationId xmlns:a16="http://schemas.microsoft.com/office/drawing/2014/main" id="{E026F174-A74E-4A17-95B0-2A9C5520B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6" y="1530"/>
              <a:ext cx="880" cy="802"/>
            </a:xfrm>
            <a:custGeom>
              <a:avLst/>
              <a:gdLst>
                <a:gd name="T0" fmla="*/ 1850 w 3901"/>
                <a:gd name="T1" fmla="*/ 1916 h 3560"/>
                <a:gd name="T2" fmla="*/ 1850 w 3901"/>
                <a:gd name="T3" fmla="*/ 1712 h 3560"/>
                <a:gd name="T4" fmla="*/ 1678 w 3901"/>
                <a:gd name="T5" fmla="*/ 1537 h 3560"/>
                <a:gd name="T6" fmla="*/ 1614 w 3901"/>
                <a:gd name="T7" fmla="*/ 1255 h 3560"/>
                <a:gd name="T8" fmla="*/ 1662 w 3901"/>
                <a:gd name="T9" fmla="*/ 1078 h 3560"/>
                <a:gd name="T10" fmla="*/ 1510 w 3901"/>
                <a:gd name="T11" fmla="*/ 958 h 3560"/>
                <a:gd name="T12" fmla="*/ 1276 w 3901"/>
                <a:gd name="T13" fmla="*/ 958 h 3560"/>
                <a:gd name="T14" fmla="*/ 1087 w 3901"/>
                <a:gd name="T15" fmla="*/ 1046 h 3560"/>
                <a:gd name="T16" fmla="*/ 801 w 3901"/>
                <a:gd name="T17" fmla="*/ 1069 h 3560"/>
                <a:gd name="T18" fmla="*/ 790 w 3901"/>
                <a:gd name="T19" fmla="*/ 810 h 3560"/>
                <a:gd name="T20" fmla="*/ 513 w 3901"/>
                <a:gd name="T21" fmla="*/ 769 h 3560"/>
                <a:gd name="T22" fmla="*/ 188 w 3901"/>
                <a:gd name="T23" fmla="*/ 640 h 3560"/>
                <a:gd name="T24" fmla="*/ 29 w 3901"/>
                <a:gd name="T25" fmla="*/ 458 h 3560"/>
                <a:gd name="T26" fmla="*/ 270 w 3901"/>
                <a:gd name="T27" fmla="*/ 377 h 3560"/>
                <a:gd name="T28" fmla="*/ 565 w 3901"/>
                <a:gd name="T29" fmla="*/ 277 h 3560"/>
                <a:gd name="T30" fmla="*/ 831 w 3901"/>
                <a:gd name="T31" fmla="*/ 254 h 3560"/>
                <a:gd name="T32" fmla="*/ 997 w 3901"/>
                <a:gd name="T33" fmla="*/ 165 h 3560"/>
                <a:gd name="T34" fmla="*/ 1171 w 3901"/>
                <a:gd name="T35" fmla="*/ 211 h 3560"/>
                <a:gd name="T36" fmla="*/ 1496 w 3901"/>
                <a:gd name="T37" fmla="*/ 172 h 3560"/>
                <a:gd name="T38" fmla="*/ 1671 w 3901"/>
                <a:gd name="T39" fmla="*/ 97 h 3560"/>
                <a:gd name="T40" fmla="*/ 1821 w 3901"/>
                <a:gd name="T41" fmla="*/ 59 h 3560"/>
                <a:gd name="T42" fmla="*/ 2071 w 3901"/>
                <a:gd name="T43" fmla="*/ 195 h 3560"/>
                <a:gd name="T44" fmla="*/ 2336 w 3901"/>
                <a:gd name="T45" fmla="*/ 231 h 3560"/>
                <a:gd name="T46" fmla="*/ 2513 w 3901"/>
                <a:gd name="T47" fmla="*/ 47 h 3560"/>
                <a:gd name="T48" fmla="*/ 2677 w 3901"/>
                <a:gd name="T49" fmla="*/ 75 h 3560"/>
                <a:gd name="T50" fmla="*/ 2765 w 3901"/>
                <a:gd name="T51" fmla="*/ 299 h 3560"/>
                <a:gd name="T52" fmla="*/ 2940 w 3901"/>
                <a:gd name="T53" fmla="*/ 533 h 3560"/>
                <a:gd name="T54" fmla="*/ 3099 w 3901"/>
                <a:gd name="T55" fmla="*/ 1199 h 3560"/>
                <a:gd name="T56" fmla="*/ 3122 w 3901"/>
                <a:gd name="T57" fmla="*/ 1455 h 3560"/>
                <a:gd name="T58" fmla="*/ 3213 w 3901"/>
                <a:gd name="T59" fmla="*/ 1598 h 3560"/>
                <a:gd name="T60" fmla="*/ 3301 w 3901"/>
                <a:gd name="T61" fmla="*/ 1771 h 3560"/>
                <a:gd name="T62" fmla="*/ 3417 w 3901"/>
                <a:gd name="T63" fmla="*/ 1961 h 3560"/>
                <a:gd name="T64" fmla="*/ 3674 w 3901"/>
                <a:gd name="T65" fmla="*/ 1952 h 3560"/>
                <a:gd name="T66" fmla="*/ 3794 w 3901"/>
                <a:gd name="T67" fmla="*/ 2095 h 3560"/>
                <a:gd name="T68" fmla="*/ 3869 w 3901"/>
                <a:gd name="T69" fmla="*/ 2216 h 3560"/>
                <a:gd name="T70" fmla="*/ 3703 w 3901"/>
                <a:gd name="T71" fmla="*/ 2338 h 3560"/>
                <a:gd name="T72" fmla="*/ 3394 w 3901"/>
                <a:gd name="T73" fmla="*/ 2307 h 3560"/>
                <a:gd name="T74" fmla="*/ 3213 w 3901"/>
                <a:gd name="T75" fmla="*/ 2323 h 3560"/>
                <a:gd name="T76" fmla="*/ 2981 w 3901"/>
                <a:gd name="T77" fmla="*/ 2295 h 3560"/>
                <a:gd name="T78" fmla="*/ 2856 w 3901"/>
                <a:gd name="T79" fmla="*/ 2527 h 3560"/>
                <a:gd name="T80" fmla="*/ 2820 w 3901"/>
                <a:gd name="T81" fmla="*/ 2790 h 3560"/>
                <a:gd name="T82" fmla="*/ 2622 w 3901"/>
                <a:gd name="T83" fmla="*/ 2865 h 3560"/>
                <a:gd name="T84" fmla="*/ 2615 w 3901"/>
                <a:gd name="T85" fmla="*/ 3106 h 3560"/>
                <a:gd name="T86" fmla="*/ 2463 w 3901"/>
                <a:gd name="T87" fmla="*/ 3219 h 3560"/>
                <a:gd name="T88" fmla="*/ 2338 w 3901"/>
                <a:gd name="T89" fmla="*/ 3263 h 3560"/>
                <a:gd name="T90" fmla="*/ 2304 w 3901"/>
                <a:gd name="T91" fmla="*/ 3394 h 3560"/>
                <a:gd name="T92" fmla="*/ 2093 w 3901"/>
                <a:gd name="T93" fmla="*/ 3401 h 3560"/>
                <a:gd name="T94" fmla="*/ 1984 w 3901"/>
                <a:gd name="T95" fmla="*/ 3412 h 3560"/>
                <a:gd name="T96" fmla="*/ 1798 w 3901"/>
                <a:gd name="T97" fmla="*/ 3478 h 3560"/>
                <a:gd name="T98" fmla="*/ 1571 w 3901"/>
                <a:gd name="T99" fmla="*/ 3485 h 3560"/>
                <a:gd name="T100" fmla="*/ 1419 w 3901"/>
                <a:gd name="T101" fmla="*/ 3537 h 3560"/>
                <a:gd name="T102" fmla="*/ 1140 w 3901"/>
                <a:gd name="T103" fmla="*/ 3530 h 3560"/>
                <a:gd name="T104" fmla="*/ 1094 w 3901"/>
                <a:gd name="T105" fmla="*/ 3281 h 3560"/>
                <a:gd name="T106" fmla="*/ 1103 w 3901"/>
                <a:gd name="T107" fmla="*/ 3151 h 3560"/>
                <a:gd name="T108" fmla="*/ 1165 w 3901"/>
                <a:gd name="T109" fmla="*/ 3063 h 3560"/>
                <a:gd name="T110" fmla="*/ 1003 w 3901"/>
                <a:gd name="T111" fmla="*/ 2947 h 3560"/>
                <a:gd name="T112" fmla="*/ 990 w 3901"/>
                <a:gd name="T113" fmla="*/ 2781 h 3560"/>
                <a:gd name="T114" fmla="*/ 1140 w 3901"/>
                <a:gd name="T115" fmla="*/ 2615 h 3560"/>
                <a:gd name="T116" fmla="*/ 1049 w 3901"/>
                <a:gd name="T117" fmla="*/ 2520 h 3560"/>
                <a:gd name="T118" fmla="*/ 1110 w 3901"/>
                <a:gd name="T119" fmla="*/ 2254 h 3560"/>
                <a:gd name="T120" fmla="*/ 1237 w 3901"/>
                <a:gd name="T121" fmla="*/ 2270 h 3560"/>
                <a:gd name="T122" fmla="*/ 1405 w 3901"/>
                <a:gd name="T123" fmla="*/ 1916 h 3560"/>
                <a:gd name="T124" fmla="*/ 1594 w 3901"/>
                <a:gd name="T125" fmla="*/ 2082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01" h="3560">
                  <a:moveTo>
                    <a:pt x="1798" y="2089"/>
                  </a:moveTo>
                  <a:lnTo>
                    <a:pt x="1798" y="2073"/>
                  </a:lnTo>
                  <a:lnTo>
                    <a:pt x="1807" y="2066"/>
                  </a:lnTo>
                  <a:lnTo>
                    <a:pt x="1807" y="2059"/>
                  </a:lnTo>
                  <a:lnTo>
                    <a:pt x="1814" y="2050"/>
                  </a:lnTo>
                  <a:lnTo>
                    <a:pt x="1814" y="2036"/>
                  </a:lnTo>
                  <a:lnTo>
                    <a:pt x="1821" y="2027"/>
                  </a:lnTo>
                  <a:lnTo>
                    <a:pt x="1821" y="2009"/>
                  </a:lnTo>
                  <a:lnTo>
                    <a:pt x="1821" y="1989"/>
                  </a:lnTo>
                  <a:lnTo>
                    <a:pt x="1825" y="1986"/>
                  </a:lnTo>
                  <a:lnTo>
                    <a:pt x="1830" y="1982"/>
                  </a:lnTo>
                  <a:lnTo>
                    <a:pt x="1830" y="1980"/>
                  </a:lnTo>
                  <a:lnTo>
                    <a:pt x="1830" y="1975"/>
                  </a:lnTo>
                  <a:lnTo>
                    <a:pt x="1832" y="1973"/>
                  </a:lnTo>
                  <a:lnTo>
                    <a:pt x="1837" y="1968"/>
                  </a:lnTo>
                  <a:lnTo>
                    <a:pt x="1837" y="1946"/>
                  </a:lnTo>
                  <a:lnTo>
                    <a:pt x="1839" y="1941"/>
                  </a:lnTo>
                  <a:lnTo>
                    <a:pt x="1843" y="1937"/>
                  </a:lnTo>
                  <a:lnTo>
                    <a:pt x="1843" y="1930"/>
                  </a:lnTo>
                  <a:lnTo>
                    <a:pt x="1850" y="1923"/>
                  </a:lnTo>
                  <a:lnTo>
                    <a:pt x="1850" y="1916"/>
                  </a:lnTo>
                  <a:lnTo>
                    <a:pt x="1843" y="1907"/>
                  </a:lnTo>
                  <a:lnTo>
                    <a:pt x="1843" y="1884"/>
                  </a:lnTo>
                  <a:lnTo>
                    <a:pt x="1841" y="1882"/>
                  </a:lnTo>
                  <a:lnTo>
                    <a:pt x="1837" y="1877"/>
                  </a:lnTo>
                  <a:lnTo>
                    <a:pt x="1837" y="1862"/>
                  </a:lnTo>
                  <a:lnTo>
                    <a:pt x="1830" y="1855"/>
                  </a:lnTo>
                  <a:lnTo>
                    <a:pt x="1830" y="1832"/>
                  </a:lnTo>
                  <a:lnTo>
                    <a:pt x="1825" y="1828"/>
                  </a:lnTo>
                  <a:lnTo>
                    <a:pt x="1821" y="1823"/>
                  </a:lnTo>
                  <a:lnTo>
                    <a:pt x="1814" y="1823"/>
                  </a:lnTo>
                  <a:lnTo>
                    <a:pt x="1814" y="1809"/>
                  </a:lnTo>
                  <a:lnTo>
                    <a:pt x="1807" y="1803"/>
                  </a:lnTo>
                  <a:lnTo>
                    <a:pt x="1807" y="1755"/>
                  </a:lnTo>
                  <a:lnTo>
                    <a:pt x="1809" y="1753"/>
                  </a:lnTo>
                  <a:lnTo>
                    <a:pt x="1814" y="1748"/>
                  </a:lnTo>
                  <a:lnTo>
                    <a:pt x="1821" y="1748"/>
                  </a:lnTo>
                  <a:lnTo>
                    <a:pt x="1828" y="1741"/>
                  </a:lnTo>
                  <a:lnTo>
                    <a:pt x="1837" y="1734"/>
                  </a:lnTo>
                  <a:lnTo>
                    <a:pt x="1837" y="1719"/>
                  </a:lnTo>
                  <a:lnTo>
                    <a:pt x="1843" y="1712"/>
                  </a:lnTo>
                  <a:lnTo>
                    <a:pt x="1850" y="1712"/>
                  </a:lnTo>
                  <a:lnTo>
                    <a:pt x="1850" y="1703"/>
                  </a:lnTo>
                  <a:lnTo>
                    <a:pt x="1859" y="1696"/>
                  </a:lnTo>
                  <a:lnTo>
                    <a:pt x="1866" y="1689"/>
                  </a:lnTo>
                  <a:lnTo>
                    <a:pt x="1905" y="1689"/>
                  </a:lnTo>
                  <a:lnTo>
                    <a:pt x="1905" y="1650"/>
                  </a:lnTo>
                  <a:lnTo>
                    <a:pt x="1896" y="1644"/>
                  </a:lnTo>
                  <a:lnTo>
                    <a:pt x="1896" y="1598"/>
                  </a:lnTo>
                  <a:lnTo>
                    <a:pt x="1882" y="1598"/>
                  </a:lnTo>
                  <a:lnTo>
                    <a:pt x="1859" y="1575"/>
                  </a:lnTo>
                  <a:lnTo>
                    <a:pt x="1830" y="1575"/>
                  </a:lnTo>
                  <a:lnTo>
                    <a:pt x="1821" y="1569"/>
                  </a:lnTo>
                  <a:lnTo>
                    <a:pt x="1759" y="1569"/>
                  </a:lnTo>
                  <a:lnTo>
                    <a:pt x="1753" y="1562"/>
                  </a:lnTo>
                  <a:lnTo>
                    <a:pt x="1730" y="1562"/>
                  </a:lnTo>
                  <a:lnTo>
                    <a:pt x="1725" y="1557"/>
                  </a:lnTo>
                  <a:lnTo>
                    <a:pt x="1723" y="1553"/>
                  </a:lnTo>
                  <a:lnTo>
                    <a:pt x="1700" y="1553"/>
                  </a:lnTo>
                  <a:lnTo>
                    <a:pt x="1691" y="1546"/>
                  </a:lnTo>
                  <a:lnTo>
                    <a:pt x="1678" y="1546"/>
                  </a:lnTo>
                  <a:lnTo>
                    <a:pt x="1678" y="1541"/>
                  </a:lnTo>
                  <a:lnTo>
                    <a:pt x="1678" y="1537"/>
                  </a:lnTo>
                  <a:lnTo>
                    <a:pt x="1662" y="1523"/>
                  </a:lnTo>
                  <a:lnTo>
                    <a:pt x="1662" y="1514"/>
                  </a:lnTo>
                  <a:lnTo>
                    <a:pt x="1655" y="1507"/>
                  </a:lnTo>
                  <a:lnTo>
                    <a:pt x="1655" y="1501"/>
                  </a:lnTo>
                  <a:lnTo>
                    <a:pt x="1648" y="1501"/>
                  </a:lnTo>
                  <a:lnTo>
                    <a:pt x="1639" y="1491"/>
                  </a:lnTo>
                  <a:lnTo>
                    <a:pt x="1639" y="1403"/>
                  </a:lnTo>
                  <a:lnTo>
                    <a:pt x="1632" y="1394"/>
                  </a:lnTo>
                  <a:lnTo>
                    <a:pt x="1632" y="1380"/>
                  </a:lnTo>
                  <a:lnTo>
                    <a:pt x="1632" y="1364"/>
                  </a:lnTo>
                  <a:lnTo>
                    <a:pt x="1639" y="1358"/>
                  </a:lnTo>
                  <a:lnTo>
                    <a:pt x="1639" y="1342"/>
                  </a:lnTo>
                  <a:lnTo>
                    <a:pt x="1648" y="1335"/>
                  </a:lnTo>
                  <a:lnTo>
                    <a:pt x="1648" y="1312"/>
                  </a:lnTo>
                  <a:lnTo>
                    <a:pt x="1655" y="1303"/>
                  </a:lnTo>
                  <a:lnTo>
                    <a:pt x="1655" y="1283"/>
                  </a:lnTo>
                  <a:lnTo>
                    <a:pt x="1655" y="1258"/>
                  </a:lnTo>
                  <a:lnTo>
                    <a:pt x="1639" y="1258"/>
                  </a:lnTo>
                  <a:lnTo>
                    <a:pt x="1632" y="1251"/>
                  </a:lnTo>
                  <a:lnTo>
                    <a:pt x="1616" y="1251"/>
                  </a:lnTo>
                  <a:lnTo>
                    <a:pt x="1614" y="1255"/>
                  </a:lnTo>
                  <a:lnTo>
                    <a:pt x="1610" y="1258"/>
                  </a:lnTo>
                  <a:lnTo>
                    <a:pt x="1594" y="1258"/>
                  </a:lnTo>
                  <a:lnTo>
                    <a:pt x="1587" y="1251"/>
                  </a:lnTo>
                  <a:lnTo>
                    <a:pt x="1578" y="1251"/>
                  </a:lnTo>
                  <a:lnTo>
                    <a:pt x="1576" y="1249"/>
                  </a:lnTo>
                  <a:lnTo>
                    <a:pt x="1571" y="1244"/>
                  </a:lnTo>
                  <a:lnTo>
                    <a:pt x="1571" y="1212"/>
                  </a:lnTo>
                  <a:lnTo>
                    <a:pt x="1564" y="1205"/>
                  </a:lnTo>
                  <a:lnTo>
                    <a:pt x="1564" y="1183"/>
                  </a:lnTo>
                  <a:lnTo>
                    <a:pt x="1571" y="1176"/>
                  </a:lnTo>
                  <a:lnTo>
                    <a:pt x="1571" y="1153"/>
                  </a:lnTo>
                  <a:lnTo>
                    <a:pt x="1578" y="1146"/>
                  </a:lnTo>
                  <a:lnTo>
                    <a:pt x="1578" y="1137"/>
                  </a:lnTo>
                  <a:lnTo>
                    <a:pt x="1610" y="1108"/>
                  </a:lnTo>
                  <a:lnTo>
                    <a:pt x="1616" y="1108"/>
                  </a:lnTo>
                  <a:lnTo>
                    <a:pt x="1625" y="1101"/>
                  </a:lnTo>
                  <a:lnTo>
                    <a:pt x="1632" y="1101"/>
                  </a:lnTo>
                  <a:lnTo>
                    <a:pt x="1648" y="1085"/>
                  </a:lnTo>
                  <a:lnTo>
                    <a:pt x="1655" y="1085"/>
                  </a:lnTo>
                  <a:lnTo>
                    <a:pt x="1657" y="1083"/>
                  </a:lnTo>
                  <a:lnTo>
                    <a:pt x="1662" y="1078"/>
                  </a:lnTo>
                  <a:lnTo>
                    <a:pt x="1669" y="1078"/>
                  </a:lnTo>
                  <a:lnTo>
                    <a:pt x="1685" y="1062"/>
                  </a:lnTo>
                  <a:lnTo>
                    <a:pt x="1691" y="1062"/>
                  </a:lnTo>
                  <a:lnTo>
                    <a:pt x="1700" y="1056"/>
                  </a:lnTo>
                  <a:lnTo>
                    <a:pt x="1700" y="1031"/>
                  </a:lnTo>
                  <a:lnTo>
                    <a:pt x="1678" y="1010"/>
                  </a:lnTo>
                  <a:lnTo>
                    <a:pt x="1671" y="1010"/>
                  </a:lnTo>
                  <a:lnTo>
                    <a:pt x="1655" y="994"/>
                  </a:lnTo>
                  <a:lnTo>
                    <a:pt x="1639" y="994"/>
                  </a:lnTo>
                  <a:lnTo>
                    <a:pt x="1632" y="987"/>
                  </a:lnTo>
                  <a:lnTo>
                    <a:pt x="1616" y="987"/>
                  </a:lnTo>
                  <a:lnTo>
                    <a:pt x="1614" y="983"/>
                  </a:lnTo>
                  <a:lnTo>
                    <a:pt x="1610" y="978"/>
                  </a:lnTo>
                  <a:lnTo>
                    <a:pt x="1594" y="978"/>
                  </a:lnTo>
                  <a:lnTo>
                    <a:pt x="1587" y="972"/>
                  </a:lnTo>
                  <a:lnTo>
                    <a:pt x="1564" y="972"/>
                  </a:lnTo>
                  <a:lnTo>
                    <a:pt x="1560" y="969"/>
                  </a:lnTo>
                  <a:lnTo>
                    <a:pt x="1555" y="962"/>
                  </a:lnTo>
                  <a:lnTo>
                    <a:pt x="1548" y="962"/>
                  </a:lnTo>
                  <a:lnTo>
                    <a:pt x="1541" y="958"/>
                  </a:lnTo>
                  <a:lnTo>
                    <a:pt x="1510" y="958"/>
                  </a:lnTo>
                  <a:lnTo>
                    <a:pt x="1507" y="960"/>
                  </a:lnTo>
                  <a:lnTo>
                    <a:pt x="1503" y="962"/>
                  </a:lnTo>
                  <a:lnTo>
                    <a:pt x="1467" y="962"/>
                  </a:lnTo>
                  <a:lnTo>
                    <a:pt x="1457" y="972"/>
                  </a:lnTo>
                  <a:lnTo>
                    <a:pt x="1455" y="969"/>
                  </a:lnTo>
                  <a:lnTo>
                    <a:pt x="1451" y="962"/>
                  </a:lnTo>
                  <a:lnTo>
                    <a:pt x="1446" y="962"/>
                  </a:lnTo>
                  <a:lnTo>
                    <a:pt x="1444" y="962"/>
                  </a:lnTo>
                  <a:lnTo>
                    <a:pt x="1435" y="958"/>
                  </a:lnTo>
                  <a:lnTo>
                    <a:pt x="1428" y="958"/>
                  </a:lnTo>
                  <a:lnTo>
                    <a:pt x="1419" y="949"/>
                  </a:lnTo>
                  <a:lnTo>
                    <a:pt x="1405" y="949"/>
                  </a:lnTo>
                  <a:lnTo>
                    <a:pt x="1383" y="926"/>
                  </a:lnTo>
                  <a:lnTo>
                    <a:pt x="1367" y="926"/>
                  </a:lnTo>
                  <a:lnTo>
                    <a:pt x="1360" y="935"/>
                  </a:lnTo>
                  <a:lnTo>
                    <a:pt x="1321" y="935"/>
                  </a:lnTo>
                  <a:lnTo>
                    <a:pt x="1314" y="942"/>
                  </a:lnTo>
                  <a:lnTo>
                    <a:pt x="1299" y="942"/>
                  </a:lnTo>
                  <a:lnTo>
                    <a:pt x="1292" y="949"/>
                  </a:lnTo>
                  <a:lnTo>
                    <a:pt x="1285" y="949"/>
                  </a:lnTo>
                  <a:lnTo>
                    <a:pt x="1276" y="958"/>
                  </a:lnTo>
                  <a:lnTo>
                    <a:pt x="1258" y="958"/>
                  </a:lnTo>
                  <a:lnTo>
                    <a:pt x="1237" y="958"/>
                  </a:lnTo>
                  <a:lnTo>
                    <a:pt x="1230" y="962"/>
                  </a:lnTo>
                  <a:lnTo>
                    <a:pt x="1230" y="972"/>
                  </a:lnTo>
                  <a:lnTo>
                    <a:pt x="1217" y="987"/>
                  </a:lnTo>
                  <a:lnTo>
                    <a:pt x="1201" y="987"/>
                  </a:lnTo>
                  <a:lnTo>
                    <a:pt x="1201" y="994"/>
                  </a:lnTo>
                  <a:lnTo>
                    <a:pt x="1194" y="1003"/>
                  </a:lnTo>
                  <a:lnTo>
                    <a:pt x="1194" y="1010"/>
                  </a:lnTo>
                  <a:lnTo>
                    <a:pt x="1185" y="1010"/>
                  </a:lnTo>
                  <a:lnTo>
                    <a:pt x="1183" y="1012"/>
                  </a:lnTo>
                  <a:lnTo>
                    <a:pt x="1178" y="1017"/>
                  </a:lnTo>
                  <a:lnTo>
                    <a:pt x="1171" y="1017"/>
                  </a:lnTo>
                  <a:lnTo>
                    <a:pt x="1165" y="1024"/>
                  </a:lnTo>
                  <a:lnTo>
                    <a:pt x="1140" y="1024"/>
                  </a:lnTo>
                  <a:lnTo>
                    <a:pt x="1140" y="1031"/>
                  </a:lnTo>
                  <a:lnTo>
                    <a:pt x="1126" y="1046"/>
                  </a:lnTo>
                  <a:lnTo>
                    <a:pt x="1117" y="1046"/>
                  </a:lnTo>
                  <a:lnTo>
                    <a:pt x="1110" y="1056"/>
                  </a:lnTo>
                  <a:lnTo>
                    <a:pt x="1094" y="1056"/>
                  </a:lnTo>
                  <a:lnTo>
                    <a:pt x="1087" y="1046"/>
                  </a:lnTo>
                  <a:lnTo>
                    <a:pt x="1056" y="1046"/>
                  </a:lnTo>
                  <a:lnTo>
                    <a:pt x="1053" y="1044"/>
                  </a:lnTo>
                  <a:lnTo>
                    <a:pt x="1049" y="1040"/>
                  </a:lnTo>
                  <a:lnTo>
                    <a:pt x="1012" y="1040"/>
                  </a:lnTo>
                  <a:lnTo>
                    <a:pt x="1008" y="1035"/>
                  </a:lnTo>
                  <a:lnTo>
                    <a:pt x="1003" y="1031"/>
                  </a:lnTo>
                  <a:lnTo>
                    <a:pt x="951" y="1031"/>
                  </a:lnTo>
                  <a:lnTo>
                    <a:pt x="949" y="1035"/>
                  </a:lnTo>
                  <a:lnTo>
                    <a:pt x="944" y="1040"/>
                  </a:lnTo>
                  <a:lnTo>
                    <a:pt x="940" y="1040"/>
                  </a:lnTo>
                  <a:lnTo>
                    <a:pt x="935" y="1040"/>
                  </a:lnTo>
                  <a:lnTo>
                    <a:pt x="928" y="1046"/>
                  </a:lnTo>
                  <a:lnTo>
                    <a:pt x="906" y="1046"/>
                  </a:lnTo>
                  <a:lnTo>
                    <a:pt x="899" y="1056"/>
                  </a:lnTo>
                  <a:lnTo>
                    <a:pt x="890" y="1056"/>
                  </a:lnTo>
                  <a:lnTo>
                    <a:pt x="883" y="1062"/>
                  </a:lnTo>
                  <a:lnTo>
                    <a:pt x="876" y="1069"/>
                  </a:lnTo>
                  <a:lnTo>
                    <a:pt x="860" y="1069"/>
                  </a:lnTo>
                  <a:lnTo>
                    <a:pt x="853" y="1078"/>
                  </a:lnTo>
                  <a:lnTo>
                    <a:pt x="808" y="1078"/>
                  </a:lnTo>
                  <a:lnTo>
                    <a:pt x="801" y="1069"/>
                  </a:lnTo>
                  <a:lnTo>
                    <a:pt x="801" y="1062"/>
                  </a:lnTo>
                  <a:lnTo>
                    <a:pt x="792" y="1056"/>
                  </a:lnTo>
                  <a:lnTo>
                    <a:pt x="792" y="1031"/>
                  </a:lnTo>
                  <a:lnTo>
                    <a:pt x="790" y="1028"/>
                  </a:lnTo>
                  <a:lnTo>
                    <a:pt x="785" y="1024"/>
                  </a:lnTo>
                  <a:lnTo>
                    <a:pt x="785" y="958"/>
                  </a:lnTo>
                  <a:lnTo>
                    <a:pt x="769" y="942"/>
                  </a:lnTo>
                  <a:lnTo>
                    <a:pt x="769" y="935"/>
                  </a:lnTo>
                  <a:lnTo>
                    <a:pt x="763" y="926"/>
                  </a:lnTo>
                  <a:lnTo>
                    <a:pt x="763" y="919"/>
                  </a:lnTo>
                  <a:lnTo>
                    <a:pt x="785" y="897"/>
                  </a:lnTo>
                  <a:lnTo>
                    <a:pt x="785" y="890"/>
                  </a:lnTo>
                  <a:lnTo>
                    <a:pt x="792" y="881"/>
                  </a:lnTo>
                  <a:lnTo>
                    <a:pt x="792" y="865"/>
                  </a:lnTo>
                  <a:lnTo>
                    <a:pt x="801" y="858"/>
                  </a:lnTo>
                  <a:lnTo>
                    <a:pt x="801" y="851"/>
                  </a:lnTo>
                  <a:lnTo>
                    <a:pt x="804" y="847"/>
                  </a:lnTo>
                  <a:lnTo>
                    <a:pt x="808" y="842"/>
                  </a:lnTo>
                  <a:lnTo>
                    <a:pt x="808" y="813"/>
                  </a:lnTo>
                  <a:lnTo>
                    <a:pt x="792" y="813"/>
                  </a:lnTo>
                  <a:lnTo>
                    <a:pt x="790" y="810"/>
                  </a:lnTo>
                  <a:lnTo>
                    <a:pt x="785" y="806"/>
                  </a:lnTo>
                  <a:lnTo>
                    <a:pt x="776" y="806"/>
                  </a:lnTo>
                  <a:lnTo>
                    <a:pt x="769" y="797"/>
                  </a:lnTo>
                  <a:lnTo>
                    <a:pt x="740" y="797"/>
                  </a:lnTo>
                  <a:lnTo>
                    <a:pt x="735" y="794"/>
                  </a:lnTo>
                  <a:lnTo>
                    <a:pt x="731" y="790"/>
                  </a:lnTo>
                  <a:lnTo>
                    <a:pt x="724" y="790"/>
                  </a:lnTo>
                  <a:lnTo>
                    <a:pt x="717" y="783"/>
                  </a:lnTo>
                  <a:lnTo>
                    <a:pt x="710" y="783"/>
                  </a:lnTo>
                  <a:lnTo>
                    <a:pt x="704" y="776"/>
                  </a:lnTo>
                  <a:lnTo>
                    <a:pt x="695" y="776"/>
                  </a:lnTo>
                  <a:lnTo>
                    <a:pt x="676" y="758"/>
                  </a:lnTo>
                  <a:lnTo>
                    <a:pt x="656" y="738"/>
                  </a:lnTo>
                  <a:lnTo>
                    <a:pt x="649" y="738"/>
                  </a:lnTo>
                  <a:lnTo>
                    <a:pt x="642" y="744"/>
                  </a:lnTo>
                  <a:lnTo>
                    <a:pt x="633" y="744"/>
                  </a:lnTo>
                  <a:lnTo>
                    <a:pt x="620" y="760"/>
                  </a:lnTo>
                  <a:lnTo>
                    <a:pt x="611" y="760"/>
                  </a:lnTo>
                  <a:lnTo>
                    <a:pt x="604" y="769"/>
                  </a:lnTo>
                  <a:lnTo>
                    <a:pt x="558" y="769"/>
                  </a:lnTo>
                  <a:lnTo>
                    <a:pt x="513" y="769"/>
                  </a:lnTo>
                  <a:lnTo>
                    <a:pt x="506" y="760"/>
                  </a:lnTo>
                  <a:lnTo>
                    <a:pt x="467" y="760"/>
                  </a:lnTo>
                  <a:lnTo>
                    <a:pt x="461" y="754"/>
                  </a:lnTo>
                  <a:lnTo>
                    <a:pt x="452" y="754"/>
                  </a:lnTo>
                  <a:lnTo>
                    <a:pt x="445" y="744"/>
                  </a:lnTo>
                  <a:lnTo>
                    <a:pt x="363" y="744"/>
                  </a:lnTo>
                  <a:lnTo>
                    <a:pt x="358" y="742"/>
                  </a:lnTo>
                  <a:lnTo>
                    <a:pt x="354" y="738"/>
                  </a:lnTo>
                  <a:lnTo>
                    <a:pt x="331" y="738"/>
                  </a:lnTo>
                  <a:lnTo>
                    <a:pt x="329" y="735"/>
                  </a:lnTo>
                  <a:lnTo>
                    <a:pt x="324" y="731"/>
                  </a:lnTo>
                  <a:lnTo>
                    <a:pt x="309" y="731"/>
                  </a:lnTo>
                  <a:lnTo>
                    <a:pt x="293" y="715"/>
                  </a:lnTo>
                  <a:lnTo>
                    <a:pt x="286" y="715"/>
                  </a:lnTo>
                  <a:lnTo>
                    <a:pt x="270" y="699"/>
                  </a:lnTo>
                  <a:lnTo>
                    <a:pt x="263" y="699"/>
                  </a:lnTo>
                  <a:lnTo>
                    <a:pt x="240" y="676"/>
                  </a:lnTo>
                  <a:lnTo>
                    <a:pt x="234" y="676"/>
                  </a:lnTo>
                  <a:lnTo>
                    <a:pt x="211" y="654"/>
                  </a:lnTo>
                  <a:lnTo>
                    <a:pt x="204" y="654"/>
                  </a:lnTo>
                  <a:lnTo>
                    <a:pt x="188" y="640"/>
                  </a:lnTo>
                  <a:lnTo>
                    <a:pt x="181" y="640"/>
                  </a:lnTo>
                  <a:lnTo>
                    <a:pt x="177" y="635"/>
                  </a:lnTo>
                  <a:lnTo>
                    <a:pt x="172" y="631"/>
                  </a:lnTo>
                  <a:lnTo>
                    <a:pt x="165" y="631"/>
                  </a:lnTo>
                  <a:lnTo>
                    <a:pt x="143" y="610"/>
                  </a:lnTo>
                  <a:lnTo>
                    <a:pt x="136" y="610"/>
                  </a:lnTo>
                  <a:lnTo>
                    <a:pt x="127" y="601"/>
                  </a:lnTo>
                  <a:lnTo>
                    <a:pt x="120" y="601"/>
                  </a:lnTo>
                  <a:lnTo>
                    <a:pt x="97" y="579"/>
                  </a:lnTo>
                  <a:lnTo>
                    <a:pt x="91" y="579"/>
                  </a:lnTo>
                  <a:lnTo>
                    <a:pt x="75" y="565"/>
                  </a:lnTo>
                  <a:lnTo>
                    <a:pt x="68" y="565"/>
                  </a:lnTo>
                  <a:lnTo>
                    <a:pt x="43" y="542"/>
                  </a:lnTo>
                  <a:lnTo>
                    <a:pt x="38" y="542"/>
                  </a:lnTo>
                  <a:lnTo>
                    <a:pt x="7" y="511"/>
                  </a:lnTo>
                  <a:lnTo>
                    <a:pt x="7" y="504"/>
                  </a:lnTo>
                  <a:lnTo>
                    <a:pt x="0" y="497"/>
                  </a:lnTo>
                  <a:lnTo>
                    <a:pt x="7" y="488"/>
                  </a:lnTo>
                  <a:lnTo>
                    <a:pt x="7" y="474"/>
                  </a:lnTo>
                  <a:lnTo>
                    <a:pt x="22" y="458"/>
                  </a:lnTo>
                  <a:lnTo>
                    <a:pt x="29" y="458"/>
                  </a:lnTo>
                  <a:lnTo>
                    <a:pt x="38" y="452"/>
                  </a:lnTo>
                  <a:lnTo>
                    <a:pt x="43" y="452"/>
                  </a:lnTo>
                  <a:lnTo>
                    <a:pt x="43" y="445"/>
                  </a:lnTo>
                  <a:lnTo>
                    <a:pt x="52" y="436"/>
                  </a:lnTo>
                  <a:lnTo>
                    <a:pt x="75" y="436"/>
                  </a:lnTo>
                  <a:lnTo>
                    <a:pt x="81" y="429"/>
                  </a:lnTo>
                  <a:lnTo>
                    <a:pt x="91" y="429"/>
                  </a:lnTo>
                  <a:lnTo>
                    <a:pt x="97" y="420"/>
                  </a:lnTo>
                  <a:lnTo>
                    <a:pt x="111" y="420"/>
                  </a:lnTo>
                  <a:lnTo>
                    <a:pt x="120" y="413"/>
                  </a:lnTo>
                  <a:lnTo>
                    <a:pt x="136" y="413"/>
                  </a:lnTo>
                  <a:lnTo>
                    <a:pt x="143" y="406"/>
                  </a:lnTo>
                  <a:lnTo>
                    <a:pt x="159" y="406"/>
                  </a:lnTo>
                  <a:lnTo>
                    <a:pt x="165" y="397"/>
                  </a:lnTo>
                  <a:lnTo>
                    <a:pt x="188" y="397"/>
                  </a:lnTo>
                  <a:lnTo>
                    <a:pt x="195" y="392"/>
                  </a:lnTo>
                  <a:lnTo>
                    <a:pt x="211" y="392"/>
                  </a:lnTo>
                  <a:lnTo>
                    <a:pt x="218" y="383"/>
                  </a:lnTo>
                  <a:lnTo>
                    <a:pt x="234" y="383"/>
                  </a:lnTo>
                  <a:lnTo>
                    <a:pt x="240" y="377"/>
                  </a:lnTo>
                  <a:lnTo>
                    <a:pt x="270" y="377"/>
                  </a:lnTo>
                  <a:lnTo>
                    <a:pt x="286" y="361"/>
                  </a:lnTo>
                  <a:lnTo>
                    <a:pt x="302" y="345"/>
                  </a:lnTo>
                  <a:lnTo>
                    <a:pt x="347" y="345"/>
                  </a:lnTo>
                  <a:lnTo>
                    <a:pt x="354" y="338"/>
                  </a:lnTo>
                  <a:lnTo>
                    <a:pt x="370" y="338"/>
                  </a:lnTo>
                  <a:lnTo>
                    <a:pt x="377" y="331"/>
                  </a:lnTo>
                  <a:lnTo>
                    <a:pt x="386" y="331"/>
                  </a:lnTo>
                  <a:lnTo>
                    <a:pt x="390" y="331"/>
                  </a:lnTo>
                  <a:lnTo>
                    <a:pt x="395" y="327"/>
                  </a:lnTo>
                  <a:lnTo>
                    <a:pt x="399" y="322"/>
                  </a:lnTo>
                  <a:lnTo>
                    <a:pt x="452" y="322"/>
                  </a:lnTo>
                  <a:lnTo>
                    <a:pt x="467" y="308"/>
                  </a:lnTo>
                  <a:lnTo>
                    <a:pt x="497" y="308"/>
                  </a:lnTo>
                  <a:lnTo>
                    <a:pt x="506" y="299"/>
                  </a:lnTo>
                  <a:lnTo>
                    <a:pt x="522" y="299"/>
                  </a:lnTo>
                  <a:lnTo>
                    <a:pt x="529" y="293"/>
                  </a:lnTo>
                  <a:lnTo>
                    <a:pt x="542" y="293"/>
                  </a:lnTo>
                  <a:lnTo>
                    <a:pt x="547" y="288"/>
                  </a:lnTo>
                  <a:lnTo>
                    <a:pt x="549" y="286"/>
                  </a:lnTo>
                  <a:lnTo>
                    <a:pt x="558" y="286"/>
                  </a:lnTo>
                  <a:lnTo>
                    <a:pt x="565" y="277"/>
                  </a:lnTo>
                  <a:lnTo>
                    <a:pt x="597" y="277"/>
                  </a:lnTo>
                  <a:lnTo>
                    <a:pt x="626" y="277"/>
                  </a:lnTo>
                  <a:lnTo>
                    <a:pt x="633" y="286"/>
                  </a:lnTo>
                  <a:lnTo>
                    <a:pt x="656" y="286"/>
                  </a:lnTo>
                  <a:lnTo>
                    <a:pt x="660" y="290"/>
                  </a:lnTo>
                  <a:lnTo>
                    <a:pt x="665" y="293"/>
                  </a:lnTo>
                  <a:lnTo>
                    <a:pt x="672" y="293"/>
                  </a:lnTo>
                  <a:lnTo>
                    <a:pt x="679" y="299"/>
                  </a:lnTo>
                  <a:lnTo>
                    <a:pt x="704" y="299"/>
                  </a:lnTo>
                  <a:lnTo>
                    <a:pt x="710" y="293"/>
                  </a:lnTo>
                  <a:lnTo>
                    <a:pt x="731" y="293"/>
                  </a:lnTo>
                  <a:lnTo>
                    <a:pt x="735" y="288"/>
                  </a:lnTo>
                  <a:lnTo>
                    <a:pt x="740" y="286"/>
                  </a:lnTo>
                  <a:lnTo>
                    <a:pt x="747" y="286"/>
                  </a:lnTo>
                  <a:lnTo>
                    <a:pt x="763" y="270"/>
                  </a:lnTo>
                  <a:lnTo>
                    <a:pt x="785" y="270"/>
                  </a:lnTo>
                  <a:lnTo>
                    <a:pt x="790" y="265"/>
                  </a:lnTo>
                  <a:lnTo>
                    <a:pt x="792" y="263"/>
                  </a:lnTo>
                  <a:lnTo>
                    <a:pt x="815" y="263"/>
                  </a:lnTo>
                  <a:lnTo>
                    <a:pt x="824" y="254"/>
                  </a:lnTo>
                  <a:lnTo>
                    <a:pt x="831" y="254"/>
                  </a:lnTo>
                  <a:lnTo>
                    <a:pt x="835" y="252"/>
                  </a:lnTo>
                  <a:lnTo>
                    <a:pt x="838" y="247"/>
                  </a:lnTo>
                  <a:lnTo>
                    <a:pt x="842" y="247"/>
                  </a:lnTo>
                  <a:lnTo>
                    <a:pt x="847" y="247"/>
                  </a:lnTo>
                  <a:lnTo>
                    <a:pt x="853" y="240"/>
                  </a:lnTo>
                  <a:lnTo>
                    <a:pt x="860" y="240"/>
                  </a:lnTo>
                  <a:lnTo>
                    <a:pt x="869" y="231"/>
                  </a:lnTo>
                  <a:lnTo>
                    <a:pt x="876" y="231"/>
                  </a:lnTo>
                  <a:lnTo>
                    <a:pt x="890" y="218"/>
                  </a:lnTo>
                  <a:lnTo>
                    <a:pt x="906" y="218"/>
                  </a:lnTo>
                  <a:lnTo>
                    <a:pt x="922" y="202"/>
                  </a:lnTo>
                  <a:lnTo>
                    <a:pt x="928" y="202"/>
                  </a:lnTo>
                  <a:lnTo>
                    <a:pt x="935" y="195"/>
                  </a:lnTo>
                  <a:lnTo>
                    <a:pt x="940" y="195"/>
                  </a:lnTo>
                  <a:lnTo>
                    <a:pt x="944" y="195"/>
                  </a:lnTo>
                  <a:lnTo>
                    <a:pt x="949" y="190"/>
                  </a:lnTo>
                  <a:lnTo>
                    <a:pt x="951" y="186"/>
                  </a:lnTo>
                  <a:lnTo>
                    <a:pt x="958" y="186"/>
                  </a:lnTo>
                  <a:lnTo>
                    <a:pt x="974" y="172"/>
                  </a:lnTo>
                  <a:lnTo>
                    <a:pt x="990" y="172"/>
                  </a:lnTo>
                  <a:lnTo>
                    <a:pt x="997" y="165"/>
                  </a:lnTo>
                  <a:lnTo>
                    <a:pt x="1003" y="156"/>
                  </a:lnTo>
                  <a:lnTo>
                    <a:pt x="1019" y="156"/>
                  </a:lnTo>
                  <a:lnTo>
                    <a:pt x="1024" y="152"/>
                  </a:lnTo>
                  <a:lnTo>
                    <a:pt x="1028" y="150"/>
                  </a:lnTo>
                  <a:lnTo>
                    <a:pt x="1035" y="150"/>
                  </a:lnTo>
                  <a:lnTo>
                    <a:pt x="1049" y="165"/>
                  </a:lnTo>
                  <a:lnTo>
                    <a:pt x="1049" y="172"/>
                  </a:lnTo>
                  <a:lnTo>
                    <a:pt x="1053" y="177"/>
                  </a:lnTo>
                  <a:lnTo>
                    <a:pt x="1056" y="179"/>
                  </a:lnTo>
                  <a:lnTo>
                    <a:pt x="1065" y="179"/>
                  </a:lnTo>
                  <a:lnTo>
                    <a:pt x="1069" y="184"/>
                  </a:lnTo>
                  <a:lnTo>
                    <a:pt x="1071" y="186"/>
                  </a:lnTo>
                  <a:lnTo>
                    <a:pt x="1081" y="186"/>
                  </a:lnTo>
                  <a:lnTo>
                    <a:pt x="1087" y="179"/>
                  </a:lnTo>
                  <a:lnTo>
                    <a:pt x="1092" y="184"/>
                  </a:lnTo>
                  <a:lnTo>
                    <a:pt x="1094" y="186"/>
                  </a:lnTo>
                  <a:lnTo>
                    <a:pt x="1103" y="186"/>
                  </a:lnTo>
                  <a:lnTo>
                    <a:pt x="1117" y="202"/>
                  </a:lnTo>
                  <a:lnTo>
                    <a:pt x="1133" y="202"/>
                  </a:lnTo>
                  <a:lnTo>
                    <a:pt x="1140" y="211"/>
                  </a:lnTo>
                  <a:lnTo>
                    <a:pt x="1171" y="211"/>
                  </a:lnTo>
                  <a:lnTo>
                    <a:pt x="1178" y="218"/>
                  </a:lnTo>
                  <a:lnTo>
                    <a:pt x="1199" y="218"/>
                  </a:lnTo>
                  <a:lnTo>
                    <a:pt x="1217" y="218"/>
                  </a:lnTo>
                  <a:lnTo>
                    <a:pt x="1224" y="211"/>
                  </a:lnTo>
                  <a:lnTo>
                    <a:pt x="1230" y="211"/>
                  </a:lnTo>
                  <a:lnTo>
                    <a:pt x="1235" y="206"/>
                  </a:lnTo>
                  <a:lnTo>
                    <a:pt x="1237" y="202"/>
                  </a:lnTo>
                  <a:lnTo>
                    <a:pt x="1314" y="202"/>
                  </a:lnTo>
                  <a:lnTo>
                    <a:pt x="1389" y="202"/>
                  </a:lnTo>
                  <a:lnTo>
                    <a:pt x="1394" y="197"/>
                  </a:lnTo>
                  <a:lnTo>
                    <a:pt x="1396" y="195"/>
                  </a:lnTo>
                  <a:lnTo>
                    <a:pt x="1428" y="195"/>
                  </a:lnTo>
                  <a:lnTo>
                    <a:pt x="1451" y="195"/>
                  </a:lnTo>
                  <a:lnTo>
                    <a:pt x="1453" y="190"/>
                  </a:lnTo>
                  <a:lnTo>
                    <a:pt x="1457" y="186"/>
                  </a:lnTo>
                  <a:lnTo>
                    <a:pt x="1467" y="186"/>
                  </a:lnTo>
                  <a:lnTo>
                    <a:pt x="1469" y="184"/>
                  </a:lnTo>
                  <a:lnTo>
                    <a:pt x="1473" y="179"/>
                  </a:lnTo>
                  <a:lnTo>
                    <a:pt x="1489" y="179"/>
                  </a:lnTo>
                  <a:lnTo>
                    <a:pt x="1492" y="177"/>
                  </a:lnTo>
                  <a:lnTo>
                    <a:pt x="1496" y="172"/>
                  </a:lnTo>
                  <a:lnTo>
                    <a:pt x="1510" y="172"/>
                  </a:lnTo>
                  <a:lnTo>
                    <a:pt x="1519" y="165"/>
                  </a:lnTo>
                  <a:lnTo>
                    <a:pt x="1535" y="165"/>
                  </a:lnTo>
                  <a:lnTo>
                    <a:pt x="1541" y="156"/>
                  </a:lnTo>
                  <a:lnTo>
                    <a:pt x="1548" y="156"/>
                  </a:lnTo>
                  <a:lnTo>
                    <a:pt x="1555" y="150"/>
                  </a:lnTo>
                  <a:lnTo>
                    <a:pt x="1564" y="150"/>
                  </a:lnTo>
                  <a:lnTo>
                    <a:pt x="1578" y="134"/>
                  </a:lnTo>
                  <a:lnTo>
                    <a:pt x="1582" y="134"/>
                  </a:lnTo>
                  <a:lnTo>
                    <a:pt x="1587" y="134"/>
                  </a:lnTo>
                  <a:lnTo>
                    <a:pt x="1591" y="131"/>
                  </a:lnTo>
                  <a:lnTo>
                    <a:pt x="1594" y="127"/>
                  </a:lnTo>
                  <a:lnTo>
                    <a:pt x="1610" y="127"/>
                  </a:lnTo>
                  <a:lnTo>
                    <a:pt x="1612" y="125"/>
                  </a:lnTo>
                  <a:lnTo>
                    <a:pt x="1616" y="120"/>
                  </a:lnTo>
                  <a:lnTo>
                    <a:pt x="1625" y="120"/>
                  </a:lnTo>
                  <a:lnTo>
                    <a:pt x="1632" y="111"/>
                  </a:lnTo>
                  <a:lnTo>
                    <a:pt x="1648" y="111"/>
                  </a:lnTo>
                  <a:lnTo>
                    <a:pt x="1655" y="104"/>
                  </a:lnTo>
                  <a:lnTo>
                    <a:pt x="1662" y="104"/>
                  </a:lnTo>
                  <a:lnTo>
                    <a:pt x="1671" y="97"/>
                  </a:lnTo>
                  <a:lnTo>
                    <a:pt x="1678" y="97"/>
                  </a:lnTo>
                  <a:lnTo>
                    <a:pt x="1685" y="88"/>
                  </a:lnTo>
                  <a:lnTo>
                    <a:pt x="1691" y="88"/>
                  </a:lnTo>
                  <a:lnTo>
                    <a:pt x="1707" y="75"/>
                  </a:lnTo>
                  <a:lnTo>
                    <a:pt x="1723" y="75"/>
                  </a:lnTo>
                  <a:lnTo>
                    <a:pt x="1730" y="66"/>
                  </a:lnTo>
                  <a:lnTo>
                    <a:pt x="1737" y="66"/>
                  </a:lnTo>
                  <a:lnTo>
                    <a:pt x="1746" y="59"/>
                  </a:lnTo>
                  <a:lnTo>
                    <a:pt x="1753" y="59"/>
                  </a:lnTo>
                  <a:lnTo>
                    <a:pt x="1759" y="52"/>
                  </a:lnTo>
                  <a:lnTo>
                    <a:pt x="1769" y="52"/>
                  </a:lnTo>
                  <a:lnTo>
                    <a:pt x="1775" y="43"/>
                  </a:lnTo>
                  <a:lnTo>
                    <a:pt x="1780" y="47"/>
                  </a:lnTo>
                  <a:lnTo>
                    <a:pt x="1782" y="52"/>
                  </a:lnTo>
                  <a:lnTo>
                    <a:pt x="1794" y="52"/>
                  </a:lnTo>
                  <a:lnTo>
                    <a:pt x="1807" y="52"/>
                  </a:lnTo>
                  <a:lnTo>
                    <a:pt x="1814" y="43"/>
                  </a:lnTo>
                  <a:lnTo>
                    <a:pt x="1816" y="47"/>
                  </a:lnTo>
                  <a:lnTo>
                    <a:pt x="1821" y="52"/>
                  </a:lnTo>
                  <a:lnTo>
                    <a:pt x="1821" y="54"/>
                  </a:lnTo>
                  <a:lnTo>
                    <a:pt x="1821" y="59"/>
                  </a:lnTo>
                  <a:lnTo>
                    <a:pt x="1859" y="59"/>
                  </a:lnTo>
                  <a:lnTo>
                    <a:pt x="1866" y="52"/>
                  </a:lnTo>
                  <a:lnTo>
                    <a:pt x="1896" y="52"/>
                  </a:lnTo>
                  <a:lnTo>
                    <a:pt x="1905" y="43"/>
                  </a:lnTo>
                  <a:lnTo>
                    <a:pt x="1927" y="43"/>
                  </a:lnTo>
                  <a:lnTo>
                    <a:pt x="1934" y="36"/>
                  </a:lnTo>
                  <a:lnTo>
                    <a:pt x="1934" y="29"/>
                  </a:lnTo>
                  <a:lnTo>
                    <a:pt x="1950" y="29"/>
                  </a:lnTo>
                  <a:lnTo>
                    <a:pt x="1973" y="52"/>
                  </a:lnTo>
                  <a:lnTo>
                    <a:pt x="1980" y="52"/>
                  </a:lnTo>
                  <a:lnTo>
                    <a:pt x="2016" y="88"/>
                  </a:lnTo>
                  <a:lnTo>
                    <a:pt x="2016" y="97"/>
                  </a:lnTo>
                  <a:lnTo>
                    <a:pt x="2025" y="104"/>
                  </a:lnTo>
                  <a:lnTo>
                    <a:pt x="2025" y="111"/>
                  </a:lnTo>
                  <a:lnTo>
                    <a:pt x="2032" y="120"/>
                  </a:lnTo>
                  <a:lnTo>
                    <a:pt x="2041" y="120"/>
                  </a:lnTo>
                  <a:lnTo>
                    <a:pt x="2061" y="143"/>
                  </a:lnTo>
                  <a:lnTo>
                    <a:pt x="2061" y="150"/>
                  </a:lnTo>
                  <a:lnTo>
                    <a:pt x="2066" y="154"/>
                  </a:lnTo>
                  <a:lnTo>
                    <a:pt x="2071" y="156"/>
                  </a:lnTo>
                  <a:lnTo>
                    <a:pt x="2071" y="195"/>
                  </a:lnTo>
                  <a:lnTo>
                    <a:pt x="2100" y="224"/>
                  </a:lnTo>
                  <a:lnTo>
                    <a:pt x="2116" y="224"/>
                  </a:lnTo>
                  <a:lnTo>
                    <a:pt x="2120" y="229"/>
                  </a:lnTo>
                  <a:lnTo>
                    <a:pt x="2123" y="231"/>
                  </a:lnTo>
                  <a:lnTo>
                    <a:pt x="2139" y="231"/>
                  </a:lnTo>
                  <a:lnTo>
                    <a:pt x="2143" y="236"/>
                  </a:lnTo>
                  <a:lnTo>
                    <a:pt x="2145" y="240"/>
                  </a:lnTo>
                  <a:lnTo>
                    <a:pt x="2155" y="240"/>
                  </a:lnTo>
                  <a:lnTo>
                    <a:pt x="2168" y="254"/>
                  </a:lnTo>
                  <a:lnTo>
                    <a:pt x="2207" y="254"/>
                  </a:lnTo>
                  <a:lnTo>
                    <a:pt x="2214" y="247"/>
                  </a:lnTo>
                  <a:lnTo>
                    <a:pt x="2229" y="247"/>
                  </a:lnTo>
                  <a:lnTo>
                    <a:pt x="2236" y="254"/>
                  </a:lnTo>
                  <a:lnTo>
                    <a:pt x="2252" y="254"/>
                  </a:lnTo>
                  <a:lnTo>
                    <a:pt x="2259" y="263"/>
                  </a:lnTo>
                  <a:lnTo>
                    <a:pt x="2291" y="263"/>
                  </a:lnTo>
                  <a:lnTo>
                    <a:pt x="2298" y="254"/>
                  </a:lnTo>
                  <a:lnTo>
                    <a:pt x="2304" y="254"/>
                  </a:lnTo>
                  <a:lnTo>
                    <a:pt x="2320" y="240"/>
                  </a:lnTo>
                  <a:lnTo>
                    <a:pt x="2327" y="240"/>
                  </a:lnTo>
                  <a:lnTo>
                    <a:pt x="2336" y="231"/>
                  </a:lnTo>
                  <a:lnTo>
                    <a:pt x="2336" y="224"/>
                  </a:lnTo>
                  <a:lnTo>
                    <a:pt x="2366" y="195"/>
                  </a:lnTo>
                  <a:lnTo>
                    <a:pt x="2366" y="186"/>
                  </a:lnTo>
                  <a:lnTo>
                    <a:pt x="2373" y="179"/>
                  </a:lnTo>
                  <a:lnTo>
                    <a:pt x="2373" y="172"/>
                  </a:lnTo>
                  <a:lnTo>
                    <a:pt x="2379" y="165"/>
                  </a:lnTo>
                  <a:lnTo>
                    <a:pt x="2379" y="161"/>
                  </a:lnTo>
                  <a:lnTo>
                    <a:pt x="2379" y="156"/>
                  </a:lnTo>
                  <a:lnTo>
                    <a:pt x="2411" y="127"/>
                  </a:lnTo>
                  <a:lnTo>
                    <a:pt x="2411" y="120"/>
                  </a:lnTo>
                  <a:lnTo>
                    <a:pt x="2425" y="104"/>
                  </a:lnTo>
                  <a:lnTo>
                    <a:pt x="2425" y="97"/>
                  </a:lnTo>
                  <a:lnTo>
                    <a:pt x="2441" y="81"/>
                  </a:lnTo>
                  <a:lnTo>
                    <a:pt x="2441" y="75"/>
                  </a:lnTo>
                  <a:lnTo>
                    <a:pt x="2457" y="59"/>
                  </a:lnTo>
                  <a:lnTo>
                    <a:pt x="2461" y="59"/>
                  </a:lnTo>
                  <a:lnTo>
                    <a:pt x="2463" y="59"/>
                  </a:lnTo>
                  <a:lnTo>
                    <a:pt x="2468" y="54"/>
                  </a:lnTo>
                  <a:lnTo>
                    <a:pt x="2470" y="52"/>
                  </a:lnTo>
                  <a:lnTo>
                    <a:pt x="2509" y="52"/>
                  </a:lnTo>
                  <a:lnTo>
                    <a:pt x="2513" y="47"/>
                  </a:lnTo>
                  <a:lnTo>
                    <a:pt x="2516" y="43"/>
                  </a:lnTo>
                  <a:lnTo>
                    <a:pt x="2531" y="43"/>
                  </a:lnTo>
                  <a:lnTo>
                    <a:pt x="2531" y="36"/>
                  </a:lnTo>
                  <a:lnTo>
                    <a:pt x="2538" y="29"/>
                  </a:lnTo>
                  <a:lnTo>
                    <a:pt x="2538" y="20"/>
                  </a:lnTo>
                  <a:lnTo>
                    <a:pt x="2547" y="13"/>
                  </a:lnTo>
                  <a:lnTo>
                    <a:pt x="2547" y="6"/>
                  </a:lnTo>
                  <a:lnTo>
                    <a:pt x="2552" y="2"/>
                  </a:lnTo>
                  <a:lnTo>
                    <a:pt x="2554" y="0"/>
                  </a:lnTo>
                  <a:lnTo>
                    <a:pt x="2577" y="0"/>
                  </a:lnTo>
                  <a:lnTo>
                    <a:pt x="2577" y="6"/>
                  </a:lnTo>
                  <a:lnTo>
                    <a:pt x="2584" y="13"/>
                  </a:lnTo>
                  <a:lnTo>
                    <a:pt x="2584" y="20"/>
                  </a:lnTo>
                  <a:lnTo>
                    <a:pt x="2600" y="36"/>
                  </a:lnTo>
                  <a:lnTo>
                    <a:pt x="2615" y="36"/>
                  </a:lnTo>
                  <a:lnTo>
                    <a:pt x="2622" y="43"/>
                  </a:lnTo>
                  <a:lnTo>
                    <a:pt x="2627" y="43"/>
                  </a:lnTo>
                  <a:lnTo>
                    <a:pt x="2629" y="43"/>
                  </a:lnTo>
                  <a:lnTo>
                    <a:pt x="2638" y="52"/>
                  </a:lnTo>
                  <a:lnTo>
                    <a:pt x="2654" y="52"/>
                  </a:lnTo>
                  <a:lnTo>
                    <a:pt x="2677" y="75"/>
                  </a:lnTo>
                  <a:lnTo>
                    <a:pt x="2681" y="75"/>
                  </a:lnTo>
                  <a:lnTo>
                    <a:pt x="2704" y="97"/>
                  </a:lnTo>
                  <a:lnTo>
                    <a:pt x="2704" y="104"/>
                  </a:lnTo>
                  <a:lnTo>
                    <a:pt x="2729" y="127"/>
                  </a:lnTo>
                  <a:lnTo>
                    <a:pt x="2736" y="127"/>
                  </a:lnTo>
                  <a:lnTo>
                    <a:pt x="2740" y="131"/>
                  </a:lnTo>
                  <a:lnTo>
                    <a:pt x="2743" y="134"/>
                  </a:lnTo>
                  <a:lnTo>
                    <a:pt x="2752" y="134"/>
                  </a:lnTo>
                  <a:lnTo>
                    <a:pt x="2759" y="143"/>
                  </a:lnTo>
                  <a:lnTo>
                    <a:pt x="2781" y="143"/>
                  </a:lnTo>
                  <a:lnTo>
                    <a:pt x="2788" y="150"/>
                  </a:lnTo>
                  <a:lnTo>
                    <a:pt x="2788" y="156"/>
                  </a:lnTo>
                  <a:lnTo>
                    <a:pt x="2797" y="165"/>
                  </a:lnTo>
                  <a:lnTo>
                    <a:pt x="2774" y="186"/>
                  </a:lnTo>
                  <a:lnTo>
                    <a:pt x="2774" y="190"/>
                  </a:lnTo>
                  <a:lnTo>
                    <a:pt x="2774" y="195"/>
                  </a:lnTo>
                  <a:lnTo>
                    <a:pt x="2752" y="218"/>
                  </a:lnTo>
                  <a:lnTo>
                    <a:pt x="2752" y="293"/>
                  </a:lnTo>
                  <a:lnTo>
                    <a:pt x="2759" y="299"/>
                  </a:lnTo>
                  <a:lnTo>
                    <a:pt x="2763" y="299"/>
                  </a:lnTo>
                  <a:lnTo>
                    <a:pt x="2765" y="299"/>
                  </a:lnTo>
                  <a:lnTo>
                    <a:pt x="2788" y="322"/>
                  </a:lnTo>
                  <a:lnTo>
                    <a:pt x="2788" y="361"/>
                  </a:lnTo>
                  <a:lnTo>
                    <a:pt x="2820" y="361"/>
                  </a:lnTo>
                  <a:lnTo>
                    <a:pt x="2820" y="392"/>
                  </a:lnTo>
                  <a:lnTo>
                    <a:pt x="2811" y="397"/>
                  </a:lnTo>
                  <a:lnTo>
                    <a:pt x="2811" y="474"/>
                  </a:lnTo>
                  <a:lnTo>
                    <a:pt x="2815" y="479"/>
                  </a:lnTo>
                  <a:lnTo>
                    <a:pt x="2820" y="481"/>
                  </a:lnTo>
                  <a:lnTo>
                    <a:pt x="2820" y="488"/>
                  </a:lnTo>
                  <a:lnTo>
                    <a:pt x="2811" y="497"/>
                  </a:lnTo>
                  <a:lnTo>
                    <a:pt x="2811" y="504"/>
                  </a:lnTo>
                  <a:lnTo>
                    <a:pt x="2804" y="511"/>
                  </a:lnTo>
                  <a:lnTo>
                    <a:pt x="2804" y="542"/>
                  </a:lnTo>
                  <a:lnTo>
                    <a:pt x="2797" y="549"/>
                  </a:lnTo>
                  <a:lnTo>
                    <a:pt x="2797" y="558"/>
                  </a:lnTo>
                  <a:lnTo>
                    <a:pt x="2827" y="558"/>
                  </a:lnTo>
                  <a:lnTo>
                    <a:pt x="2836" y="549"/>
                  </a:lnTo>
                  <a:lnTo>
                    <a:pt x="2879" y="549"/>
                  </a:lnTo>
                  <a:lnTo>
                    <a:pt x="2886" y="542"/>
                  </a:lnTo>
                  <a:lnTo>
                    <a:pt x="2933" y="542"/>
                  </a:lnTo>
                  <a:lnTo>
                    <a:pt x="2940" y="533"/>
                  </a:lnTo>
                  <a:lnTo>
                    <a:pt x="3281" y="533"/>
                  </a:lnTo>
                  <a:lnTo>
                    <a:pt x="3281" y="722"/>
                  </a:lnTo>
                  <a:lnTo>
                    <a:pt x="3281" y="912"/>
                  </a:lnTo>
                  <a:lnTo>
                    <a:pt x="3272" y="912"/>
                  </a:lnTo>
                  <a:lnTo>
                    <a:pt x="3265" y="903"/>
                  </a:lnTo>
                  <a:lnTo>
                    <a:pt x="3258" y="903"/>
                  </a:lnTo>
                  <a:lnTo>
                    <a:pt x="3258" y="912"/>
                  </a:lnTo>
                  <a:lnTo>
                    <a:pt x="3265" y="919"/>
                  </a:lnTo>
                  <a:lnTo>
                    <a:pt x="3258" y="926"/>
                  </a:lnTo>
                  <a:lnTo>
                    <a:pt x="3115" y="926"/>
                  </a:lnTo>
                  <a:lnTo>
                    <a:pt x="3115" y="1010"/>
                  </a:lnTo>
                  <a:lnTo>
                    <a:pt x="3106" y="1017"/>
                  </a:lnTo>
                  <a:lnTo>
                    <a:pt x="3106" y="1031"/>
                  </a:lnTo>
                  <a:lnTo>
                    <a:pt x="3104" y="1035"/>
                  </a:lnTo>
                  <a:lnTo>
                    <a:pt x="3099" y="1040"/>
                  </a:lnTo>
                  <a:lnTo>
                    <a:pt x="3099" y="1108"/>
                  </a:lnTo>
                  <a:lnTo>
                    <a:pt x="3099" y="1115"/>
                  </a:lnTo>
                  <a:lnTo>
                    <a:pt x="3090" y="1124"/>
                  </a:lnTo>
                  <a:lnTo>
                    <a:pt x="3090" y="1160"/>
                  </a:lnTo>
                  <a:lnTo>
                    <a:pt x="3090" y="1189"/>
                  </a:lnTo>
                  <a:lnTo>
                    <a:pt x="3099" y="1199"/>
                  </a:lnTo>
                  <a:lnTo>
                    <a:pt x="3104" y="1199"/>
                  </a:lnTo>
                  <a:lnTo>
                    <a:pt x="3106" y="1199"/>
                  </a:lnTo>
                  <a:lnTo>
                    <a:pt x="3167" y="1258"/>
                  </a:lnTo>
                  <a:lnTo>
                    <a:pt x="3160" y="1267"/>
                  </a:lnTo>
                  <a:lnTo>
                    <a:pt x="3160" y="1289"/>
                  </a:lnTo>
                  <a:lnTo>
                    <a:pt x="3129" y="1319"/>
                  </a:lnTo>
                  <a:lnTo>
                    <a:pt x="3083" y="1319"/>
                  </a:lnTo>
                  <a:lnTo>
                    <a:pt x="3079" y="1323"/>
                  </a:lnTo>
                  <a:lnTo>
                    <a:pt x="3076" y="1326"/>
                  </a:lnTo>
                  <a:lnTo>
                    <a:pt x="3054" y="1326"/>
                  </a:lnTo>
                  <a:lnTo>
                    <a:pt x="3054" y="1342"/>
                  </a:lnTo>
                  <a:lnTo>
                    <a:pt x="3031" y="1342"/>
                  </a:lnTo>
                  <a:lnTo>
                    <a:pt x="3031" y="1387"/>
                  </a:lnTo>
                  <a:lnTo>
                    <a:pt x="3054" y="1410"/>
                  </a:lnTo>
                  <a:lnTo>
                    <a:pt x="3076" y="1410"/>
                  </a:lnTo>
                  <a:lnTo>
                    <a:pt x="3099" y="1432"/>
                  </a:lnTo>
                  <a:lnTo>
                    <a:pt x="3099" y="1446"/>
                  </a:lnTo>
                  <a:lnTo>
                    <a:pt x="3104" y="1446"/>
                  </a:lnTo>
                  <a:lnTo>
                    <a:pt x="3106" y="1446"/>
                  </a:lnTo>
                  <a:lnTo>
                    <a:pt x="3115" y="1455"/>
                  </a:lnTo>
                  <a:lnTo>
                    <a:pt x="3122" y="1455"/>
                  </a:lnTo>
                  <a:lnTo>
                    <a:pt x="3126" y="1460"/>
                  </a:lnTo>
                  <a:lnTo>
                    <a:pt x="3129" y="1462"/>
                  </a:lnTo>
                  <a:lnTo>
                    <a:pt x="3145" y="1462"/>
                  </a:lnTo>
                  <a:lnTo>
                    <a:pt x="3160" y="1478"/>
                  </a:lnTo>
                  <a:lnTo>
                    <a:pt x="3167" y="1478"/>
                  </a:lnTo>
                  <a:lnTo>
                    <a:pt x="3174" y="1485"/>
                  </a:lnTo>
                  <a:lnTo>
                    <a:pt x="3190" y="1485"/>
                  </a:lnTo>
                  <a:lnTo>
                    <a:pt x="3197" y="1491"/>
                  </a:lnTo>
                  <a:lnTo>
                    <a:pt x="3201" y="1491"/>
                  </a:lnTo>
                  <a:lnTo>
                    <a:pt x="3204" y="1491"/>
                  </a:lnTo>
                  <a:lnTo>
                    <a:pt x="3204" y="1530"/>
                  </a:lnTo>
                  <a:lnTo>
                    <a:pt x="3197" y="1537"/>
                  </a:lnTo>
                  <a:lnTo>
                    <a:pt x="3197" y="1553"/>
                  </a:lnTo>
                  <a:lnTo>
                    <a:pt x="3190" y="1562"/>
                  </a:lnTo>
                  <a:lnTo>
                    <a:pt x="3190" y="1569"/>
                  </a:lnTo>
                  <a:lnTo>
                    <a:pt x="3185" y="1571"/>
                  </a:lnTo>
                  <a:lnTo>
                    <a:pt x="3183" y="1575"/>
                  </a:lnTo>
                  <a:lnTo>
                    <a:pt x="3181" y="1589"/>
                  </a:lnTo>
                  <a:lnTo>
                    <a:pt x="3197" y="1589"/>
                  </a:lnTo>
                  <a:lnTo>
                    <a:pt x="3204" y="1598"/>
                  </a:lnTo>
                  <a:lnTo>
                    <a:pt x="3213" y="1598"/>
                  </a:lnTo>
                  <a:lnTo>
                    <a:pt x="3219" y="1605"/>
                  </a:lnTo>
                  <a:lnTo>
                    <a:pt x="3226" y="1605"/>
                  </a:lnTo>
                  <a:lnTo>
                    <a:pt x="3242" y="1621"/>
                  </a:lnTo>
                  <a:lnTo>
                    <a:pt x="3249" y="1621"/>
                  </a:lnTo>
                  <a:lnTo>
                    <a:pt x="3258" y="1628"/>
                  </a:lnTo>
                  <a:lnTo>
                    <a:pt x="3265" y="1628"/>
                  </a:lnTo>
                  <a:lnTo>
                    <a:pt x="3272" y="1635"/>
                  </a:lnTo>
                  <a:lnTo>
                    <a:pt x="3281" y="1635"/>
                  </a:lnTo>
                  <a:lnTo>
                    <a:pt x="3285" y="1639"/>
                  </a:lnTo>
                  <a:lnTo>
                    <a:pt x="3288" y="1644"/>
                  </a:lnTo>
                  <a:lnTo>
                    <a:pt x="3288" y="1666"/>
                  </a:lnTo>
                  <a:lnTo>
                    <a:pt x="3281" y="1673"/>
                  </a:lnTo>
                  <a:lnTo>
                    <a:pt x="3281" y="1689"/>
                  </a:lnTo>
                  <a:lnTo>
                    <a:pt x="3276" y="1694"/>
                  </a:lnTo>
                  <a:lnTo>
                    <a:pt x="3272" y="1696"/>
                  </a:lnTo>
                  <a:lnTo>
                    <a:pt x="3272" y="1712"/>
                  </a:lnTo>
                  <a:lnTo>
                    <a:pt x="3288" y="1728"/>
                  </a:lnTo>
                  <a:lnTo>
                    <a:pt x="3288" y="1764"/>
                  </a:lnTo>
                  <a:lnTo>
                    <a:pt x="3294" y="1771"/>
                  </a:lnTo>
                  <a:lnTo>
                    <a:pt x="3299" y="1771"/>
                  </a:lnTo>
                  <a:lnTo>
                    <a:pt x="3301" y="1771"/>
                  </a:lnTo>
                  <a:lnTo>
                    <a:pt x="3310" y="1780"/>
                  </a:lnTo>
                  <a:lnTo>
                    <a:pt x="3317" y="1780"/>
                  </a:lnTo>
                  <a:lnTo>
                    <a:pt x="3326" y="1787"/>
                  </a:lnTo>
                  <a:lnTo>
                    <a:pt x="3333" y="1787"/>
                  </a:lnTo>
                  <a:lnTo>
                    <a:pt x="3342" y="1793"/>
                  </a:lnTo>
                  <a:lnTo>
                    <a:pt x="3349" y="1793"/>
                  </a:lnTo>
                  <a:lnTo>
                    <a:pt x="3356" y="1793"/>
                  </a:lnTo>
                  <a:lnTo>
                    <a:pt x="3356" y="1823"/>
                  </a:lnTo>
                  <a:lnTo>
                    <a:pt x="3351" y="1828"/>
                  </a:lnTo>
                  <a:lnTo>
                    <a:pt x="3349" y="1832"/>
                  </a:lnTo>
                  <a:lnTo>
                    <a:pt x="3349" y="1884"/>
                  </a:lnTo>
                  <a:lnTo>
                    <a:pt x="3363" y="1884"/>
                  </a:lnTo>
                  <a:lnTo>
                    <a:pt x="3369" y="1893"/>
                  </a:lnTo>
                  <a:lnTo>
                    <a:pt x="3374" y="1893"/>
                  </a:lnTo>
                  <a:lnTo>
                    <a:pt x="3378" y="1893"/>
                  </a:lnTo>
                  <a:lnTo>
                    <a:pt x="3394" y="1907"/>
                  </a:lnTo>
                  <a:lnTo>
                    <a:pt x="3408" y="1907"/>
                  </a:lnTo>
                  <a:lnTo>
                    <a:pt x="3424" y="1923"/>
                  </a:lnTo>
                  <a:lnTo>
                    <a:pt x="3424" y="1930"/>
                  </a:lnTo>
                  <a:lnTo>
                    <a:pt x="3417" y="1937"/>
                  </a:lnTo>
                  <a:lnTo>
                    <a:pt x="3417" y="1961"/>
                  </a:lnTo>
                  <a:lnTo>
                    <a:pt x="3431" y="1961"/>
                  </a:lnTo>
                  <a:lnTo>
                    <a:pt x="3447" y="1961"/>
                  </a:lnTo>
                  <a:lnTo>
                    <a:pt x="3453" y="1968"/>
                  </a:lnTo>
                  <a:lnTo>
                    <a:pt x="3469" y="1968"/>
                  </a:lnTo>
                  <a:lnTo>
                    <a:pt x="3476" y="1975"/>
                  </a:lnTo>
                  <a:lnTo>
                    <a:pt x="3481" y="1975"/>
                  </a:lnTo>
                  <a:lnTo>
                    <a:pt x="3485" y="1975"/>
                  </a:lnTo>
                  <a:lnTo>
                    <a:pt x="3485" y="1968"/>
                  </a:lnTo>
                  <a:lnTo>
                    <a:pt x="3492" y="1961"/>
                  </a:lnTo>
                  <a:lnTo>
                    <a:pt x="3499" y="1968"/>
                  </a:lnTo>
                  <a:lnTo>
                    <a:pt x="3515" y="1968"/>
                  </a:lnTo>
                  <a:lnTo>
                    <a:pt x="3521" y="1961"/>
                  </a:lnTo>
                  <a:lnTo>
                    <a:pt x="3526" y="1961"/>
                  </a:lnTo>
                  <a:lnTo>
                    <a:pt x="3528" y="1961"/>
                  </a:lnTo>
                  <a:lnTo>
                    <a:pt x="3528" y="1946"/>
                  </a:lnTo>
                  <a:lnTo>
                    <a:pt x="3551" y="1946"/>
                  </a:lnTo>
                  <a:lnTo>
                    <a:pt x="3560" y="1952"/>
                  </a:lnTo>
                  <a:lnTo>
                    <a:pt x="3642" y="1952"/>
                  </a:lnTo>
                  <a:lnTo>
                    <a:pt x="3651" y="1946"/>
                  </a:lnTo>
                  <a:lnTo>
                    <a:pt x="3658" y="1952"/>
                  </a:lnTo>
                  <a:lnTo>
                    <a:pt x="3674" y="1952"/>
                  </a:lnTo>
                  <a:lnTo>
                    <a:pt x="3680" y="1946"/>
                  </a:lnTo>
                  <a:lnTo>
                    <a:pt x="3696" y="1946"/>
                  </a:lnTo>
                  <a:lnTo>
                    <a:pt x="3703" y="1937"/>
                  </a:lnTo>
                  <a:lnTo>
                    <a:pt x="3710" y="1937"/>
                  </a:lnTo>
                  <a:lnTo>
                    <a:pt x="3714" y="1941"/>
                  </a:lnTo>
                  <a:lnTo>
                    <a:pt x="3719" y="1946"/>
                  </a:lnTo>
                  <a:lnTo>
                    <a:pt x="3733" y="1946"/>
                  </a:lnTo>
                  <a:lnTo>
                    <a:pt x="3749" y="1961"/>
                  </a:lnTo>
                  <a:lnTo>
                    <a:pt x="3764" y="1961"/>
                  </a:lnTo>
                  <a:lnTo>
                    <a:pt x="3764" y="1975"/>
                  </a:lnTo>
                  <a:lnTo>
                    <a:pt x="3760" y="1980"/>
                  </a:lnTo>
                  <a:lnTo>
                    <a:pt x="3758" y="1982"/>
                  </a:lnTo>
                  <a:lnTo>
                    <a:pt x="3758" y="2005"/>
                  </a:lnTo>
                  <a:lnTo>
                    <a:pt x="3749" y="2014"/>
                  </a:lnTo>
                  <a:lnTo>
                    <a:pt x="3749" y="2043"/>
                  </a:lnTo>
                  <a:lnTo>
                    <a:pt x="3753" y="2048"/>
                  </a:lnTo>
                  <a:lnTo>
                    <a:pt x="3758" y="2050"/>
                  </a:lnTo>
                  <a:lnTo>
                    <a:pt x="3764" y="2050"/>
                  </a:lnTo>
                  <a:lnTo>
                    <a:pt x="3771" y="2059"/>
                  </a:lnTo>
                  <a:lnTo>
                    <a:pt x="3771" y="2073"/>
                  </a:lnTo>
                  <a:lnTo>
                    <a:pt x="3794" y="2095"/>
                  </a:lnTo>
                  <a:lnTo>
                    <a:pt x="3794" y="2100"/>
                  </a:lnTo>
                  <a:lnTo>
                    <a:pt x="3794" y="2105"/>
                  </a:lnTo>
                  <a:lnTo>
                    <a:pt x="3803" y="2111"/>
                  </a:lnTo>
                  <a:lnTo>
                    <a:pt x="3808" y="2118"/>
                  </a:lnTo>
                  <a:lnTo>
                    <a:pt x="3817" y="2118"/>
                  </a:lnTo>
                  <a:lnTo>
                    <a:pt x="3823" y="2127"/>
                  </a:lnTo>
                  <a:lnTo>
                    <a:pt x="3839" y="2127"/>
                  </a:lnTo>
                  <a:lnTo>
                    <a:pt x="3848" y="2134"/>
                  </a:lnTo>
                  <a:lnTo>
                    <a:pt x="3848" y="2141"/>
                  </a:lnTo>
                  <a:lnTo>
                    <a:pt x="3851" y="2145"/>
                  </a:lnTo>
                  <a:lnTo>
                    <a:pt x="3855" y="2148"/>
                  </a:lnTo>
                  <a:lnTo>
                    <a:pt x="3855" y="2157"/>
                  </a:lnTo>
                  <a:lnTo>
                    <a:pt x="3858" y="2157"/>
                  </a:lnTo>
                  <a:lnTo>
                    <a:pt x="3862" y="2157"/>
                  </a:lnTo>
                  <a:lnTo>
                    <a:pt x="3869" y="2164"/>
                  </a:lnTo>
                  <a:lnTo>
                    <a:pt x="3869" y="2170"/>
                  </a:lnTo>
                  <a:lnTo>
                    <a:pt x="3855" y="2186"/>
                  </a:lnTo>
                  <a:lnTo>
                    <a:pt x="3855" y="2209"/>
                  </a:lnTo>
                  <a:lnTo>
                    <a:pt x="3858" y="2214"/>
                  </a:lnTo>
                  <a:lnTo>
                    <a:pt x="3862" y="2216"/>
                  </a:lnTo>
                  <a:lnTo>
                    <a:pt x="3869" y="2216"/>
                  </a:lnTo>
                  <a:lnTo>
                    <a:pt x="3878" y="2225"/>
                  </a:lnTo>
                  <a:lnTo>
                    <a:pt x="3883" y="2225"/>
                  </a:lnTo>
                  <a:lnTo>
                    <a:pt x="3885" y="2225"/>
                  </a:lnTo>
                  <a:lnTo>
                    <a:pt x="3885" y="2239"/>
                  </a:lnTo>
                  <a:lnTo>
                    <a:pt x="3901" y="2239"/>
                  </a:lnTo>
                  <a:lnTo>
                    <a:pt x="3901" y="2248"/>
                  </a:lnTo>
                  <a:lnTo>
                    <a:pt x="3855" y="2293"/>
                  </a:lnTo>
                  <a:lnTo>
                    <a:pt x="3855" y="2300"/>
                  </a:lnTo>
                  <a:lnTo>
                    <a:pt x="3848" y="2300"/>
                  </a:lnTo>
                  <a:lnTo>
                    <a:pt x="3839" y="2307"/>
                  </a:lnTo>
                  <a:lnTo>
                    <a:pt x="3833" y="2313"/>
                  </a:lnTo>
                  <a:lnTo>
                    <a:pt x="3828" y="2313"/>
                  </a:lnTo>
                  <a:lnTo>
                    <a:pt x="3823" y="2313"/>
                  </a:lnTo>
                  <a:lnTo>
                    <a:pt x="3817" y="2323"/>
                  </a:lnTo>
                  <a:lnTo>
                    <a:pt x="3780" y="2323"/>
                  </a:lnTo>
                  <a:lnTo>
                    <a:pt x="3776" y="2327"/>
                  </a:lnTo>
                  <a:lnTo>
                    <a:pt x="3771" y="2329"/>
                  </a:lnTo>
                  <a:lnTo>
                    <a:pt x="3742" y="2329"/>
                  </a:lnTo>
                  <a:lnTo>
                    <a:pt x="3733" y="2338"/>
                  </a:lnTo>
                  <a:lnTo>
                    <a:pt x="3719" y="2338"/>
                  </a:lnTo>
                  <a:lnTo>
                    <a:pt x="3703" y="2338"/>
                  </a:lnTo>
                  <a:lnTo>
                    <a:pt x="3696" y="2345"/>
                  </a:lnTo>
                  <a:lnTo>
                    <a:pt x="3687" y="2345"/>
                  </a:lnTo>
                  <a:lnTo>
                    <a:pt x="3680" y="2352"/>
                  </a:lnTo>
                  <a:lnTo>
                    <a:pt x="3674" y="2352"/>
                  </a:lnTo>
                  <a:lnTo>
                    <a:pt x="3667" y="2345"/>
                  </a:lnTo>
                  <a:lnTo>
                    <a:pt x="3658" y="2345"/>
                  </a:lnTo>
                  <a:lnTo>
                    <a:pt x="3612" y="2300"/>
                  </a:lnTo>
                  <a:lnTo>
                    <a:pt x="3583" y="2300"/>
                  </a:lnTo>
                  <a:lnTo>
                    <a:pt x="3578" y="2295"/>
                  </a:lnTo>
                  <a:lnTo>
                    <a:pt x="3576" y="2293"/>
                  </a:lnTo>
                  <a:lnTo>
                    <a:pt x="3537" y="2293"/>
                  </a:lnTo>
                  <a:lnTo>
                    <a:pt x="3528" y="2284"/>
                  </a:lnTo>
                  <a:lnTo>
                    <a:pt x="3469" y="2284"/>
                  </a:lnTo>
                  <a:lnTo>
                    <a:pt x="3462" y="2277"/>
                  </a:lnTo>
                  <a:lnTo>
                    <a:pt x="3453" y="2277"/>
                  </a:lnTo>
                  <a:lnTo>
                    <a:pt x="3447" y="2270"/>
                  </a:lnTo>
                  <a:lnTo>
                    <a:pt x="3424" y="2270"/>
                  </a:lnTo>
                  <a:lnTo>
                    <a:pt x="3417" y="2277"/>
                  </a:lnTo>
                  <a:lnTo>
                    <a:pt x="3401" y="2277"/>
                  </a:lnTo>
                  <a:lnTo>
                    <a:pt x="3401" y="2300"/>
                  </a:lnTo>
                  <a:lnTo>
                    <a:pt x="3394" y="2307"/>
                  </a:lnTo>
                  <a:lnTo>
                    <a:pt x="3394" y="2323"/>
                  </a:lnTo>
                  <a:lnTo>
                    <a:pt x="3385" y="2329"/>
                  </a:lnTo>
                  <a:lnTo>
                    <a:pt x="3385" y="2338"/>
                  </a:lnTo>
                  <a:lnTo>
                    <a:pt x="3378" y="2345"/>
                  </a:lnTo>
                  <a:lnTo>
                    <a:pt x="3378" y="2368"/>
                  </a:lnTo>
                  <a:lnTo>
                    <a:pt x="3342" y="2368"/>
                  </a:lnTo>
                  <a:lnTo>
                    <a:pt x="3333" y="2361"/>
                  </a:lnTo>
                  <a:lnTo>
                    <a:pt x="3326" y="2361"/>
                  </a:lnTo>
                  <a:lnTo>
                    <a:pt x="3317" y="2352"/>
                  </a:lnTo>
                  <a:lnTo>
                    <a:pt x="3317" y="2345"/>
                  </a:lnTo>
                  <a:lnTo>
                    <a:pt x="3310" y="2345"/>
                  </a:lnTo>
                  <a:lnTo>
                    <a:pt x="3301" y="2338"/>
                  </a:lnTo>
                  <a:lnTo>
                    <a:pt x="3294" y="2338"/>
                  </a:lnTo>
                  <a:lnTo>
                    <a:pt x="3288" y="2338"/>
                  </a:lnTo>
                  <a:lnTo>
                    <a:pt x="3281" y="2329"/>
                  </a:lnTo>
                  <a:lnTo>
                    <a:pt x="3258" y="2329"/>
                  </a:lnTo>
                  <a:lnTo>
                    <a:pt x="3249" y="2323"/>
                  </a:lnTo>
                  <a:lnTo>
                    <a:pt x="3235" y="2323"/>
                  </a:lnTo>
                  <a:lnTo>
                    <a:pt x="3226" y="2313"/>
                  </a:lnTo>
                  <a:lnTo>
                    <a:pt x="3219" y="2313"/>
                  </a:lnTo>
                  <a:lnTo>
                    <a:pt x="3213" y="2323"/>
                  </a:lnTo>
                  <a:lnTo>
                    <a:pt x="3197" y="2323"/>
                  </a:lnTo>
                  <a:lnTo>
                    <a:pt x="3188" y="2329"/>
                  </a:lnTo>
                  <a:lnTo>
                    <a:pt x="3185" y="2327"/>
                  </a:lnTo>
                  <a:lnTo>
                    <a:pt x="3181" y="2323"/>
                  </a:lnTo>
                  <a:lnTo>
                    <a:pt x="3181" y="2307"/>
                  </a:lnTo>
                  <a:lnTo>
                    <a:pt x="3174" y="2300"/>
                  </a:lnTo>
                  <a:lnTo>
                    <a:pt x="3174" y="2293"/>
                  </a:lnTo>
                  <a:lnTo>
                    <a:pt x="3181" y="2284"/>
                  </a:lnTo>
                  <a:lnTo>
                    <a:pt x="3181" y="2270"/>
                  </a:lnTo>
                  <a:lnTo>
                    <a:pt x="3151" y="2270"/>
                  </a:lnTo>
                  <a:lnTo>
                    <a:pt x="3151" y="2284"/>
                  </a:lnTo>
                  <a:lnTo>
                    <a:pt x="3115" y="2284"/>
                  </a:lnTo>
                  <a:lnTo>
                    <a:pt x="3106" y="2277"/>
                  </a:lnTo>
                  <a:lnTo>
                    <a:pt x="3099" y="2277"/>
                  </a:lnTo>
                  <a:lnTo>
                    <a:pt x="3067" y="2307"/>
                  </a:lnTo>
                  <a:lnTo>
                    <a:pt x="3054" y="2307"/>
                  </a:lnTo>
                  <a:lnTo>
                    <a:pt x="3045" y="2300"/>
                  </a:lnTo>
                  <a:lnTo>
                    <a:pt x="3008" y="2300"/>
                  </a:lnTo>
                  <a:lnTo>
                    <a:pt x="3002" y="2293"/>
                  </a:lnTo>
                  <a:lnTo>
                    <a:pt x="2986" y="2293"/>
                  </a:lnTo>
                  <a:lnTo>
                    <a:pt x="2981" y="2295"/>
                  </a:lnTo>
                  <a:lnTo>
                    <a:pt x="2977" y="2300"/>
                  </a:lnTo>
                  <a:lnTo>
                    <a:pt x="2947" y="2300"/>
                  </a:lnTo>
                  <a:lnTo>
                    <a:pt x="2940" y="2307"/>
                  </a:lnTo>
                  <a:lnTo>
                    <a:pt x="2940" y="2361"/>
                  </a:lnTo>
                  <a:lnTo>
                    <a:pt x="2933" y="2368"/>
                  </a:lnTo>
                  <a:lnTo>
                    <a:pt x="2933" y="2391"/>
                  </a:lnTo>
                  <a:lnTo>
                    <a:pt x="2917" y="2404"/>
                  </a:lnTo>
                  <a:lnTo>
                    <a:pt x="2917" y="2420"/>
                  </a:lnTo>
                  <a:lnTo>
                    <a:pt x="2902" y="2436"/>
                  </a:lnTo>
                  <a:lnTo>
                    <a:pt x="2902" y="2459"/>
                  </a:lnTo>
                  <a:lnTo>
                    <a:pt x="2895" y="2466"/>
                  </a:lnTo>
                  <a:lnTo>
                    <a:pt x="2895" y="2470"/>
                  </a:lnTo>
                  <a:lnTo>
                    <a:pt x="2895" y="2472"/>
                  </a:lnTo>
                  <a:lnTo>
                    <a:pt x="2886" y="2481"/>
                  </a:lnTo>
                  <a:lnTo>
                    <a:pt x="2886" y="2488"/>
                  </a:lnTo>
                  <a:lnTo>
                    <a:pt x="2879" y="2495"/>
                  </a:lnTo>
                  <a:lnTo>
                    <a:pt x="2872" y="2495"/>
                  </a:lnTo>
                  <a:lnTo>
                    <a:pt x="2868" y="2500"/>
                  </a:lnTo>
                  <a:lnTo>
                    <a:pt x="2863" y="2504"/>
                  </a:lnTo>
                  <a:lnTo>
                    <a:pt x="2863" y="2520"/>
                  </a:lnTo>
                  <a:lnTo>
                    <a:pt x="2856" y="2527"/>
                  </a:lnTo>
                  <a:lnTo>
                    <a:pt x="2849" y="2534"/>
                  </a:lnTo>
                  <a:lnTo>
                    <a:pt x="2849" y="2541"/>
                  </a:lnTo>
                  <a:lnTo>
                    <a:pt x="2781" y="2541"/>
                  </a:lnTo>
                  <a:lnTo>
                    <a:pt x="2781" y="2615"/>
                  </a:lnTo>
                  <a:lnTo>
                    <a:pt x="2786" y="2615"/>
                  </a:lnTo>
                  <a:lnTo>
                    <a:pt x="2788" y="2615"/>
                  </a:lnTo>
                  <a:lnTo>
                    <a:pt x="2793" y="2620"/>
                  </a:lnTo>
                  <a:lnTo>
                    <a:pt x="2797" y="2625"/>
                  </a:lnTo>
                  <a:lnTo>
                    <a:pt x="2797" y="2627"/>
                  </a:lnTo>
                  <a:lnTo>
                    <a:pt x="2797" y="2631"/>
                  </a:lnTo>
                  <a:lnTo>
                    <a:pt x="2804" y="2638"/>
                  </a:lnTo>
                  <a:lnTo>
                    <a:pt x="2804" y="2654"/>
                  </a:lnTo>
                  <a:lnTo>
                    <a:pt x="2811" y="2663"/>
                  </a:lnTo>
                  <a:lnTo>
                    <a:pt x="2811" y="2670"/>
                  </a:lnTo>
                  <a:lnTo>
                    <a:pt x="2820" y="2677"/>
                  </a:lnTo>
                  <a:lnTo>
                    <a:pt x="2820" y="2693"/>
                  </a:lnTo>
                  <a:lnTo>
                    <a:pt x="2827" y="2699"/>
                  </a:lnTo>
                  <a:lnTo>
                    <a:pt x="2827" y="2722"/>
                  </a:lnTo>
                  <a:lnTo>
                    <a:pt x="2836" y="2729"/>
                  </a:lnTo>
                  <a:lnTo>
                    <a:pt x="2836" y="2790"/>
                  </a:lnTo>
                  <a:lnTo>
                    <a:pt x="2820" y="2790"/>
                  </a:lnTo>
                  <a:lnTo>
                    <a:pt x="2815" y="2795"/>
                  </a:lnTo>
                  <a:lnTo>
                    <a:pt x="2811" y="2797"/>
                  </a:lnTo>
                  <a:lnTo>
                    <a:pt x="2804" y="2790"/>
                  </a:lnTo>
                  <a:lnTo>
                    <a:pt x="2797" y="2790"/>
                  </a:lnTo>
                  <a:lnTo>
                    <a:pt x="2788" y="2797"/>
                  </a:lnTo>
                  <a:lnTo>
                    <a:pt x="2770" y="2797"/>
                  </a:lnTo>
                  <a:lnTo>
                    <a:pt x="2752" y="2797"/>
                  </a:lnTo>
                  <a:lnTo>
                    <a:pt x="2743" y="2790"/>
                  </a:lnTo>
                  <a:lnTo>
                    <a:pt x="2681" y="2790"/>
                  </a:lnTo>
                  <a:lnTo>
                    <a:pt x="2679" y="2786"/>
                  </a:lnTo>
                  <a:lnTo>
                    <a:pt x="2677" y="2781"/>
                  </a:lnTo>
                  <a:lnTo>
                    <a:pt x="2668" y="2781"/>
                  </a:lnTo>
                  <a:lnTo>
                    <a:pt x="2661" y="2790"/>
                  </a:lnTo>
                  <a:lnTo>
                    <a:pt x="2661" y="2797"/>
                  </a:lnTo>
                  <a:lnTo>
                    <a:pt x="2645" y="2797"/>
                  </a:lnTo>
                  <a:lnTo>
                    <a:pt x="2638" y="2806"/>
                  </a:lnTo>
                  <a:lnTo>
                    <a:pt x="2638" y="2836"/>
                  </a:lnTo>
                  <a:lnTo>
                    <a:pt x="2629" y="2842"/>
                  </a:lnTo>
                  <a:lnTo>
                    <a:pt x="2629" y="2858"/>
                  </a:lnTo>
                  <a:lnTo>
                    <a:pt x="2627" y="2861"/>
                  </a:lnTo>
                  <a:lnTo>
                    <a:pt x="2622" y="2865"/>
                  </a:lnTo>
                  <a:lnTo>
                    <a:pt x="2622" y="2904"/>
                  </a:lnTo>
                  <a:lnTo>
                    <a:pt x="2645" y="2904"/>
                  </a:lnTo>
                  <a:lnTo>
                    <a:pt x="2697" y="2956"/>
                  </a:lnTo>
                  <a:lnTo>
                    <a:pt x="2704" y="2956"/>
                  </a:lnTo>
                  <a:lnTo>
                    <a:pt x="2752" y="3001"/>
                  </a:lnTo>
                  <a:lnTo>
                    <a:pt x="2743" y="3008"/>
                  </a:lnTo>
                  <a:lnTo>
                    <a:pt x="2743" y="3017"/>
                  </a:lnTo>
                  <a:lnTo>
                    <a:pt x="2729" y="3017"/>
                  </a:lnTo>
                  <a:lnTo>
                    <a:pt x="2713" y="3031"/>
                  </a:lnTo>
                  <a:lnTo>
                    <a:pt x="2697" y="3031"/>
                  </a:lnTo>
                  <a:lnTo>
                    <a:pt x="2695" y="3036"/>
                  </a:lnTo>
                  <a:lnTo>
                    <a:pt x="2690" y="3040"/>
                  </a:lnTo>
                  <a:lnTo>
                    <a:pt x="2677" y="3040"/>
                  </a:lnTo>
                  <a:lnTo>
                    <a:pt x="2677" y="3047"/>
                  </a:lnTo>
                  <a:lnTo>
                    <a:pt x="2668" y="3054"/>
                  </a:lnTo>
                  <a:lnTo>
                    <a:pt x="2668" y="3063"/>
                  </a:lnTo>
                  <a:lnTo>
                    <a:pt x="2645" y="3085"/>
                  </a:lnTo>
                  <a:lnTo>
                    <a:pt x="2645" y="3092"/>
                  </a:lnTo>
                  <a:lnTo>
                    <a:pt x="2638" y="3099"/>
                  </a:lnTo>
                  <a:lnTo>
                    <a:pt x="2638" y="3106"/>
                  </a:lnTo>
                  <a:lnTo>
                    <a:pt x="2615" y="3106"/>
                  </a:lnTo>
                  <a:lnTo>
                    <a:pt x="2600" y="3122"/>
                  </a:lnTo>
                  <a:lnTo>
                    <a:pt x="2593" y="3122"/>
                  </a:lnTo>
                  <a:lnTo>
                    <a:pt x="2577" y="3138"/>
                  </a:lnTo>
                  <a:lnTo>
                    <a:pt x="2577" y="3144"/>
                  </a:lnTo>
                  <a:lnTo>
                    <a:pt x="2575" y="3149"/>
                  </a:lnTo>
                  <a:lnTo>
                    <a:pt x="2570" y="3151"/>
                  </a:lnTo>
                  <a:lnTo>
                    <a:pt x="2570" y="3160"/>
                  </a:lnTo>
                  <a:lnTo>
                    <a:pt x="2554" y="3174"/>
                  </a:lnTo>
                  <a:lnTo>
                    <a:pt x="2554" y="3183"/>
                  </a:lnTo>
                  <a:lnTo>
                    <a:pt x="2552" y="3185"/>
                  </a:lnTo>
                  <a:lnTo>
                    <a:pt x="2547" y="3190"/>
                  </a:lnTo>
                  <a:lnTo>
                    <a:pt x="2547" y="3206"/>
                  </a:lnTo>
                  <a:lnTo>
                    <a:pt x="2531" y="3219"/>
                  </a:lnTo>
                  <a:lnTo>
                    <a:pt x="2522" y="3219"/>
                  </a:lnTo>
                  <a:lnTo>
                    <a:pt x="2520" y="3224"/>
                  </a:lnTo>
                  <a:lnTo>
                    <a:pt x="2516" y="3229"/>
                  </a:lnTo>
                  <a:lnTo>
                    <a:pt x="2513" y="3229"/>
                  </a:lnTo>
                  <a:lnTo>
                    <a:pt x="2509" y="3229"/>
                  </a:lnTo>
                  <a:lnTo>
                    <a:pt x="2502" y="3235"/>
                  </a:lnTo>
                  <a:lnTo>
                    <a:pt x="2479" y="3235"/>
                  </a:lnTo>
                  <a:lnTo>
                    <a:pt x="2463" y="3219"/>
                  </a:lnTo>
                  <a:lnTo>
                    <a:pt x="2463" y="3213"/>
                  </a:lnTo>
                  <a:lnTo>
                    <a:pt x="2479" y="3197"/>
                  </a:lnTo>
                  <a:lnTo>
                    <a:pt x="2479" y="3174"/>
                  </a:lnTo>
                  <a:lnTo>
                    <a:pt x="2447" y="3144"/>
                  </a:lnTo>
                  <a:lnTo>
                    <a:pt x="2429" y="3163"/>
                  </a:lnTo>
                  <a:lnTo>
                    <a:pt x="2411" y="3183"/>
                  </a:lnTo>
                  <a:lnTo>
                    <a:pt x="2407" y="3183"/>
                  </a:lnTo>
                  <a:lnTo>
                    <a:pt x="2402" y="3183"/>
                  </a:lnTo>
                  <a:lnTo>
                    <a:pt x="2400" y="3185"/>
                  </a:lnTo>
                  <a:lnTo>
                    <a:pt x="2395" y="3190"/>
                  </a:lnTo>
                  <a:lnTo>
                    <a:pt x="2388" y="3190"/>
                  </a:lnTo>
                  <a:lnTo>
                    <a:pt x="2357" y="3219"/>
                  </a:lnTo>
                  <a:lnTo>
                    <a:pt x="2350" y="3219"/>
                  </a:lnTo>
                  <a:lnTo>
                    <a:pt x="2343" y="3229"/>
                  </a:lnTo>
                  <a:lnTo>
                    <a:pt x="2336" y="3229"/>
                  </a:lnTo>
                  <a:lnTo>
                    <a:pt x="2327" y="3235"/>
                  </a:lnTo>
                  <a:lnTo>
                    <a:pt x="2327" y="3242"/>
                  </a:lnTo>
                  <a:lnTo>
                    <a:pt x="2332" y="3247"/>
                  </a:lnTo>
                  <a:lnTo>
                    <a:pt x="2336" y="3251"/>
                  </a:lnTo>
                  <a:lnTo>
                    <a:pt x="2336" y="3258"/>
                  </a:lnTo>
                  <a:lnTo>
                    <a:pt x="2338" y="3263"/>
                  </a:lnTo>
                  <a:lnTo>
                    <a:pt x="2343" y="3265"/>
                  </a:lnTo>
                  <a:lnTo>
                    <a:pt x="2343" y="3272"/>
                  </a:lnTo>
                  <a:lnTo>
                    <a:pt x="2357" y="3288"/>
                  </a:lnTo>
                  <a:lnTo>
                    <a:pt x="2366" y="3288"/>
                  </a:lnTo>
                  <a:lnTo>
                    <a:pt x="2379" y="3303"/>
                  </a:lnTo>
                  <a:lnTo>
                    <a:pt x="2379" y="3313"/>
                  </a:lnTo>
                  <a:lnTo>
                    <a:pt x="2384" y="3315"/>
                  </a:lnTo>
                  <a:lnTo>
                    <a:pt x="2388" y="3319"/>
                  </a:lnTo>
                  <a:lnTo>
                    <a:pt x="2384" y="3322"/>
                  </a:lnTo>
                  <a:lnTo>
                    <a:pt x="2379" y="3326"/>
                  </a:lnTo>
                  <a:lnTo>
                    <a:pt x="2373" y="3326"/>
                  </a:lnTo>
                  <a:lnTo>
                    <a:pt x="2373" y="3356"/>
                  </a:lnTo>
                  <a:lnTo>
                    <a:pt x="2366" y="3362"/>
                  </a:lnTo>
                  <a:lnTo>
                    <a:pt x="2366" y="3372"/>
                  </a:lnTo>
                  <a:lnTo>
                    <a:pt x="2350" y="3385"/>
                  </a:lnTo>
                  <a:lnTo>
                    <a:pt x="2350" y="3394"/>
                  </a:lnTo>
                  <a:lnTo>
                    <a:pt x="2343" y="3394"/>
                  </a:lnTo>
                  <a:lnTo>
                    <a:pt x="2336" y="3401"/>
                  </a:lnTo>
                  <a:lnTo>
                    <a:pt x="2314" y="3401"/>
                  </a:lnTo>
                  <a:lnTo>
                    <a:pt x="2309" y="3399"/>
                  </a:lnTo>
                  <a:lnTo>
                    <a:pt x="2304" y="3394"/>
                  </a:lnTo>
                  <a:lnTo>
                    <a:pt x="2298" y="3401"/>
                  </a:lnTo>
                  <a:lnTo>
                    <a:pt x="2291" y="3401"/>
                  </a:lnTo>
                  <a:lnTo>
                    <a:pt x="2282" y="3408"/>
                  </a:lnTo>
                  <a:lnTo>
                    <a:pt x="2282" y="3417"/>
                  </a:lnTo>
                  <a:lnTo>
                    <a:pt x="2268" y="3417"/>
                  </a:lnTo>
                  <a:lnTo>
                    <a:pt x="2259" y="3424"/>
                  </a:lnTo>
                  <a:lnTo>
                    <a:pt x="2229" y="3424"/>
                  </a:lnTo>
                  <a:lnTo>
                    <a:pt x="2229" y="3417"/>
                  </a:lnTo>
                  <a:lnTo>
                    <a:pt x="2223" y="3408"/>
                  </a:lnTo>
                  <a:lnTo>
                    <a:pt x="2214" y="3408"/>
                  </a:lnTo>
                  <a:lnTo>
                    <a:pt x="2214" y="3401"/>
                  </a:lnTo>
                  <a:lnTo>
                    <a:pt x="2198" y="3385"/>
                  </a:lnTo>
                  <a:lnTo>
                    <a:pt x="2155" y="3385"/>
                  </a:lnTo>
                  <a:lnTo>
                    <a:pt x="2145" y="3394"/>
                  </a:lnTo>
                  <a:lnTo>
                    <a:pt x="2139" y="3394"/>
                  </a:lnTo>
                  <a:lnTo>
                    <a:pt x="2132" y="3401"/>
                  </a:lnTo>
                  <a:lnTo>
                    <a:pt x="2123" y="3401"/>
                  </a:lnTo>
                  <a:lnTo>
                    <a:pt x="2120" y="3406"/>
                  </a:lnTo>
                  <a:lnTo>
                    <a:pt x="2116" y="3408"/>
                  </a:lnTo>
                  <a:lnTo>
                    <a:pt x="2109" y="3401"/>
                  </a:lnTo>
                  <a:lnTo>
                    <a:pt x="2093" y="3401"/>
                  </a:lnTo>
                  <a:lnTo>
                    <a:pt x="2086" y="3408"/>
                  </a:lnTo>
                  <a:lnTo>
                    <a:pt x="2077" y="3408"/>
                  </a:lnTo>
                  <a:lnTo>
                    <a:pt x="2071" y="3417"/>
                  </a:lnTo>
                  <a:lnTo>
                    <a:pt x="2071" y="3431"/>
                  </a:lnTo>
                  <a:lnTo>
                    <a:pt x="2066" y="3435"/>
                  </a:lnTo>
                  <a:lnTo>
                    <a:pt x="2061" y="3440"/>
                  </a:lnTo>
                  <a:lnTo>
                    <a:pt x="2061" y="3446"/>
                  </a:lnTo>
                  <a:lnTo>
                    <a:pt x="2032" y="3446"/>
                  </a:lnTo>
                  <a:lnTo>
                    <a:pt x="2030" y="3444"/>
                  </a:lnTo>
                  <a:lnTo>
                    <a:pt x="2025" y="3440"/>
                  </a:lnTo>
                  <a:lnTo>
                    <a:pt x="2025" y="3431"/>
                  </a:lnTo>
                  <a:lnTo>
                    <a:pt x="2016" y="3424"/>
                  </a:lnTo>
                  <a:lnTo>
                    <a:pt x="2016" y="3417"/>
                  </a:lnTo>
                  <a:lnTo>
                    <a:pt x="2025" y="3408"/>
                  </a:lnTo>
                  <a:lnTo>
                    <a:pt x="2025" y="3401"/>
                  </a:lnTo>
                  <a:lnTo>
                    <a:pt x="2016" y="3394"/>
                  </a:lnTo>
                  <a:lnTo>
                    <a:pt x="1996" y="3394"/>
                  </a:lnTo>
                  <a:lnTo>
                    <a:pt x="1991" y="3399"/>
                  </a:lnTo>
                  <a:lnTo>
                    <a:pt x="1989" y="3401"/>
                  </a:lnTo>
                  <a:lnTo>
                    <a:pt x="1989" y="3408"/>
                  </a:lnTo>
                  <a:lnTo>
                    <a:pt x="1984" y="3412"/>
                  </a:lnTo>
                  <a:lnTo>
                    <a:pt x="1980" y="3417"/>
                  </a:lnTo>
                  <a:lnTo>
                    <a:pt x="1973" y="3417"/>
                  </a:lnTo>
                  <a:lnTo>
                    <a:pt x="1964" y="3408"/>
                  </a:lnTo>
                  <a:lnTo>
                    <a:pt x="1957" y="3408"/>
                  </a:lnTo>
                  <a:lnTo>
                    <a:pt x="1950" y="3401"/>
                  </a:lnTo>
                  <a:lnTo>
                    <a:pt x="1941" y="3401"/>
                  </a:lnTo>
                  <a:lnTo>
                    <a:pt x="1939" y="3397"/>
                  </a:lnTo>
                  <a:lnTo>
                    <a:pt x="1934" y="3394"/>
                  </a:lnTo>
                  <a:lnTo>
                    <a:pt x="1912" y="3394"/>
                  </a:lnTo>
                  <a:lnTo>
                    <a:pt x="1889" y="3417"/>
                  </a:lnTo>
                  <a:lnTo>
                    <a:pt x="1889" y="3431"/>
                  </a:lnTo>
                  <a:lnTo>
                    <a:pt x="1873" y="3431"/>
                  </a:lnTo>
                  <a:lnTo>
                    <a:pt x="1873" y="3440"/>
                  </a:lnTo>
                  <a:lnTo>
                    <a:pt x="1871" y="3444"/>
                  </a:lnTo>
                  <a:lnTo>
                    <a:pt x="1866" y="3446"/>
                  </a:lnTo>
                  <a:lnTo>
                    <a:pt x="1837" y="3446"/>
                  </a:lnTo>
                  <a:lnTo>
                    <a:pt x="1832" y="3451"/>
                  </a:lnTo>
                  <a:lnTo>
                    <a:pt x="1830" y="3453"/>
                  </a:lnTo>
                  <a:lnTo>
                    <a:pt x="1830" y="3469"/>
                  </a:lnTo>
                  <a:lnTo>
                    <a:pt x="1807" y="3469"/>
                  </a:lnTo>
                  <a:lnTo>
                    <a:pt x="1798" y="3478"/>
                  </a:lnTo>
                  <a:lnTo>
                    <a:pt x="1746" y="3478"/>
                  </a:lnTo>
                  <a:lnTo>
                    <a:pt x="1746" y="3474"/>
                  </a:lnTo>
                  <a:lnTo>
                    <a:pt x="1746" y="3469"/>
                  </a:lnTo>
                  <a:lnTo>
                    <a:pt x="1730" y="3453"/>
                  </a:lnTo>
                  <a:lnTo>
                    <a:pt x="1723" y="3453"/>
                  </a:lnTo>
                  <a:lnTo>
                    <a:pt x="1716" y="3453"/>
                  </a:lnTo>
                  <a:lnTo>
                    <a:pt x="1716" y="3478"/>
                  </a:lnTo>
                  <a:lnTo>
                    <a:pt x="1723" y="3485"/>
                  </a:lnTo>
                  <a:lnTo>
                    <a:pt x="1719" y="3490"/>
                  </a:lnTo>
                  <a:lnTo>
                    <a:pt x="1716" y="3492"/>
                  </a:lnTo>
                  <a:lnTo>
                    <a:pt x="1716" y="3496"/>
                  </a:lnTo>
                  <a:lnTo>
                    <a:pt x="1716" y="3499"/>
                  </a:lnTo>
                  <a:lnTo>
                    <a:pt x="1712" y="3503"/>
                  </a:lnTo>
                  <a:lnTo>
                    <a:pt x="1707" y="3506"/>
                  </a:lnTo>
                  <a:lnTo>
                    <a:pt x="1700" y="3506"/>
                  </a:lnTo>
                  <a:lnTo>
                    <a:pt x="1696" y="3510"/>
                  </a:lnTo>
                  <a:lnTo>
                    <a:pt x="1691" y="3515"/>
                  </a:lnTo>
                  <a:lnTo>
                    <a:pt x="1632" y="3515"/>
                  </a:lnTo>
                  <a:lnTo>
                    <a:pt x="1610" y="3492"/>
                  </a:lnTo>
                  <a:lnTo>
                    <a:pt x="1578" y="3492"/>
                  </a:lnTo>
                  <a:lnTo>
                    <a:pt x="1571" y="3485"/>
                  </a:lnTo>
                  <a:lnTo>
                    <a:pt x="1548" y="3485"/>
                  </a:lnTo>
                  <a:lnTo>
                    <a:pt x="1541" y="3478"/>
                  </a:lnTo>
                  <a:lnTo>
                    <a:pt x="1535" y="3478"/>
                  </a:lnTo>
                  <a:lnTo>
                    <a:pt x="1530" y="3481"/>
                  </a:lnTo>
                  <a:lnTo>
                    <a:pt x="1526" y="3485"/>
                  </a:lnTo>
                  <a:lnTo>
                    <a:pt x="1510" y="3485"/>
                  </a:lnTo>
                  <a:lnTo>
                    <a:pt x="1507" y="3481"/>
                  </a:lnTo>
                  <a:lnTo>
                    <a:pt x="1503" y="3478"/>
                  </a:lnTo>
                  <a:lnTo>
                    <a:pt x="1501" y="3478"/>
                  </a:lnTo>
                  <a:lnTo>
                    <a:pt x="1496" y="3478"/>
                  </a:lnTo>
                  <a:lnTo>
                    <a:pt x="1492" y="3481"/>
                  </a:lnTo>
                  <a:lnTo>
                    <a:pt x="1489" y="3485"/>
                  </a:lnTo>
                  <a:lnTo>
                    <a:pt x="1473" y="3485"/>
                  </a:lnTo>
                  <a:lnTo>
                    <a:pt x="1457" y="3499"/>
                  </a:lnTo>
                  <a:lnTo>
                    <a:pt x="1455" y="3499"/>
                  </a:lnTo>
                  <a:lnTo>
                    <a:pt x="1451" y="3499"/>
                  </a:lnTo>
                  <a:lnTo>
                    <a:pt x="1446" y="3503"/>
                  </a:lnTo>
                  <a:lnTo>
                    <a:pt x="1444" y="3506"/>
                  </a:lnTo>
                  <a:lnTo>
                    <a:pt x="1444" y="3521"/>
                  </a:lnTo>
                  <a:lnTo>
                    <a:pt x="1435" y="3521"/>
                  </a:lnTo>
                  <a:lnTo>
                    <a:pt x="1419" y="3537"/>
                  </a:lnTo>
                  <a:lnTo>
                    <a:pt x="1412" y="3537"/>
                  </a:lnTo>
                  <a:lnTo>
                    <a:pt x="1396" y="3551"/>
                  </a:lnTo>
                  <a:lnTo>
                    <a:pt x="1314" y="3551"/>
                  </a:lnTo>
                  <a:lnTo>
                    <a:pt x="1308" y="3544"/>
                  </a:lnTo>
                  <a:lnTo>
                    <a:pt x="1292" y="3544"/>
                  </a:lnTo>
                  <a:lnTo>
                    <a:pt x="1276" y="3530"/>
                  </a:lnTo>
                  <a:lnTo>
                    <a:pt x="1262" y="3530"/>
                  </a:lnTo>
                  <a:lnTo>
                    <a:pt x="1255" y="3537"/>
                  </a:lnTo>
                  <a:lnTo>
                    <a:pt x="1246" y="3544"/>
                  </a:lnTo>
                  <a:lnTo>
                    <a:pt x="1242" y="3544"/>
                  </a:lnTo>
                  <a:lnTo>
                    <a:pt x="1237" y="3544"/>
                  </a:lnTo>
                  <a:lnTo>
                    <a:pt x="1230" y="3551"/>
                  </a:lnTo>
                  <a:lnTo>
                    <a:pt x="1224" y="3551"/>
                  </a:lnTo>
                  <a:lnTo>
                    <a:pt x="1217" y="3560"/>
                  </a:lnTo>
                  <a:lnTo>
                    <a:pt x="1201" y="3560"/>
                  </a:lnTo>
                  <a:lnTo>
                    <a:pt x="1185" y="3544"/>
                  </a:lnTo>
                  <a:lnTo>
                    <a:pt x="1178" y="3544"/>
                  </a:lnTo>
                  <a:lnTo>
                    <a:pt x="1171" y="3537"/>
                  </a:lnTo>
                  <a:lnTo>
                    <a:pt x="1155" y="3537"/>
                  </a:lnTo>
                  <a:lnTo>
                    <a:pt x="1149" y="3530"/>
                  </a:lnTo>
                  <a:lnTo>
                    <a:pt x="1140" y="3530"/>
                  </a:lnTo>
                  <a:lnTo>
                    <a:pt x="1140" y="3499"/>
                  </a:lnTo>
                  <a:lnTo>
                    <a:pt x="1137" y="3496"/>
                  </a:lnTo>
                  <a:lnTo>
                    <a:pt x="1133" y="3492"/>
                  </a:lnTo>
                  <a:lnTo>
                    <a:pt x="1133" y="3478"/>
                  </a:lnTo>
                  <a:lnTo>
                    <a:pt x="1126" y="3469"/>
                  </a:lnTo>
                  <a:lnTo>
                    <a:pt x="1126" y="3446"/>
                  </a:lnTo>
                  <a:lnTo>
                    <a:pt x="1121" y="3444"/>
                  </a:lnTo>
                  <a:lnTo>
                    <a:pt x="1117" y="3440"/>
                  </a:lnTo>
                  <a:lnTo>
                    <a:pt x="1117" y="3417"/>
                  </a:lnTo>
                  <a:lnTo>
                    <a:pt x="1110" y="3408"/>
                  </a:lnTo>
                  <a:lnTo>
                    <a:pt x="1110" y="3394"/>
                  </a:lnTo>
                  <a:lnTo>
                    <a:pt x="1103" y="3385"/>
                  </a:lnTo>
                  <a:lnTo>
                    <a:pt x="1103" y="3356"/>
                  </a:lnTo>
                  <a:lnTo>
                    <a:pt x="1094" y="3349"/>
                  </a:lnTo>
                  <a:lnTo>
                    <a:pt x="1094" y="3326"/>
                  </a:lnTo>
                  <a:lnTo>
                    <a:pt x="1087" y="3319"/>
                  </a:lnTo>
                  <a:lnTo>
                    <a:pt x="1087" y="3297"/>
                  </a:lnTo>
                  <a:lnTo>
                    <a:pt x="1085" y="3292"/>
                  </a:lnTo>
                  <a:lnTo>
                    <a:pt x="1081" y="3288"/>
                  </a:lnTo>
                  <a:lnTo>
                    <a:pt x="1081" y="3281"/>
                  </a:lnTo>
                  <a:lnTo>
                    <a:pt x="1094" y="3281"/>
                  </a:lnTo>
                  <a:lnTo>
                    <a:pt x="1094" y="3265"/>
                  </a:lnTo>
                  <a:lnTo>
                    <a:pt x="1087" y="3258"/>
                  </a:lnTo>
                  <a:lnTo>
                    <a:pt x="1081" y="3258"/>
                  </a:lnTo>
                  <a:lnTo>
                    <a:pt x="1062" y="3240"/>
                  </a:lnTo>
                  <a:lnTo>
                    <a:pt x="1042" y="3219"/>
                  </a:lnTo>
                  <a:lnTo>
                    <a:pt x="1042" y="3213"/>
                  </a:lnTo>
                  <a:lnTo>
                    <a:pt x="1035" y="3206"/>
                  </a:lnTo>
                  <a:lnTo>
                    <a:pt x="1035" y="3197"/>
                  </a:lnTo>
                  <a:lnTo>
                    <a:pt x="1028" y="3190"/>
                  </a:lnTo>
                  <a:lnTo>
                    <a:pt x="1028" y="3167"/>
                  </a:lnTo>
                  <a:lnTo>
                    <a:pt x="1035" y="3160"/>
                  </a:lnTo>
                  <a:lnTo>
                    <a:pt x="1042" y="3167"/>
                  </a:lnTo>
                  <a:lnTo>
                    <a:pt x="1049" y="3167"/>
                  </a:lnTo>
                  <a:lnTo>
                    <a:pt x="1056" y="3174"/>
                  </a:lnTo>
                  <a:lnTo>
                    <a:pt x="1065" y="3167"/>
                  </a:lnTo>
                  <a:lnTo>
                    <a:pt x="1071" y="3167"/>
                  </a:lnTo>
                  <a:lnTo>
                    <a:pt x="1081" y="3160"/>
                  </a:lnTo>
                  <a:lnTo>
                    <a:pt x="1087" y="3160"/>
                  </a:lnTo>
                  <a:lnTo>
                    <a:pt x="1092" y="3156"/>
                  </a:lnTo>
                  <a:lnTo>
                    <a:pt x="1094" y="3151"/>
                  </a:lnTo>
                  <a:lnTo>
                    <a:pt x="1103" y="3151"/>
                  </a:lnTo>
                  <a:lnTo>
                    <a:pt x="1110" y="3144"/>
                  </a:lnTo>
                  <a:lnTo>
                    <a:pt x="1117" y="3144"/>
                  </a:lnTo>
                  <a:lnTo>
                    <a:pt x="1133" y="3160"/>
                  </a:lnTo>
                  <a:lnTo>
                    <a:pt x="1137" y="3160"/>
                  </a:lnTo>
                  <a:lnTo>
                    <a:pt x="1140" y="3160"/>
                  </a:lnTo>
                  <a:lnTo>
                    <a:pt x="1149" y="3167"/>
                  </a:lnTo>
                  <a:lnTo>
                    <a:pt x="1155" y="3167"/>
                  </a:lnTo>
                  <a:lnTo>
                    <a:pt x="1160" y="3172"/>
                  </a:lnTo>
                  <a:lnTo>
                    <a:pt x="1165" y="3174"/>
                  </a:lnTo>
                  <a:lnTo>
                    <a:pt x="1171" y="3174"/>
                  </a:lnTo>
                  <a:lnTo>
                    <a:pt x="1178" y="3183"/>
                  </a:lnTo>
                  <a:lnTo>
                    <a:pt x="1185" y="3183"/>
                  </a:lnTo>
                  <a:lnTo>
                    <a:pt x="1194" y="3174"/>
                  </a:lnTo>
                  <a:lnTo>
                    <a:pt x="1194" y="3076"/>
                  </a:lnTo>
                  <a:lnTo>
                    <a:pt x="1178" y="3076"/>
                  </a:lnTo>
                  <a:lnTo>
                    <a:pt x="1171" y="3085"/>
                  </a:lnTo>
                  <a:lnTo>
                    <a:pt x="1165" y="3085"/>
                  </a:lnTo>
                  <a:lnTo>
                    <a:pt x="1155" y="3076"/>
                  </a:lnTo>
                  <a:lnTo>
                    <a:pt x="1155" y="3070"/>
                  </a:lnTo>
                  <a:lnTo>
                    <a:pt x="1160" y="3065"/>
                  </a:lnTo>
                  <a:lnTo>
                    <a:pt x="1165" y="3063"/>
                  </a:lnTo>
                  <a:lnTo>
                    <a:pt x="1165" y="3040"/>
                  </a:lnTo>
                  <a:lnTo>
                    <a:pt x="1155" y="3031"/>
                  </a:lnTo>
                  <a:lnTo>
                    <a:pt x="1155" y="3008"/>
                  </a:lnTo>
                  <a:lnTo>
                    <a:pt x="1133" y="3008"/>
                  </a:lnTo>
                  <a:lnTo>
                    <a:pt x="1117" y="2995"/>
                  </a:lnTo>
                  <a:lnTo>
                    <a:pt x="1117" y="2979"/>
                  </a:lnTo>
                  <a:lnTo>
                    <a:pt x="1110" y="2972"/>
                  </a:lnTo>
                  <a:lnTo>
                    <a:pt x="1110" y="2947"/>
                  </a:lnTo>
                  <a:lnTo>
                    <a:pt x="1087" y="2947"/>
                  </a:lnTo>
                  <a:lnTo>
                    <a:pt x="1081" y="2956"/>
                  </a:lnTo>
                  <a:lnTo>
                    <a:pt x="1065" y="2956"/>
                  </a:lnTo>
                  <a:lnTo>
                    <a:pt x="1065" y="2951"/>
                  </a:lnTo>
                  <a:lnTo>
                    <a:pt x="1065" y="2947"/>
                  </a:lnTo>
                  <a:lnTo>
                    <a:pt x="1056" y="2940"/>
                  </a:lnTo>
                  <a:lnTo>
                    <a:pt x="1056" y="2938"/>
                  </a:lnTo>
                  <a:lnTo>
                    <a:pt x="1056" y="2933"/>
                  </a:lnTo>
                  <a:lnTo>
                    <a:pt x="1042" y="2933"/>
                  </a:lnTo>
                  <a:lnTo>
                    <a:pt x="1035" y="2940"/>
                  </a:lnTo>
                  <a:lnTo>
                    <a:pt x="1019" y="2940"/>
                  </a:lnTo>
                  <a:lnTo>
                    <a:pt x="1012" y="2947"/>
                  </a:lnTo>
                  <a:lnTo>
                    <a:pt x="1003" y="2947"/>
                  </a:lnTo>
                  <a:lnTo>
                    <a:pt x="1001" y="2945"/>
                  </a:lnTo>
                  <a:lnTo>
                    <a:pt x="997" y="2940"/>
                  </a:lnTo>
                  <a:lnTo>
                    <a:pt x="997" y="2938"/>
                  </a:lnTo>
                  <a:lnTo>
                    <a:pt x="997" y="2933"/>
                  </a:lnTo>
                  <a:lnTo>
                    <a:pt x="990" y="2927"/>
                  </a:lnTo>
                  <a:lnTo>
                    <a:pt x="990" y="2920"/>
                  </a:lnTo>
                  <a:lnTo>
                    <a:pt x="983" y="2911"/>
                  </a:lnTo>
                  <a:lnTo>
                    <a:pt x="983" y="2897"/>
                  </a:lnTo>
                  <a:lnTo>
                    <a:pt x="967" y="2881"/>
                  </a:lnTo>
                  <a:lnTo>
                    <a:pt x="967" y="2874"/>
                  </a:lnTo>
                  <a:lnTo>
                    <a:pt x="958" y="2865"/>
                  </a:lnTo>
                  <a:lnTo>
                    <a:pt x="958" y="2852"/>
                  </a:lnTo>
                  <a:lnTo>
                    <a:pt x="967" y="2842"/>
                  </a:lnTo>
                  <a:lnTo>
                    <a:pt x="967" y="2840"/>
                  </a:lnTo>
                  <a:lnTo>
                    <a:pt x="967" y="2836"/>
                  </a:lnTo>
                  <a:lnTo>
                    <a:pt x="974" y="2829"/>
                  </a:lnTo>
                  <a:lnTo>
                    <a:pt x="974" y="2813"/>
                  </a:lnTo>
                  <a:lnTo>
                    <a:pt x="983" y="2806"/>
                  </a:lnTo>
                  <a:lnTo>
                    <a:pt x="983" y="2790"/>
                  </a:lnTo>
                  <a:lnTo>
                    <a:pt x="985" y="2786"/>
                  </a:lnTo>
                  <a:lnTo>
                    <a:pt x="990" y="2781"/>
                  </a:lnTo>
                  <a:lnTo>
                    <a:pt x="990" y="2774"/>
                  </a:lnTo>
                  <a:lnTo>
                    <a:pt x="997" y="2768"/>
                  </a:lnTo>
                  <a:lnTo>
                    <a:pt x="997" y="2761"/>
                  </a:lnTo>
                  <a:lnTo>
                    <a:pt x="1003" y="2754"/>
                  </a:lnTo>
                  <a:lnTo>
                    <a:pt x="1003" y="2738"/>
                  </a:lnTo>
                  <a:lnTo>
                    <a:pt x="1019" y="2722"/>
                  </a:lnTo>
                  <a:lnTo>
                    <a:pt x="1019" y="2713"/>
                  </a:lnTo>
                  <a:lnTo>
                    <a:pt x="1024" y="2711"/>
                  </a:lnTo>
                  <a:lnTo>
                    <a:pt x="1028" y="2709"/>
                  </a:lnTo>
                  <a:lnTo>
                    <a:pt x="1028" y="2699"/>
                  </a:lnTo>
                  <a:lnTo>
                    <a:pt x="1049" y="2677"/>
                  </a:lnTo>
                  <a:lnTo>
                    <a:pt x="1056" y="2677"/>
                  </a:lnTo>
                  <a:lnTo>
                    <a:pt x="1065" y="2670"/>
                  </a:lnTo>
                  <a:lnTo>
                    <a:pt x="1081" y="2670"/>
                  </a:lnTo>
                  <a:lnTo>
                    <a:pt x="1087" y="2663"/>
                  </a:lnTo>
                  <a:lnTo>
                    <a:pt x="1117" y="2663"/>
                  </a:lnTo>
                  <a:lnTo>
                    <a:pt x="1133" y="2647"/>
                  </a:lnTo>
                  <a:lnTo>
                    <a:pt x="1133" y="2638"/>
                  </a:lnTo>
                  <a:lnTo>
                    <a:pt x="1137" y="2636"/>
                  </a:lnTo>
                  <a:lnTo>
                    <a:pt x="1140" y="2631"/>
                  </a:lnTo>
                  <a:lnTo>
                    <a:pt x="1140" y="2615"/>
                  </a:lnTo>
                  <a:lnTo>
                    <a:pt x="1149" y="2609"/>
                  </a:lnTo>
                  <a:lnTo>
                    <a:pt x="1149" y="2602"/>
                  </a:lnTo>
                  <a:lnTo>
                    <a:pt x="1151" y="2597"/>
                  </a:lnTo>
                  <a:lnTo>
                    <a:pt x="1155" y="2593"/>
                  </a:lnTo>
                  <a:lnTo>
                    <a:pt x="1155" y="2586"/>
                  </a:lnTo>
                  <a:lnTo>
                    <a:pt x="1160" y="2584"/>
                  </a:lnTo>
                  <a:lnTo>
                    <a:pt x="1165" y="2579"/>
                  </a:lnTo>
                  <a:lnTo>
                    <a:pt x="1155" y="2572"/>
                  </a:lnTo>
                  <a:lnTo>
                    <a:pt x="1149" y="2572"/>
                  </a:lnTo>
                  <a:lnTo>
                    <a:pt x="1140" y="2563"/>
                  </a:lnTo>
                  <a:lnTo>
                    <a:pt x="1133" y="2563"/>
                  </a:lnTo>
                  <a:lnTo>
                    <a:pt x="1126" y="2556"/>
                  </a:lnTo>
                  <a:lnTo>
                    <a:pt x="1117" y="2556"/>
                  </a:lnTo>
                  <a:lnTo>
                    <a:pt x="1110" y="2547"/>
                  </a:lnTo>
                  <a:lnTo>
                    <a:pt x="1103" y="2547"/>
                  </a:lnTo>
                  <a:lnTo>
                    <a:pt x="1087" y="2534"/>
                  </a:lnTo>
                  <a:lnTo>
                    <a:pt x="1071" y="2534"/>
                  </a:lnTo>
                  <a:lnTo>
                    <a:pt x="1065" y="2527"/>
                  </a:lnTo>
                  <a:lnTo>
                    <a:pt x="1056" y="2527"/>
                  </a:lnTo>
                  <a:lnTo>
                    <a:pt x="1053" y="2522"/>
                  </a:lnTo>
                  <a:lnTo>
                    <a:pt x="1049" y="2520"/>
                  </a:lnTo>
                  <a:lnTo>
                    <a:pt x="1049" y="2488"/>
                  </a:lnTo>
                  <a:lnTo>
                    <a:pt x="1046" y="2486"/>
                  </a:lnTo>
                  <a:lnTo>
                    <a:pt x="1042" y="2481"/>
                  </a:lnTo>
                  <a:lnTo>
                    <a:pt x="1042" y="2450"/>
                  </a:lnTo>
                  <a:lnTo>
                    <a:pt x="1012" y="2450"/>
                  </a:lnTo>
                  <a:lnTo>
                    <a:pt x="1012" y="2447"/>
                  </a:lnTo>
                  <a:lnTo>
                    <a:pt x="1012" y="2443"/>
                  </a:lnTo>
                  <a:lnTo>
                    <a:pt x="1019" y="2436"/>
                  </a:lnTo>
                  <a:lnTo>
                    <a:pt x="1019" y="2391"/>
                  </a:lnTo>
                  <a:lnTo>
                    <a:pt x="1024" y="2386"/>
                  </a:lnTo>
                  <a:lnTo>
                    <a:pt x="1028" y="2382"/>
                  </a:lnTo>
                  <a:lnTo>
                    <a:pt x="1028" y="2323"/>
                  </a:lnTo>
                  <a:lnTo>
                    <a:pt x="1035" y="2316"/>
                  </a:lnTo>
                  <a:lnTo>
                    <a:pt x="1035" y="2300"/>
                  </a:lnTo>
                  <a:lnTo>
                    <a:pt x="1028" y="2293"/>
                  </a:lnTo>
                  <a:lnTo>
                    <a:pt x="1028" y="2284"/>
                  </a:lnTo>
                  <a:lnTo>
                    <a:pt x="1031" y="2282"/>
                  </a:lnTo>
                  <a:lnTo>
                    <a:pt x="1035" y="2277"/>
                  </a:lnTo>
                  <a:lnTo>
                    <a:pt x="1056" y="2277"/>
                  </a:lnTo>
                  <a:lnTo>
                    <a:pt x="1081" y="2254"/>
                  </a:lnTo>
                  <a:lnTo>
                    <a:pt x="1110" y="2254"/>
                  </a:lnTo>
                  <a:lnTo>
                    <a:pt x="1115" y="2259"/>
                  </a:lnTo>
                  <a:lnTo>
                    <a:pt x="1117" y="2261"/>
                  </a:lnTo>
                  <a:lnTo>
                    <a:pt x="1117" y="2277"/>
                  </a:lnTo>
                  <a:lnTo>
                    <a:pt x="1133" y="2293"/>
                  </a:lnTo>
                  <a:lnTo>
                    <a:pt x="1155" y="2293"/>
                  </a:lnTo>
                  <a:lnTo>
                    <a:pt x="1160" y="2295"/>
                  </a:lnTo>
                  <a:lnTo>
                    <a:pt x="1165" y="2300"/>
                  </a:lnTo>
                  <a:lnTo>
                    <a:pt x="1194" y="2300"/>
                  </a:lnTo>
                  <a:lnTo>
                    <a:pt x="1196" y="2304"/>
                  </a:lnTo>
                  <a:lnTo>
                    <a:pt x="1201" y="2307"/>
                  </a:lnTo>
                  <a:lnTo>
                    <a:pt x="1210" y="2300"/>
                  </a:lnTo>
                  <a:lnTo>
                    <a:pt x="1212" y="2300"/>
                  </a:lnTo>
                  <a:lnTo>
                    <a:pt x="1217" y="2300"/>
                  </a:lnTo>
                  <a:lnTo>
                    <a:pt x="1219" y="2304"/>
                  </a:lnTo>
                  <a:lnTo>
                    <a:pt x="1224" y="2307"/>
                  </a:lnTo>
                  <a:lnTo>
                    <a:pt x="1237" y="2307"/>
                  </a:lnTo>
                  <a:lnTo>
                    <a:pt x="1246" y="2300"/>
                  </a:lnTo>
                  <a:lnTo>
                    <a:pt x="1246" y="2293"/>
                  </a:lnTo>
                  <a:lnTo>
                    <a:pt x="1230" y="2277"/>
                  </a:lnTo>
                  <a:lnTo>
                    <a:pt x="1230" y="2270"/>
                  </a:lnTo>
                  <a:lnTo>
                    <a:pt x="1237" y="2270"/>
                  </a:lnTo>
                  <a:lnTo>
                    <a:pt x="1253" y="2254"/>
                  </a:lnTo>
                  <a:lnTo>
                    <a:pt x="1253" y="2225"/>
                  </a:lnTo>
                  <a:lnTo>
                    <a:pt x="1253" y="2195"/>
                  </a:lnTo>
                  <a:lnTo>
                    <a:pt x="1262" y="2186"/>
                  </a:lnTo>
                  <a:lnTo>
                    <a:pt x="1262" y="2157"/>
                  </a:lnTo>
                  <a:lnTo>
                    <a:pt x="1253" y="2148"/>
                  </a:lnTo>
                  <a:lnTo>
                    <a:pt x="1253" y="2127"/>
                  </a:lnTo>
                  <a:lnTo>
                    <a:pt x="1253" y="2105"/>
                  </a:lnTo>
                  <a:lnTo>
                    <a:pt x="1262" y="2095"/>
                  </a:lnTo>
                  <a:lnTo>
                    <a:pt x="1262" y="2082"/>
                  </a:lnTo>
                  <a:lnTo>
                    <a:pt x="1285" y="2059"/>
                  </a:lnTo>
                  <a:lnTo>
                    <a:pt x="1285" y="2050"/>
                  </a:lnTo>
                  <a:lnTo>
                    <a:pt x="1292" y="2043"/>
                  </a:lnTo>
                  <a:lnTo>
                    <a:pt x="1292" y="2027"/>
                  </a:lnTo>
                  <a:lnTo>
                    <a:pt x="1299" y="2021"/>
                  </a:lnTo>
                  <a:lnTo>
                    <a:pt x="1299" y="2005"/>
                  </a:lnTo>
                  <a:lnTo>
                    <a:pt x="1353" y="1952"/>
                  </a:lnTo>
                  <a:lnTo>
                    <a:pt x="1360" y="1952"/>
                  </a:lnTo>
                  <a:lnTo>
                    <a:pt x="1383" y="1930"/>
                  </a:lnTo>
                  <a:lnTo>
                    <a:pt x="1389" y="1930"/>
                  </a:lnTo>
                  <a:lnTo>
                    <a:pt x="1405" y="1916"/>
                  </a:lnTo>
                  <a:lnTo>
                    <a:pt x="1412" y="1916"/>
                  </a:lnTo>
                  <a:lnTo>
                    <a:pt x="1428" y="1930"/>
                  </a:lnTo>
                  <a:lnTo>
                    <a:pt x="1444" y="1930"/>
                  </a:lnTo>
                  <a:lnTo>
                    <a:pt x="1451" y="1937"/>
                  </a:lnTo>
                  <a:lnTo>
                    <a:pt x="1457" y="1937"/>
                  </a:lnTo>
                  <a:lnTo>
                    <a:pt x="1467" y="1946"/>
                  </a:lnTo>
                  <a:lnTo>
                    <a:pt x="1489" y="1946"/>
                  </a:lnTo>
                  <a:lnTo>
                    <a:pt x="1496" y="1952"/>
                  </a:lnTo>
                  <a:lnTo>
                    <a:pt x="1503" y="1952"/>
                  </a:lnTo>
                  <a:lnTo>
                    <a:pt x="1507" y="1957"/>
                  </a:lnTo>
                  <a:lnTo>
                    <a:pt x="1510" y="1961"/>
                  </a:lnTo>
                  <a:lnTo>
                    <a:pt x="1541" y="1961"/>
                  </a:lnTo>
                  <a:lnTo>
                    <a:pt x="1555" y="1975"/>
                  </a:lnTo>
                  <a:lnTo>
                    <a:pt x="1578" y="1975"/>
                  </a:lnTo>
                  <a:lnTo>
                    <a:pt x="1578" y="1982"/>
                  </a:lnTo>
                  <a:lnTo>
                    <a:pt x="1564" y="1998"/>
                  </a:lnTo>
                  <a:lnTo>
                    <a:pt x="1564" y="2014"/>
                  </a:lnTo>
                  <a:lnTo>
                    <a:pt x="1571" y="2021"/>
                  </a:lnTo>
                  <a:lnTo>
                    <a:pt x="1571" y="2066"/>
                  </a:lnTo>
                  <a:lnTo>
                    <a:pt x="1587" y="2082"/>
                  </a:lnTo>
                  <a:lnTo>
                    <a:pt x="1594" y="2082"/>
                  </a:lnTo>
                  <a:lnTo>
                    <a:pt x="1601" y="2073"/>
                  </a:lnTo>
                  <a:lnTo>
                    <a:pt x="1685" y="2073"/>
                  </a:lnTo>
                  <a:lnTo>
                    <a:pt x="1691" y="2066"/>
                  </a:lnTo>
                  <a:lnTo>
                    <a:pt x="1716" y="2066"/>
                  </a:lnTo>
                  <a:lnTo>
                    <a:pt x="1719" y="2070"/>
                  </a:lnTo>
                  <a:lnTo>
                    <a:pt x="1723" y="2073"/>
                  </a:lnTo>
                  <a:lnTo>
                    <a:pt x="1753" y="2073"/>
                  </a:lnTo>
                  <a:lnTo>
                    <a:pt x="1759" y="2082"/>
                  </a:lnTo>
                  <a:lnTo>
                    <a:pt x="1775" y="2082"/>
                  </a:lnTo>
                  <a:lnTo>
                    <a:pt x="1780" y="2084"/>
                  </a:lnTo>
                  <a:lnTo>
                    <a:pt x="1782" y="2089"/>
                  </a:lnTo>
                  <a:lnTo>
                    <a:pt x="1798" y="2089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" name="Freeform 99">
              <a:extLst>
                <a:ext uri="{FF2B5EF4-FFF2-40B4-BE49-F238E27FC236}">
                  <a16:creationId xmlns:a16="http://schemas.microsoft.com/office/drawing/2014/main" id="{67A73F08-1CE6-41A3-B76E-F24A1C55D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9" y="1440"/>
              <a:ext cx="707" cy="804"/>
            </a:xfrm>
            <a:custGeom>
              <a:avLst/>
              <a:gdLst>
                <a:gd name="T0" fmla="*/ 3017 w 3135"/>
                <a:gd name="T1" fmla="*/ 3206 h 3565"/>
                <a:gd name="T2" fmla="*/ 3022 w 3135"/>
                <a:gd name="T3" fmla="*/ 3374 h 3565"/>
                <a:gd name="T4" fmla="*/ 2983 w 3135"/>
                <a:gd name="T5" fmla="*/ 3520 h 3565"/>
                <a:gd name="T6" fmla="*/ 2763 w 3135"/>
                <a:gd name="T7" fmla="*/ 3565 h 3565"/>
                <a:gd name="T8" fmla="*/ 2847 w 3135"/>
                <a:gd name="T9" fmla="*/ 3465 h 3565"/>
                <a:gd name="T10" fmla="*/ 2779 w 3135"/>
                <a:gd name="T11" fmla="*/ 3322 h 3565"/>
                <a:gd name="T12" fmla="*/ 2520 w 3135"/>
                <a:gd name="T13" fmla="*/ 3300 h 3565"/>
                <a:gd name="T14" fmla="*/ 2407 w 3135"/>
                <a:gd name="T15" fmla="*/ 3356 h 3565"/>
                <a:gd name="T16" fmla="*/ 2279 w 3135"/>
                <a:gd name="T17" fmla="*/ 3449 h 3565"/>
                <a:gd name="T18" fmla="*/ 2150 w 3135"/>
                <a:gd name="T19" fmla="*/ 3472 h 3565"/>
                <a:gd name="T20" fmla="*/ 2027 w 3135"/>
                <a:gd name="T21" fmla="*/ 3397 h 3565"/>
                <a:gd name="T22" fmla="*/ 1841 w 3135"/>
                <a:gd name="T23" fmla="*/ 3240 h 3565"/>
                <a:gd name="T24" fmla="*/ 1719 w 3135"/>
                <a:gd name="T25" fmla="*/ 3027 h 3565"/>
                <a:gd name="T26" fmla="*/ 1514 w 3135"/>
                <a:gd name="T27" fmla="*/ 2998 h 3565"/>
                <a:gd name="T28" fmla="*/ 1392 w 3135"/>
                <a:gd name="T29" fmla="*/ 2923 h 3565"/>
                <a:gd name="T30" fmla="*/ 1165 w 3135"/>
                <a:gd name="T31" fmla="*/ 2884 h 3565"/>
                <a:gd name="T32" fmla="*/ 963 w 3135"/>
                <a:gd name="T33" fmla="*/ 2839 h 3565"/>
                <a:gd name="T34" fmla="*/ 869 w 3135"/>
                <a:gd name="T35" fmla="*/ 2643 h 3565"/>
                <a:gd name="T36" fmla="*/ 817 w 3135"/>
                <a:gd name="T37" fmla="*/ 2530 h 3565"/>
                <a:gd name="T38" fmla="*/ 733 w 3135"/>
                <a:gd name="T39" fmla="*/ 2355 h 3565"/>
                <a:gd name="T40" fmla="*/ 470 w 3135"/>
                <a:gd name="T41" fmla="*/ 2364 h 3565"/>
                <a:gd name="T42" fmla="*/ 334 w 3135"/>
                <a:gd name="T43" fmla="*/ 2280 h 3565"/>
                <a:gd name="T44" fmla="*/ 243 w 3135"/>
                <a:gd name="T45" fmla="*/ 2107 h 3565"/>
                <a:gd name="T46" fmla="*/ 175 w 3135"/>
                <a:gd name="T47" fmla="*/ 1994 h 3565"/>
                <a:gd name="T48" fmla="*/ 100 w 3135"/>
                <a:gd name="T49" fmla="*/ 1858 h 3565"/>
                <a:gd name="T50" fmla="*/ 136 w 3135"/>
                <a:gd name="T51" fmla="*/ 1653 h 3565"/>
                <a:gd name="T52" fmla="*/ 227 w 3135"/>
                <a:gd name="T53" fmla="*/ 1306 h 3565"/>
                <a:gd name="T54" fmla="*/ 481 w 3135"/>
                <a:gd name="T55" fmla="*/ 797 h 3565"/>
                <a:gd name="T56" fmla="*/ 558 w 3135"/>
                <a:gd name="T57" fmla="*/ 663 h 3565"/>
                <a:gd name="T58" fmla="*/ 651 w 3135"/>
                <a:gd name="T59" fmla="*/ 504 h 3565"/>
                <a:gd name="T60" fmla="*/ 760 w 3135"/>
                <a:gd name="T61" fmla="*/ 389 h 3565"/>
                <a:gd name="T62" fmla="*/ 726 w 3135"/>
                <a:gd name="T63" fmla="*/ 241 h 3565"/>
                <a:gd name="T64" fmla="*/ 804 w 3135"/>
                <a:gd name="T65" fmla="*/ 105 h 3565"/>
                <a:gd name="T66" fmla="*/ 1006 w 3135"/>
                <a:gd name="T67" fmla="*/ 68 h 3565"/>
                <a:gd name="T68" fmla="*/ 1242 w 3135"/>
                <a:gd name="T69" fmla="*/ 121 h 3565"/>
                <a:gd name="T70" fmla="*/ 1651 w 3135"/>
                <a:gd name="T71" fmla="*/ 84 h 3565"/>
                <a:gd name="T72" fmla="*/ 1887 w 3135"/>
                <a:gd name="T73" fmla="*/ 91 h 3565"/>
                <a:gd name="T74" fmla="*/ 2207 w 3135"/>
                <a:gd name="T75" fmla="*/ 71 h 3565"/>
                <a:gd name="T76" fmla="*/ 2513 w 3135"/>
                <a:gd name="T77" fmla="*/ 75 h 3565"/>
                <a:gd name="T78" fmla="*/ 2688 w 3135"/>
                <a:gd name="T79" fmla="*/ 121 h 3565"/>
                <a:gd name="T80" fmla="*/ 2779 w 3135"/>
                <a:gd name="T81" fmla="*/ 257 h 3565"/>
                <a:gd name="T82" fmla="*/ 2665 w 3135"/>
                <a:gd name="T83" fmla="*/ 416 h 3565"/>
                <a:gd name="T84" fmla="*/ 2695 w 3135"/>
                <a:gd name="T85" fmla="*/ 702 h 3565"/>
                <a:gd name="T86" fmla="*/ 2656 w 3135"/>
                <a:gd name="T87" fmla="*/ 845 h 3565"/>
                <a:gd name="T88" fmla="*/ 2818 w 3135"/>
                <a:gd name="T89" fmla="*/ 1056 h 3565"/>
                <a:gd name="T90" fmla="*/ 2818 w 3135"/>
                <a:gd name="T91" fmla="*/ 1224 h 3565"/>
                <a:gd name="T92" fmla="*/ 2956 w 3135"/>
                <a:gd name="T93" fmla="*/ 1379 h 3565"/>
                <a:gd name="T94" fmla="*/ 2877 w 3135"/>
                <a:gd name="T95" fmla="*/ 1569 h 3565"/>
                <a:gd name="T96" fmla="*/ 3029 w 3135"/>
                <a:gd name="T97" fmla="*/ 1715 h 3565"/>
                <a:gd name="T98" fmla="*/ 3067 w 3135"/>
                <a:gd name="T99" fmla="*/ 1874 h 3565"/>
                <a:gd name="T100" fmla="*/ 3104 w 3135"/>
                <a:gd name="T101" fmla="*/ 2092 h 3565"/>
                <a:gd name="T102" fmla="*/ 3051 w 3135"/>
                <a:gd name="T103" fmla="*/ 2085 h 3565"/>
                <a:gd name="T104" fmla="*/ 3126 w 3135"/>
                <a:gd name="T105" fmla="*/ 2221 h 3565"/>
                <a:gd name="T106" fmla="*/ 3029 w 3135"/>
                <a:gd name="T107" fmla="*/ 2289 h 3565"/>
                <a:gd name="T108" fmla="*/ 2915 w 3135"/>
                <a:gd name="T109" fmla="*/ 2348 h 3565"/>
                <a:gd name="T110" fmla="*/ 2793 w 3135"/>
                <a:gd name="T111" fmla="*/ 2196 h 3565"/>
                <a:gd name="T112" fmla="*/ 2695 w 3135"/>
                <a:gd name="T113" fmla="*/ 2273 h 3565"/>
                <a:gd name="T114" fmla="*/ 2718 w 3135"/>
                <a:gd name="T115" fmla="*/ 2378 h 3565"/>
                <a:gd name="T116" fmla="*/ 2818 w 3135"/>
                <a:gd name="T117" fmla="*/ 2491 h 3565"/>
                <a:gd name="T118" fmla="*/ 2908 w 3135"/>
                <a:gd name="T119" fmla="*/ 2598 h 3565"/>
                <a:gd name="T120" fmla="*/ 3126 w 3135"/>
                <a:gd name="T121" fmla="*/ 2702 h 3565"/>
                <a:gd name="T122" fmla="*/ 3072 w 3135"/>
                <a:gd name="T123" fmla="*/ 2854 h 3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35" h="3565">
                  <a:moveTo>
                    <a:pt x="3022" y="3013"/>
                  </a:moveTo>
                  <a:lnTo>
                    <a:pt x="3022" y="3066"/>
                  </a:lnTo>
                  <a:lnTo>
                    <a:pt x="3017" y="3070"/>
                  </a:lnTo>
                  <a:lnTo>
                    <a:pt x="3013" y="3072"/>
                  </a:lnTo>
                  <a:lnTo>
                    <a:pt x="3013" y="3088"/>
                  </a:lnTo>
                  <a:lnTo>
                    <a:pt x="3022" y="3095"/>
                  </a:lnTo>
                  <a:lnTo>
                    <a:pt x="3022" y="3111"/>
                  </a:lnTo>
                  <a:lnTo>
                    <a:pt x="3029" y="3111"/>
                  </a:lnTo>
                  <a:lnTo>
                    <a:pt x="3042" y="3127"/>
                  </a:lnTo>
                  <a:lnTo>
                    <a:pt x="3042" y="3134"/>
                  </a:lnTo>
                  <a:lnTo>
                    <a:pt x="3047" y="3138"/>
                  </a:lnTo>
                  <a:lnTo>
                    <a:pt x="3051" y="3141"/>
                  </a:lnTo>
                  <a:lnTo>
                    <a:pt x="3042" y="3150"/>
                  </a:lnTo>
                  <a:lnTo>
                    <a:pt x="3042" y="3163"/>
                  </a:lnTo>
                  <a:lnTo>
                    <a:pt x="3031" y="3175"/>
                  </a:lnTo>
                  <a:lnTo>
                    <a:pt x="3022" y="3186"/>
                  </a:lnTo>
                  <a:lnTo>
                    <a:pt x="3022" y="3202"/>
                  </a:lnTo>
                  <a:lnTo>
                    <a:pt x="3017" y="3206"/>
                  </a:lnTo>
                  <a:lnTo>
                    <a:pt x="3013" y="3209"/>
                  </a:lnTo>
                  <a:lnTo>
                    <a:pt x="3013" y="3216"/>
                  </a:lnTo>
                  <a:lnTo>
                    <a:pt x="3022" y="3225"/>
                  </a:lnTo>
                  <a:lnTo>
                    <a:pt x="3022" y="3240"/>
                  </a:lnTo>
                  <a:lnTo>
                    <a:pt x="3036" y="3240"/>
                  </a:lnTo>
                  <a:lnTo>
                    <a:pt x="3036" y="3247"/>
                  </a:lnTo>
                  <a:lnTo>
                    <a:pt x="3042" y="3254"/>
                  </a:lnTo>
                  <a:lnTo>
                    <a:pt x="3042" y="3277"/>
                  </a:lnTo>
                  <a:lnTo>
                    <a:pt x="3036" y="3284"/>
                  </a:lnTo>
                  <a:lnTo>
                    <a:pt x="3051" y="3300"/>
                  </a:lnTo>
                  <a:lnTo>
                    <a:pt x="3042" y="3306"/>
                  </a:lnTo>
                  <a:lnTo>
                    <a:pt x="3042" y="3315"/>
                  </a:lnTo>
                  <a:lnTo>
                    <a:pt x="3047" y="3318"/>
                  </a:lnTo>
                  <a:lnTo>
                    <a:pt x="3051" y="3322"/>
                  </a:lnTo>
                  <a:lnTo>
                    <a:pt x="3051" y="3368"/>
                  </a:lnTo>
                  <a:lnTo>
                    <a:pt x="3042" y="3374"/>
                  </a:lnTo>
                  <a:lnTo>
                    <a:pt x="3031" y="3374"/>
                  </a:lnTo>
                  <a:lnTo>
                    <a:pt x="3022" y="3374"/>
                  </a:lnTo>
                  <a:lnTo>
                    <a:pt x="3017" y="3372"/>
                  </a:lnTo>
                  <a:lnTo>
                    <a:pt x="3013" y="3368"/>
                  </a:lnTo>
                  <a:lnTo>
                    <a:pt x="3006" y="3368"/>
                  </a:lnTo>
                  <a:lnTo>
                    <a:pt x="3006" y="3390"/>
                  </a:lnTo>
                  <a:lnTo>
                    <a:pt x="3013" y="3397"/>
                  </a:lnTo>
                  <a:lnTo>
                    <a:pt x="3013" y="3406"/>
                  </a:lnTo>
                  <a:lnTo>
                    <a:pt x="3006" y="3413"/>
                  </a:lnTo>
                  <a:lnTo>
                    <a:pt x="3006" y="3420"/>
                  </a:lnTo>
                  <a:lnTo>
                    <a:pt x="3002" y="3424"/>
                  </a:lnTo>
                  <a:lnTo>
                    <a:pt x="2999" y="3427"/>
                  </a:lnTo>
                  <a:lnTo>
                    <a:pt x="2999" y="3436"/>
                  </a:lnTo>
                  <a:lnTo>
                    <a:pt x="2983" y="3449"/>
                  </a:lnTo>
                  <a:lnTo>
                    <a:pt x="2983" y="3488"/>
                  </a:lnTo>
                  <a:lnTo>
                    <a:pt x="2988" y="3493"/>
                  </a:lnTo>
                  <a:lnTo>
                    <a:pt x="2990" y="3497"/>
                  </a:lnTo>
                  <a:lnTo>
                    <a:pt x="2990" y="3520"/>
                  </a:lnTo>
                  <a:lnTo>
                    <a:pt x="2988" y="3520"/>
                  </a:lnTo>
                  <a:lnTo>
                    <a:pt x="2983" y="3520"/>
                  </a:lnTo>
                  <a:lnTo>
                    <a:pt x="2979" y="3522"/>
                  </a:lnTo>
                  <a:lnTo>
                    <a:pt x="2977" y="3527"/>
                  </a:lnTo>
                  <a:lnTo>
                    <a:pt x="2952" y="3527"/>
                  </a:lnTo>
                  <a:lnTo>
                    <a:pt x="2945" y="3533"/>
                  </a:lnTo>
                  <a:lnTo>
                    <a:pt x="2929" y="3533"/>
                  </a:lnTo>
                  <a:lnTo>
                    <a:pt x="2922" y="3540"/>
                  </a:lnTo>
                  <a:lnTo>
                    <a:pt x="2902" y="3540"/>
                  </a:lnTo>
                  <a:lnTo>
                    <a:pt x="2893" y="3549"/>
                  </a:lnTo>
                  <a:lnTo>
                    <a:pt x="2870" y="3549"/>
                  </a:lnTo>
                  <a:lnTo>
                    <a:pt x="2861" y="3556"/>
                  </a:lnTo>
                  <a:lnTo>
                    <a:pt x="2858" y="3556"/>
                  </a:lnTo>
                  <a:lnTo>
                    <a:pt x="2854" y="3556"/>
                  </a:lnTo>
                  <a:lnTo>
                    <a:pt x="2847" y="3549"/>
                  </a:lnTo>
                  <a:lnTo>
                    <a:pt x="2831" y="3549"/>
                  </a:lnTo>
                  <a:lnTo>
                    <a:pt x="2824" y="3556"/>
                  </a:lnTo>
                  <a:lnTo>
                    <a:pt x="2770" y="3556"/>
                  </a:lnTo>
                  <a:lnTo>
                    <a:pt x="2768" y="3561"/>
                  </a:lnTo>
                  <a:lnTo>
                    <a:pt x="2763" y="3565"/>
                  </a:lnTo>
                  <a:lnTo>
                    <a:pt x="2756" y="3565"/>
                  </a:lnTo>
                  <a:lnTo>
                    <a:pt x="2747" y="3556"/>
                  </a:lnTo>
                  <a:lnTo>
                    <a:pt x="2727" y="3556"/>
                  </a:lnTo>
                  <a:lnTo>
                    <a:pt x="2727" y="3540"/>
                  </a:lnTo>
                  <a:lnTo>
                    <a:pt x="2747" y="3520"/>
                  </a:lnTo>
                  <a:lnTo>
                    <a:pt x="2770" y="3520"/>
                  </a:lnTo>
                  <a:lnTo>
                    <a:pt x="2774" y="3515"/>
                  </a:lnTo>
                  <a:lnTo>
                    <a:pt x="2779" y="3511"/>
                  </a:lnTo>
                  <a:lnTo>
                    <a:pt x="2793" y="3511"/>
                  </a:lnTo>
                  <a:lnTo>
                    <a:pt x="2809" y="3497"/>
                  </a:lnTo>
                  <a:lnTo>
                    <a:pt x="2818" y="3497"/>
                  </a:lnTo>
                  <a:lnTo>
                    <a:pt x="2820" y="3493"/>
                  </a:lnTo>
                  <a:lnTo>
                    <a:pt x="2824" y="3488"/>
                  </a:lnTo>
                  <a:lnTo>
                    <a:pt x="2827" y="3488"/>
                  </a:lnTo>
                  <a:lnTo>
                    <a:pt x="2831" y="3488"/>
                  </a:lnTo>
                  <a:lnTo>
                    <a:pt x="2840" y="3481"/>
                  </a:lnTo>
                  <a:lnTo>
                    <a:pt x="2847" y="3472"/>
                  </a:lnTo>
                  <a:lnTo>
                    <a:pt x="2847" y="3465"/>
                  </a:lnTo>
                  <a:lnTo>
                    <a:pt x="2840" y="3458"/>
                  </a:lnTo>
                  <a:lnTo>
                    <a:pt x="2840" y="3443"/>
                  </a:lnTo>
                  <a:lnTo>
                    <a:pt x="2854" y="3427"/>
                  </a:lnTo>
                  <a:lnTo>
                    <a:pt x="2852" y="3424"/>
                  </a:lnTo>
                  <a:lnTo>
                    <a:pt x="2847" y="3420"/>
                  </a:lnTo>
                  <a:lnTo>
                    <a:pt x="2847" y="3384"/>
                  </a:lnTo>
                  <a:lnTo>
                    <a:pt x="2852" y="3379"/>
                  </a:lnTo>
                  <a:lnTo>
                    <a:pt x="2854" y="3374"/>
                  </a:lnTo>
                  <a:lnTo>
                    <a:pt x="2854" y="3361"/>
                  </a:lnTo>
                  <a:lnTo>
                    <a:pt x="2847" y="3361"/>
                  </a:lnTo>
                  <a:lnTo>
                    <a:pt x="2840" y="3352"/>
                  </a:lnTo>
                  <a:lnTo>
                    <a:pt x="2824" y="3352"/>
                  </a:lnTo>
                  <a:lnTo>
                    <a:pt x="2824" y="3345"/>
                  </a:lnTo>
                  <a:lnTo>
                    <a:pt x="2809" y="3329"/>
                  </a:lnTo>
                  <a:lnTo>
                    <a:pt x="2802" y="3329"/>
                  </a:lnTo>
                  <a:lnTo>
                    <a:pt x="2797" y="3327"/>
                  </a:lnTo>
                  <a:lnTo>
                    <a:pt x="2793" y="3322"/>
                  </a:lnTo>
                  <a:lnTo>
                    <a:pt x="2779" y="3322"/>
                  </a:lnTo>
                  <a:lnTo>
                    <a:pt x="2770" y="3329"/>
                  </a:lnTo>
                  <a:lnTo>
                    <a:pt x="2768" y="3327"/>
                  </a:lnTo>
                  <a:lnTo>
                    <a:pt x="2763" y="3322"/>
                  </a:lnTo>
                  <a:lnTo>
                    <a:pt x="2763" y="3306"/>
                  </a:lnTo>
                  <a:lnTo>
                    <a:pt x="2756" y="3300"/>
                  </a:lnTo>
                  <a:lnTo>
                    <a:pt x="2756" y="3281"/>
                  </a:lnTo>
                  <a:lnTo>
                    <a:pt x="2756" y="3261"/>
                  </a:lnTo>
                  <a:lnTo>
                    <a:pt x="2643" y="3261"/>
                  </a:lnTo>
                  <a:lnTo>
                    <a:pt x="2634" y="3270"/>
                  </a:lnTo>
                  <a:lnTo>
                    <a:pt x="2581" y="3270"/>
                  </a:lnTo>
                  <a:lnTo>
                    <a:pt x="2581" y="3277"/>
                  </a:lnTo>
                  <a:lnTo>
                    <a:pt x="2579" y="3281"/>
                  </a:lnTo>
                  <a:lnTo>
                    <a:pt x="2575" y="3284"/>
                  </a:lnTo>
                  <a:lnTo>
                    <a:pt x="2559" y="3284"/>
                  </a:lnTo>
                  <a:lnTo>
                    <a:pt x="2552" y="3293"/>
                  </a:lnTo>
                  <a:lnTo>
                    <a:pt x="2529" y="3293"/>
                  </a:lnTo>
                  <a:lnTo>
                    <a:pt x="2525" y="3295"/>
                  </a:lnTo>
                  <a:lnTo>
                    <a:pt x="2520" y="3300"/>
                  </a:lnTo>
                  <a:lnTo>
                    <a:pt x="2513" y="3300"/>
                  </a:lnTo>
                  <a:lnTo>
                    <a:pt x="2511" y="3304"/>
                  </a:lnTo>
                  <a:lnTo>
                    <a:pt x="2507" y="3306"/>
                  </a:lnTo>
                  <a:lnTo>
                    <a:pt x="2497" y="3306"/>
                  </a:lnTo>
                  <a:lnTo>
                    <a:pt x="2491" y="3315"/>
                  </a:lnTo>
                  <a:lnTo>
                    <a:pt x="2484" y="3315"/>
                  </a:lnTo>
                  <a:lnTo>
                    <a:pt x="2479" y="3318"/>
                  </a:lnTo>
                  <a:lnTo>
                    <a:pt x="2475" y="3322"/>
                  </a:lnTo>
                  <a:lnTo>
                    <a:pt x="2461" y="3322"/>
                  </a:lnTo>
                  <a:lnTo>
                    <a:pt x="2454" y="3329"/>
                  </a:lnTo>
                  <a:lnTo>
                    <a:pt x="2445" y="3329"/>
                  </a:lnTo>
                  <a:lnTo>
                    <a:pt x="2438" y="3338"/>
                  </a:lnTo>
                  <a:lnTo>
                    <a:pt x="2432" y="3338"/>
                  </a:lnTo>
                  <a:lnTo>
                    <a:pt x="2427" y="3340"/>
                  </a:lnTo>
                  <a:lnTo>
                    <a:pt x="2423" y="3345"/>
                  </a:lnTo>
                  <a:lnTo>
                    <a:pt x="2416" y="3345"/>
                  </a:lnTo>
                  <a:lnTo>
                    <a:pt x="2407" y="3352"/>
                  </a:lnTo>
                  <a:lnTo>
                    <a:pt x="2407" y="3356"/>
                  </a:lnTo>
                  <a:lnTo>
                    <a:pt x="2407" y="3361"/>
                  </a:lnTo>
                  <a:lnTo>
                    <a:pt x="2416" y="3368"/>
                  </a:lnTo>
                  <a:lnTo>
                    <a:pt x="2416" y="3384"/>
                  </a:lnTo>
                  <a:lnTo>
                    <a:pt x="2407" y="3384"/>
                  </a:lnTo>
                  <a:lnTo>
                    <a:pt x="2400" y="3390"/>
                  </a:lnTo>
                  <a:lnTo>
                    <a:pt x="2384" y="3390"/>
                  </a:lnTo>
                  <a:lnTo>
                    <a:pt x="2370" y="3406"/>
                  </a:lnTo>
                  <a:lnTo>
                    <a:pt x="2361" y="3406"/>
                  </a:lnTo>
                  <a:lnTo>
                    <a:pt x="2354" y="3413"/>
                  </a:lnTo>
                  <a:lnTo>
                    <a:pt x="2352" y="3413"/>
                  </a:lnTo>
                  <a:lnTo>
                    <a:pt x="2348" y="3413"/>
                  </a:lnTo>
                  <a:lnTo>
                    <a:pt x="2341" y="3420"/>
                  </a:lnTo>
                  <a:lnTo>
                    <a:pt x="2332" y="3420"/>
                  </a:lnTo>
                  <a:lnTo>
                    <a:pt x="2316" y="3436"/>
                  </a:lnTo>
                  <a:lnTo>
                    <a:pt x="2309" y="3436"/>
                  </a:lnTo>
                  <a:lnTo>
                    <a:pt x="2302" y="3443"/>
                  </a:lnTo>
                  <a:lnTo>
                    <a:pt x="2286" y="3443"/>
                  </a:lnTo>
                  <a:lnTo>
                    <a:pt x="2279" y="3449"/>
                  </a:lnTo>
                  <a:lnTo>
                    <a:pt x="2273" y="3449"/>
                  </a:lnTo>
                  <a:lnTo>
                    <a:pt x="2268" y="3454"/>
                  </a:lnTo>
                  <a:lnTo>
                    <a:pt x="2264" y="3458"/>
                  </a:lnTo>
                  <a:lnTo>
                    <a:pt x="2257" y="3458"/>
                  </a:lnTo>
                  <a:lnTo>
                    <a:pt x="2252" y="3461"/>
                  </a:lnTo>
                  <a:lnTo>
                    <a:pt x="2248" y="3465"/>
                  </a:lnTo>
                  <a:lnTo>
                    <a:pt x="2241" y="3465"/>
                  </a:lnTo>
                  <a:lnTo>
                    <a:pt x="2234" y="3472"/>
                  </a:lnTo>
                  <a:lnTo>
                    <a:pt x="2223" y="3472"/>
                  </a:lnTo>
                  <a:lnTo>
                    <a:pt x="2211" y="3472"/>
                  </a:lnTo>
                  <a:lnTo>
                    <a:pt x="2202" y="3465"/>
                  </a:lnTo>
                  <a:lnTo>
                    <a:pt x="2195" y="3465"/>
                  </a:lnTo>
                  <a:lnTo>
                    <a:pt x="2189" y="3458"/>
                  </a:lnTo>
                  <a:lnTo>
                    <a:pt x="2184" y="3461"/>
                  </a:lnTo>
                  <a:lnTo>
                    <a:pt x="2180" y="3465"/>
                  </a:lnTo>
                  <a:lnTo>
                    <a:pt x="2173" y="3465"/>
                  </a:lnTo>
                  <a:lnTo>
                    <a:pt x="2166" y="3472"/>
                  </a:lnTo>
                  <a:lnTo>
                    <a:pt x="2150" y="3472"/>
                  </a:lnTo>
                  <a:lnTo>
                    <a:pt x="2143" y="3481"/>
                  </a:lnTo>
                  <a:lnTo>
                    <a:pt x="2127" y="3465"/>
                  </a:lnTo>
                  <a:lnTo>
                    <a:pt x="2121" y="3465"/>
                  </a:lnTo>
                  <a:lnTo>
                    <a:pt x="2111" y="3458"/>
                  </a:lnTo>
                  <a:lnTo>
                    <a:pt x="2105" y="3458"/>
                  </a:lnTo>
                  <a:lnTo>
                    <a:pt x="2100" y="3461"/>
                  </a:lnTo>
                  <a:lnTo>
                    <a:pt x="2098" y="3465"/>
                  </a:lnTo>
                  <a:lnTo>
                    <a:pt x="2089" y="3465"/>
                  </a:lnTo>
                  <a:lnTo>
                    <a:pt x="2082" y="3458"/>
                  </a:lnTo>
                  <a:lnTo>
                    <a:pt x="2082" y="3449"/>
                  </a:lnTo>
                  <a:lnTo>
                    <a:pt x="2080" y="3447"/>
                  </a:lnTo>
                  <a:lnTo>
                    <a:pt x="2075" y="3443"/>
                  </a:lnTo>
                  <a:lnTo>
                    <a:pt x="2075" y="3427"/>
                  </a:lnTo>
                  <a:lnTo>
                    <a:pt x="2052" y="3406"/>
                  </a:lnTo>
                  <a:lnTo>
                    <a:pt x="2043" y="3406"/>
                  </a:lnTo>
                  <a:lnTo>
                    <a:pt x="2037" y="3397"/>
                  </a:lnTo>
                  <a:lnTo>
                    <a:pt x="2032" y="3397"/>
                  </a:lnTo>
                  <a:lnTo>
                    <a:pt x="2027" y="3397"/>
                  </a:lnTo>
                  <a:lnTo>
                    <a:pt x="2021" y="3390"/>
                  </a:lnTo>
                  <a:lnTo>
                    <a:pt x="2014" y="3390"/>
                  </a:lnTo>
                  <a:lnTo>
                    <a:pt x="2000" y="3374"/>
                  </a:lnTo>
                  <a:lnTo>
                    <a:pt x="1975" y="3374"/>
                  </a:lnTo>
                  <a:lnTo>
                    <a:pt x="1973" y="3372"/>
                  </a:lnTo>
                  <a:lnTo>
                    <a:pt x="1968" y="3368"/>
                  </a:lnTo>
                  <a:lnTo>
                    <a:pt x="1962" y="3368"/>
                  </a:lnTo>
                  <a:lnTo>
                    <a:pt x="1946" y="3352"/>
                  </a:lnTo>
                  <a:lnTo>
                    <a:pt x="1939" y="3352"/>
                  </a:lnTo>
                  <a:lnTo>
                    <a:pt x="1923" y="3338"/>
                  </a:lnTo>
                  <a:lnTo>
                    <a:pt x="1900" y="3338"/>
                  </a:lnTo>
                  <a:lnTo>
                    <a:pt x="1862" y="3300"/>
                  </a:lnTo>
                  <a:lnTo>
                    <a:pt x="1855" y="3300"/>
                  </a:lnTo>
                  <a:lnTo>
                    <a:pt x="1841" y="3284"/>
                  </a:lnTo>
                  <a:lnTo>
                    <a:pt x="1841" y="3277"/>
                  </a:lnTo>
                  <a:lnTo>
                    <a:pt x="1846" y="3270"/>
                  </a:lnTo>
                  <a:lnTo>
                    <a:pt x="1846" y="3247"/>
                  </a:lnTo>
                  <a:lnTo>
                    <a:pt x="1841" y="3240"/>
                  </a:lnTo>
                  <a:lnTo>
                    <a:pt x="1841" y="3231"/>
                  </a:lnTo>
                  <a:lnTo>
                    <a:pt x="1821" y="3213"/>
                  </a:lnTo>
                  <a:lnTo>
                    <a:pt x="1803" y="3193"/>
                  </a:lnTo>
                  <a:lnTo>
                    <a:pt x="1780" y="3193"/>
                  </a:lnTo>
                  <a:lnTo>
                    <a:pt x="1771" y="3186"/>
                  </a:lnTo>
                  <a:lnTo>
                    <a:pt x="1764" y="3186"/>
                  </a:lnTo>
                  <a:lnTo>
                    <a:pt x="1748" y="3202"/>
                  </a:lnTo>
                  <a:lnTo>
                    <a:pt x="1732" y="3202"/>
                  </a:lnTo>
                  <a:lnTo>
                    <a:pt x="1732" y="3193"/>
                  </a:lnTo>
                  <a:lnTo>
                    <a:pt x="1730" y="3191"/>
                  </a:lnTo>
                  <a:lnTo>
                    <a:pt x="1725" y="3186"/>
                  </a:lnTo>
                  <a:lnTo>
                    <a:pt x="1725" y="3179"/>
                  </a:lnTo>
                  <a:lnTo>
                    <a:pt x="1732" y="3172"/>
                  </a:lnTo>
                  <a:lnTo>
                    <a:pt x="1730" y="3168"/>
                  </a:lnTo>
                  <a:lnTo>
                    <a:pt x="1725" y="3163"/>
                  </a:lnTo>
                  <a:lnTo>
                    <a:pt x="1725" y="3050"/>
                  </a:lnTo>
                  <a:lnTo>
                    <a:pt x="1719" y="3043"/>
                  </a:lnTo>
                  <a:lnTo>
                    <a:pt x="1719" y="3027"/>
                  </a:lnTo>
                  <a:lnTo>
                    <a:pt x="1712" y="3029"/>
                  </a:lnTo>
                  <a:lnTo>
                    <a:pt x="1703" y="3034"/>
                  </a:lnTo>
                  <a:lnTo>
                    <a:pt x="1696" y="3034"/>
                  </a:lnTo>
                  <a:lnTo>
                    <a:pt x="1689" y="3029"/>
                  </a:lnTo>
                  <a:lnTo>
                    <a:pt x="1673" y="3029"/>
                  </a:lnTo>
                  <a:lnTo>
                    <a:pt x="1666" y="3020"/>
                  </a:lnTo>
                  <a:lnTo>
                    <a:pt x="1644" y="3020"/>
                  </a:lnTo>
                  <a:lnTo>
                    <a:pt x="1635" y="3013"/>
                  </a:lnTo>
                  <a:lnTo>
                    <a:pt x="1619" y="3013"/>
                  </a:lnTo>
                  <a:lnTo>
                    <a:pt x="1612" y="3020"/>
                  </a:lnTo>
                  <a:lnTo>
                    <a:pt x="1594" y="3020"/>
                  </a:lnTo>
                  <a:lnTo>
                    <a:pt x="1573" y="3020"/>
                  </a:lnTo>
                  <a:lnTo>
                    <a:pt x="1566" y="3013"/>
                  </a:lnTo>
                  <a:lnTo>
                    <a:pt x="1560" y="3013"/>
                  </a:lnTo>
                  <a:lnTo>
                    <a:pt x="1553" y="3007"/>
                  </a:lnTo>
                  <a:lnTo>
                    <a:pt x="1553" y="2998"/>
                  </a:lnTo>
                  <a:lnTo>
                    <a:pt x="1532" y="2998"/>
                  </a:lnTo>
                  <a:lnTo>
                    <a:pt x="1514" y="2998"/>
                  </a:lnTo>
                  <a:lnTo>
                    <a:pt x="1498" y="3013"/>
                  </a:lnTo>
                  <a:lnTo>
                    <a:pt x="1476" y="3013"/>
                  </a:lnTo>
                  <a:lnTo>
                    <a:pt x="1469" y="3020"/>
                  </a:lnTo>
                  <a:lnTo>
                    <a:pt x="1464" y="3020"/>
                  </a:lnTo>
                  <a:lnTo>
                    <a:pt x="1460" y="3020"/>
                  </a:lnTo>
                  <a:lnTo>
                    <a:pt x="1439" y="2998"/>
                  </a:lnTo>
                  <a:lnTo>
                    <a:pt x="1453" y="2982"/>
                  </a:lnTo>
                  <a:lnTo>
                    <a:pt x="1451" y="2979"/>
                  </a:lnTo>
                  <a:lnTo>
                    <a:pt x="1446" y="2975"/>
                  </a:lnTo>
                  <a:lnTo>
                    <a:pt x="1453" y="2968"/>
                  </a:lnTo>
                  <a:lnTo>
                    <a:pt x="1453" y="2959"/>
                  </a:lnTo>
                  <a:lnTo>
                    <a:pt x="1446" y="2959"/>
                  </a:lnTo>
                  <a:lnTo>
                    <a:pt x="1423" y="2936"/>
                  </a:lnTo>
                  <a:lnTo>
                    <a:pt x="1417" y="2936"/>
                  </a:lnTo>
                  <a:lnTo>
                    <a:pt x="1408" y="2929"/>
                  </a:lnTo>
                  <a:lnTo>
                    <a:pt x="1401" y="2929"/>
                  </a:lnTo>
                  <a:lnTo>
                    <a:pt x="1396" y="2927"/>
                  </a:lnTo>
                  <a:lnTo>
                    <a:pt x="1392" y="2923"/>
                  </a:lnTo>
                  <a:lnTo>
                    <a:pt x="1385" y="2923"/>
                  </a:lnTo>
                  <a:lnTo>
                    <a:pt x="1378" y="2929"/>
                  </a:lnTo>
                  <a:lnTo>
                    <a:pt x="1373" y="2927"/>
                  </a:lnTo>
                  <a:lnTo>
                    <a:pt x="1371" y="2923"/>
                  </a:lnTo>
                  <a:lnTo>
                    <a:pt x="1346" y="2923"/>
                  </a:lnTo>
                  <a:lnTo>
                    <a:pt x="1344" y="2918"/>
                  </a:lnTo>
                  <a:lnTo>
                    <a:pt x="1339" y="2914"/>
                  </a:lnTo>
                  <a:lnTo>
                    <a:pt x="1333" y="2914"/>
                  </a:lnTo>
                  <a:lnTo>
                    <a:pt x="1326" y="2914"/>
                  </a:lnTo>
                  <a:lnTo>
                    <a:pt x="1317" y="2907"/>
                  </a:lnTo>
                  <a:lnTo>
                    <a:pt x="1258" y="2907"/>
                  </a:lnTo>
                  <a:lnTo>
                    <a:pt x="1249" y="2900"/>
                  </a:lnTo>
                  <a:lnTo>
                    <a:pt x="1226" y="2900"/>
                  </a:lnTo>
                  <a:lnTo>
                    <a:pt x="1224" y="2895"/>
                  </a:lnTo>
                  <a:lnTo>
                    <a:pt x="1219" y="2891"/>
                  </a:lnTo>
                  <a:lnTo>
                    <a:pt x="1196" y="2891"/>
                  </a:lnTo>
                  <a:lnTo>
                    <a:pt x="1187" y="2884"/>
                  </a:lnTo>
                  <a:lnTo>
                    <a:pt x="1165" y="2884"/>
                  </a:lnTo>
                  <a:lnTo>
                    <a:pt x="1158" y="2877"/>
                  </a:lnTo>
                  <a:lnTo>
                    <a:pt x="1144" y="2877"/>
                  </a:lnTo>
                  <a:lnTo>
                    <a:pt x="1135" y="2868"/>
                  </a:lnTo>
                  <a:lnTo>
                    <a:pt x="1119" y="2868"/>
                  </a:lnTo>
                  <a:lnTo>
                    <a:pt x="1117" y="2866"/>
                  </a:lnTo>
                  <a:lnTo>
                    <a:pt x="1112" y="2861"/>
                  </a:lnTo>
                  <a:lnTo>
                    <a:pt x="1106" y="2861"/>
                  </a:lnTo>
                  <a:lnTo>
                    <a:pt x="1099" y="2854"/>
                  </a:lnTo>
                  <a:lnTo>
                    <a:pt x="1099" y="2832"/>
                  </a:lnTo>
                  <a:lnTo>
                    <a:pt x="1090" y="2832"/>
                  </a:lnTo>
                  <a:lnTo>
                    <a:pt x="1083" y="2825"/>
                  </a:lnTo>
                  <a:lnTo>
                    <a:pt x="1083" y="2816"/>
                  </a:lnTo>
                  <a:lnTo>
                    <a:pt x="1037" y="2816"/>
                  </a:lnTo>
                  <a:lnTo>
                    <a:pt x="1028" y="2825"/>
                  </a:lnTo>
                  <a:lnTo>
                    <a:pt x="1015" y="2825"/>
                  </a:lnTo>
                  <a:lnTo>
                    <a:pt x="1006" y="2832"/>
                  </a:lnTo>
                  <a:lnTo>
                    <a:pt x="969" y="2832"/>
                  </a:lnTo>
                  <a:lnTo>
                    <a:pt x="963" y="2839"/>
                  </a:lnTo>
                  <a:lnTo>
                    <a:pt x="915" y="2839"/>
                  </a:lnTo>
                  <a:lnTo>
                    <a:pt x="908" y="2848"/>
                  </a:lnTo>
                  <a:lnTo>
                    <a:pt x="892" y="2848"/>
                  </a:lnTo>
                  <a:lnTo>
                    <a:pt x="892" y="2786"/>
                  </a:lnTo>
                  <a:lnTo>
                    <a:pt x="878" y="2770"/>
                  </a:lnTo>
                  <a:lnTo>
                    <a:pt x="847" y="2770"/>
                  </a:lnTo>
                  <a:lnTo>
                    <a:pt x="840" y="2780"/>
                  </a:lnTo>
                  <a:lnTo>
                    <a:pt x="824" y="2780"/>
                  </a:lnTo>
                  <a:lnTo>
                    <a:pt x="817" y="2770"/>
                  </a:lnTo>
                  <a:lnTo>
                    <a:pt x="817" y="2757"/>
                  </a:lnTo>
                  <a:lnTo>
                    <a:pt x="810" y="2748"/>
                  </a:lnTo>
                  <a:lnTo>
                    <a:pt x="810" y="2734"/>
                  </a:lnTo>
                  <a:lnTo>
                    <a:pt x="804" y="2725"/>
                  </a:lnTo>
                  <a:lnTo>
                    <a:pt x="804" y="2709"/>
                  </a:lnTo>
                  <a:lnTo>
                    <a:pt x="817" y="2696"/>
                  </a:lnTo>
                  <a:lnTo>
                    <a:pt x="824" y="2696"/>
                  </a:lnTo>
                  <a:lnTo>
                    <a:pt x="824" y="2689"/>
                  </a:lnTo>
                  <a:lnTo>
                    <a:pt x="869" y="2643"/>
                  </a:lnTo>
                  <a:lnTo>
                    <a:pt x="869" y="2637"/>
                  </a:lnTo>
                  <a:lnTo>
                    <a:pt x="856" y="2637"/>
                  </a:lnTo>
                  <a:lnTo>
                    <a:pt x="856" y="2621"/>
                  </a:lnTo>
                  <a:lnTo>
                    <a:pt x="847" y="2621"/>
                  </a:lnTo>
                  <a:lnTo>
                    <a:pt x="840" y="2614"/>
                  </a:lnTo>
                  <a:lnTo>
                    <a:pt x="831" y="2614"/>
                  </a:lnTo>
                  <a:lnTo>
                    <a:pt x="829" y="2609"/>
                  </a:lnTo>
                  <a:lnTo>
                    <a:pt x="824" y="2605"/>
                  </a:lnTo>
                  <a:lnTo>
                    <a:pt x="824" y="2582"/>
                  </a:lnTo>
                  <a:lnTo>
                    <a:pt x="840" y="2566"/>
                  </a:lnTo>
                  <a:lnTo>
                    <a:pt x="840" y="2559"/>
                  </a:lnTo>
                  <a:lnTo>
                    <a:pt x="831" y="2553"/>
                  </a:lnTo>
                  <a:lnTo>
                    <a:pt x="829" y="2553"/>
                  </a:lnTo>
                  <a:lnTo>
                    <a:pt x="824" y="2553"/>
                  </a:lnTo>
                  <a:lnTo>
                    <a:pt x="824" y="2548"/>
                  </a:lnTo>
                  <a:lnTo>
                    <a:pt x="824" y="2543"/>
                  </a:lnTo>
                  <a:lnTo>
                    <a:pt x="817" y="2537"/>
                  </a:lnTo>
                  <a:lnTo>
                    <a:pt x="817" y="2530"/>
                  </a:lnTo>
                  <a:lnTo>
                    <a:pt x="810" y="2523"/>
                  </a:lnTo>
                  <a:lnTo>
                    <a:pt x="794" y="2523"/>
                  </a:lnTo>
                  <a:lnTo>
                    <a:pt x="788" y="2514"/>
                  </a:lnTo>
                  <a:lnTo>
                    <a:pt x="779" y="2514"/>
                  </a:lnTo>
                  <a:lnTo>
                    <a:pt x="772" y="2507"/>
                  </a:lnTo>
                  <a:lnTo>
                    <a:pt x="765" y="2500"/>
                  </a:lnTo>
                  <a:lnTo>
                    <a:pt x="765" y="2491"/>
                  </a:lnTo>
                  <a:lnTo>
                    <a:pt x="754" y="2480"/>
                  </a:lnTo>
                  <a:lnTo>
                    <a:pt x="742" y="2468"/>
                  </a:lnTo>
                  <a:lnTo>
                    <a:pt x="742" y="2455"/>
                  </a:lnTo>
                  <a:lnTo>
                    <a:pt x="733" y="2446"/>
                  </a:lnTo>
                  <a:lnTo>
                    <a:pt x="726" y="2446"/>
                  </a:lnTo>
                  <a:lnTo>
                    <a:pt x="717" y="2439"/>
                  </a:lnTo>
                  <a:lnTo>
                    <a:pt x="717" y="2409"/>
                  </a:lnTo>
                  <a:lnTo>
                    <a:pt x="726" y="2400"/>
                  </a:lnTo>
                  <a:lnTo>
                    <a:pt x="726" y="2378"/>
                  </a:lnTo>
                  <a:lnTo>
                    <a:pt x="733" y="2371"/>
                  </a:lnTo>
                  <a:lnTo>
                    <a:pt x="733" y="2355"/>
                  </a:lnTo>
                  <a:lnTo>
                    <a:pt x="717" y="2355"/>
                  </a:lnTo>
                  <a:lnTo>
                    <a:pt x="704" y="2341"/>
                  </a:lnTo>
                  <a:lnTo>
                    <a:pt x="688" y="2341"/>
                  </a:lnTo>
                  <a:lnTo>
                    <a:pt x="681" y="2332"/>
                  </a:lnTo>
                  <a:lnTo>
                    <a:pt x="674" y="2332"/>
                  </a:lnTo>
                  <a:lnTo>
                    <a:pt x="665" y="2341"/>
                  </a:lnTo>
                  <a:lnTo>
                    <a:pt x="651" y="2341"/>
                  </a:lnTo>
                  <a:lnTo>
                    <a:pt x="642" y="2348"/>
                  </a:lnTo>
                  <a:lnTo>
                    <a:pt x="629" y="2348"/>
                  </a:lnTo>
                  <a:lnTo>
                    <a:pt x="620" y="2341"/>
                  </a:lnTo>
                  <a:lnTo>
                    <a:pt x="613" y="2348"/>
                  </a:lnTo>
                  <a:lnTo>
                    <a:pt x="531" y="2348"/>
                  </a:lnTo>
                  <a:lnTo>
                    <a:pt x="522" y="2341"/>
                  </a:lnTo>
                  <a:lnTo>
                    <a:pt x="499" y="2341"/>
                  </a:lnTo>
                  <a:lnTo>
                    <a:pt x="499" y="2355"/>
                  </a:lnTo>
                  <a:lnTo>
                    <a:pt x="492" y="2355"/>
                  </a:lnTo>
                  <a:lnTo>
                    <a:pt x="483" y="2364"/>
                  </a:lnTo>
                  <a:lnTo>
                    <a:pt x="470" y="2364"/>
                  </a:lnTo>
                  <a:lnTo>
                    <a:pt x="461" y="2355"/>
                  </a:lnTo>
                  <a:lnTo>
                    <a:pt x="454" y="2364"/>
                  </a:lnTo>
                  <a:lnTo>
                    <a:pt x="454" y="2371"/>
                  </a:lnTo>
                  <a:lnTo>
                    <a:pt x="447" y="2371"/>
                  </a:lnTo>
                  <a:lnTo>
                    <a:pt x="443" y="2369"/>
                  </a:lnTo>
                  <a:lnTo>
                    <a:pt x="438" y="2364"/>
                  </a:lnTo>
                  <a:lnTo>
                    <a:pt x="424" y="2364"/>
                  </a:lnTo>
                  <a:lnTo>
                    <a:pt x="415" y="2355"/>
                  </a:lnTo>
                  <a:lnTo>
                    <a:pt x="386" y="2355"/>
                  </a:lnTo>
                  <a:lnTo>
                    <a:pt x="386" y="2332"/>
                  </a:lnTo>
                  <a:lnTo>
                    <a:pt x="393" y="2325"/>
                  </a:lnTo>
                  <a:lnTo>
                    <a:pt x="393" y="2319"/>
                  </a:lnTo>
                  <a:lnTo>
                    <a:pt x="379" y="2303"/>
                  </a:lnTo>
                  <a:lnTo>
                    <a:pt x="363" y="2303"/>
                  </a:lnTo>
                  <a:lnTo>
                    <a:pt x="347" y="2289"/>
                  </a:lnTo>
                  <a:lnTo>
                    <a:pt x="340" y="2289"/>
                  </a:lnTo>
                  <a:lnTo>
                    <a:pt x="338" y="2285"/>
                  </a:lnTo>
                  <a:lnTo>
                    <a:pt x="334" y="2280"/>
                  </a:lnTo>
                  <a:lnTo>
                    <a:pt x="318" y="2280"/>
                  </a:lnTo>
                  <a:lnTo>
                    <a:pt x="318" y="2228"/>
                  </a:lnTo>
                  <a:lnTo>
                    <a:pt x="320" y="2223"/>
                  </a:lnTo>
                  <a:lnTo>
                    <a:pt x="324" y="2221"/>
                  </a:lnTo>
                  <a:lnTo>
                    <a:pt x="324" y="2189"/>
                  </a:lnTo>
                  <a:lnTo>
                    <a:pt x="311" y="2189"/>
                  </a:lnTo>
                  <a:lnTo>
                    <a:pt x="306" y="2187"/>
                  </a:lnTo>
                  <a:lnTo>
                    <a:pt x="302" y="2182"/>
                  </a:lnTo>
                  <a:lnTo>
                    <a:pt x="295" y="2182"/>
                  </a:lnTo>
                  <a:lnTo>
                    <a:pt x="290" y="2178"/>
                  </a:lnTo>
                  <a:lnTo>
                    <a:pt x="286" y="2173"/>
                  </a:lnTo>
                  <a:lnTo>
                    <a:pt x="279" y="2173"/>
                  </a:lnTo>
                  <a:lnTo>
                    <a:pt x="272" y="2166"/>
                  </a:lnTo>
                  <a:lnTo>
                    <a:pt x="265" y="2166"/>
                  </a:lnTo>
                  <a:lnTo>
                    <a:pt x="259" y="2160"/>
                  </a:lnTo>
                  <a:lnTo>
                    <a:pt x="259" y="2142"/>
                  </a:lnTo>
                  <a:lnTo>
                    <a:pt x="259" y="2121"/>
                  </a:lnTo>
                  <a:lnTo>
                    <a:pt x="243" y="2107"/>
                  </a:lnTo>
                  <a:lnTo>
                    <a:pt x="243" y="2092"/>
                  </a:lnTo>
                  <a:lnTo>
                    <a:pt x="250" y="2085"/>
                  </a:lnTo>
                  <a:lnTo>
                    <a:pt x="250" y="2069"/>
                  </a:lnTo>
                  <a:lnTo>
                    <a:pt x="259" y="2062"/>
                  </a:lnTo>
                  <a:lnTo>
                    <a:pt x="259" y="2039"/>
                  </a:lnTo>
                  <a:lnTo>
                    <a:pt x="250" y="2030"/>
                  </a:lnTo>
                  <a:lnTo>
                    <a:pt x="243" y="2030"/>
                  </a:lnTo>
                  <a:lnTo>
                    <a:pt x="238" y="2028"/>
                  </a:lnTo>
                  <a:lnTo>
                    <a:pt x="234" y="2023"/>
                  </a:lnTo>
                  <a:lnTo>
                    <a:pt x="227" y="2023"/>
                  </a:lnTo>
                  <a:lnTo>
                    <a:pt x="222" y="2021"/>
                  </a:lnTo>
                  <a:lnTo>
                    <a:pt x="220" y="2017"/>
                  </a:lnTo>
                  <a:lnTo>
                    <a:pt x="211" y="2017"/>
                  </a:lnTo>
                  <a:lnTo>
                    <a:pt x="197" y="2001"/>
                  </a:lnTo>
                  <a:lnTo>
                    <a:pt x="188" y="2001"/>
                  </a:lnTo>
                  <a:lnTo>
                    <a:pt x="186" y="1998"/>
                  </a:lnTo>
                  <a:lnTo>
                    <a:pt x="181" y="1994"/>
                  </a:lnTo>
                  <a:lnTo>
                    <a:pt x="175" y="1994"/>
                  </a:lnTo>
                  <a:lnTo>
                    <a:pt x="166" y="1985"/>
                  </a:lnTo>
                  <a:lnTo>
                    <a:pt x="152" y="1985"/>
                  </a:lnTo>
                  <a:lnTo>
                    <a:pt x="152" y="1971"/>
                  </a:lnTo>
                  <a:lnTo>
                    <a:pt x="154" y="1967"/>
                  </a:lnTo>
                  <a:lnTo>
                    <a:pt x="159" y="1962"/>
                  </a:lnTo>
                  <a:lnTo>
                    <a:pt x="159" y="1960"/>
                  </a:lnTo>
                  <a:lnTo>
                    <a:pt x="159" y="1955"/>
                  </a:lnTo>
                  <a:lnTo>
                    <a:pt x="166" y="1949"/>
                  </a:lnTo>
                  <a:lnTo>
                    <a:pt x="166" y="1933"/>
                  </a:lnTo>
                  <a:lnTo>
                    <a:pt x="175" y="1926"/>
                  </a:lnTo>
                  <a:lnTo>
                    <a:pt x="175" y="1887"/>
                  </a:lnTo>
                  <a:lnTo>
                    <a:pt x="166" y="1887"/>
                  </a:lnTo>
                  <a:lnTo>
                    <a:pt x="159" y="1880"/>
                  </a:lnTo>
                  <a:lnTo>
                    <a:pt x="143" y="1880"/>
                  </a:lnTo>
                  <a:lnTo>
                    <a:pt x="136" y="1874"/>
                  </a:lnTo>
                  <a:lnTo>
                    <a:pt x="129" y="1874"/>
                  </a:lnTo>
                  <a:lnTo>
                    <a:pt x="113" y="1858"/>
                  </a:lnTo>
                  <a:lnTo>
                    <a:pt x="100" y="1858"/>
                  </a:lnTo>
                  <a:lnTo>
                    <a:pt x="91" y="1851"/>
                  </a:lnTo>
                  <a:lnTo>
                    <a:pt x="84" y="1851"/>
                  </a:lnTo>
                  <a:lnTo>
                    <a:pt x="75" y="1842"/>
                  </a:lnTo>
                  <a:lnTo>
                    <a:pt x="68" y="1842"/>
                  </a:lnTo>
                  <a:lnTo>
                    <a:pt x="68" y="1826"/>
                  </a:lnTo>
                  <a:lnTo>
                    <a:pt x="45" y="1803"/>
                  </a:lnTo>
                  <a:lnTo>
                    <a:pt x="22" y="1803"/>
                  </a:lnTo>
                  <a:lnTo>
                    <a:pt x="0" y="1783"/>
                  </a:lnTo>
                  <a:lnTo>
                    <a:pt x="0" y="1735"/>
                  </a:lnTo>
                  <a:lnTo>
                    <a:pt x="22" y="1735"/>
                  </a:lnTo>
                  <a:lnTo>
                    <a:pt x="22" y="1728"/>
                  </a:lnTo>
                  <a:lnTo>
                    <a:pt x="22" y="1721"/>
                  </a:lnTo>
                  <a:lnTo>
                    <a:pt x="45" y="1721"/>
                  </a:lnTo>
                  <a:lnTo>
                    <a:pt x="52" y="1715"/>
                  </a:lnTo>
                  <a:lnTo>
                    <a:pt x="100" y="1715"/>
                  </a:lnTo>
                  <a:lnTo>
                    <a:pt x="129" y="1683"/>
                  </a:lnTo>
                  <a:lnTo>
                    <a:pt x="129" y="1660"/>
                  </a:lnTo>
                  <a:lnTo>
                    <a:pt x="136" y="1653"/>
                  </a:lnTo>
                  <a:lnTo>
                    <a:pt x="75" y="1592"/>
                  </a:lnTo>
                  <a:lnTo>
                    <a:pt x="68" y="1592"/>
                  </a:lnTo>
                  <a:lnTo>
                    <a:pt x="61" y="1585"/>
                  </a:lnTo>
                  <a:lnTo>
                    <a:pt x="61" y="1556"/>
                  </a:lnTo>
                  <a:lnTo>
                    <a:pt x="61" y="1538"/>
                  </a:lnTo>
                  <a:lnTo>
                    <a:pt x="61" y="1517"/>
                  </a:lnTo>
                  <a:lnTo>
                    <a:pt x="63" y="1515"/>
                  </a:lnTo>
                  <a:lnTo>
                    <a:pt x="68" y="1510"/>
                  </a:lnTo>
                  <a:lnTo>
                    <a:pt x="68" y="1503"/>
                  </a:lnTo>
                  <a:lnTo>
                    <a:pt x="68" y="1435"/>
                  </a:lnTo>
                  <a:lnTo>
                    <a:pt x="70" y="1431"/>
                  </a:lnTo>
                  <a:lnTo>
                    <a:pt x="75" y="1426"/>
                  </a:lnTo>
                  <a:lnTo>
                    <a:pt x="75" y="1410"/>
                  </a:lnTo>
                  <a:lnTo>
                    <a:pt x="84" y="1404"/>
                  </a:lnTo>
                  <a:lnTo>
                    <a:pt x="84" y="1322"/>
                  </a:lnTo>
                  <a:lnTo>
                    <a:pt x="227" y="1322"/>
                  </a:lnTo>
                  <a:lnTo>
                    <a:pt x="234" y="1313"/>
                  </a:lnTo>
                  <a:lnTo>
                    <a:pt x="227" y="1306"/>
                  </a:lnTo>
                  <a:lnTo>
                    <a:pt x="227" y="1304"/>
                  </a:lnTo>
                  <a:lnTo>
                    <a:pt x="227" y="1299"/>
                  </a:lnTo>
                  <a:lnTo>
                    <a:pt x="234" y="1299"/>
                  </a:lnTo>
                  <a:lnTo>
                    <a:pt x="243" y="1306"/>
                  </a:lnTo>
                  <a:lnTo>
                    <a:pt x="250" y="1306"/>
                  </a:lnTo>
                  <a:lnTo>
                    <a:pt x="250" y="1117"/>
                  </a:lnTo>
                  <a:lnTo>
                    <a:pt x="250" y="929"/>
                  </a:lnTo>
                  <a:lnTo>
                    <a:pt x="359" y="929"/>
                  </a:lnTo>
                  <a:lnTo>
                    <a:pt x="470" y="929"/>
                  </a:lnTo>
                  <a:lnTo>
                    <a:pt x="470" y="913"/>
                  </a:lnTo>
                  <a:lnTo>
                    <a:pt x="465" y="911"/>
                  </a:lnTo>
                  <a:lnTo>
                    <a:pt x="461" y="906"/>
                  </a:lnTo>
                  <a:lnTo>
                    <a:pt x="461" y="838"/>
                  </a:lnTo>
                  <a:lnTo>
                    <a:pt x="470" y="831"/>
                  </a:lnTo>
                  <a:lnTo>
                    <a:pt x="470" y="825"/>
                  </a:lnTo>
                  <a:lnTo>
                    <a:pt x="477" y="815"/>
                  </a:lnTo>
                  <a:lnTo>
                    <a:pt x="477" y="800"/>
                  </a:lnTo>
                  <a:lnTo>
                    <a:pt x="481" y="797"/>
                  </a:lnTo>
                  <a:lnTo>
                    <a:pt x="483" y="793"/>
                  </a:lnTo>
                  <a:lnTo>
                    <a:pt x="483" y="786"/>
                  </a:lnTo>
                  <a:lnTo>
                    <a:pt x="492" y="777"/>
                  </a:lnTo>
                  <a:lnTo>
                    <a:pt x="492" y="770"/>
                  </a:lnTo>
                  <a:lnTo>
                    <a:pt x="499" y="763"/>
                  </a:lnTo>
                  <a:lnTo>
                    <a:pt x="499" y="754"/>
                  </a:lnTo>
                  <a:lnTo>
                    <a:pt x="506" y="747"/>
                  </a:lnTo>
                  <a:lnTo>
                    <a:pt x="515" y="747"/>
                  </a:lnTo>
                  <a:lnTo>
                    <a:pt x="515" y="745"/>
                  </a:lnTo>
                  <a:lnTo>
                    <a:pt x="515" y="741"/>
                  </a:lnTo>
                  <a:lnTo>
                    <a:pt x="531" y="725"/>
                  </a:lnTo>
                  <a:lnTo>
                    <a:pt x="531" y="718"/>
                  </a:lnTo>
                  <a:lnTo>
                    <a:pt x="538" y="711"/>
                  </a:lnTo>
                  <a:lnTo>
                    <a:pt x="538" y="702"/>
                  </a:lnTo>
                  <a:lnTo>
                    <a:pt x="545" y="695"/>
                  </a:lnTo>
                  <a:lnTo>
                    <a:pt x="552" y="695"/>
                  </a:lnTo>
                  <a:lnTo>
                    <a:pt x="552" y="670"/>
                  </a:lnTo>
                  <a:lnTo>
                    <a:pt x="558" y="663"/>
                  </a:lnTo>
                  <a:lnTo>
                    <a:pt x="558" y="657"/>
                  </a:lnTo>
                  <a:lnTo>
                    <a:pt x="567" y="650"/>
                  </a:lnTo>
                  <a:lnTo>
                    <a:pt x="567" y="634"/>
                  </a:lnTo>
                  <a:lnTo>
                    <a:pt x="574" y="627"/>
                  </a:lnTo>
                  <a:lnTo>
                    <a:pt x="574" y="620"/>
                  </a:lnTo>
                  <a:lnTo>
                    <a:pt x="583" y="611"/>
                  </a:lnTo>
                  <a:lnTo>
                    <a:pt x="583" y="609"/>
                  </a:lnTo>
                  <a:lnTo>
                    <a:pt x="583" y="604"/>
                  </a:lnTo>
                  <a:lnTo>
                    <a:pt x="590" y="597"/>
                  </a:lnTo>
                  <a:lnTo>
                    <a:pt x="590" y="582"/>
                  </a:lnTo>
                  <a:lnTo>
                    <a:pt x="597" y="575"/>
                  </a:lnTo>
                  <a:lnTo>
                    <a:pt x="597" y="550"/>
                  </a:lnTo>
                  <a:lnTo>
                    <a:pt x="590" y="543"/>
                  </a:lnTo>
                  <a:lnTo>
                    <a:pt x="590" y="520"/>
                  </a:lnTo>
                  <a:lnTo>
                    <a:pt x="629" y="520"/>
                  </a:lnTo>
                  <a:lnTo>
                    <a:pt x="636" y="513"/>
                  </a:lnTo>
                  <a:lnTo>
                    <a:pt x="642" y="513"/>
                  </a:lnTo>
                  <a:lnTo>
                    <a:pt x="651" y="504"/>
                  </a:lnTo>
                  <a:lnTo>
                    <a:pt x="651" y="502"/>
                  </a:lnTo>
                  <a:lnTo>
                    <a:pt x="651" y="498"/>
                  </a:lnTo>
                  <a:lnTo>
                    <a:pt x="658" y="491"/>
                  </a:lnTo>
                  <a:lnTo>
                    <a:pt x="658" y="484"/>
                  </a:lnTo>
                  <a:lnTo>
                    <a:pt x="663" y="479"/>
                  </a:lnTo>
                  <a:lnTo>
                    <a:pt x="667" y="477"/>
                  </a:lnTo>
                  <a:lnTo>
                    <a:pt x="667" y="461"/>
                  </a:lnTo>
                  <a:lnTo>
                    <a:pt x="681" y="445"/>
                  </a:lnTo>
                  <a:lnTo>
                    <a:pt x="688" y="445"/>
                  </a:lnTo>
                  <a:lnTo>
                    <a:pt x="688" y="439"/>
                  </a:lnTo>
                  <a:lnTo>
                    <a:pt x="720" y="407"/>
                  </a:lnTo>
                  <a:lnTo>
                    <a:pt x="726" y="407"/>
                  </a:lnTo>
                  <a:lnTo>
                    <a:pt x="731" y="404"/>
                  </a:lnTo>
                  <a:lnTo>
                    <a:pt x="733" y="400"/>
                  </a:lnTo>
                  <a:lnTo>
                    <a:pt x="742" y="400"/>
                  </a:lnTo>
                  <a:lnTo>
                    <a:pt x="749" y="393"/>
                  </a:lnTo>
                  <a:lnTo>
                    <a:pt x="756" y="393"/>
                  </a:lnTo>
                  <a:lnTo>
                    <a:pt x="760" y="389"/>
                  </a:lnTo>
                  <a:lnTo>
                    <a:pt x="765" y="384"/>
                  </a:lnTo>
                  <a:lnTo>
                    <a:pt x="772" y="384"/>
                  </a:lnTo>
                  <a:lnTo>
                    <a:pt x="779" y="384"/>
                  </a:lnTo>
                  <a:lnTo>
                    <a:pt x="788" y="377"/>
                  </a:lnTo>
                  <a:lnTo>
                    <a:pt x="788" y="355"/>
                  </a:lnTo>
                  <a:lnTo>
                    <a:pt x="783" y="352"/>
                  </a:lnTo>
                  <a:lnTo>
                    <a:pt x="779" y="348"/>
                  </a:lnTo>
                  <a:lnTo>
                    <a:pt x="749" y="348"/>
                  </a:lnTo>
                  <a:lnTo>
                    <a:pt x="733" y="332"/>
                  </a:lnTo>
                  <a:lnTo>
                    <a:pt x="726" y="332"/>
                  </a:lnTo>
                  <a:lnTo>
                    <a:pt x="720" y="325"/>
                  </a:lnTo>
                  <a:lnTo>
                    <a:pt x="720" y="318"/>
                  </a:lnTo>
                  <a:lnTo>
                    <a:pt x="713" y="309"/>
                  </a:lnTo>
                  <a:lnTo>
                    <a:pt x="713" y="302"/>
                  </a:lnTo>
                  <a:lnTo>
                    <a:pt x="704" y="295"/>
                  </a:lnTo>
                  <a:lnTo>
                    <a:pt x="704" y="273"/>
                  </a:lnTo>
                  <a:lnTo>
                    <a:pt x="726" y="250"/>
                  </a:lnTo>
                  <a:lnTo>
                    <a:pt x="726" y="241"/>
                  </a:lnTo>
                  <a:lnTo>
                    <a:pt x="704" y="218"/>
                  </a:lnTo>
                  <a:lnTo>
                    <a:pt x="704" y="196"/>
                  </a:lnTo>
                  <a:lnTo>
                    <a:pt x="704" y="173"/>
                  </a:lnTo>
                  <a:lnTo>
                    <a:pt x="697" y="166"/>
                  </a:lnTo>
                  <a:lnTo>
                    <a:pt x="697" y="127"/>
                  </a:lnTo>
                  <a:lnTo>
                    <a:pt x="704" y="121"/>
                  </a:lnTo>
                  <a:lnTo>
                    <a:pt x="704" y="98"/>
                  </a:lnTo>
                  <a:lnTo>
                    <a:pt x="713" y="91"/>
                  </a:lnTo>
                  <a:lnTo>
                    <a:pt x="713" y="84"/>
                  </a:lnTo>
                  <a:lnTo>
                    <a:pt x="726" y="68"/>
                  </a:lnTo>
                  <a:lnTo>
                    <a:pt x="742" y="68"/>
                  </a:lnTo>
                  <a:lnTo>
                    <a:pt x="756" y="84"/>
                  </a:lnTo>
                  <a:lnTo>
                    <a:pt x="765" y="84"/>
                  </a:lnTo>
                  <a:lnTo>
                    <a:pt x="765" y="114"/>
                  </a:lnTo>
                  <a:lnTo>
                    <a:pt x="788" y="114"/>
                  </a:lnTo>
                  <a:lnTo>
                    <a:pt x="794" y="105"/>
                  </a:lnTo>
                  <a:lnTo>
                    <a:pt x="799" y="105"/>
                  </a:lnTo>
                  <a:lnTo>
                    <a:pt x="804" y="105"/>
                  </a:lnTo>
                  <a:lnTo>
                    <a:pt x="810" y="98"/>
                  </a:lnTo>
                  <a:lnTo>
                    <a:pt x="817" y="98"/>
                  </a:lnTo>
                  <a:lnTo>
                    <a:pt x="826" y="91"/>
                  </a:lnTo>
                  <a:lnTo>
                    <a:pt x="833" y="91"/>
                  </a:lnTo>
                  <a:lnTo>
                    <a:pt x="840" y="84"/>
                  </a:lnTo>
                  <a:lnTo>
                    <a:pt x="856" y="84"/>
                  </a:lnTo>
                  <a:lnTo>
                    <a:pt x="860" y="80"/>
                  </a:lnTo>
                  <a:lnTo>
                    <a:pt x="863" y="75"/>
                  </a:lnTo>
                  <a:lnTo>
                    <a:pt x="892" y="75"/>
                  </a:lnTo>
                  <a:lnTo>
                    <a:pt x="901" y="68"/>
                  </a:lnTo>
                  <a:lnTo>
                    <a:pt x="915" y="68"/>
                  </a:lnTo>
                  <a:lnTo>
                    <a:pt x="915" y="84"/>
                  </a:lnTo>
                  <a:lnTo>
                    <a:pt x="931" y="84"/>
                  </a:lnTo>
                  <a:lnTo>
                    <a:pt x="931" y="68"/>
                  </a:lnTo>
                  <a:lnTo>
                    <a:pt x="940" y="62"/>
                  </a:lnTo>
                  <a:lnTo>
                    <a:pt x="969" y="62"/>
                  </a:lnTo>
                  <a:lnTo>
                    <a:pt x="976" y="68"/>
                  </a:lnTo>
                  <a:lnTo>
                    <a:pt x="1006" y="68"/>
                  </a:lnTo>
                  <a:lnTo>
                    <a:pt x="1010" y="73"/>
                  </a:lnTo>
                  <a:lnTo>
                    <a:pt x="1015" y="75"/>
                  </a:lnTo>
                  <a:lnTo>
                    <a:pt x="1037" y="75"/>
                  </a:lnTo>
                  <a:lnTo>
                    <a:pt x="1044" y="68"/>
                  </a:lnTo>
                  <a:lnTo>
                    <a:pt x="1076" y="68"/>
                  </a:lnTo>
                  <a:lnTo>
                    <a:pt x="1083" y="75"/>
                  </a:lnTo>
                  <a:lnTo>
                    <a:pt x="1106" y="75"/>
                  </a:lnTo>
                  <a:lnTo>
                    <a:pt x="1112" y="84"/>
                  </a:lnTo>
                  <a:lnTo>
                    <a:pt x="1144" y="84"/>
                  </a:lnTo>
                  <a:lnTo>
                    <a:pt x="1151" y="91"/>
                  </a:lnTo>
                  <a:lnTo>
                    <a:pt x="1167" y="91"/>
                  </a:lnTo>
                  <a:lnTo>
                    <a:pt x="1174" y="98"/>
                  </a:lnTo>
                  <a:lnTo>
                    <a:pt x="1180" y="98"/>
                  </a:lnTo>
                  <a:lnTo>
                    <a:pt x="1185" y="102"/>
                  </a:lnTo>
                  <a:lnTo>
                    <a:pt x="1187" y="105"/>
                  </a:lnTo>
                  <a:lnTo>
                    <a:pt x="1208" y="105"/>
                  </a:lnTo>
                  <a:lnTo>
                    <a:pt x="1226" y="105"/>
                  </a:lnTo>
                  <a:lnTo>
                    <a:pt x="1242" y="121"/>
                  </a:lnTo>
                  <a:lnTo>
                    <a:pt x="1346" y="121"/>
                  </a:lnTo>
                  <a:lnTo>
                    <a:pt x="1351" y="125"/>
                  </a:lnTo>
                  <a:lnTo>
                    <a:pt x="1355" y="127"/>
                  </a:lnTo>
                  <a:lnTo>
                    <a:pt x="1385" y="127"/>
                  </a:lnTo>
                  <a:lnTo>
                    <a:pt x="1394" y="137"/>
                  </a:lnTo>
                  <a:lnTo>
                    <a:pt x="1408" y="137"/>
                  </a:lnTo>
                  <a:lnTo>
                    <a:pt x="1417" y="143"/>
                  </a:lnTo>
                  <a:lnTo>
                    <a:pt x="1492" y="143"/>
                  </a:lnTo>
                  <a:lnTo>
                    <a:pt x="1498" y="137"/>
                  </a:lnTo>
                  <a:lnTo>
                    <a:pt x="1566" y="137"/>
                  </a:lnTo>
                  <a:lnTo>
                    <a:pt x="1571" y="132"/>
                  </a:lnTo>
                  <a:lnTo>
                    <a:pt x="1573" y="127"/>
                  </a:lnTo>
                  <a:lnTo>
                    <a:pt x="1598" y="127"/>
                  </a:lnTo>
                  <a:lnTo>
                    <a:pt x="1605" y="121"/>
                  </a:lnTo>
                  <a:lnTo>
                    <a:pt x="1612" y="121"/>
                  </a:lnTo>
                  <a:lnTo>
                    <a:pt x="1612" y="114"/>
                  </a:lnTo>
                  <a:lnTo>
                    <a:pt x="1644" y="84"/>
                  </a:lnTo>
                  <a:lnTo>
                    <a:pt x="1651" y="84"/>
                  </a:lnTo>
                  <a:lnTo>
                    <a:pt x="1666" y="68"/>
                  </a:lnTo>
                  <a:lnTo>
                    <a:pt x="1673" y="68"/>
                  </a:lnTo>
                  <a:lnTo>
                    <a:pt x="1696" y="46"/>
                  </a:lnTo>
                  <a:lnTo>
                    <a:pt x="1719" y="46"/>
                  </a:lnTo>
                  <a:lnTo>
                    <a:pt x="1728" y="37"/>
                  </a:lnTo>
                  <a:lnTo>
                    <a:pt x="1735" y="37"/>
                  </a:lnTo>
                  <a:lnTo>
                    <a:pt x="1753" y="18"/>
                  </a:lnTo>
                  <a:lnTo>
                    <a:pt x="1771" y="0"/>
                  </a:lnTo>
                  <a:lnTo>
                    <a:pt x="1780" y="0"/>
                  </a:lnTo>
                  <a:lnTo>
                    <a:pt x="1780" y="7"/>
                  </a:lnTo>
                  <a:lnTo>
                    <a:pt x="1787" y="14"/>
                  </a:lnTo>
                  <a:lnTo>
                    <a:pt x="1787" y="23"/>
                  </a:lnTo>
                  <a:lnTo>
                    <a:pt x="1832" y="68"/>
                  </a:lnTo>
                  <a:lnTo>
                    <a:pt x="1841" y="68"/>
                  </a:lnTo>
                  <a:lnTo>
                    <a:pt x="1855" y="84"/>
                  </a:lnTo>
                  <a:lnTo>
                    <a:pt x="1862" y="84"/>
                  </a:lnTo>
                  <a:lnTo>
                    <a:pt x="1871" y="91"/>
                  </a:lnTo>
                  <a:lnTo>
                    <a:pt x="1887" y="91"/>
                  </a:lnTo>
                  <a:lnTo>
                    <a:pt x="1893" y="98"/>
                  </a:lnTo>
                  <a:lnTo>
                    <a:pt x="1907" y="98"/>
                  </a:lnTo>
                  <a:lnTo>
                    <a:pt x="1912" y="102"/>
                  </a:lnTo>
                  <a:lnTo>
                    <a:pt x="1916" y="105"/>
                  </a:lnTo>
                  <a:lnTo>
                    <a:pt x="1991" y="105"/>
                  </a:lnTo>
                  <a:lnTo>
                    <a:pt x="2066" y="105"/>
                  </a:lnTo>
                  <a:lnTo>
                    <a:pt x="2071" y="102"/>
                  </a:lnTo>
                  <a:lnTo>
                    <a:pt x="2075" y="98"/>
                  </a:lnTo>
                  <a:lnTo>
                    <a:pt x="2127" y="98"/>
                  </a:lnTo>
                  <a:lnTo>
                    <a:pt x="2132" y="93"/>
                  </a:lnTo>
                  <a:lnTo>
                    <a:pt x="2134" y="91"/>
                  </a:lnTo>
                  <a:lnTo>
                    <a:pt x="2150" y="91"/>
                  </a:lnTo>
                  <a:lnTo>
                    <a:pt x="2159" y="84"/>
                  </a:lnTo>
                  <a:lnTo>
                    <a:pt x="2189" y="84"/>
                  </a:lnTo>
                  <a:lnTo>
                    <a:pt x="2193" y="80"/>
                  </a:lnTo>
                  <a:lnTo>
                    <a:pt x="2195" y="75"/>
                  </a:lnTo>
                  <a:lnTo>
                    <a:pt x="2202" y="75"/>
                  </a:lnTo>
                  <a:lnTo>
                    <a:pt x="2207" y="71"/>
                  </a:lnTo>
                  <a:lnTo>
                    <a:pt x="2211" y="68"/>
                  </a:lnTo>
                  <a:lnTo>
                    <a:pt x="2225" y="68"/>
                  </a:lnTo>
                  <a:lnTo>
                    <a:pt x="2234" y="62"/>
                  </a:lnTo>
                  <a:lnTo>
                    <a:pt x="2257" y="62"/>
                  </a:lnTo>
                  <a:lnTo>
                    <a:pt x="2264" y="53"/>
                  </a:lnTo>
                  <a:lnTo>
                    <a:pt x="2309" y="53"/>
                  </a:lnTo>
                  <a:lnTo>
                    <a:pt x="2316" y="46"/>
                  </a:lnTo>
                  <a:lnTo>
                    <a:pt x="2370" y="46"/>
                  </a:lnTo>
                  <a:lnTo>
                    <a:pt x="2375" y="41"/>
                  </a:lnTo>
                  <a:lnTo>
                    <a:pt x="2377" y="37"/>
                  </a:lnTo>
                  <a:lnTo>
                    <a:pt x="2393" y="37"/>
                  </a:lnTo>
                  <a:lnTo>
                    <a:pt x="2400" y="30"/>
                  </a:lnTo>
                  <a:lnTo>
                    <a:pt x="2454" y="30"/>
                  </a:lnTo>
                  <a:lnTo>
                    <a:pt x="2461" y="37"/>
                  </a:lnTo>
                  <a:lnTo>
                    <a:pt x="2468" y="37"/>
                  </a:lnTo>
                  <a:lnTo>
                    <a:pt x="2488" y="57"/>
                  </a:lnTo>
                  <a:lnTo>
                    <a:pt x="2507" y="75"/>
                  </a:lnTo>
                  <a:lnTo>
                    <a:pt x="2513" y="75"/>
                  </a:lnTo>
                  <a:lnTo>
                    <a:pt x="2520" y="84"/>
                  </a:lnTo>
                  <a:lnTo>
                    <a:pt x="2525" y="84"/>
                  </a:lnTo>
                  <a:lnTo>
                    <a:pt x="2529" y="84"/>
                  </a:lnTo>
                  <a:lnTo>
                    <a:pt x="2534" y="87"/>
                  </a:lnTo>
                  <a:lnTo>
                    <a:pt x="2536" y="91"/>
                  </a:lnTo>
                  <a:lnTo>
                    <a:pt x="2552" y="91"/>
                  </a:lnTo>
                  <a:lnTo>
                    <a:pt x="2568" y="105"/>
                  </a:lnTo>
                  <a:lnTo>
                    <a:pt x="2575" y="105"/>
                  </a:lnTo>
                  <a:lnTo>
                    <a:pt x="2581" y="114"/>
                  </a:lnTo>
                  <a:lnTo>
                    <a:pt x="2588" y="121"/>
                  </a:lnTo>
                  <a:lnTo>
                    <a:pt x="2597" y="121"/>
                  </a:lnTo>
                  <a:lnTo>
                    <a:pt x="2604" y="127"/>
                  </a:lnTo>
                  <a:lnTo>
                    <a:pt x="2629" y="127"/>
                  </a:lnTo>
                  <a:lnTo>
                    <a:pt x="2636" y="137"/>
                  </a:lnTo>
                  <a:lnTo>
                    <a:pt x="2643" y="143"/>
                  </a:lnTo>
                  <a:lnTo>
                    <a:pt x="2656" y="143"/>
                  </a:lnTo>
                  <a:lnTo>
                    <a:pt x="2681" y="121"/>
                  </a:lnTo>
                  <a:lnTo>
                    <a:pt x="2688" y="121"/>
                  </a:lnTo>
                  <a:lnTo>
                    <a:pt x="2695" y="114"/>
                  </a:lnTo>
                  <a:lnTo>
                    <a:pt x="2704" y="114"/>
                  </a:lnTo>
                  <a:lnTo>
                    <a:pt x="2711" y="105"/>
                  </a:lnTo>
                  <a:lnTo>
                    <a:pt x="2718" y="105"/>
                  </a:lnTo>
                  <a:lnTo>
                    <a:pt x="2727" y="114"/>
                  </a:lnTo>
                  <a:lnTo>
                    <a:pt x="2727" y="137"/>
                  </a:lnTo>
                  <a:lnTo>
                    <a:pt x="2734" y="143"/>
                  </a:lnTo>
                  <a:lnTo>
                    <a:pt x="2734" y="157"/>
                  </a:lnTo>
                  <a:lnTo>
                    <a:pt x="2738" y="162"/>
                  </a:lnTo>
                  <a:lnTo>
                    <a:pt x="2740" y="166"/>
                  </a:lnTo>
                  <a:lnTo>
                    <a:pt x="2740" y="182"/>
                  </a:lnTo>
                  <a:lnTo>
                    <a:pt x="2756" y="196"/>
                  </a:lnTo>
                  <a:lnTo>
                    <a:pt x="2756" y="205"/>
                  </a:lnTo>
                  <a:lnTo>
                    <a:pt x="2763" y="211"/>
                  </a:lnTo>
                  <a:lnTo>
                    <a:pt x="2763" y="227"/>
                  </a:lnTo>
                  <a:lnTo>
                    <a:pt x="2770" y="234"/>
                  </a:lnTo>
                  <a:lnTo>
                    <a:pt x="2770" y="250"/>
                  </a:lnTo>
                  <a:lnTo>
                    <a:pt x="2779" y="257"/>
                  </a:lnTo>
                  <a:lnTo>
                    <a:pt x="2779" y="286"/>
                  </a:lnTo>
                  <a:lnTo>
                    <a:pt x="2795" y="302"/>
                  </a:lnTo>
                  <a:lnTo>
                    <a:pt x="2795" y="318"/>
                  </a:lnTo>
                  <a:lnTo>
                    <a:pt x="2802" y="325"/>
                  </a:lnTo>
                  <a:lnTo>
                    <a:pt x="2802" y="416"/>
                  </a:lnTo>
                  <a:lnTo>
                    <a:pt x="2797" y="416"/>
                  </a:lnTo>
                  <a:lnTo>
                    <a:pt x="2795" y="416"/>
                  </a:lnTo>
                  <a:lnTo>
                    <a:pt x="2786" y="423"/>
                  </a:lnTo>
                  <a:lnTo>
                    <a:pt x="2756" y="423"/>
                  </a:lnTo>
                  <a:lnTo>
                    <a:pt x="2749" y="429"/>
                  </a:lnTo>
                  <a:lnTo>
                    <a:pt x="2729" y="429"/>
                  </a:lnTo>
                  <a:lnTo>
                    <a:pt x="2711" y="429"/>
                  </a:lnTo>
                  <a:lnTo>
                    <a:pt x="2704" y="439"/>
                  </a:lnTo>
                  <a:lnTo>
                    <a:pt x="2695" y="439"/>
                  </a:lnTo>
                  <a:lnTo>
                    <a:pt x="2690" y="434"/>
                  </a:lnTo>
                  <a:lnTo>
                    <a:pt x="2688" y="429"/>
                  </a:lnTo>
                  <a:lnTo>
                    <a:pt x="2681" y="429"/>
                  </a:lnTo>
                  <a:lnTo>
                    <a:pt x="2665" y="416"/>
                  </a:lnTo>
                  <a:lnTo>
                    <a:pt x="2656" y="423"/>
                  </a:lnTo>
                  <a:lnTo>
                    <a:pt x="2656" y="439"/>
                  </a:lnTo>
                  <a:lnTo>
                    <a:pt x="2643" y="452"/>
                  </a:lnTo>
                  <a:lnTo>
                    <a:pt x="2643" y="536"/>
                  </a:lnTo>
                  <a:lnTo>
                    <a:pt x="2634" y="543"/>
                  </a:lnTo>
                  <a:lnTo>
                    <a:pt x="2634" y="550"/>
                  </a:lnTo>
                  <a:lnTo>
                    <a:pt x="2631" y="554"/>
                  </a:lnTo>
                  <a:lnTo>
                    <a:pt x="2629" y="559"/>
                  </a:lnTo>
                  <a:lnTo>
                    <a:pt x="2620" y="559"/>
                  </a:lnTo>
                  <a:lnTo>
                    <a:pt x="2620" y="593"/>
                  </a:lnTo>
                  <a:lnTo>
                    <a:pt x="2620" y="627"/>
                  </a:lnTo>
                  <a:lnTo>
                    <a:pt x="2613" y="634"/>
                  </a:lnTo>
                  <a:lnTo>
                    <a:pt x="2613" y="650"/>
                  </a:lnTo>
                  <a:lnTo>
                    <a:pt x="2629" y="666"/>
                  </a:lnTo>
                  <a:lnTo>
                    <a:pt x="2695" y="666"/>
                  </a:lnTo>
                  <a:lnTo>
                    <a:pt x="2704" y="670"/>
                  </a:lnTo>
                  <a:lnTo>
                    <a:pt x="2704" y="695"/>
                  </a:lnTo>
                  <a:lnTo>
                    <a:pt x="2695" y="702"/>
                  </a:lnTo>
                  <a:lnTo>
                    <a:pt x="2695" y="725"/>
                  </a:lnTo>
                  <a:lnTo>
                    <a:pt x="2688" y="731"/>
                  </a:lnTo>
                  <a:lnTo>
                    <a:pt x="2688" y="747"/>
                  </a:lnTo>
                  <a:lnTo>
                    <a:pt x="2704" y="763"/>
                  </a:lnTo>
                  <a:lnTo>
                    <a:pt x="2711" y="763"/>
                  </a:lnTo>
                  <a:lnTo>
                    <a:pt x="2711" y="770"/>
                  </a:lnTo>
                  <a:lnTo>
                    <a:pt x="2718" y="777"/>
                  </a:lnTo>
                  <a:lnTo>
                    <a:pt x="2704" y="793"/>
                  </a:lnTo>
                  <a:lnTo>
                    <a:pt x="2688" y="793"/>
                  </a:lnTo>
                  <a:lnTo>
                    <a:pt x="2681" y="786"/>
                  </a:lnTo>
                  <a:lnTo>
                    <a:pt x="2650" y="786"/>
                  </a:lnTo>
                  <a:lnTo>
                    <a:pt x="2650" y="793"/>
                  </a:lnTo>
                  <a:lnTo>
                    <a:pt x="2645" y="797"/>
                  </a:lnTo>
                  <a:lnTo>
                    <a:pt x="2643" y="800"/>
                  </a:lnTo>
                  <a:lnTo>
                    <a:pt x="2643" y="825"/>
                  </a:lnTo>
                  <a:lnTo>
                    <a:pt x="2656" y="838"/>
                  </a:lnTo>
                  <a:lnTo>
                    <a:pt x="2656" y="843"/>
                  </a:lnTo>
                  <a:lnTo>
                    <a:pt x="2656" y="845"/>
                  </a:lnTo>
                  <a:lnTo>
                    <a:pt x="2665" y="852"/>
                  </a:lnTo>
                  <a:lnTo>
                    <a:pt x="2665" y="856"/>
                  </a:lnTo>
                  <a:lnTo>
                    <a:pt x="2665" y="861"/>
                  </a:lnTo>
                  <a:lnTo>
                    <a:pt x="2688" y="884"/>
                  </a:lnTo>
                  <a:lnTo>
                    <a:pt x="2688" y="890"/>
                  </a:lnTo>
                  <a:lnTo>
                    <a:pt x="2693" y="895"/>
                  </a:lnTo>
                  <a:lnTo>
                    <a:pt x="2695" y="897"/>
                  </a:lnTo>
                  <a:lnTo>
                    <a:pt x="2695" y="920"/>
                  </a:lnTo>
                  <a:lnTo>
                    <a:pt x="2711" y="920"/>
                  </a:lnTo>
                  <a:lnTo>
                    <a:pt x="2718" y="929"/>
                  </a:lnTo>
                  <a:lnTo>
                    <a:pt x="2740" y="929"/>
                  </a:lnTo>
                  <a:lnTo>
                    <a:pt x="2740" y="997"/>
                  </a:lnTo>
                  <a:lnTo>
                    <a:pt x="2756" y="1011"/>
                  </a:lnTo>
                  <a:lnTo>
                    <a:pt x="2763" y="1011"/>
                  </a:lnTo>
                  <a:lnTo>
                    <a:pt x="2786" y="1036"/>
                  </a:lnTo>
                  <a:lnTo>
                    <a:pt x="2809" y="1036"/>
                  </a:lnTo>
                  <a:lnTo>
                    <a:pt x="2809" y="1056"/>
                  </a:lnTo>
                  <a:lnTo>
                    <a:pt x="2818" y="1056"/>
                  </a:lnTo>
                  <a:lnTo>
                    <a:pt x="2820" y="1061"/>
                  </a:lnTo>
                  <a:lnTo>
                    <a:pt x="2824" y="1063"/>
                  </a:lnTo>
                  <a:lnTo>
                    <a:pt x="2847" y="1063"/>
                  </a:lnTo>
                  <a:lnTo>
                    <a:pt x="2854" y="1072"/>
                  </a:lnTo>
                  <a:lnTo>
                    <a:pt x="2863" y="1072"/>
                  </a:lnTo>
                  <a:lnTo>
                    <a:pt x="2863" y="1088"/>
                  </a:lnTo>
                  <a:lnTo>
                    <a:pt x="2870" y="1095"/>
                  </a:lnTo>
                  <a:lnTo>
                    <a:pt x="2863" y="1102"/>
                  </a:lnTo>
                  <a:lnTo>
                    <a:pt x="2858" y="1102"/>
                  </a:lnTo>
                  <a:lnTo>
                    <a:pt x="2854" y="1102"/>
                  </a:lnTo>
                  <a:lnTo>
                    <a:pt x="2852" y="1106"/>
                  </a:lnTo>
                  <a:lnTo>
                    <a:pt x="2847" y="1111"/>
                  </a:lnTo>
                  <a:lnTo>
                    <a:pt x="2847" y="1140"/>
                  </a:lnTo>
                  <a:lnTo>
                    <a:pt x="2854" y="1147"/>
                  </a:lnTo>
                  <a:lnTo>
                    <a:pt x="2831" y="1170"/>
                  </a:lnTo>
                  <a:lnTo>
                    <a:pt x="2831" y="1192"/>
                  </a:lnTo>
                  <a:lnTo>
                    <a:pt x="2818" y="1208"/>
                  </a:lnTo>
                  <a:lnTo>
                    <a:pt x="2818" y="1224"/>
                  </a:lnTo>
                  <a:lnTo>
                    <a:pt x="2831" y="1238"/>
                  </a:lnTo>
                  <a:lnTo>
                    <a:pt x="2840" y="1238"/>
                  </a:lnTo>
                  <a:lnTo>
                    <a:pt x="2847" y="1245"/>
                  </a:lnTo>
                  <a:lnTo>
                    <a:pt x="2861" y="1245"/>
                  </a:lnTo>
                  <a:lnTo>
                    <a:pt x="2861" y="1254"/>
                  </a:lnTo>
                  <a:lnTo>
                    <a:pt x="2877" y="1267"/>
                  </a:lnTo>
                  <a:lnTo>
                    <a:pt x="2877" y="1276"/>
                  </a:lnTo>
                  <a:lnTo>
                    <a:pt x="2893" y="1290"/>
                  </a:lnTo>
                  <a:lnTo>
                    <a:pt x="2893" y="1299"/>
                  </a:lnTo>
                  <a:lnTo>
                    <a:pt x="2906" y="1313"/>
                  </a:lnTo>
                  <a:lnTo>
                    <a:pt x="2906" y="1351"/>
                  </a:lnTo>
                  <a:lnTo>
                    <a:pt x="2915" y="1351"/>
                  </a:lnTo>
                  <a:lnTo>
                    <a:pt x="2922" y="1358"/>
                  </a:lnTo>
                  <a:lnTo>
                    <a:pt x="2938" y="1358"/>
                  </a:lnTo>
                  <a:lnTo>
                    <a:pt x="2938" y="1367"/>
                  </a:lnTo>
                  <a:lnTo>
                    <a:pt x="2945" y="1374"/>
                  </a:lnTo>
                  <a:lnTo>
                    <a:pt x="2952" y="1374"/>
                  </a:lnTo>
                  <a:lnTo>
                    <a:pt x="2956" y="1379"/>
                  </a:lnTo>
                  <a:lnTo>
                    <a:pt x="2961" y="1383"/>
                  </a:lnTo>
                  <a:lnTo>
                    <a:pt x="2961" y="1390"/>
                  </a:lnTo>
                  <a:lnTo>
                    <a:pt x="2967" y="1390"/>
                  </a:lnTo>
                  <a:lnTo>
                    <a:pt x="2977" y="1397"/>
                  </a:lnTo>
                  <a:lnTo>
                    <a:pt x="2977" y="1404"/>
                  </a:lnTo>
                  <a:lnTo>
                    <a:pt x="2983" y="1410"/>
                  </a:lnTo>
                  <a:lnTo>
                    <a:pt x="2983" y="1435"/>
                  </a:lnTo>
                  <a:lnTo>
                    <a:pt x="2929" y="1488"/>
                  </a:lnTo>
                  <a:lnTo>
                    <a:pt x="2929" y="1494"/>
                  </a:lnTo>
                  <a:lnTo>
                    <a:pt x="2922" y="1503"/>
                  </a:lnTo>
                  <a:lnTo>
                    <a:pt x="2915" y="1503"/>
                  </a:lnTo>
                  <a:lnTo>
                    <a:pt x="2886" y="1533"/>
                  </a:lnTo>
                  <a:lnTo>
                    <a:pt x="2877" y="1533"/>
                  </a:lnTo>
                  <a:lnTo>
                    <a:pt x="2870" y="1540"/>
                  </a:lnTo>
                  <a:lnTo>
                    <a:pt x="2861" y="1540"/>
                  </a:lnTo>
                  <a:lnTo>
                    <a:pt x="2861" y="1563"/>
                  </a:lnTo>
                  <a:lnTo>
                    <a:pt x="2870" y="1569"/>
                  </a:lnTo>
                  <a:lnTo>
                    <a:pt x="2877" y="1569"/>
                  </a:lnTo>
                  <a:lnTo>
                    <a:pt x="2902" y="1592"/>
                  </a:lnTo>
                  <a:lnTo>
                    <a:pt x="2902" y="1608"/>
                  </a:lnTo>
                  <a:lnTo>
                    <a:pt x="2906" y="1615"/>
                  </a:lnTo>
                  <a:lnTo>
                    <a:pt x="2915" y="1624"/>
                  </a:lnTo>
                  <a:lnTo>
                    <a:pt x="2915" y="1631"/>
                  </a:lnTo>
                  <a:lnTo>
                    <a:pt x="2922" y="1637"/>
                  </a:lnTo>
                  <a:lnTo>
                    <a:pt x="2922" y="1647"/>
                  </a:lnTo>
                  <a:lnTo>
                    <a:pt x="2929" y="1653"/>
                  </a:lnTo>
                  <a:lnTo>
                    <a:pt x="2922" y="1660"/>
                  </a:lnTo>
                  <a:lnTo>
                    <a:pt x="2929" y="1669"/>
                  </a:lnTo>
                  <a:lnTo>
                    <a:pt x="2929" y="1671"/>
                  </a:lnTo>
                  <a:lnTo>
                    <a:pt x="2929" y="1676"/>
                  </a:lnTo>
                  <a:lnTo>
                    <a:pt x="2945" y="1676"/>
                  </a:lnTo>
                  <a:lnTo>
                    <a:pt x="2983" y="1715"/>
                  </a:lnTo>
                  <a:lnTo>
                    <a:pt x="3013" y="1715"/>
                  </a:lnTo>
                  <a:lnTo>
                    <a:pt x="3017" y="1717"/>
                  </a:lnTo>
                  <a:lnTo>
                    <a:pt x="3022" y="1721"/>
                  </a:lnTo>
                  <a:lnTo>
                    <a:pt x="3029" y="1715"/>
                  </a:lnTo>
                  <a:lnTo>
                    <a:pt x="3051" y="1715"/>
                  </a:lnTo>
                  <a:lnTo>
                    <a:pt x="3051" y="1744"/>
                  </a:lnTo>
                  <a:lnTo>
                    <a:pt x="3047" y="1749"/>
                  </a:lnTo>
                  <a:lnTo>
                    <a:pt x="3042" y="1751"/>
                  </a:lnTo>
                  <a:lnTo>
                    <a:pt x="3042" y="1760"/>
                  </a:lnTo>
                  <a:lnTo>
                    <a:pt x="3029" y="1760"/>
                  </a:lnTo>
                  <a:lnTo>
                    <a:pt x="3013" y="1774"/>
                  </a:lnTo>
                  <a:lnTo>
                    <a:pt x="3013" y="1783"/>
                  </a:lnTo>
                  <a:lnTo>
                    <a:pt x="3017" y="1785"/>
                  </a:lnTo>
                  <a:lnTo>
                    <a:pt x="3022" y="1790"/>
                  </a:lnTo>
                  <a:lnTo>
                    <a:pt x="3022" y="1819"/>
                  </a:lnTo>
                  <a:lnTo>
                    <a:pt x="3029" y="1826"/>
                  </a:lnTo>
                  <a:lnTo>
                    <a:pt x="3029" y="1835"/>
                  </a:lnTo>
                  <a:lnTo>
                    <a:pt x="3033" y="1837"/>
                  </a:lnTo>
                  <a:lnTo>
                    <a:pt x="3036" y="1842"/>
                  </a:lnTo>
                  <a:lnTo>
                    <a:pt x="3051" y="1842"/>
                  </a:lnTo>
                  <a:lnTo>
                    <a:pt x="3051" y="1858"/>
                  </a:lnTo>
                  <a:lnTo>
                    <a:pt x="3067" y="1874"/>
                  </a:lnTo>
                  <a:lnTo>
                    <a:pt x="3067" y="1880"/>
                  </a:lnTo>
                  <a:lnTo>
                    <a:pt x="3070" y="1883"/>
                  </a:lnTo>
                  <a:lnTo>
                    <a:pt x="3074" y="1887"/>
                  </a:lnTo>
                  <a:lnTo>
                    <a:pt x="3081" y="1887"/>
                  </a:lnTo>
                  <a:lnTo>
                    <a:pt x="3086" y="1892"/>
                  </a:lnTo>
                  <a:lnTo>
                    <a:pt x="3088" y="1896"/>
                  </a:lnTo>
                  <a:lnTo>
                    <a:pt x="3088" y="1903"/>
                  </a:lnTo>
                  <a:lnTo>
                    <a:pt x="3081" y="1910"/>
                  </a:lnTo>
                  <a:lnTo>
                    <a:pt x="3081" y="1955"/>
                  </a:lnTo>
                  <a:lnTo>
                    <a:pt x="3088" y="1962"/>
                  </a:lnTo>
                  <a:lnTo>
                    <a:pt x="3088" y="1978"/>
                  </a:lnTo>
                  <a:lnTo>
                    <a:pt x="3097" y="1985"/>
                  </a:lnTo>
                  <a:lnTo>
                    <a:pt x="3097" y="2008"/>
                  </a:lnTo>
                  <a:lnTo>
                    <a:pt x="3104" y="2008"/>
                  </a:lnTo>
                  <a:lnTo>
                    <a:pt x="3113" y="2017"/>
                  </a:lnTo>
                  <a:lnTo>
                    <a:pt x="3113" y="2076"/>
                  </a:lnTo>
                  <a:lnTo>
                    <a:pt x="3104" y="2085"/>
                  </a:lnTo>
                  <a:lnTo>
                    <a:pt x="3104" y="2092"/>
                  </a:lnTo>
                  <a:lnTo>
                    <a:pt x="3081" y="2092"/>
                  </a:lnTo>
                  <a:lnTo>
                    <a:pt x="3074" y="2085"/>
                  </a:lnTo>
                  <a:lnTo>
                    <a:pt x="3074" y="2076"/>
                  </a:lnTo>
                  <a:lnTo>
                    <a:pt x="3070" y="2073"/>
                  </a:lnTo>
                  <a:lnTo>
                    <a:pt x="3067" y="2069"/>
                  </a:lnTo>
                  <a:lnTo>
                    <a:pt x="3067" y="2062"/>
                  </a:lnTo>
                  <a:lnTo>
                    <a:pt x="3058" y="2053"/>
                  </a:lnTo>
                  <a:lnTo>
                    <a:pt x="3058" y="2046"/>
                  </a:lnTo>
                  <a:lnTo>
                    <a:pt x="3054" y="2042"/>
                  </a:lnTo>
                  <a:lnTo>
                    <a:pt x="3051" y="2039"/>
                  </a:lnTo>
                  <a:lnTo>
                    <a:pt x="3042" y="2039"/>
                  </a:lnTo>
                  <a:lnTo>
                    <a:pt x="3042" y="2046"/>
                  </a:lnTo>
                  <a:lnTo>
                    <a:pt x="3047" y="2051"/>
                  </a:lnTo>
                  <a:lnTo>
                    <a:pt x="3051" y="2053"/>
                  </a:lnTo>
                  <a:lnTo>
                    <a:pt x="3042" y="2062"/>
                  </a:lnTo>
                  <a:lnTo>
                    <a:pt x="3047" y="2064"/>
                  </a:lnTo>
                  <a:lnTo>
                    <a:pt x="3051" y="2069"/>
                  </a:lnTo>
                  <a:lnTo>
                    <a:pt x="3051" y="2085"/>
                  </a:lnTo>
                  <a:lnTo>
                    <a:pt x="3058" y="2085"/>
                  </a:lnTo>
                  <a:lnTo>
                    <a:pt x="3067" y="2089"/>
                  </a:lnTo>
                  <a:lnTo>
                    <a:pt x="3074" y="2094"/>
                  </a:lnTo>
                  <a:lnTo>
                    <a:pt x="3081" y="2096"/>
                  </a:lnTo>
                  <a:lnTo>
                    <a:pt x="3081" y="2101"/>
                  </a:lnTo>
                  <a:lnTo>
                    <a:pt x="3081" y="2107"/>
                  </a:lnTo>
                  <a:lnTo>
                    <a:pt x="3088" y="2114"/>
                  </a:lnTo>
                  <a:lnTo>
                    <a:pt x="3088" y="2123"/>
                  </a:lnTo>
                  <a:lnTo>
                    <a:pt x="3097" y="2123"/>
                  </a:lnTo>
                  <a:lnTo>
                    <a:pt x="3104" y="2128"/>
                  </a:lnTo>
                  <a:lnTo>
                    <a:pt x="3113" y="2128"/>
                  </a:lnTo>
                  <a:lnTo>
                    <a:pt x="3113" y="2176"/>
                  </a:lnTo>
                  <a:lnTo>
                    <a:pt x="3115" y="2178"/>
                  </a:lnTo>
                  <a:lnTo>
                    <a:pt x="3120" y="2182"/>
                  </a:lnTo>
                  <a:lnTo>
                    <a:pt x="3120" y="2189"/>
                  </a:lnTo>
                  <a:lnTo>
                    <a:pt x="3124" y="2194"/>
                  </a:lnTo>
                  <a:lnTo>
                    <a:pt x="3126" y="2196"/>
                  </a:lnTo>
                  <a:lnTo>
                    <a:pt x="3126" y="2221"/>
                  </a:lnTo>
                  <a:lnTo>
                    <a:pt x="3135" y="2228"/>
                  </a:lnTo>
                  <a:lnTo>
                    <a:pt x="3135" y="2230"/>
                  </a:lnTo>
                  <a:lnTo>
                    <a:pt x="3135" y="2235"/>
                  </a:lnTo>
                  <a:lnTo>
                    <a:pt x="3126" y="2235"/>
                  </a:lnTo>
                  <a:lnTo>
                    <a:pt x="3124" y="2239"/>
                  </a:lnTo>
                  <a:lnTo>
                    <a:pt x="3120" y="2244"/>
                  </a:lnTo>
                  <a:lnTo>
                    <a:pt x="3113" y="2244"/>
                  </a:lnTo>
                  <a:lnTo>
                    <a:pt x="3104" y="2251"/>
                  </a:lnTo>
                  <a:lnTo>
                    <a:pt x="3088" y="2251"/>
                  </a:lnTo>
                  <a:lnTo>
                    <a:pt x="3081" y="2257"/>
                  </a:lnTo>
                  <a:lnTo>
                    <a:pt x="3058" y="2257"/>
                  </a:lnTo>
                  <a:lnTo>
                    <a:pt x="3051" y="2266"/>
                  </a:lnTo>
                  <a:lnTo>
                    <a:pt x="3047" y="2266"/>
                  </a:lnTo>
                  <a:lnTo>
                    <a:pt x="3042" y="2266"/>
                  </a:lnTo>
                  <a:lnTo>
                    <a:pt x="3036" y="2273"/>
                  </a:lnTo>
                  <a:lnTo>
                    <a:pt x="3022" y="2273"/>
                  </a:lnTo>
                  <a:lnTo>
                    <a:pt x="3022" y="2280"/>
                  </a:lnTo>
                  <a:lnTo>
                    <a:pt x="3029" y="2289"/>
                  </a:lnTo>
                  <a:lnTo>
                    <a:pt x="3029" y="2319"/>
                  </a:lnTo>
                  <a:lnTo>
                    <a:pt x="3022" y="2325"/>
                  </a:lnTo>
                  <a:lnTo>
                    <a:pt x="3006" y="2325"/>
                  </a:lnTo>
                  <a:lnTo>
                    <a:pt x="2999" y="2332"/>
                  </a:lnTo>
                  <a:lnTo>
                    <a:pt x="2983" y="2332"/>
                  </a:lnTo>
                  <a:lnTo>
                    <a:pt x="2977" y="2325"/>
                  </a:lnTo>
                  <a:lnTo>
                    <a:pt x="2977" y="2319"/>
                  </a:lnTo>
                  <a:lnTo>
                    <a:pt x="2961" y="2303"/>
                  </a:lnTo>
                  <a:lnTo>
                    <a:pt x="2952" y="2303"/>
                  </a:lnTo>
                  <a:lnTo>
                    <a:pt x="2952" y="2289"/>
                  </a:lnTo>
                  <a:lnTo>
                    <a:pt x="2938" y="2289"/>
                  </a:lnTo>
                  <a:lnTo>
                    <a:pt x="2922" y="2303"/>
                  </a:lnTo>
                  <a:lnTo>
                    <a:pt x="2922" y="2310"/>
                  </a:lnTo>
                  <a:lnTo>
                    <a:pt x="2915" y="2319"/>
                  </a:lnTo>
                  <a:lnTo>
                    <a:pt x="2915" y="2325"/>
                  </a:lnTo>
                  <a:lnTo>
                    <a:pt x="2922" y="2332"/>
                  </a:lnTo>
                  <a:lnTo>
                    <a:pt x="2922" y="2348"/>
                  </a:lnTo>
                  <a:lnTo>
                    <a:pt x="2915" y="2348"/>
                  </a:lnTo>
                  <a:lnTo>
                    <a:pt x="2911" y="2353"/>
                  </a:lnTo>
                  <a:lnTo>
                    <a:pt x="2906" y="2355"/>
                  </a:lnTo>
                  <a:lnTo>
                    <a:pt x="2861" y="2355"/>
                  </a:lnTo>
                  <a:lnTo>
                    <a:pt x="2854" y="2348"/>
                  </a:lnTo>
                  <a:lnTo>
                    <a:pt x="2847" y="2341"/>
                  </a:lnTo>
                  <a:lnTo>
                    <a:pt x="2831" y="2341"/>
                  </a:lnTo>
                  <a:lnTo>
                    <a:pt x="2824" y="2332"/>
                  </a:lnTo>
                  <a:lnTo>
                    <a:pt x="2809" y="2332"/>
                  </a:lnTo>
                  <a:lnTo>
                    <a:pt x="2802" y="2325"/>
                  </a:lnTo>
                  <a:lnTo>
                    <a:pt x="2802" y="2319"/>
                  </a:lnTo>
                  <a:lnTo>
                    <a:pt x="2804" y="2314"/>
                  </a:lnTo>
                  <a:lnTo>
                    <a:pt x="2809" y="2310"/>
                  </a:lnTo>
                  <a:lnTo>
                    <a:pt x="2809" y="2244"/>
                  </a:lnTo>
                  <a:lnTo>
                    <a:pt x="2802" y="2235"/>
                  </a:lnTo>
                  <a:lnTo>
                    <a:pt x="2802" y="2221"/>
                  </a:lnTo>
                  <a:lnTo>
                    <a:pt x="2797" y="2216"/>
                  </a:lnTo>
                  <a:lnTo>
                    <a:pt x="2793" y="2212"/>
                  </a:lnTo>
                  <a:lnTo>
                    <a:pt x="2793" y="2196"/>
                  </a:lnTo>
                  <a:lnTo>
                    <a:pt x="2786" y="2189"/>
                  </a:lnTo>
                  <a:lnTo>
                    <a:pt x="2779" y="2189"/>
                  </a:lnTo>
                  <a:lnTo>
                    <a:pt x="2774" y="2194"/>
                  </a:lnTo>
                  <a:lnTo>
                    <a:pt x="2770" y="2196"/>
                  </a:lnTo>
                  <a:lnTo>
                    <a:pt x="2756" y="2196"/>
                  </a:lnTo>
                  <a:lnTo>
                    <a:pt x="2756" y="2205"/>
                  </a:lnTo>
                  <a:lnTo>
                    <a:pt x="2747" y="2212"/>
                  </a:lnTo>
                  <a:lnTo>
                    <a:pt x="2747" y="2221"/>
                  </a:lnTo>
                  <a:lnTo>
                    <a:pt x="2734" y="2221"/>
                  </a:lnTo>
                  <a:lnTo>
                    <a:pt x="2711" y="2244"/>
                  </a:lnTo>
                  <a:lnTo>
                    <a:pt x="2704" y="2244"/>
                  </a:lnTo>
                  <a:lnTo>
                    <a:pt x="2704" y="2246"/>
                  </a:lnTo>
                  <a:lnTo>
                    <a:pt x="2702" y="2251"/>
                  </a:lnTo>
                  <a:lnTo>
                    <a:pt x="2702" y="2255"/>
                  </a:lnTo>
                  <a:lnTo>
                    <a:pt x="2704" y="2257"/>
                  </a:lnTo>
                  <a:lnTo>
                    <a:pt x="2711" y="2266"/>
                  </a:lnTo>
                  <a:lnTo>
                    <a:pt x="2711" y="2273"/>
                  </a:lnTo>
                  <a:lnTo>
                    <a:pt x="2695" y="2273"/>
                  </a:lnTo>
                  <a:lnTo>
                    <a:pt x="2693" y="2269"/>
                  </a:lnTo>
                  <a:lnTo>
                    <a:pt x="2688" y="2266"/>
                  </a:lnTo>
                  <a:lnTo>
                    <a:pt x="2681" y="2257"/>
                  </a:lnTo>
                  <a:lnTo>
                    <a:pt x="2681" y="2244"/>
                  </a:lnTo>
                  <a:lnTo>
                    <a:pt x="2672" y="2244"/>
                  </a:lnTo>
                  <a:lnTo>
                    <a:pt x="2665" y="2244"/>
                  </a:lnTo>
                  <a:lnTo>
                    <a:pt x="2665" y="2273"/>
                  </a:lnTo>
                  <a:lnTo>
                    <a:pt x="2672" y="2280"/>
                  </a:lnTo>
                  <a:lnTo>
                    <a:pt x="2672" y="2310"/>
                  </a:lnTo>
                  <a:lnTo>
                    <a:pt x="2681" y="2310"/>
                  </a:lnTo>
                  <a:lnTo>
                    <a:pt x="2695" y="2325"/>
                  </a:lnTo>
                  <a:lnTo>
                    <a:pt x="2695" y="2341"/>
                  </a:lnTo>
                  <a:lnTo>
                    <a:pt x="2700" y="2341"/>
                  </a:lnTo>
                  <a:lnTo>
                    <a:pt x="2704" y="2341"/>
                  </a:lnTo>
                  <a:lnTo>
                    <a:pt x="2727" y="2364"/>
                  </a:lnTo>
                  <a:lnTo>
                    <a:pt x="2727" y="2369"/>
                  </a:lnTo>
                  <a:lnTo>
                    <a:pt x="2727" y="2371"/>
                  </a:lnTo>
                  <a:lnTo>
                    <a:pt x="2718" y="2378"/>
                  </a:lnTo>
                  <a:lnTo>
                    <a:pt x="2718" y="2387"/>
                  </a:lnTo>
                  <a:lnTo>
                    <a:pt x="2727" y="2387"/>
                  </a:lnTo>
                  <a:lnTo>
                    <a:pt x="2740" y="2400"/>
                  </a:lnTo>
                  <a:lnTo>
                    <a:pt x="2756" y="2400"/>
                  </a:lnTo>
                  <a:lnTo>
                    <a:pt x="2761" y="2398"/>
                  </a:lnTo>
                  <a:lnTo>
                    <a:pt x="2763" y="2394"/>
                  </a:lnTo>
                  <a:lnTo>
                    <a:pt x="2779" y="2394"/>
                  </a:lnTo>
                  <a:lnTo>
                    <a:pt x="2779" y="2409"/>
                  </a:lnTo>
                  <a:lnTo>
                    <a:pt x="2774" y="2409"/>
                  </a:lnTo>
                  <a:lnTo>
                    <a:pt x="2770" y="2409"/>
                  </a:lnTo>
                  <a:lnTo>
                    <a:pt x="2768" y="2414"/>
                  </a:lnTo>
                  <a:lnTo>
                    <a:pt x="2763" y="2416"/>
                  </a:lnTo>
                  <a:lnTo>
                    <a:pt x="2763" y="2432"/>
                  </a:lnTo>
                  <a:lnTo>
                    <a:pt x="2786" y="2455"/>
                  </a:lnTo>
                  <a:lnTo>
                    <a:pt x="2786" y="2468"/>
                  </a:lnTo>
                  <a:lnTo>
                    <a:pt x="2802" y="2484"/>
                  </a:lnTo>
                  <a:lnTo>
                    <a:pt x="2802" y="2491"/>
                  </a:lnTo>
                  <a:lnTo>
                    <a:pt x="2818" y="2491"/>
                  </a:lnTo>
                  <a:lnTo>
                    <a:pt x="2818" y="2500"/>
                  </a:lnTo>
                  <a:lnTo>
                    <a:pt x="2824" y="2507"/>
                  </a:lnTo>
                  <a:lnTo>
                    <a:pt x="2831" y="2507"/>
                  </a:lnTo>
                  <a:lnTo>
                    <a:pt x="2831" y="2521"/>
                  </a:lnTo>
                  <a:lnTo>
                    <a:pt x="2827" y="2525"/>
                  </a:lnTo>
                  <a:lnTo>
                    <a:pt x="2824" y="2530"/>
                  </a:lnTo>
                  <a:lnTo>
                    <a:pt x="2824" y="2543"/>
                  </a:lnTo>
                  <a:lnTo>
                    <a:pt x="2831" y="2553"/>
                  </a:lnTo>
                  <a:lnTo>
                    <a:pt x="2831" y="2559"/>
                  </a:lnTo>
                  <a:lnTo>
                    <a:pt x="2833" y="2564"/>
                  </a:lnTo>
                  <a:lnTo>
                    <a:pt x="2836" y="2571"/>
                  </a:lnTo>
                  <a:lnTo>
                    <a:pt x="2838" y="2575"/>
                  </a:lnTo>
                  <a:lnTo>
                    <a:pt x="2838" y="2580"/>
                  </a:lnTo>
                  <a:lnTo>
                    <a:pt x="2843" y="2584"/>
                  </a:lnTo>
                  <a:lnTo>
                    <a:pt x="2847" y="2589"/>
                  </a:lnTo>
                  <a:lnTo>
                    <a:pt x="2893" y="2589"/>
                  </a:lnTo>
                  <a:lnTo>
                    <a:pt x="2902" y="2598"/>
                  </a:lnTo>
                  <a:lnTo>
                    <a:pt x="2908" y="2598"/>
                  </a:lnTo>
                  <a:lnTo>
                    <a:pt x="2915" y="2598"/>
                  </a:lnTo>
                  <a:lnTo>
                    <a:pt x="2922" y="2589"/>
                  </a:lnTo>
                  <a:lnTo>
                    <a:pt x="2929" y="2589"/>
                  </a:lnTo>
                  <a:lnTo>
                    <a:pt x="2954" y="2614"/>
                  </a:lnTo>
                  <a:lnTo>
                    <a:pt x="2977" y="2634"/>
                  </a:lnTo>
                  <a:lnTo>
                    <a:pt x="2977" y="2643"/>
                  </a:lnTo>
                  <a:lnTo>
                    <a:pt x="2983" y="2650"/>
                  </a:lnTo>
                  <a:lnTo>
                    <a:pt x="3006" y="2650"/>
                  </a:lnTo>
                  <a:lnTo>
                    <a:pt x="3013" y="2657"/>
                  </a:lnTo>
                  <a:lnTo>
                    <a:pt x="3022" y="2657"/>
                  </a:lnTo>
                  <a:lnTo>
                    <a:pt x="3029" y="2666"/>
                  </a:lnTo>
                  <a:lnTo>
                    <a:pt x="3036" y="2666"/>
                  </a:lnTo>
                  <a:lnTo>
                    <a:pt x="3042" y="2673"/>
                  </a:lnTo>
                  <a:lnTo>
                    <a:pt x="3079" y="2673"/>
                  </a:lnTo>
                  <a:lnTo>
                    <a:pt x="3113" y="2673"/>
                  </a:lnTo>
                  <a:lnTo>
                    <a:pt x="3120" y="2682"/>
                  </a:lnTo>
                  <a:lnTo>
                    <a:pt x="3120" y="2696"/>
                  </a:lnTo>
                  <a:lnTo>
                    <a:pt x="3126" y="2702"/>
                  </a:lnTo>
                  <a:lnTo>
                    <a:pt x="3126" y="2718"/>
                  </a:lnTo>
                  <a:lnTo>
                    <a:pt x="3124" y="2723"/>
                  </a:lnTo>
                  <a:lnTo>
                    <a:pt x="3120" y="2725"/>
                  </a:lnTo>
                  <a:lnTo>
                    <a:pt x="3120" y="2734"/>
                  </a:lnTo>
                  <a:lnTo>
                    <a:pt x="3126" y="2741"/>
                  </a:lnTo>
                  <a:lnTo>
                    <a:pt x="3126" y="2764"/>
                  </a:lnTo>
                  <a:lnTo>
                    <a:pt x="3113" y="2780"/>
                  </a:lnTo>
                  <a:lnTo>
                    <a:pt x="3104" y="2780"/>
                  </a:lnTo>
                  <a:lnTo>
                    <a:pt x="3104" y="2786"/>
                  </a:lnTo>
                  <a:lnTo>
                    <a:pt x="3088" y="2802"/>
                  </a:lnTo>
                  <a:lnTo>
                    <a:pt x="3088" y="2809"/>
                  </a:lnTo>
                  <a:lnTo>
                    <a:pt x="3081" y="2816"/>
                  </a:lnTo>
                  <a:lnTo>
                    <a:pt x="3081" y="2820"/>
                  </a:lnTo>
                  <a:lnTo>
                    <a:pt x="3081" y="2825"/>
                  </a:lnTo>
                  <a:lnTo>
                    <a:pt x="3067" y="2839"/>
                  </a:lnTo>
                  <a:lnTo>
                    <a:pt x="3070" y="2843"/>
                  </a:lnTo>
                  <a:lnTo>
                    <a:pt x="3070" y="2850"/>
                  </a:lnTo>
                  <a:lnTo>
                    <a:pt x="3072" y="2854"/>
                  </a:lnTo>
                  <a:lnTo>
                    <a:pt x="3074" y="2859"/>
                  </a:lnTo>
                  <a:lnTo>
                    <a:pt x="3067" y="2868"/>
                  </a:lnTo>
                  <a:lnTo>
                    <a:pt x="3067" y="2891"/>
                  </a:lnTo>
                  <a:lnTo>
                    <a:pt x="3063" y="2893"/>
                  </a:lnTo>
                  <a:lnTo>
                    <a:pt x="3058" y="2898"/>
                  </a:lnTo>
                  <a:lnTo>
                    <a:pt x="3058" y="2943"/>
                  </a:lnTo>
                  <a:lnTo>
                    <a:pt x="3067" y="2950"/>
                  </a:lnTo>
                  <a:lnTo>
                    <a:pt x="3067" y="3004"/>
                  </a:lnTo>
                  <a:lnTo>
                    <a:pt x="3058" y="3011"/>
                  </a:lnTo>
                  <a:lnTo>
                    <a:pt x="3040" y="3011"/>
                  </a:lnTo>
                  <a:lnTo>
                    <a:pt x="3022" y="3013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" name="Freeform 100">
              <a:extLst>
                <a:ext uri="{FF2B5EF4-FFF2-40B4-BE49-F238E27FC236}">
                  <a16:creationId xmlns:a16="http://schemas.microsoft.com/office/drawing/2014/main" id="{7B08AF15-7945-40A0-8213-8BEC6DCB3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5" y="2296"/>
              <a:ext cx="862" cy="796"/>
            </a:xfrm>
            <a:custGeom>
              <a:avLst/>
              <a:gdLst>
                <a:gd name="T0" fmla="*/ 1721 w 3822"/>
                <a:gd name="T1" fmla="*/ 2824 h 3530"/>
                <a:gd name="T2" fmla="*/ 1551 w 3822"/>
                <a:gd name="T3" fmla="*/ 2888 h 3530"/>
                <a:gd name="T4" fmla="*/ 1340 w 3822"/>
                <a:gd name="T5" fmla="*/ 2865 h 3530"/>
                <a:gd name="T6" fmla="*/ 1260 w 3822"/>
                <a:gd name="T7" fmla="*/ 3042 h 3530"/>
                <a:gd name="T8" fmla="*/ 1017 w 3822"/>
                <a:gd name="T9" fmla="*/ 3035 h 3530"/>
                <a:gd name="T10" fmla="*/ 833 w 3822"/>
                <a:gd name="T11" fmla="*/ 3019 h 3530"/>
                <a:gd name="T12" fmla="*/ 886 w 3822"/>
                <a:gd name="T13" fmla="*/ 3138 h 3530"/>
                <a:gd name="T14" fmla="*/ 720 w 3822"/>
                <a:gd name="T15" fmla="*/ 3219 h 3530"/>
                <a:gd name="T16" fmla="*/ 627 w 3822"/>
                <a:gd name="T17" fmla="*/ 3303 h 3530"/>
                <a:gd name="T18" fmla="*/ 438 w 3822"/>
                <a:gd name="T19" fmla="*/ 3492 h 3530"/>
                <a:gd name="T20" fmla="*/ 266 w 3822"/>
                <a:gd name="T21" fmla="*/ 3430 h 3530"/>
                <a:gd name="T22" fmla="*/ 59 w 3822"/>
                <a:gd name="T23" fmla="*/ 3319 h 3530"/>
                <a:gd name="T24" fmla="*/ 23 w 3822"/>
                <a:gd name="T25" fmla="*/ 3047 h 3530"/>
                <a:gd name="T26" fmla="*/ 121 w 3822"/>
                <a:gd name="T27" fmla="*/ 3017 h 3530"/>
                <a:gd name="T28" fmla="*/ 257 w 3822"/>
                <a:gd name="T29" fmla="*/ 2858 h 3530"/>
                <a:gd name="T30" fmla="*/ 386 w 3822"/>
                <a:gd name="T31" fmla="*/ 2699 h 3530"/>
                <a:gd name="T32" fmla="*/ 568 w 3822"/>
                <a:gd name="T33" fmla="*/ 2556 h 3530"/>
                <a:gd name="T34" fmla="*/ 643 w 3822"/>
                <a:gd name="T35" fmla="*/ 2322 h 3530"/>
                <a:gd name="T36" fmla="*/ 681 w 3822"/>
                <a:gd name="T37" fmla="*/ 2118 h 3530"/>
                <a:gd name="T38" fmla="*/ 754 w 3822"/>
                <a:gd name="T39" fmla="*/ 1821 h 3530"/>
                <a:gd name="T40" fmla="*/ 774 w 3822"/>
                <a:gd name="T41" fmla="*/ 1716 h 3530"/>
                <a:gd name="T42" fmla="*/ 899 w 3822"/>
                <a:gd name="T43" fmla="*/ 1537 h 3530"/>
                <a:gd name="T44" fmla="*/ 961 w 3822"/>
                <a:gd name="T45" fmla="*/ 1289 h 3530"/>
                <a:gd name="T46" fmla="*/ 1090 w 3822"/>
                <a:gd name="T47" fmla="*/ 1162 h 3530"/>
                <a:gd name="T48" fmla="*/ 1135 w 3822"/>
                <a:gd name="T49" fmla="*/ 1130 h 3530"/>
                <a:gd name="T50" fmla="*/ 1179 w 3822"/>
                <a:gd name="T51" fmla="*/ 949 h 3530"/>
                <a:gd name="T52" fmla="*/ 1272 w 3822"/>
                <a:gd name="T53" fmla="*/ 692 h 3530"/>
                <a:gd name="T54" fmla="*/ 1512 w 3822"/>
                <a:gd name="T55" fmla="*/ 640 h 3530"/>
                <a:gd name="T56" fmla="*/ 1590 w 3822"/>
                <a:gd name="T57" fmla="*/ 731 h 3530"/>
                <a:gd name="T58" fmla="*/ 1630 w 3822"/>
                <a:gd name="T59" fmla="*/ 583 h 3530"/>
                <a:gd name="T60" fmla="*/ 1678 w 3822"/>
                <a:gd name="T61" fmla="*/ 399 h 3530"/>
                <a:gd name="T62" fmla="*/ 1687 w 3822"/>
                <a:gd name="T63" fmla="*/ 172 h 3530"/>
                <a:gd name="T64" fmla="*/ 1892 w 3822"/>
                <a:gd name="T65" fmla="*/ 158 h 3530"/>
                <a:gd name="T66" fmla="*/ 2171 w 3822"/>
                <a:gd name="T67" fmla="*/ 81 h 3530"/>
                <a:gd name="T68" fmla="*/ 2414 w 3822"/>
                <a:gd name="T69" fmla="*/ 74 h 3530"/>
                <a:gd name="T70" fmla="*/ 2641 w 3822"/>
                <a:gd name="T71" fmla="*/ 20 h 3530"/>
                <a:gd name="T72" fmla="*/ 2723 w 3822"/>
                <a:gd name="T73" fmla="*/ 97 h 3530"/>
                <a:gd name="T74" fmla="*/ 2891 w 3822"/>
                <a:gd name="T75" fmla="*/ 188 h 3530"/>
                <a:gd name="T76" fmla="*/ 3140 w 3822"/>
                <a:gd name="T77" fmla="*/ 165 h 3530"/>
                <a:gd name="T78" fmla="*/ 3336 w 3822"/>
                <a:gd name="T79" fmla="*/ 286 h 3530"/>
                <a:gd name="T80" fmla="*/ 3504 w 3822"/>
                <a:gd name="T81" fmla="*/ 247 h 3530"/>
                <a:gd name="T82" fmla="*/ 3738 w 3822"/>
                <a:gd name="T83" fmla="*/ 247 h 3530"/>
                <a:gd name="T84" fmla="*/ 3749 w 3822"/>
                <a:gd name="T85" fmla="*/ 470 h 3530"/>
                <a:gd name="T86" fmla="*/ 3692 w 3822"/>
                <a:gd name="T87" fmla="*/ 737 h 3530"/>
                <a:gd name="T88" fmla="*/ 3692 w 3822"/>
                <a:gd name="T89" fmla="*/ 965 h 3530"/>
                <a:gd name="T90" fmla="*/ 3660 w 3822"/>
                <a:gd name="T91" fmla="*/ 1237 h 3530"/>
                <a:gd name="T92" fmla="*/ 3585 w 3822"/>
                <a:gd name="T93" fmla="*/ 1319 h 3530"/>
                <a:gd name="T94" fmla="*/ 3504 w 3822"/>
                <a:gd name="T95" fmla="*/ 1380 h 3530"/>
                <a:gd name="T96" fmla="*/ 3556 w 3822"/>
                <a:gd name="T97" fmla="*/ 1621 h 3530"/>
                <a:gd name="T98" fmla="*/ 3504 w 3822"/>
                <a:gd name="T99" fmla="*/ 1809 h 3530"/>
                <a:gd name="T100" fmla="*/ 3526 w 3822"/>
                <a:gd name="T101" fmla="*/ 1961 h 3530"/>
                <a:gd name="T102" fmla="*/ 3547 w 3822"/>
                <a:gd name="T103" fmla="*/ 2173 h 3530"/>
                <a:gd name="T104" fmla="*/ 3579 w 3822"/>
                <a:gd name="T105" fmla="*/ 2329 h 3530"/>
                <a:gd name="T106" fmla="*/ 3427 w 3822"/>
                <a:gd name="T107" fmla="*/ 2497 h 3530"/>
                <a:gd name="T108" fmla="*/ 3313 w 3822"/>
                <a:gd name="T109" fmla="*/ 2608 h 3530"/>
                <a:gd name="T110" fmla="*/ 3063 w 3822"/>
                <a:gd name="T111" fmla="*/ 2781 h 3530"/>
                <a:gd name="T112" fmla="*/ 2800 w 3822"/>
                <a:gd name="T113" fmla="*/ 2933 h 3530"/>
                <a:gd name="T114" fmla="*/ 2541 w 3822"/>
                <a:gd name="T115" fmla="*/ 3031 h 3530"/>
                <a:gd name="T116" fmla="*/ 2307 w 3822"/>
                <a:gd name="T117" fmla="*/ 2874 h 3530"/>
                <a:gd name="T118" fmla="*/ 2066 w 3822"/>
                <a:gd name="T119" fmla="*/ 2829 h 3530"/>
                <a:gd name="T120" fmla="*/ 1801 w 3822"/>
                <a:gd name="T121" fmla="*/ 2729 h 3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22" h="3530">
                  <a:moveTo>
                    <a:pt x="1787" y="2722"/>
                  </a:moveTo>
                  <a:lnTo>
                    <a:pt x="1778" y="2729"/>
                  </a:lnTo>
                  <a:lnTo>
                    <a:pt x="1771" y="2729"/>
                  </a:lnTo>
                  <a:lnTo>
                    <a:pt x="1762" y="2738"/>
                  </a:lnTo>
                  <a:lnTo>
                    <a:pt x="1755" y="2738"/>
                  </a:lnTo>
                  <a:lnTo>
                    <a:pt x="1749" y="2745"/>
                  </a:lnTo>
                  <a:lnTo>
                    <a:pt x="1739" y="2745"/>
                  </a:lnTo>
                  <a:lnTo>
                    <a:pt x="1737" y="2749"/>
                  </a:lnTo>
                  <a:lnTo>
                    <a:pt x="1733" y="2754"/>
                  </a:lnTo>
                  <a:lnTo>
                    <a:pt x="1726" y="2754"/>
                  </a:lnTo>
                  <a:lnTo>
                    <a:pt x="1717" y="2761"/>
                  </a:lnTo>
                  <a:lnTo>
                    <a:pt x="1710" y="2761"/>
                  </a:lnTo>
                  <a:lnTo>
                    <a:pt x="1703" y="2767"/>
                  </a:lnTo>
                  <a:lnTo>
                    <a:pt x="1694" y="2767"/>
                  </a:lnTo>
                  <a:lnTo>
                    <a:pt x="1694" y="2781"/>
                  </a:lnTo>
                  <a:lnTo>
                    <a:pt x="1710" y="2797"/>
                  </a:lnTo>
                  <a:lnTo>
                    <a:pt x="1710" y="2806"/>
                  </a:lnTo>
                  <a:lnTo>
                    <a:pt x="1714" y="2811"/>
                  </a:lnTo>
                  <a:lnTo>
                    <a:pt x="1717" y="2813"/>
                  </a:lnTo>
                  <a:lnTo>
                    <a:pt x="1717" y="2820"/>
                  </a:lnTo>
                  <a:lnTo>
                    <a:pt x="1721" y="2824"/>
                  </a:lnTo>
                  <a:lnTo>
                    <a:pt x="1726" y="2829"/>
                  </a:lnTo>
                  <a:lnTo>
                    <a:pt x="1726" y="2842"/>
                  </a:lnTo>
                  <a:lnTo>
                    <a:pt x="1717" y="2851"/>
                  </a:lnTo>
                  <a:lnTo>
                    <a:pt x="1710" y="2851"/>
                  </a:lnTo>
                  <a:lnTo>
                    <a:pt x="1703" y="2858"/>
                  </a:lnTo>
                  <a:lnTo>
                    <a:pt x="1692" y="2858"/>
                  </a:lnTo>
                  <a:lnTo>
                    <a:pt x="1680" y="2858"/>
                  </a:lnTo>
                  <a:lnTo>
                    <a:pt x="1671" y="2865"/>
                  </a:lnTo>
                  <a:lnTo>
                    <a:pt x="1665" y="2865"/>
                  </a:lnTo>
                  <a:lnTo>
                    <a:pt x="1658" y="2874"/>
                  </a:lnTo>
                  <a:lnTo>
                    <a:pt x="1642" y="2874"/>
                  </a:lnTo>
                  <a:lnTo>
                    <a:pt x="1633" y="2881"/>
                  </a:lnTo>
                  <a:lnTo>
                    <a:pt x="1619" y="2881"/>
                  </a:lnTo>
                  <a:lnTo>
                    <a:pt x="1615" y="2886"/>
                  </a:lnTo>
                  <a:lnTo>
                    <a:pt x="1612" y="2888"/>
                  </a:lnTo>
                  <a:lnTo>
                    <a:pt x="1596" y="2888"/>
                  </a:lnTo>
                  <a:lnTo>
                    <a:pt x="1590" y="2881"/>
                  </a:lnTo>
                  <a:lnTo>
                    <a:pt x="1574" y="2881"/>
                  </a:lnTo>
                  <a:lnTo>
                    <a:pt x="1569" y="2886"/>
                  </a:lnTo>
                  <a:lnTo>
                    <a:pt x="1567" y="2888"/>
                  </a:lnTo>
                  <a:lnTo>
                    <a:pt x="1551" y="2888"/>
                  </a:lnTo>
                  <a:lnTo>
                    <a:pt x="1546" y="2892"/>
                  </a:lnTo>
                  <a:lnTo>
                    <a:pt x="1544" y="2897"/>
                  </a:lnTo>
                  <a:lnTo>
                    <a:pt x="1519" y="2897"/>
                  </a:lnTo>
                  <a:lnTo>
                    <a:pt x="1517" y="2892"/>
                  </a:lnTo>
                  <a:lnTo>
                    <a:pt x="1512" y="2888"/>
                  </a:lnTo>
                  <a:lnTo>
                    <a:pt x="1499" y="2888"/>
                  </a:lnTo>
                  <a:lnTo>
                    <a:pt x="1453" y="2842"/>
                  </a:lnTo>
                  <a:lnTo>
                    <a:pt x="1444" y="2842"/>
                  </a:lnTo>
                  <a:lnTo>
                    <a:pt x="1431" y="2829"/>
                  </a:lnTo>
                  <a:lnTo>
                    <a:pt x="1422" y="2829"/>
                  </a:lnTo>
                  <a:lnTo>
                    <a:pt x="1392" y="2797"/>
                  </a:lnTo>
                  <a:lnTo>
                    <a:pt x="1385" y="2797"/>
                  </a:lnTo>
                  <a:lnTo>
                    <a:pt x="1365" y="2815"/>
                  </a:lnTo>
                  <a:lnTo>
                    <a:pt x="1347" y="2836"/>
                  </a:lnTo>
                  <a:lnTo>
                    <a:pt x="1347" y="2842"/>
                  </a:lnTo>
                  <a:lnTo>
                    <a:pt x="1333" y="2842"/>
                  </a:lnTo>
                  <a:lnTo>
                    <a:pt x="1333" y="2851"/>
                  </a:lnTo>
                  <a:lnTo>
                    <a:pt x="1335" y="2854"/>
                  </a:lnTo>
                  <a:lnTo>
                    <a:pt x="1340" y="2858"/>
                  </a:lnTo>
                  <a:lnTo>
                    <a:pt x="1340" y="2861"/>
                  </a:lnTo>
                  <a:lnTo>
                    <a:pt x="1340" y="2865"/>
                  </a:lnTo>
                  <a:lnTo>
                    <a:pt x="1342" y="2870"/>
                  </a:lnTo>
                  <a:lnTo>
                    <a:pt x="1347" y="2874"/>
                  </a:lnTo>
                  <a:lnTo>
                    <a:pt x="1347" y="2933"/>
                  </a:lnTo>
                  <a:lnTo>
                    <a:pt x="1353" y="2940"/>
                  </a:lnTo>
                  <a:lnTo>
                    <a:pt x="1353" y="2985"/>
                  </a:lnTo>
                  <a:lnTo>
                    <a:pt x="1360" y="2994"/>
                  </a:lnTo>
                  <a:lnTo>
                    <a:pt x="1360" y="3001"/>
                  </a:lnTo>
                  <a:lnTo>
                    <a:pt x="1369" y="3008"/>
                  </a:lnTo>
                  <a:lnTo>
                    <a:pt x="1369" y="3063"/>
                  </a:lnTo>
                  <a:lnTo>
                    <a:pt x="1347" y="3063"/>
                  </a:lnTo>
                  <a:lnTo>
                    <a:pt x="1340" y="3054"/>
                  </a:lnTo>
                  <a:lnTo>
                    <a:pt x="1322" y="3054"/>
                  </a:lnTo>
                  <a:lnTo>
                    <a:pt x="1301" y="3054"/>
                  </a:lnTo>
                  <a:lnTo>
                    <a:pt x="1297" y="3051"/>
                  </a:lnTo>
                  <a:lnTo>
                    <a:pt x="1294" y="3047"/>
                  </a:lnTo>
                  <a:lnTo>
                    <a:pt x="1288" y="3047"/>
                  </a:lnTo>
                  <a:lnTo>
                    <a:pt x="1279" y="3054"/>
                  </a:lnTo>
                  <a:lnTo>
                    <a:pt x="1276" y="3051"/>
                  </a:lnTo>
                  <a:lnTo>
                    <a:pt x="1272" y="3047"/>
                  </a:lnTo>
                  <a:lnTo>
                    <a:pt x="1263" y="3047"/>
                  </a:lnTo>
                  <a:lnTo>
                    <a:pt x="1260" y="3042"/>
                  </a:lnTo>
                  <a:lnTo>
                    <a:pt x="1256" y="3040"/>
                  </a:lnTo>
                  <a:lnTo>
                    <a:pt x="1240" y="3040"/>
                  </a:lnTo>
                  <a:lnTo>
                    <a:pt x="1233" y="3031"/>
                  </a:lnTo>
                  <a:lnTo>
                    <a:pt x="1226" y="3031"/>
                  </a:lnTo>
                  <a:lnTo>
                    <a:pt x="1217" y="3024"/>
                  </a:lnTo>
                  <a:lnTo>
                    <a:pt x="1210" y="3024"/>
                  </a:lnTo>
                  <a:lnTo>
                    <a:pt x="1188" y="3047"/>
                  </a:lnTo>
                  <a:lnTo>
                    <a:pt x="1181" y="3047"/>
                  </a:lnTo>
                  <a:lnTo>
                    <a:pt x="1174" y="3054"/>
                  </a:lnTo>
                  <a:lnTo>
                    <a:pt x="1158" y="3054"/>
                  </a:lnTo>
                  <a:lnTo>
                    <a:pt x="1151" y="3063"/>
                  </a:lnTo>
                  <a:lnTo>
                    <a:pt x="1090" y="3063"/>
                  </a:lnTo>
                  <a:lnTo>
                    <a:pt x="1081" y="3054"/>
                  </a:lnTo>
                  <a:lnTo>
                    <a:pt x="1058" y="3054"/>
                  </a:lnTo>
                  <a:lnTo>
                    <a:pt x="1056" y="3051"/>
                  </a:lnTo>
                  <a:lnTo>
                    <a:pt x="1051" y="3047"/>
                  </a:lnTo>
                  <a:lnTo>
                    <a:pt x="1045" y="3047"/>
                  </a:lnTo>
                  <a:lnTo>
                    <a:pt x="1040" y="3042"/>
                  </a:lnTo>
                  <a:lnTo>
                    <a:pt x="1036" y="3040"/>
                  </a:lnTo>
                  <a:lnTo>
                    <a:pt x="1020" y="3040"/>
                  </a:lnTo>
                  <a:lnTo>
                    <a:pt x="1017" y="3035"/>
                  </a:lnTo>
                  <a:lnTo>
                    <a:pt x="1013" y="3031"/>
                  </a:lnTo>
                  <a:lnTo>
                    <a:pt x="1006" y="3031"/>
                  </a:lnTo>
                  <a:lnTo>
                    <a:pt x="999" y="3024"/>
                  </a:lnTo>
                  <a:lnTo>
                    <a:pt x="999" y="3008"/>
                  </a:lnTo>
                  <a:lnTo>
                    <a:pt x="992" y="3001"/>
                  </a:lnTo>
                  <a:lnTo>
                    <a:pt x="992" y="2994"/>
                  </a:lnTo>
                  <a:lnTo>
                    <a:pt x="988" y="2990"/>
                  </a:lnTo>
                  <a:lnTo>
                    <a:pt x="983" y="2985"/>
                  </a:lnTo>
                  <a:lnTo>
                    <a:pt x="977" y="2985"/>
                  </a:lnTo>
                  <a:lnTo>
                    <a:pt x="967" y="2979"/>
                  </a:lnTo>
                  <a:lnTo>
                    <a:pt x="938" y="2979"/>
                  </a:lnTo>
                  <a:lnTo>
                    <a:pt x="931" y="2972"/>
                  </a:lnTo>
                  <a:lnTo>
                    <a:pt x="922" y="2972"/>
                  </a:lnTo>
                  <a:lnTo>
                    <a:pt x="915" y="2963"/>
                  </a:lnTo>
                  <a:lnTo>
                    <a:pt x="908" y="2963"/>
                  </a:lnTo>
                  <a:lnTo>
                    <a:pt x="899" y="2956"/>
                  </a:lnTo>
                  <a:lnTo>
                    <a:pt x="893" y="2956"/>
                  </a:lnTo>
                  <a:lnTo>
                    <a:pt x="893" y="3001"/>
                  </a:lnTo>
                  <a:lnTo>
                    <a:pt x="847" y="3001"/>
                  </a:lnTo>
                  <a:lnTo>
                    <a:pt x="833" y="3017"/>
                  </a:lnTo>
                  <a:lnTo>
                    <a:pt x="833" y="3019"/>
                  </a:lnTo>
                  <a:lnTo>
                    <a:pt x="833" y="3024"/>
                  </a:lnTo>
                  <a:lnTo>
                    <a:pt x="836" y="3029"/>
                  </a:lnTo>
                  <a:lnTo>
                    <a:pt x="840" y="3031"/>
                  </a:lnTo>
                  <a:lnTo>
                    <a:pt x="847" y="3031"/>
                  </a:lnTo>
                  <a:lnTo>
                    <a:pt x="854" y="3040"/>
                  </a:lnTo>
                  <a:lnTo>
                    <a:pt x="854" y="3047"/>
                  </a:lnTo>
                  <a:lnTo>
                    <a:pt x="854" y="3054"/>
                  </a:lnTo>
                  <a:lnTo>
                    <a:pt x="852" y="3058"/>
                  </a:lnTo>
                  <a:lnTo>
                    <a:pt x="847" y="3063"/>
                  </a:lnTo>
                  <a:lnTo>
                    <a:pt x="870" y="3085"/>
                  </a:lnTo>
                  <a:lnTo>
                    <a:pt x="908" y="3085"/>
                  </a:lnTo>
                  <a:lnTo>
                    <a:pt x="915" y="3092"/>
                  </a:lnTo>
                  <a:lnTo>
                    <a:pt x="922" y="3092"/>
                  </a:lnTo>
                  <a:lnTo>
                    <a:pt x="938" y="3106"/>
                  </a:lnTo>
                  <a:lnTo>
                    <a:pt x="938" y="3115"/>
                  </a:lnTo>
                  <a:lnTo>
                    <a:pt x="945" y="3122"/>
                  </a:lnTo>
                  <a:lnTo>
                    <a:pt x="945" y="3138"/>
                  </a:lnTo>
                  <a:lnTo>
                    <a:pt x="922" y="3138"/>
                  </a:lnTo>
                  <a:lnTo>
                    <a:pt x="915" y="3131"/>
                  </a:lnTo>
                  <a:lnTo>
                    <a:pt x="893" y="3131"/>
                  </a:lnTo>
                  <a:lnTo>
                    <a:pt x="886" y="3138"/>
                  </a:lnTo>
                  <a:lnTo>
                    <a:pt x="795" y="3138"/>
                  </a:lnTo>
                  <a:lnTo>
                    <a:pt x="786" y="3131"/>
                  </a:lnTo>
                  <a:lnTo>
                    <a:pt x="768" y="3131"/>
                  </a:lnTo>
                  <a:lnTo>
                    <a:pt x="749" y="3131"/>
                  </a:lnTo>
                  <a:lnTo>
                    <a:pt x="740" y="3122"/>
                  </a:lnTo>
                  <a:lnTo>
                    <a:pt x="727" y="3122"/>
                  </a:lnTo>
                  <a:lnTo>
                    <a:pt x="720" y="3115"/>
                  </a:lnTo>
                  <a:lnTo>
                    <a:pt x="704" y="3115"/>
                  </a:lnTo>
                  <a:lnTo>
                    <a:pt x="688" y="3115"/>
                  </a:lnTo>
                  <a:lnTo>
                    <a:pt x="681" y="3122"/>
                  </a:lnTo>
                  <a:lnTo>
                    <a:pt x="681" y="3138"/>
                  </a:lnTo>
                  <a:lnTo>
                    <a:pt x="688" y="3144"/>
                  </a:lnTo>
                  <a:lnTo>
                    <a:pt x="688" y="3153"/>
                  </a:lnTo>
                  <a:lnTo>
                    <a:pt x="695" y="3160"/>
                  </a:lnTo>
                  <a:lnTo>
                    <a:pt x="695" y="3172"/>
                  </a:lnTo>
                  <a:lnTo>
                    <a:pt x="695" y="3183"/>
                  </a:lnTo>
                  <a:lnTo>
                    <a:pt x="704" y="3190"/>
                  </a:lnTo>
                  <a:lnTo>
                    <a:pt x="704" y="3197"/>
                  </a:lnTo>
                  <a:lnTo>
                    <a:pt x="711" y="3206"/>
                  </a:lnTo>
                  <a:lnTo>
                    <a:pt x="711" y="3212"/>
                  </a:lnTo>
                  <a:lnTo>
                    <a:pt x="720" y="3219"/>
                  </a:lnTo>
                  <a:lnTo>
                    <a:pt x="720" y="3251"/>
                  </a:lnTo>
                  <a:lnTo>
                    <a:pt x="711" y="3258"/>
                  </a:lnTo>
                  <a:lnTo>
                    <a:pt x="711" y="3262"/>
                  </a:lnTo>
                  <a:lnTo>
                    <a:pt x="711" y="3265"/>
                  </a:lnTo>
                  <a:lnTo>
                    <a:pt x="720" y="3274"/>
                  </a:lnTo>
                  <a:lnTo>
                    <a:pt x="720" y="3287"/>
                  </a:lnTo>
                  <a:lnTo>
                    <a:pt x="711" y="3296"/>
                  </a:lnTo>
                  <a:lnTo>
                    <a:pt x="711" y="3303"/>
                  </a:lnTo>
                  <a:lnTo>
                    <a:pt x="734" y="3326"/>
                  </a:lnTo>
                  <a:lnTo>
                    <a:pt x="734" y="3340"/>
                  </a:lnTo>
                  <a:lnTo>
                    <a:pt x="727" y="3340"/>
                  </a:lnTo>
                  <a:lnTo>
                    <a:pt x="720" y="3349"/>
                  </a:lnTo>
                  <a:lnTo>
                    <a:pt x="704" y="3349"/>
                  </a:lnTo>
                  <a:lnTo>
                    <a:pt x="688" y="3349"/>
                  </a:lnTo>
                  <a:lnTo>
                    <a:pt x="686" y="3344"/>
                  </a:lnTo>
                  <a:lnTo>
                    <a:pt x="681" y="3340"/>
                  </a:lnTo>
                  <a:lnTo>
                    <a:pt x="665" y="3340"/>
                  </a:lnTo>
                  <a:lnTo>
                    <a:pt x="659" y="3333"/>
                  </a:lnTo>
                  <a:lnTo>
                    <a:pt x="643" y="3333"/>
                  </a:lnTo>
                  <a:lnTo>
                    <a:pt x="627" y="3319"/>
                  </a:lnTo>
                  <a:lnTo>
                    <a:pt x="627" y="3303"/>
                  </a:lnTo>
                  <a:lnTo>
                    <a:pt x="604" y="3303"/>
                  </a:lnTo>
                  <a:lnTo>
                    <a:pt x="597" y="3310"/>
                  </a:lnTo>
                  <a:lnTo>
                    <a:pt x="591" y="3310"/>
                  </a:lnTo>
                  <a:lnTo>
                    <a:pt x="586" y="3315"/>
                  </a:lnTo>
                  <a:lnTo>
                    <a:pt x="581" y="3319"/>
                  </a:lnTo>
                  <a:lnTo>
                    <a:pt x="568" y="3319"/>
                  </a:lnTo>
                  <a:lnTo>
                    <a:pt x="561" y="3326"/>
                  </a:lnTo>
                  <a:lnTo>
                    <a:pt x="513" y="3326"/>
                  </a:lnTo>
                  <a:lnTo>
                    <a:pt x="513" y="3349"/>
                  </a:lnTo>
                  <a:lnTo>
                    <a:pt x="511" y="3351"/>
                  </a:lnTo>
                  <a:lnTo>
                    <a:pt x="507" y="3356"/>
                  </a:lnTo>
                  <a:lnTo>
                    <a:pt x="507" y="3365"/>
                  </a:lnTo>
                  <a:lnTo>
                    <a:pt x="477" y="3394"/>
                  </a:lnTo>
                  <a:lnTo>
                    <a:pt x="477" y="3408"/>
                  </a:lnTo>
                  <a:lnTo>
                    <a:pt x="477" y="3424"/>
                  </a:lnTo>
                  <a:lnTo>
                    <a:pt x="472" y="3428"/>
                  </a:lnTo>
                  <a:lnTo>
                    <a:pt x="468" y="3430"/>
                  </a:lnTo>
                  <a:lnTo>
                    <a:pt x="468" y="3446"/>
                  </a:lnTo>
                  <a:lnTo>
                    <a:pt x="461" y="3453"/>
                  </a:lnTo>
                  <a:lnTo>
                    <a:pt x="461" y="3469"/>
                  </a:lnTo>
                  <a:lnTo>
                    <a:pt x="438" y="3492"/>
                  </a:lnTo>
                  <a:lnTo>
                    <a:pt x="416" y="3514"/>
                  </a:lnTo>
                  <a:lnTo>
                    <a:pt x="416" y="3521"/>
                  </a:lnTo>
                  <a:lnTo>
                    <a:pt x="409" y="3521"/>
                  </a:lnTo>
                  <a:lnTo>
                    <a:pt x="404" y="3526"/>
                  </a:lnTo>
                  <a:lnTo>
                    <a:pt x="400" y="3530"/>
                  </a:lnTo>
                  <a:lnTo>
                    <a:pt x="379" y="3530"/>
                  </a:lnTo>
                  <a:lnTo>
                    <a:pt x="363" y="3514"/>
                  </a:lnTo>
                  <a:lnTo>
                    <a:pt x="363" y="3499"/>
                  </a:lnTo>
                  <a:lnTo>
                    <a:pt x="357" y="3499"/>
                  </a:lnTo>
                  <a:lnTo>
                    <a:pt x="348" y="3508"/>
                  </a:lnTo>
                  <a:lnTo>
                    <a:pt x="345" y="3508"/>
                  </a:lnTo>
                  <a:lnTo>
                    <a:pt x="341" y="3508"/>
                  </a:lnTo>
                  <a:lnTo>
                    <a:pt x="334" y="3514"/>
                  </a:lnTo>
                  <a:lnTo>
                    <a:pt x="325" y="3514"/>
                  </a:lnTo>
                  <a:lnTo>
                    <a:pt x="318" y="3508"/>
                  </a:lnTo>
                  <a:lnTo>
                    <a:pt x="286" y="3508"/>
                  </a:lnTo>
                  <a:lnTo>
                    <a:pt x="279" y="3499"/>
                  </a:lnTo>
                  <a:lnTo>
                    <a:pt x="279" y="3476"/>
                  </a:lnTo>
                  <a:lnTo>
                    <a:pt x="273" y="3469"/>
                  </a:lnTo>
                  <a:lnTo>
                    <a:pt x="273" y="3440"/>
                  </a:lnTo>
                  <a:lnTo>
                    <a:pt x="266" y="3430"/>
                  </a:lnTo>
                  <a:lnTo>
                    <a:pt x="266" y="3424"/>
                  </a:lnTo>
                  <a:lnTo>
                    <a:pt x="257" y="3417"/>
                  </a:lnTo>
                  <a:lnTo>
                    <a:pt x="234" y="3417"/>
                  </a:lnTo>
                  <a:lnTo>
                    <a:pt x="227" y="3408"/>
                  </a:lnTo>
                  <a:lnTo>
                    <a:pt x="220" y="3408"/>
                  </a:lnTo>
                  <a:lnTo>
                    <a:pt x="220" y="3385"/>
                  </a:lnTo>
                  <a:lnTo>
                    <a:pt x="211" y="3378"/>
                  </a:lnTo>
                  <a:lnTo>
                    <a:pt x="159" y="3378"/>
                  </a:lnTo>
                  <a:lnTo>
                    <a:pt x="152" y="3371"/>
                  </a:lnTo>
                  <a:lnTo>
                    <a:pt x="136" y="3371"/>
                  </a:lnTo>
                  <a:lnTo>
                    <a:pt x="127" y="3365"/>
                  </a:lnTo>
                  <a:lnTo>
                    <a:pt x="121" y="3365"/>
                  </a:lnTo>
                  <a:lnTo>
                    <a:pt x="114" y="3356"/>
                  </a:lnTo>
                  <a:lnTo>
                    <a:pt x="114" y="3349"/>
                  </a:lnTo>
                  <a:lnTo>
                    <a:pt x="98" y="3349"/>
                  </a:lnTo>
                  <a:lnTo>
                    <a:pt x="91" y="3356"/>
                  </a:lnTo>
                  <a:lnTo>
                    <a:pt x="84" y="3349"/>
                  </a:lnTo>
                  <a:lnTo>
                    <a:pt x="80" y="3349"/>
                  </a:lnTo>
                  <a:lnTo>
                    <a:pt x="75" y="3349"/>
                  </a:lnTo>
                  <a:lnTo>
                    <a:pt x="59" y="3333"/>
                  </a:lnTo>
                  <a:lnTo>
                    <a:pt x="59" y="3319"/>
                  </a:lnTo>
                  <a:lnTo>
                    <a:pt x="52" y="3310"/>
                  </a:lnTo>
                  <a:lnTo>
                    <a:pt x="52" y="3281"/>
                  </a:lnTo>
                  <a:lnTo>
                    <a:pt x="46" y="3274"/>
                  </a:lnTo>
                  <a:lnTo>
                    <a:pt x="46" y="3258"/>
                  </a:lnTo>
                  <a:lnTo>
                    <a:pt x="39" y="3251"/>
                  </a:lnTo>
                  <a:lnTo>
                    <a:pt x="39" y="3235"/>
                  </a:lnTo>
                  <a:lnTo>
                    <a:pt x="23" y="3219"/>
                  </a:lnTo>
                  <a:lnTo>
                    <a:pt x="16" y="3219"/>
                  </a:lnTo>
                  <a:lnTo>
                    <a:pt x="0" y="3206"/>
                  </a:lnTo>
                  <a:lnTo>
                    <a:pt x="7" y="3197"/>
                  </a:lnTo>
                  <a:lnTo>
                    <a:pt x="7" y="3174"/>
                  </a:lnTo>
                  <a:lnTo>
                    <a:pt x="5" y="3172"/>
                  </a:lnTo>
                  <a:lnTo>
                    <a:pt x="0" y="3167"/>
                  </a:lnTo>
                  <a:lnTo>
                    <a:pt x="0" y="3160"/>
                  </a:lnTo>
                  <a:lnTo>
                    <a:pt x="23" y="3138"/>
                  </a:lnTo>
                  <a:lnTo>
                    <a:pt x="23" y="3122"/>
                  </a:lnTo>
                  <a:lnTo>
                    <a:pt x="16" y="3115"/>
                  </a:lnTo>
                  <a:lnTo>
                    <a:pt x="16" y="3085"/>
                  </a:lnTo>
                  <a:lnTo>
                    <a:pt x="7" y="3076"/>
                  </a:lnTo>
                  <a:lnTo>
                    <a:pt x="7" y="3063"/>
                  </a:lnTo>
                  <a:lnTo>
                    <a:pt x="23" y="3047"/>
                  </a:lnTo>
                  <a:lnTo>
                    <a:pt x="30" y="3047"/>
                  </a:lnTo>
                  <a:lnTo>
                    <a:pt x="46" y="3031"/>
                  </a:lnTo>
                  <a:lnTo>
                    <a:pt x="52" y="3040"/>
                  </a:lnTo>
                  <a:lnTo>
                    <a:pt x="52" y="3047"/>
                  </a:lnTo>
                  <a:lnTo>
                    <a:pt x="59" y="3054"/>
                  </a:lnTo>
                  <a:lnTo>
                    <a:pt x="68" y="3054"/>
                  </a:lnTo>
                  <a:lnTo>
                    <a:pt x="75" y="3063"/>
                  </a:lnTo>
                  <a:lnTo>
                    <a:pt x="91" y="3047"/>
                  </a:lnTo>
                  <a:lnTo>
                    <a:pt x="91" y="3035"/>
                  </a:lnTo>
                  <a:lnTo>
                    <a:pt x="91" y="3024"/>
                  </a:lnTo>
                  <a:lnTo>
                    <a:pt x="84" y="3017"/>
                  </a:lnTo>
                  <a:lnTo>
                    <a:pt x="84" y="2994"/>
                  </a:lnTo>
                  <a:lnTo>
                    <a:pt x="86" y="2990"/>
                  </a:lnTo>
                  <a:lnTo>
                    <a:pt x="91" y="2985"/>
                  </a:lnTo>
                  <a:lnTo>
                    <a:pt x="98" y="2985"/>
                  </a:lnTo>
                  <a:lnTo>
                    <a:pt x="98" y="2994"/>
                  </a:lnTo>
                  <a:lnTo>
                    <a:pt x="107" y="3001"/>
                  </a:lnTo>
                  <a:lnTo>
                    <a:pt x="107" y="3008"/>
                  </a:lnTo>
                  <a:lnTo>
                    <a:pt x="109" y="3013"/>
                  </a:lnTo>
                  <a:lnTo>
                    <a:pt x="114" y="3017"/>
                  </a:lnTo>
                  <a:lnTo>
                    <a:pt x="121" y="3017"/>
                  </a:lnTo>
                  <a:lnTo>
                    <a:pt x="127" y="3008"/>
                  </a:lnTo>
                  <a:lnTo>
                    <a:pt x="127" y="3001"/>
                  </a:lnTo>
                  <a:lnTo>
                    <a:pt x="121" y="2994"/>
                  </a:lnTo>
                  <a:lnTo>
                    <a:pt x="121" y="2990"/>
                  </a:lnTo>
                  <a:lnTo>
                    <a:pt x="121" y="2985"/>
                  </a:lnTo>
                  <a:lnTo>
                    <a:pt x="114" y="2979"/>
                  </a:lnTo>
                  <a:lnTo>
                    <a:pt x="114" y="2972"/>
                  </a:lnTo>
                  <a:lnTo>
                    <a:pt x="107" y="2963"/>
                  </a:lnTo>
                  <a:lnTo>
                    <a:pt x="107" y="2949"/>
                  </a:lnTo>
                  <a:lnTo>
                    <a:pt x="121" y="2933"/>
                  </a:lnTo>
                  <a:lnTo>
                    <a:pt x="121" y="2920"/>
                  </a:lnTo>
                  <a:lnTo>
                    <a:pt x="127" y="2910"/>
                  </a:lnTo>
                  <a:lnTo>
                    <a:pt x="152" y="2910"/>
                  </a:lnTo>
                  <a:lnTo>
                    <a:pt x="159" y="2920"/>
                  </a:lnTo>
                  <a:lnTo>
                    <a:pt x="189" y="2920"/>
                  </a:lnTo>
                  <a:lnTo>
                    <a:pt x="220" y="2888"/>
                  </a:lnTo>
                  <a:lnTo>
                    <a:pt x="227" y="2888"/>
                  </a:lnTo>
                  <a:lnTo>
                    <a:pt x="241" y="2874"/>
                  </a:lnTo>
                  <a:lnTo>
                    <a:pt x="241" y="2865"/>
                  </a:lnTo>
                  <a:lnTo>
                    <a:pt x="250" y="2858"/>
                  </a:lnTo>
                  <a:lnTo>
                    <a:pt x="257" y="2858"/>
                  </a:lnTo>
                  <a:lnTo>
                    <a:pt x="261" y="2854"/>
                  </a:lnTo>
                  <a:lnTo>
                    <a:pt x="266" y="2851"/>
                  </a:lnTo>
                  <a:lnTo>
                    <a:pt x="295" y="2851"/>
                  </a:lnTo>
                  <a:lnTo>
                    <a:pt x="302" y="2842"/>
                  </a:lnTo>
                  <a:lnTo>
                    <a:pt x="302" y="2829"/>
                  </a:lnTo>
                  <a:lnTo>
                    <a:pt x="314" y="2817"/>
                  </a:lnTo>
                  <a:lnTo>
                    <a:pt x="325" y="2806"/>
                  </a:lnTo>
                  <a:lnTo>
                    <a:pt x="329" y="2806"/>
                  </a:lnTo>
                  <a:lnTo>
                    <a:pt x="334" y="2806"/>
                  </a:lnTo>
                  <a:lnTo>
                    <a:pt x="348" y="2790"/>
                  </a:lnTo>
                  <a:lnTo>
                    <a:pt x="345" y="2786"/>
                  </a:lnTo>
                  <a:lnTo>
                    <a:pt x="341" y="2781"/>
                  </a:lnTo>
                  <a:lnTo>
                    <a:pt x="341" y="2774"/>
                  </a:lnTo>
                  <a:lnTo>
                    <a:pt x="348" y="2767"/>
                  </a:lnTo>
                  <a:lnTo>
                    <a:pt x="348" y="2754"/>
                  </a:lnTo>
                  <a:lnTo>
                    <a:pt x="357" y="2745"/>
                  </a:lnTo>
                  <a:lnTo>
                    <a:pt x="357" y="2722"/>
                  </a:lnTo>
                  <a:lnTo>
                    <a:pt x="370" y="2708"/>
                  </a:lnTo>
                  <a:lnTo>
                    <a:pt x="375" y="2708"/>
                  </a:lnTo>
                  <a:lnTo>
                    <a:pt x="379" y="2708"/>
                  </a:lnTo>
                  <a:lnTo>
                    <a:pt x="386" y="2699"/>
                  </a:lnTo>
                  <a:lnTo>
                    <a:pt x="393" y="2699"/>
                  </a:lnTo>
                  <a:lnTo>
                    <a:pt x="393" y="2692"/>
                  </a:lnTo>
                  <a:lnTo>
                    <a:pt x="400" y="2686"/>
                  </a:lnTo>
                  <a:lnTo>
                    <a:pt x="400" y="2670"/>
                  </a:lnTo>
                  <a:lnTo>
                    <a:pt x="432" y="2670"/>
                  </a:lnTo>
                  <a:lnTo>
                    <a:pt x="438" y="2677"/>
                  </a:lnTo>
                  <a:lnTo>
                    <a:pt x="445" y="2677"/>
                  </a:lnTo>
                  <a:lnTo>
                    <a:pt x="454" y="2686"/>
                  </a:lnTo>
                  <a:lnTo>
                    <a:pt x="461" y="2677"/>
                  </a:lnTo>
                  <a:lnTo>
                    <a:pt x="461" y="2647"/>
                  </a:lnTo>
                  <a:lnTo>
                    <a:pt x="468" y="2638"/>
                  </a:lnTo>
                  <a:lnTo>
                    <a:pt x="493" y="2638"/>
                  </a:lnTo>
                  <a:lnTo>
                    <a:pt x="500" y="2631"/>
                  </a:lnTo>
                  <a:lnTo>
                    <a:pt x="500" y="2624"/>
                  </a:lnTo>
                  <a:lnTo>
                    <a:pt x="522" y="2602"/>
                  </a:lnTo>
                  <a:lnTo>
                    <a:pt x="529" y="2602"/>
                  </a:lnTo>
                  <a:lnTo>
                    <a:pt x="536" y="2595"/>
                  </a:lnTo>
                  <a:lnTo>
                    <a:pt x="545" y="2588"/>
                  </a:lnTo>
                  <a:lnTo>
                    <a:pt x="561" y="2588"/>
                  </a:lnTo>
                  <a:lnTo>
                    <a:pt x="568" y="2579"/>
                  </a:lnTo>
                  <a:lnTo>
                    <a:pt x="568" y="2556"/>
                  </a:lnTo>
                  <a:lnTo>
                    <a:pt x="552" y="2540"/>
                  </a:lnTo>
                  <a:lnTo>
                    <a:pt x="552" y="2527"/>
                  </a:lnTo>
                  <a:lnTo>
                    <a:pt x="575" y="2504"/>
                  </a:lnTo>
                  <a:lnTo>
                    <a:pt x="581" y="2504"/>
                  </a:lnTo>
                  <a:lnTo>
                    <a:pt x="597" y="2488"/>
                  </a:lnTo>
                  <a:lnTo>
                    <a:pt x="597" y="2472"/>
                  </a:lnTo>
                  <a:lnTo>
                    <a:pt x="604" y="2465"/>
                  </a:lnTo>
                  <a:lnTo>
                    <a:pt x="604" y="2443"/>
                  </a:lnTo>
                  <a:lnTo>
                    <a:pt x="613" y="2436"/>
                  </a:lnTo>
                  <a:lnTo>
                    <a:pt x="613" y="2431"/>
                  </a:lnTo>
                  <a:lnTo>
                    <a:pt x="613" y="2427"/>
                  </a:lnTo>
                  <a:lnTo>
                    <a:pt x="625" y="2418"/>
                  </a:lnTo>
                  <a:lnTo>
                    <a:pt x="636" y="2406"/>
                  </a:lnTo>
                  <a:lnTo>
                    <a:pt x="636" y="2391"/>
                  </a:lnTo>
                  <a:lnTo>
                    <a:pt x="631" y="2386"/>
                  </a:lnTo>
                  <a:lnTo>
                    <a:pt x="627" y="2381"/>
                  </a:lnTo>
                  <a:lnTo>
                    <a:pt x="627" y="2345"/>
                  </a:lnTo>
                  <a:lnTo>
                    <a:pt x="636" y="2338"/>
                  </a:lnTo>
                  <a:lnTo>
                    <a:pt x="636" y="2334"/>
                  </a:lnTo>
                  <a:lnTo>
                    <a:pt x="636" y="2329"/>
                  </a:lnTo>
                  <a:lnTo>
                    <a:pt x="643" y="2322"/>
                  </a:lnTo>
                  <a:lnTo>
                    <a:pt x="643" y="2316"/>
                  </a:lnTo>
                  <a:lnTo>
                    <a:pt x="652" y="2306"/>
                  </a:lnTo>
                  <a:lnTo>
                    <a:pt x="656" y="2306"/>
                  </a:lnTo>
                  <a:lnTo>
                    <a:pt x="665" y="2306"/>
                  </a:lnTo>
                  <a:lnTo>
                    <a:pt x="672" y="2300"/>
                  </a:lnTo>
                  <a:lnTo>
                    <a:pt x="681" y="2293"/>
                  </a:lnTo>
                  <a:lnTo>
                    <a:pt x="688" y="2293"/>
                  </a:lnTo>
                  <a:lnTo>
                    <a:pt x="688" y="2284"/>
                  </a:lnTo>
                  <a:lnTo>
                    <a:pt x="700" y="2275"/>
                  </a:lnTo>
                  <a:lnTo>
                    <a:pt x="711" y="2261"/>
                  </a:lnTo>
                  <a:lnTo>
                    <a:pt x="711" y="2232"/>
                  </a:lnTo>
                  <a:lnTo>
                    <a:pt x="715" y="2229"/>
                  </a:lnTo>
                  <a:lnTo>
                    <a:pt x="720" y="2225"/>
                  </a:lnTo>
                  <a:lnTo>
                    <a:pt x="720" y="2195"/>
                  </a:lnTo>
                  <a:lnTo>
                    <a:pt x="722" y="2191"/>
                  </a:lnTo>
                  <a:lnTo>
                    <a:pt x="727" y="2186"/>
                  </a:lnTo>
                  <a:lnTo>
                    <a:pt x="727" y="2163"/>
                  </a:lnTo>
                  <a:lnTo>
                    <a:pt x="695" y="2134"/>
                  </a:lnTo>
                  <a:lnTo>
                    <a:pt x="688" y="2134"/>
                  </a:lnTo>
                  <a:lnTo>
                    <a:pt x="688" y="2127"/>
                  </a:lnTo>
                  <a:lnTo>
                    <a:pt x="681" y="2118"/>
                  </a:lnTo>
                  <a:lnTo>
                    <a:pt x="681" y="2116"/>
                  </a:lnTo>
                  <a:lnTo>
                    <a:pt x="681" y="2111"/>
                  </a:lnTo>
                  <a:lnTo>
                    <a:pt x="675" y="2104"/>
                  </a:lnTo>
                  <a:lnTo>
                    <a:pt x="675" y="2089"/>
                  </a:lnTo>
                  <a:lnTo>
                    <a:pt x="665" y="2082"/>
                  </a:lnTo>
                  <a:lnTo>
                    <a:pt x="665" y="1991"/>
                  </a:lnTo>
                  <a:lnTo>
                    <a:pt x="659" y="1982"/>
                  </a:lnTo>
                  <a:lnTo>
                    <a:pt x="659" y="1973"/>
                  </a:lnTo>
                  <a:lnTo>
                    <a:pt x="659" y="1961"/>
                  </a:lnTo>
                  <a:lnTo>
                    <a:pt x="665" y="1952"/>
                  </a:lnTo>
                  <a:lnTo>
                    <a:pt x="695" y="1952"/>
                  </a:lnTo>
                  <a:lnTo>
                    <a:pt x="706" y="1941"/>
                  </a:lnTo>
                  <a:lnTo>
                    <a:pt x="720" y="1930"/>
                  </a:lnTo>
                  <a:lnTo>
                    <a:pt x="720" y="1909"/>
                  </a:lnTo>
                  <a:lnTo>
                    <a:pt x="720" y="1884"/>
                  </a:lnTo>
                  <a:lnTo>
                    <a:pt x="734" y="1871"/>
                  </a:lnTo>
                  <a:lnTo>
                    <a:pt x="734" y="1861"/>
                  </a:lnTo>
                  <a:lnTo>
                    <a:pt x="740" y="1855"/>
                  </a:lnTo>
                  <a:lnTo>
                    <a:pt x="740" y="1839"/>
                  </a:lnTo>
                  <a:lnTo>
                    <a:pt x="756" y="1825"/>
                  </a:lnTo>
                  <a:lnTo>
                    <a:pt x="754" y="1821"/>
                  </a:lnTo>
                  <a:lnTo>
                    <a:pt x="749" y="1816"/>
                  </a:lnTo>
                  <a:lnTo>
                    <a:pt x="749" y="1809"/>
                  </a:lnTo>
                  <a:lnTo>
                    <a:pt x="740" y="1802"/>
                  </a:lnTo>
                  <a:lnTo>
                    <a:pt x="740" y="1796"/>
                  </a:lnTo>
                  <a:lnTo>
                    <a:pt x="738" y="1791"/>
                  </a:lnTo>
                  <a:lnTo>
                    <a:pt x="734" y="1787"/>
                  </a:lnTo>
                  <a:lnTo>
                    <a:pt x="734" y="1780"/>
                  </a:lnTo>
                  <a:lnTo>
                    <a:pt x="731" y="1775"/>
                  </a:lnTo>
                  <a:lnTo>
                    <a:pt x="727" y="1771"/>
                  </a:lnTo>
                  <a:lnTo>
                    <a:pt x="720" y="1771"/>
                  </a:lnTo>
                  <a:lnTo>
                    <a:pt x="720" y="1750"/>
                  </a:lnTo>
                  <a:lnTo>
                    <a:pt x="722" y="1746"/>
                  </a:lnTo>
                  <a:lnTo>
                    <a:pt x="727" y="1741"/>
                  </a:lnTo>
                  <a:lnTo>
                    <a:pt x="749" y="1741"/>
                  </a:lnTo>
                  <a:lnTo>
                    <a:pt x="756" y="1734"/>
                  </a:lnTo>
                  <a:lnTo>
                    <a:pt x="763" y="1734"/>
                  </a:lnTo>
                  <a:lnTo>
                    <a:pt x="768" y="1730"/>
                  </a:lnTo>
                  <a:lnTo>
                    <a:pt x="772" y="1727"/>
                  </a:lnTo>
                  <a:lnTo>
                    <a:pt x="772" y="1723"/>
                  </a:lnTo>
                  <a:lnTo>
                    <a:pt x="772" y="1718"/>
                  </a:lnTo>
                  <a:lnTo>
                    <a:pt x="774" y="1716"/>
                  </a:lnTo>
                  <a:lnTo>
                    <a:pt x="779" y="1712"/>
                  </a:lnTo>
                  <a:lnTo>
                    <a:pt x="779" y="1682"/>
                  </a:lnTo>
                  <a:lnTo>
                    <a:pt x="802" y="1659"/>
                  </a:lnTo>
                  <a:lnTo>
                    <a:pt x="811" y="1659"/>
                  </a:lnTo>
                  <a:lnTo>
                    <a:pt x="818" y="1650"/>
                  </a:lnTo>
                  <a:lnTo>
                    <a:pt x="818" y="1643"/>
                  </a:lnTo>
                  <a:lnTo>
                    <a:pt x="833" y="1628"/>
                  </a:lnTo>
                  <a:lnTo>
                    <a:pt x="836" y="1628"/>
                  </a:lnTo>
                  <a:lnTo>
                    <a:pt x="840" y="1628"/>
                  </a:lnTo>
                  <a:lnTo>
                    <a:pt x="852" y="1618"/>
                  </a:lnTo>
                  <a:lnTo>
                    <a:pt x="863" y="1605"/>
                  </a:lnTo>
                  <a:lnTo>
                    <a:pt x="863" y="1584"/>
                  </a:lnTo>
                  <a:lnTo>
                    <a:pt x="854" y="1575"/>
                  </a:lnTo>
                  <a:lnTo>
                    <a:pt x="854" y="1569"/>
                  </a:lnTo>
                  <a:lnTo>
                    <a:pt x="870" y="1553"/>
                  </a:lnTo>
                  <a:lnTo>
                    <a:pt x="877" y="1553"/>
                  </a:lnTo>
                  <a:lnTo>
                    <a:pt x="881" y="1550"/>
                  </a:lnTo>
                  <a:lnTo>
                    <a:pt x="886" y="1546"/>
                  </a:lnTo>
                  <a:lnTo>
                    <a:pt x="893" y="1546"/>
                  </a:lnTo>
                  <a:lnTo>
                    <a:pt x="897" y="1541"/>
                  </a:lnTo>
                  <a:lnTo>
                    <a:pt x="899" y="1537"/>
                  </a:lnTo>
                  <a:lnTo>
                    <a:pt x="899" y="1516"/>
                  </a:lnTo>
                  <a:lnTo>
                    <a:pt x="899" y="1494"/>
                  </a:lnTo>
                  <a:lnTo>
                    <a:pt x="904" y="1489"/>
                  </a:lnTo>
                  <a:lnTo>
                    <a:pt x="908" y="1485"/>
                  </a:lnTo>
                  <a:lnTo>
                    <a:pt x="908" y="1462"/>
                  </a:lnTo>
                  <a:lnTo>
                    <a:pt x="915" y="1455"/>
                  </a:lnTo>
                  <a:lnTo>
                    <a:pt x="915" y="1446"/>
                  </a:lnTo>
                  <a:lnTo>
                    <a:pt x="908" y="1439"/>
                  </a:lnTo>
                  <a:lnTo>
                    <a:pt x="908" y="1432"/>
                  </a:lnTo>
                  <a:lnTo>
                    <a:pt x="904" y="1430"/>
                  </a:lnTo>
                  <a:lnTo>
                    <a:pt x="899" y="1423"/>
                  </a:lnTo>
                  <a:lnTo>
                    <a:pt x="899" y="1341"/>
                  </a:lnTo>
                  <a:lnTo>
                    <a:pt x="908" y="1335"/>
                  </a:lnTo>
                  <a:lnTo>
                    <a:pt x="922" y="1335"/>
                  </a:lnTo>
                  <a:lnTo>
                    <a:pt x="938" y="1319"/>
                  </a:lnTo>
                  <a:lnTo>
                    <a:pt x="945" y="1319"/>
                  </a:lnTo>
                  <a:lnTo>
                    <a:pt x="949" y="1316"/>
                  </a:lnTo>
                  <a:lnTo>
                    <a:pt x="954" y="1312"/>
                  </a:lnTo>
                  <a:lnTo>
                    <a:pt x="954" y="1303"/>
                  </a:lnTo>
                  <a:lnTo>
                    <a:pt x="961" y="1296"/>
                  </a:lnTo>
                  <a:lnTo>
                    <a:pt x="961" y="1289"/>
                  </a:lnTo>
                  <a:lnTo>
                    <a:pt x="967" y="1280"/>
                  </a:lnTo>
                  <a:lnTo>
                    <a:pt x="967" y="1267"/>
                  </a:lnTo>
                  <a:lnTo>
                    <a:pt x="967" y="1251"/>
                  </a:lnTo>
                  <a:lnTo>
                    <a:pt x="965" y="1248"/>
                  </a:lnTo>
                  <a:lnTo>
                    <a:pt x="961" y="1244"/>
                  </a:lnTo>
                  <a:lnTo>
                    <a:pt x="961" y="1228"/>
                  </a:lnTo>
                  <a:lnTo>
                    <a:pt x="965" y="1228"/>
                  </a:lnTo>
                  <a:lnTo>
                    <a:pt x="967" y="1228"/>
                  </a:lnTo>
                  <a:lnTo>
                    <a:pt x="977" y="1237"/>
                  </a:lnTo>
                  <a:lnTo>
                    <a:pt x="983" y="1237"/>
                  </a:lnTo>
                  <a:lnTo>
                    <a:pt x="999" y="1221"/>
                  </a:lnTo>
                  <a:lnTo>
                    <a:pt x="1006" y="1221"/>
                  </a:lnTo>
                  <a:lnTo>
                    <a:pt x="1006" y="1212"/>
                  </a:lnTo>
                  <a:lnTo>
                    <a:pt x="1013" y="1205"/>
                  </a:lnTo>
                  <a:lnTo>
                    <a:pt x="1013" y="1192"/>
                  </a:lnTo>
                  <a:lnTo>
                    <a:pt x="1017" y="1187"/>
                  </a:lnTo>
                  <a:lnTo>
                    <a:pt x="1020" y="1185"/>
                  </a:lnTo>
                  <a:lnTo>
                    <a:pt x="1020" y="1169"/>
                  </a:lnTo>
                  <a:lnTo>
                    <a:pt x="1045" y="1146"/>
                  </a:lnTo>
                  <a:lnTo>
                    <a:pt x="1074" y="1146"/>
                  </a:lnTo>
                  <a:lnTo>
                    <a:pt x="1090" y="1162"/>
                  </a:lnTo>
                  <a:lnTo>
                    <a:pt x="1090" y="1169"/>
                  </a:lnTo>
                  <a:lnTo>
                    <a:pt x="1095" y="1171"/>
                  </a:lnTo>
                  <a:lnTo>
                    <a:pt x="1097" y="1176"/>
                  </a:lnTo>
                  <a:lnTo>
                    <a:pt x="1097" y="1192"/>
                  </a:lnTo>
                  <a:lnTo>
                    <a:pt x="1104" y="1198"/>
                  </a:lnTo>
                  <a:lnTo>
                    <a:pt x="1104" y="1212"/>
                  </a:lnTo>
                  <a:lnTo>
                    <a:pt x="1120" y="1228"/>
                  </a:lnTo>
                  <a:lnTo>
                    <a:pt x="1129" y="1228"/>
                  </a:lnTo>
                  <a:lnTo>
                    <a:pt x="1135" y="1237"/>
                  </a:lnTo>
                  <a:lnTo>
                    <a:pt x="1154" y="1237"/>
                  </a:lnTo>
                  <a:lnTo>
                    <a:pt x="1174" y="1237"/>
                  </a:lnTo>
                  <a:lnTo>
                    <a:pt x="1176" y="1232"/>
                  </a:lnTo>
                  <a:lnTo>
                    <a:pt x="1181" y="1228"/>
                  </a:lnTo>
                  <a:lnTo>
                    <a:pt x="1188" y="1228"/>
                  </a:lnTo>
                  <a:lnTo>
                    <a:pt x="1195" y="1221"/>
                  </a:lnTo>
                  <a:lnTo>
                    <a:pt x="1204" y="1221"/>
                  </a:lnTo>
                  <a:lnTo>
                    <a:pt x="1204" y="1205"/>
                  </a:lnTo>
                  <a:lnTo>
                    <a:pt x="1179" y="1185"/>
                  </a:lnTo>
                  <a:lnTo>
                    <a:pt x="1179" y="1176"/>
                  </a:lnTo>
                  <a:lnTo>
                    <a:pt x="1158" y="1153"/>
                  </a:lnTo>
                  <a:lnTo>
                    <a:pt x="1135" y="1130"/>
                  </a:lnTo>
                  <a:lnTo>
                    <a:pt x="1142" y="1123"/>
                  </a:lnTo>
                  <a:lnTo>
                    <a:pt x="1142" y="1114"/>
                  </a:lnTo>
                  <a:lnTo>
                    <a:pt x="1151" y="1108"/>
                  </a:lnTo>
                  <a:lnTo>
                    <a:pt x="1174" y="1108"/>
                  </a:lnTo>
                  <a:lnTo>
                    <a:pt x="1188" y="1092"/>
                  </a:lnTo>
                  <a:lnTo>
                    <a:pt x="1188" y="1085"/>
                  </a:lnTo>
                  <a:lnTo>
                    <a:pt x="1195" y="1078"/>
                  </a:lnTo>
                  <a:lnTo>
                    <a:pt x="1195" y="1071"/>
                  </a:lnTo>
                  <a:lnTo>
                    <a:pt x="1188" y="1062"/>
                  </a:lnTo>
                  <a:lnTo>
                    <a:pt x="1179" y="1062"/>
                  </a:lnTo>
                  <a:lnTo>
                    <a:pt x="1179" y="1055"/>
                  </a:lnTo>
                  <a:lnTo>
                    <a:pt x="1188" y="1046"/>
                  </a:lnTo>
                  <a:lnTo>
                    <a:pt x="1188" y="1039"/>
                  </a:lnTo>
                  <a:lnTo>
                    <a:pt x="1210" y="1039"/>
                  </a:lnTo>
                  <a:lnTo>
                    <a:pt x="1210" y="1019"/>
                  </a:lnTo>
                  <a:lnTo>
                    <a:pt x="1217" y="1010"/>
                  </a:lnTo>
                  <a:lnTo>
                    <a:pt x="1208" y="999"/>
                  </a:lnTo>
                  <a:lnTo>
                    <a:pt x="1195" y="987"/>
                  </a:lnTo>
                  <a:lnTo>
                    <a:pt x="1188" y="987"/>
                  </a:lnTo>
                  <a:lnTo>
                    <a:pt x="1188" y="949"/>
                  </a:lnTo>
                  <a:lnTo>
                    <a:pt x="1179" y="949"/>
                  </a:lnTo>
                  <a:lnTo>
                    <a:pt x="1174" y="942"/>
                  </a:lnTo>
                  <a:lnTo>
                    <a:pt x="1174" y="935"/>
                  </a:lnTo>
                  <a:lnTo>
                    <a:pt x="1179" y="926"/>
                  </a:lnTo>
                  <a:lnTo>
                    <a:pt x="1263" y="926"/>
                  </a:lnTo>
                  <a:lnTo>
                    <a:pt x="1263" y="881"/>
                  </a:lnTo>
                  <a:lnTo>
                    <a:pt x="1272" y="874"/>
                  </a:lnTo>
                  <a:lnTo>
                    <a:pt x="1272" y="858"/>
                  </a:lnTo>
                  <a:lnTo>
                    <a:pt x="1256" y="844"/>
                  </a:lnTo>
                  <a:lnTo>
                    <a:pt x="1256" y="828"/>
                  </a:lnTo>
                  <a:lnTo>
                    <a:pt x="1249" y="821"/>
                  </a:lnTo>
                  <a:lnTo>
                    <a:pt x="1249" y="776"/>
                  </a:lnTo>
                  <a:lnTo>
                    <a:pt x="1256" y="769"/>
                  </a:lnTo>
                  <a:lnTo>
                    <a:pt x="1256" y="747"/>
                  </a:lnTo>
                  <a:lnTo>
                    <a:pt x="1263" y="737"/>
                  </a:lnTo>
                  <a:lnTo>
                    <a:pt x="1260" y="735"/>
                  </a:lnTo>
                  <a:lnTo>
                    <a:pt x="1256" y="731"/>
                  </a:lnTo>
                  <a:lnTo>
                    <a:pt x="1256" y="715"/>
                  </a:lnTo>
                  <a:lnTo>
                    <a:pt x="1260" y="713"/>
                  </a:lnTo>
                  <a:lnTo>
                    <a:pt x="1263" y="708"/>
                  </a:lnTo>
                  <a:lnTo>
                    <a:pt x="1263" y="692"/>
                  </a:lnTo>
                  <a:lnTo>
                    <a:pt x="1272" y="692"/>
                  </a:lnTo>
                  <a:lnTo>
                    <a:pt x="1279" y="685"/>
                  </a:lnTo>
                  <a:lnTo>
                    <a:pt x="1290" y="685"/>
                  </a:lnTo>
                  <a:lnTo>
                    <a:pt x="1301" y="685"/>
                  </a:lnTo>
                  <a:lnTo>
                    <a:pt x="1308" y="678"/>
                  </a:lnTo>
                  <a:lnTo>
                    <a:pt x="1317" y="678"/>
                  </a:lnTo>
                  <a:lnTo>
                    <a:pt x="1333" y="663"/>
                  </a:lnTo>
                  <a:lnTo>
                    <a:pt x="1335" y="663"/>
                  </a:lnTo>
                  <a:lnTo>
                    <a:pt x="1340" y="663"/>
                  </a:lnTo>
                  <a:lnTo>
                    <a:pt x="1392" y="610"/>
                  </a:lnTo>
                  <a:lnTo>
                    <a:pt x="1399" y="617"/>
                  </a:lnTo>
                  <a:lnTo>
                    <a:pt x="1399" y="626"/>
                  </a:lnTo>
                  <a:lnTo>
                    <a:pt x="1408" y="633"/>
                  </a:lnTo>
                  <a:lnTo>
                    <a:pt x="1408" y="640"/>
                  </a:lnTo>
                  <a:lnTo>
                    <a:pt x="1431" y="640"/>
                  </a:lnTo>
                  <a:lnTo>
                    <a:pt x="1437" y="633"/>
                  </a:lnTo>
                  <a:lnTo>
                    <a:pt x="1437" y="617"/>
                  </a:lnTo>
                  <a:lnTo>
                    <a:pt x="1460" y="617"/>
                  </a:lnTo>
                  <a:lnTo>
                    <a:pt x="1467" y="626"/>
                  </a:lnTo>
                  <a:lnTo>
                    <a:pt x="1467" y="633"/>
                  </a:lnTo>
                  <a:lnTo>
                    <a:pt x="1474" y="640"/>
                  </a:lnTo>
                  <a:lnTo>
                    <a:pt x="1512" y="640"/>
                  </a:lnTo>
                  <a:lnTo>
                    <a:pt x="1512" y="656"/>
                  </a:lnTo>
                  <a:lnTo>
                    <a:pt x="1519" y="663"/>
                  </a:lnTo>
                  <a:lnTo>
                    <a:pt x="1544" y="663"/>
                  </a:lnTo>
                  <a:lnTo>
                    <a:pt x="1546" y="667"/>
                  </a:lnTo>
                  <a:lnTo>
                    <a:pt x="1551" y="669"/>
                  </a:lnTo>
                  <a:lnTo>
                    <a:pt x="1558" y="669"/>
                  </a:lnTo>
                  <a:lnTo>
                    <a:pt x="1574" y="685"/>
                  </a:lnTo>
                  <a:lnTo>
                    <a:pt x="1574" y="701"/>
                  </a:lnTo>
                  <a:lnTo>
                    <a:pt x="1567" y="708"/>
                  </a:lnTo>
                  <a:lnTo>
                    <a:pt x="1567" y="724"/>
                  </a:lnTo>
                  <a:lnTo>
                    <a:pt x="1551" y="724"/>
                  </a:lnTo>
                  <a:lnTo>
                    <a:pt x="1544" y="715"/>
                  </a:lnTo>
                  <a:lnTo>
                    <a:pt x="1519" y="715"/>
                  </a:lnTo>
                  <a:lnTo>
                    <a:pt x="1519" y="731"/>
                  </a:lnTo>
                  <a:lnTo>
                    <a:pt x="1524" y="735"/>
                  </a:lnTo>
                  <a:lnTo>
                    <a:pt x="1528" y="737"/>
                  </a:lnTo>
                  <a:lnTo>
                    <a:pt x="1528" y="747"/>
                  </a:lnTo>
                  <a:lnTo>
                    <a:pt x="1558" y="747"/>
                  </a:lnTo>
                  <a:lnTo>
                    <a:pt x="1567" y="737"/>
                  </a:lnTo>
                  <a:lnTo>
                    <a:pt x="1581" y="737"/>
                  </a:lnTo>
                  <a:lnTo>
                    <a:pt x="1590" y="731"/>
                  </a:lnTo>
                  <a:lnTo>
                    <a:pt x="1603" y="731"/>
                  </a:lnTo>
                  <a:lnTo>
                    <a:pt x="1612" y="724"/>
                  </a:lnTo>
                  <a:lnTo>
                    <a:pt x="1633" y="724"/>
                  </a:lnTo>
                  <a:lnTo>
                    <a:pt x="1642" y="715"/>
                  </a:lnTo>
                  <a:lnTo>
                    <a:pt x="1642" y="713"/>
                  </a:lnTo>
                  <a:lnTo>
                    <a:pt x="1642" y="708"/>
                  </a:lnTo>
                  <a:lnTo>
                    <a:pt x="1626" y="692"/>
                  </a:lnTo>
                  <a:lnTo>
                    <a:pt x="1642" y="678"/>
                  </a:lnTo>
                  <a:lnTo>
                    <a:pt x="1633" y="669"/>
                  </a:lnTo>
                  <a:lnTo>
                    <a:pt x="1633" y="656"/>
                  </a:lnTo>
                  <a:lnTo>
                    <a:pt x="1633" y="651"/>
                  </a:lnTo>
                  <a:lnTo>
                    <a:pt x="1633" y="647"/>
                  </a:lnTo>
                  <a:lnTo>
                    <a:pt x="1630" y="644"/>
                  </a:lnTo>
                  <a:lnTo>
                    <a:pt x="1626" y="640"/>
                  </a:lnTo>
                  <a:lnTo>
                    <a:pt x="1619" y="640"/>
                  </a:lnTo>
                  <a:lnTo>
                    <a:pt x="1619" y="633"/>
                  </a:lnTo>
                  <a:lnTo>
                    <a:pt x="1633" y="617"/>
                  </a:lnTo>
                  <a:lnTo>
                    <a:pt x="1633" y="604"/>
                  </a:lnTo>
                  <a:lnTo>
                    <a:pt x="1637" y="599"/>
                  </a:lnTo>
                  <a:lnTo>
                    <a:pt x="1642" y="594"/>
                  </a:lnTo>
                  <a:lnTo>
                    <a:pt x="1630" y="583"/>
                  </a:lnTo>
                  <a:lnTo>
                    <a:pt x="1619" y="572"/>
                  </a:lnTo>
                  <a:lnTo>
                    <a:pt x="1612" y="579"/>
                  </a:lnTo>
                  <a:lnTo>
                    <a:pt x="1612" y="588"/>
                  </a:lnTo>
                  <a:lnTo>
                    <a:pt x="1603" y="588"/>
                  </a:lnTo>
                  <a:lnTo>
                    <a:pt x="1590" y="604"/>
                  </a:lnTo>
                  <a:lnTo>
                    <a:pt x="1567" y="579"/>
                  </a:lnTo>
                  <a:lnTo>
                    <a:pt x="1585" y="560"/>
                  </a:lnTo>
                  <a:lnTo>
                    <a:pt x="1603" y="542"/>
                  </a:lnTo>
                  <a:lnTo>
                    <a:pt x="1612" y="542"/>
                  </a:lnTo>
                  <a:lnTo>
                    <a:pt x="1619" y="535"/>
                  </a:lnTo>
                  <a:lnTo>
                    <a:pt x="1619" y="526"/>
                  </a:lnTo>
                  <a:lnTo>
                    <a:pt x="1642" y="504"/>
                  </a:lnTo>
                  <a:lnTo>
                    <a:pt x="1649" y="504"/>
                  </a:lnTo>
                  <a:lnTo>
                    <a:pt x="1665" y="490"/>
                  </a:lnTo>
                  <a:lnTo>
                    <a:pt x="1665" y="458"/>
                  </a:lnTo>
                  <a:lnTo>
                    <a:pt x="1642" y="435"/>
                  </a:lnTo>
                  <a:lnTo>
                    <a:pt x="1633" y="435"/>
                  </a:lnTo>
                  <a:lnTo>
                    <a:pt x="1633" y="406"/>
                  </a:lnTo>
                  <a:lnTo>
                    <a:pt x="1649" y="392"/>
                  </a:lnTo>
                  <a:lnTo>
                    <a:pt x="1671" y="392"/>
                  </a:lnTo>
                  <a:lnTo>
                    <a:pt x="1678" y="399"/>
                  </a:lnTo>
                  <a:lnTo>
                    <a:pt x="1694" y="399"/>
                  </a:lnTo>
                  <a:lnTo>
                    <a:pt x="1694" y="381"/>
                  </a:lnTo>
                  <a:lnTo>
                    <a:pt x="1694" y="361"/>
                  </a:lnTo>
                  <a:lnTo>
                    <a:pt x="1699" y="358"/>
                  </a:lnTo>
                  <a:lnTo>
                    <a:pt x="1703" y="354"/>
                  </a:lnTo>
                  <a:lnTo>
                    <a:pt x="1703" y="338"/>
                  </a:lnTo>
                  <a:lnTo>
                    <a:pt x="1687" y="324"/>
                  </a:lnTo>
                  <a:lnTo>
                    <a:pt x="1687" y="308"/>
                  </a:lnTo>
                  <a:lnTo>
                    <a:pt x="1671" y="292"/>
                  </a:lnTo>
                  <a:lnTo>
                    <a:pt x="1671" y="286"/>
                  </a:lnTo>
                  <a:lnTo>
                    <a:pt x="1665" y="279"/>
                  </a:lnTo>
                  <a:lnTo>
                    <a:pt x="1665" y="263"/>
                  </a:lnTo>
                  <a:lnTo>
                    <a:pt x="1662" y="258"/>
                  </a:lnTo>
                  <a:lnTo>
                    <a:pt x="1658" y="254"/>
                  </a:lnTo>
                  <a:lnTo>
                    <a:pt x="1658" y="249"/>
                  </a:lnTo>
                  <a:lnTo>
                    <a:pt x="1658" y="240"/>
                  </a:lnTo>
                  <a:lnTo>
                    <a:pt x="1665" y="233"/>
                  </a:lnTo>
                  <a:lnTo>
                    <a:pt x="1665" y="211"/>
                  </a:lnTo>
                  <a:lnTo>
                    <a:pt x="1671" y="202"/>
                  </a:lnTo>
                  <a:lnTo>
                    <a:pt x="1671" y="188"/>
                  </a:lnTo>
                  <a:lnTo>
                    <a:pt x="1687" y="172"/>
                  </a:lnTo>
                  <a:lnTo>
                    <a:pt x="1687" y="165"/>
                  </a:lnTo>
                  <a:lnTo>
                    <a:pt x="1694" y="158"/>
                  </a:lnTo>
                  <a:lnTo>
                    <a:pt x="1726" y="158"/>
                  </a:lnTo>
                  <a:lnTo>
                    <a:pt x="1733" y="165"/>
                  </a:lnTo>
                  <a:lnTo>
                    <a:pt x="1749" y="165"/>
                  </a:lnTo>
                  <a:lnTo>
                    <a:pt x="1755" y="158"/>
                  </a:lnTo>
                  <a:lnTo>
                    <a:pt x="1778" y="158"/>
                  </a:lnTo>
                  <a:lnTo>
                    <a:pt x="1778" y="136"/>
                  </a:lnTo>
                  <a:lnTo>
                    <a:pt x="1787" y="136"/>
                  </a:lnTo>
                  <a:lnTo>
                    <a:pt x="1789" y="138"/>
                  </a:lnTo>
                  <a:lnTo>
                    <a:pt x="1794" y="143"/>
                  </a:lnTo>
                  <a:lnTo>
                    <a:pt x="1801" y="143"/>
                  </a:lnTo>
                  <a:lnTo>
                    <a:pt x="1808" y="136"/>
                  </a:lnTo>
                  <a:lnTo>
                    <a:pt x="1814" y="136"/>
                  </a:lnTo>
                  <a:lnTo>
                    <a:pt x="1823" y="143"/>
                  </a:lnTo>
                  <a:lnTo>
                    <a:pt x="1839" y="143"/>
                  </a:lnTo>
                  <a:lnTo>
                    <a:pt x="1846" y="149"/>
                  </a:lnTo>
                  <a:lnTo>
                    <a:pt x="1853" y="149"/>
                  </a:lnTo>
                  <a:lnTo>
                    <a:pt x="1869" y="165"/>
                  </a:lnTo>
                  <a:lnTo>
                    <a:pt x="1885" y="165"/>
                  </a:lnTo>
                  <a:lnTo>
                    <a:pt x="1892" y="158"/>
                  </a:lnTo>
                  <a:lnTo>
                    <a:pt x="1898" y="158"/>
                  </a:lnTo>
                  <a:lnTo>
                    <a:pt x="1907" y="149"/>
                  </a:lnTo>
                  <a:lnTo>
                    <a:pt x="1914" y="149"/>
                  </a:lnTo>
                  <a:lnTo>
                    <a:pt x="1930" y="136"/>
                  </a:lnTo>
                  <a:lnTo>
                    <a:pt x="1944" y="136"/>
                  </a:lnTo>
                  <a:lnTo>
                    <a:pt x="1960" y="149"/>
                  </a:lnTo>
                  <a:lnTo>
                    <a:pt x="1973" y="149"/>
                  </a:lnTo>
                  <a:lnTo>
                    <a:pt x="1982" y="158"/>
                  </a:lnTo>
                  <a:lnTo>
                    <a:pt x="2066" y="158"/>
                  </a:lnTo>
                  <a:lnTo>
                    <a:pt x="2080" y="143"/>
                  </a:lnTo>
                  <a:lnTo>
                    <a:pt x="2085" y="143"/>
                  </a:lnTo>
                  <a:lnTo>
                    <a:pt x="2087" y="143"/>
                  </a:lnTo>
                  <a:lnTo>
                    <a:pt x="2103" y="127"/>
                  </a:lnTo>
                  <a:lnTo>
                    <a:pt x="2112" y="127"/>
                  </a:lnTo>
                  <a:lnTo>
                    <a:pt x="2112" y="111"/>
                  </a:lnTo>
                  <a:lnTo>
                    <a:pt x="2119" y="104"/>
                  </a:lnTo>
                  <a:lnTo>
                    <a:pt x="2125" y="104"/>
                  </a:lnTo>
                  <a:lnTo>
                    <a:pt x="2141" y="88"/>
                  </a:lnTo>
                  <a:lnTo>
                    <a:pt x="2155" y="88"/>
                  </a:lnTo>
                  <a:lnTo>
                    <a:pt x="2164" y="81"/>
                  </a:lnTo>
                  <a:lnTo>
                    <a:pt x="2171" y="81"/>
                  </a:lnTo>
                  <a:lnTo>
                    <a:pt x="2180" y="88"/>
                  </a:lnTo>
                  <a:lnTo>
                    <a:pt x="2194" y="88"/>
                  </a:lnTo>
                  <a:lnTo>
                    <a:pt x="2203" y="81"/>
                  </a:lnTo>
                  <a:lnTo>
                    <a:pt x="2209" y="81"/>
                  </a:lnTo>
                  <a:lnTo>
                    <a:pt x="2216" y="88"/>
                  </a:lnTo>
                  <a:lnTo>
                    <a:pt x="2239" y="88"/>
                  </a:lnTo>
                  <a:lnTo>
                    <a:pt x="2244" y="93"/>
                  </a:lnTo>
                  <a:lnTo>
                    <a:pt x="2246" y="97"/>
                  </a:lnTo>
                  <a:lnTo>
                    <a:pt x="2278" y="97"/>
                  </a:lnTo>
                  <a:lnTo>
                    <a:pt x="2300" y="120"/>
                  </a:lnTo>
                  <a:lnTo>
                    <a:pt x="2330" y="120"/>
                  </a:lnTo>
                  <a:lnTo>
                    <a:pt x="2362" y="120"/>
                  </a:lnTo>
                  <a:lnTo>
                    <a:pt x="2368" y="111"/>
                  </a:lnTo>
                  <a:lnTo>
                    <a:pt x="2375" y="111"/>
                  </a:lnTo>
                  <a:lnTo>
                    <a:pt x="2384" y="104"/>
                  </a:lnTo>
                  <a:lnTo>
                    <a:pt x="2384" y="97"/>
                  </a:lnTo>
                  <a:lnTo>
                    <a:pt x="2391" y="88"/>
                  </a:lnTo>
                  <a:lnTo>
                    <a:pt x="2384" y="81"/>
                  </a:lnTo>
                  <a:lnTo>
                    <a:pt x="2384" y="59"/>
                  </a:lnTo>
                  <a:lnTo>
                    <a:pt x="2398" y="59"/>
                  </a:lnTo>
                  <a:lnTo>
                    <a:pt x="2414" y="74"/>
                  </a:lnTo>
                  <a:lnTo>
                    <a:pt x="2414" y="81"/>
                  </a:lnTo>
                  <a:lnTo>
                    <a:pt x="2466" y="81"/>
                  </a:lnTo>
                  <a:lnTo>
                    <a:pt x="2473" y="74"/>
                  </a:lnTo>
                  <a:lnTo>
                    <a:pt x="2496" y="74"/>
                  </a:lnTo>
                  <a:lnTo>
                    <a:pt x="2496" y="59"/>
                  </a:lnTo>
                  <a:lnTo>
                    <a:pt x="2505" y="52"/>
                  </a:lnTo>
                  <a:lnTo>
                    <a:pt x="2534" y="52"/>
                  </a:lnTo>
                  <a:lnTo>
                    <a:pt x="2541" y="45"/>
                  </a:lnTo>
                  <a:lnTo>
                    <a:pt x="2541" y="36"/>
                  </a:lnTo>
                  <a:lnTo>
                    <a:pt x="2557" y="36"/>
                  </a:lnTo>
                  <a:lnTo>
                    <a:pt x="2557" y="20"/>
                  </a:lnTo>
                  <a:lnTo>
                    <a:pt x="2568" y="11"/>
                  </a:lnTo>
                  <a:lnTo>
                    <a:pt x="2580" y="0"/>
                  </a:lnTo>
                  <a:lnTo>
                    <a:pt x="2602" y="0"/>
                  </a:lnTo>
                  <a:lnTo>
                    <a:pt x="2607" y="2"/>
                  </a:lnTo>
                  <a:lnTo>
                    <a:pt x="2609" y="6"/>
                  </a:lnTo>
                  <a:lnTo>
                    <a:pt x="2614" y="6"/>
                  </a:lnTo>
                  <a:lnTo>
                    <a:pt x="2618" y="6"/>
                  </a:lnTo>
                  <a:lnTo>
                    <a:pt x="2625" y="13"/>
                  </a:lnTo>
                  <a:lnTo>
                    <a:pt x="2632" y="13"/>
                  </a:lnTo>
                  <a:lnTo>
                    <a:pt x="2641" y="20"/>
                  </a:lnTo>
                  <a:lnTo>
                    <a:pt x="2648" y="20"/>
                  </a:lnTo>
                  <a:lnTo>
                    <a:pt x="2652" y="18"/>
                  </a:lnTo>
                  <a:lnTo>
                    <a:pt x="2655" y="13"/>
                  </a:lnTo>
                  <a:lnTo>
                    <a:pt x="2655" y="6"/>
                  </a:lnTo>
                  <a:lnTo>
                    <a:pt x="2664" y="0"/>
                  </a:lnTo>
                  <a:lnTo>
                    <a:pt x="2686" y="0"/>
                  </a:lnTo>
                  <a:lnTo>
                    <a:pt x="2693" y="6"/>
                  </a:lnTo>
                  <a:lnTo>
                    <a:pt x="2693" y="11"/>
                  </a:lnTo>
                  <a:lnTo>
                    <a:pt x="2693" y="13"/>
                  </a:lnTo>
                  <a:lnTo>
                    <a:pt x="2689" y="18"/>
                  </a:lnTo>
                  <a:lnTo>
                    <a:pt x="2686" y="20"/>
                  </a:lnTo>
                  <a:lnTo>
                    <a:pt x="2686" y="29"/>
                  </a:lnTo>
                  <a:lnTo>
                    <a:pt x="2693" y="36"/>
                  </a:lnTo>
                  <a:lnTo>
                    <a:pt x="2693" y="45"/>
                  </a:lnTo>
                  <a:lnTo>
                    <a:pt x="2700" y="52"/>
                  </a:lnTo>
                  <a:lnTo>
                    <a:pt x="2700" y="59"/>
                  </a:lnTo>
                  <a:lnTo>
                    <a:pt x="2709" y="68"/>
                  </a:lnTo>
                  <a:lnTo>
                    <a:pt x="2709" y="74"/>
                  </a:lnTo>
                  <a:lnTo>
                    <a:pt x="2716" y="81"/>
                  </a:lnTo>
                  <a:lnTo>
                    <a:pt x="2716" y="88"/>
                  </a:lnTo>
                  <a:lnTo>
                    <a:pt x="2723" y="97"/>
                  </a:lnTo>
                  <a:lnTo>
                    <a:pt x="2723" y="111"/>
                  </a:lnTo>
                  <a:lnTo>
                    <a:pt x="2727" y="115"/>
                  </a:lnTo>
                  <a:lnTo>
                    <a:pt x="2732" y="120"/>
                  </a:lnTo>
                  <a:lnTo>
                    <a:pt x="2732" y="149"/>
                  </a:lnTo>
                  <a:lnTo>
                    <a:pt x="2739" y="158"/>
                  </a:lnTo>
                  <a:lnTo>
                    <a:pt x="2739" y="172"/>
                  </a:lnTo>
                  <a:lnTo>
                    <a:pt x="2748" y="181"/>
                  </a:lnTo>
                  <a:lnTo>
                    <a:pt x="2748" y="211"/>
                  </a:lnTo>
                  <a:lnTo>
                    <a:pt x="2754" y="218"/>
                  </a:lnTo>
                  <a:lnTo>
                    <a:pt x="2754" y="227"/>
                  </a:lnTo>
                  <a:lnTo>
                    <a:pt x="2768" y="227"/>
                  </a:lnTo>
                  <a:lnTo>
                    <a:pt x="2777" y="218"/>
                  </a:lnTo>
                  <a:lnTo>
                    <a:pt x="2791" y="218"/>
                  </a:lnTo>
                  <a:lnTo>
                    <a:pt x="2800" y="211"/>
                  </a:lnTo>
                  <a:lnTo>
                    <a:pt x="2823" y="211"/>
                  </a:lnTo>
                  <a:lnTo>
                    <a:pt x="2829" y="202"/>
                  </a:lnTo>
                  <a:lnTo>
                    <a:pt x="2845" y="202"/>
                  </a:lnTo>
                  <a:lnTo>
                    <a:pt x="2852" y="195"/>
                  </a:lnTo>
                  <a:lnTo>
                    <a:pt x="2868" y="195"/>
                  </a:lnTo>
                  <a:lnTo>
                    <a:pt x="2875" y="188"/>
                  </a:lnTo>
                  <a:lnTo>
                    <a:pt x="2891" y="188"/>
                  </a:lnTo>
                  <a:lnTo>
                    <a:pt x="2907" y="188"/>
                  </a:lnTo>
                  <a:lnTo>
                    <a:pt x="2913" y="181"/>
                  </a:lnTo>
                  <a:lnTo>
                    <a:pt x="2943" y="181"/>
                  </a:lnTo>
                  <a:lnTo>
                    <a:pt x="2947" y="177"/>
                  </a:lnTo>
                  <a:lnTo>
                    <a:pt x="2950" y="172"/>
                  </a:lnTo>
                  <a:lnTo>
                    <a:pt x="2988" y="172"/>
                  </a:lnTo>
                  <a:lnTo>
                    <a:pt x="2993" y="168"/>
                  </a:lnTo>
                  <a:lnTo>
                    <a:pt x="2997" y="165"/>
                  </a:lnTo>
                  <a:lnTo>
                    <a:pt x="3020" y="165"/>
                  </a:lnTo>
                  <a:lnTo>
                    <a:pt x="3020" y="172"/>
                  </a:lnTo>
                  <a:lnTo>
                    <a:pt x="3027" y="181"/>
                  </a:lnTo>
                  <a:lnTo>
                    <a:pt x="3027" y="188"/>
                  </a:lnTo>
                  <a:lnTo>
                    <a:pt x="3063" y="188"/>
                  </a:lnTo>
                  <a:lnTo>
                    <a:pt x="3072" y="181"/>
                  </a:lnTo>
                  <a:lnTo>
                    <a:pt x="3086" y="181"/>
                  </a:lnTo>
                  <a:lnTo>
                    <a:pt x="3090" y="177"/>
                  </a:lnTo>
                  <a:lnTo>
                    <a:pt x="3095" y="172"/>
                  </a:lnTo>
                  <a:lnTo>
                    <a:pt x="3118" y="172"/>
                  </a:lnTo>
                  <a:lnTo>
                    <a:pt x="3122" y="168"/>
                  </a:lnTo>
                  <a:lnTo>
                    <a:pt x="3125" y="165"/>
                  </a:lnTo>
                  <a:lnTo>
                    <a:pt x="3140" y="165"/>
                  </a:lnTo>
                  <a:lnTo>
                    <a:pt x="3147" y="158"/>
                  </a:lnTo>
                  <a:lnTo>
                    <a:pt x="3170" y="158"/>
                  </a:lnTo>
                  <a:lnTo>
                    <a:pt x="3193" y="158"/>
                  </a:lnTo>
                  <a:lnTo>
                    <a:pt x="3202" y="149"/>
                  </a:lnTo>
                  <a:lnTo>
                    <a:pt x="3222" y="149"/>
                  </a:lnTo>
                  <a:lnTo>
                    <a:pt x="3229" y="143"/>
                  </a:lnTo>
                  <a:lnTo>
                    <a:pt x="3245" y="143"/>
                  </a:lnTo>
                  <a:lnTo>
                    <a:pt x="3245" y="165"/>
                  </a:lnTo>
                  <a:lnTo>
                    <a:pt x="3254" y="172"/>
                  </a:lnTo>
                  <a:lnTo>
                    <a:pt x="3254" y="202"/>
                  </a:lnTo>
                  <a:lnTo>
                    <a:pt x="3261" y="211"/>
                  </a:lnTo>
                  <a:lnTo>
                    <a:pt x="3261" y="240"/>
                  </a:lnTo>
                  <a:lnTo>
                    <a:pt x="3268" y="247"/>
                  </a:lnTo>
                  <a:lnTo>
                    <a:pt x="3277" y="247"/>
                  </a:lnTo>
                  <a:lnTo>
                    <a:pt x="3283" y="240"/>
                  </a:lnTo>
                  <a:lnTo>
                    <a:pt x="3302" y="240"/>
                  </a:lnTo>
                  <a:lnTo>
                    <a:pt x="3322" y="240"/>
                  </a:lnTo>
                  <a:lnTo>
                    <a:pt x="3322" y="247"/>
                  </a:lnTo>
                  <a:lnTo>
                    <a:pt x="3329" y="254"/>
                  </a:lnTo>
                  <a:lnTo>
                    <a:pt x="3329" y="279"/>
                  </a:lnTo>
                  <a:lnTo>
                    <a:pt x="3336" y="286"/>
                  </a:lnTo>
                  <a:lnTo>
                    <a:pt x="3336" y="308"/>
                  </a:lnTo>
                  <a:lnTo>
                    <a:pt x="3340" y="313"/>
                  </a:lnTo>
                  <a:lnTo>
                    <a:pt x="3345" y="315"/>
                  </a:lnTo>
                  <a:lnTo>
                    <a:pt x="3345" y="331"/>
                  </a:lnTo>
                  <a:lnTo>
                    <a:pt x="3352" y="338"/>
                  </a:lnTo>
                  <a:lnTo>
                    <a:pt x="3368" y="338"/>
                  </a:lnTo>
                  <a:lnTo>
                    <a:pt x="3381" y="324"/>
                  </a:lnTo>
                  <a:lnTo>
                    <a:pt x="3388" y="324"/>
                  </a:lnTo>
                  <a:lnTo>
                    <a:pt x="3404" y="308"/>
                  </a:lnTo>
                  <a:lnTo>
                    <a:pt x="3413" y="308"/>
                  </a:lnTo>
                  <a:lnTo>
                    <a:pt x="3413" y="302"/>
                  </a:lnTo>
                  <a:lnTo>
                    <a:pt x="3427" y="286"/>
                  </a:lnTo>
                  <a:lnTo>
                    <a:pt x="3436" y="286"/>
                  </a:lnTo>
                  <a:lnTo>
                    <a:pt x="3440" y="281"/>
                  </a:lnTo>
                  <a:lnTo>
                    <a:pt x="3442" y="279"/>
                  </a:lnTo>
                  <a:lnTo>
                    <a:pt x="3458" y="279"/>
                  </a:lnTo>
                  <a:lnTo>
                    <a:pt x="3465" y="270"/>
                  </a:lnTo>
                  <a:lnTo>
                    <a:pt x="3472" y="270"/>
                  </a:lnTo>
                  <a:lnTo>
                    <a:pt x="3481" y="263"/>
                  </a:lnTo>
                  <a:lnTo>
                    <a:pt x="3488" y="263"/>
                  </a:lnTo>
                  <a:lnTo>
                    <a:pt x="3504" y="247"/>
                  </a:lnTo>
                  <a:lnTo>
                    <a:pt x="3511" y="247"/>
                  </a:lnTo>
                  <a:lnTo>
                    <a:pt x="3517" y="240"/>
                  </a:lnTo>
                  <a:lnTo>
                    <a:pt x="3533" y="240"/>
                  </a:lnTo>
                  <a:lnTo>
                    <a:pt x="3540" y="233"/>
                  </a:lnTo>
                  <a:lnTo>
                    <a:pt x="3585" y="233"/>
                  </a:lnTo>
                  <a:lnTo>
                    <a:pt x="3590" y="229"/>
                  </a:lnTo>
                  <a:lnTo>
                    <a:pt x="3595" y="227"/>
                  </a:lnTo>
                  <a:lnTo>
                    <a:pt x="3597" y="227"/>
                  </a:lnTo>
                  <a:lnTo>
                    <a:pt x="3601" y="227"/>
                  </a:lnTo>
                  <a:lnTo>
                    <a:pt x="3606" y="222"/>
                  </a:lnTo>
                  <a:lnTo>
                    <a:pt x="3608" y="218"/>
                  </a:lnTo>
                  <a:lnTo>
                    <a:pt x="3640" y="218"/>
                  </a:lnTo>
                  <a:lnTo>
                    <a:pt x="3647" y="211"/>
                  </a:lnTo>
                  <a:lnTo>
                    <a:pt x="3658" y="211"/>
                  </a:lnTo>
                  <a:lnTo>
                    <a:pt x="3670" y="211"/>
                  </a:lnTo>
                  <a:lnTo>
                    <a:pt x="3676" y="202"/>
                  </a:lnTo>
                  <a:lnTo>
                    <a:pt x="3699" y="202"/>
                  </a:lnTo>
                  <a:lnTo>
                    <a:pt x="3731" y="233"/>
                  </a:lnTo>
                  <a:lnTo>
                    <a:pt x="3731" y="240"/>
                  </a:lnTo>
                  <a:lnTo>
                    <a:pt x="3735" y="245"/>
                  </a:lnTo>
                  <a:lnTo>
                    <a:pt x="3738" y="247"/>
                  </a:lnTo>
                  <a:lnTo>
                    <a:pt x="3738" y="254"/>
                  </a:lnTo>
                  <a:lnTo>
                    <a:pt x="3754" y="270"/>
                  </a:lnTo>
                  <a:lnTo>
                    <a:pt x="3760" y="270"/>
                  </a:lnTo>
                  <a:lnTo>
                    <a:pt x="3783" y="292"/>
                  </a:lnTo>
                  <a:lnTo>
                    <a:pt x="3801" y="292"/>
                  </a:lnTo>
                  <a:lnTo>
                    <a:pt x="3822" y="292"/>
                  </a:lnTo>
                  <a:lnTo>
                    <a:pt x="3822" y="315"/>
                  </a:lnTo>
                  <a:lnTo>
                    <a:pt x="3817" y="320"/>
                  </a:lnTo>
                  <a:lnTo>
                    <a:pt x="3815" y="324"/>
                  </a:lnTo>
                  <a:lnTo>
                    <a:pt x="3815" y="354"/>
                  </a:lnTo>
                  <a:lnTo>
                    <a:pt x="3799" y="370"/>
                  </a:lnTo>
                  <a:lnTo>
                    <a:pt x="3790" y="370"/>
                  </a:lnTo>
                  <a:lnTo>
                    <a:pt x="3776" y="383"/>
                  </a:lnTo>
                  <a:lnTo>
                    <a:pt x="3776" y="399"/>
                  </a:lnTo>
                  <a:lnTo>
                    <a:pt x="3767" y="399"/>
                  </a:lnTo>
                  <a:lnTo>
                    <a:pt x="3760" y="406"/>
                  </a:lnTo>
                  <a:lnTo>
                    <a:pt x="3760" y="426"/>
                  </a:lnTo>
                  <a:lnTo>
                    <a:pt x="3760" y="445"/>
                  </a:lnTo>
                  <a:lnTo>
                    <a:pt x="3754" y="451"/>
                  </a:lnTo>
                  <a:lnTo>
                    <a:pt x="3754" y="465"/>
                  </a:lnTo>
                  <a:lnTo>
                    <a:pt x="3749" y="470"/>
                  </a:lnTo>
                  <a:lnTo>
                    <a:pt x="3744" y="474"/>
                  </a:lnTo>
                  <a:lnTo>
                    <a:pt x="3744" y="513"/>
                  </a:lnTo>
                  <a:lnTo>
                    <a:pt x="3742" y="515"/>
                  </a:lnTo>
                  <a:lnTo>
                    <a:pt x="3738" y="520"/>
                  </a:lnTo>
                  <a:lnTo>
                    <a:pt x="3738" y="542"/>
                  </a:lnTo>
                  <a:lnTo>
                    <a:pt x="3722" y="558"/>
                  </a:lnTo>
                  <a:lnTo>
                    <a:pt x="3722" y="565"/>
                  </a:lnTo>
                  <a:lnTo>
                    <a:pt x="3715" y="572"/>
                  </a:lnTo>
                  <a:lnTo>
                    <a:pt x="3715" y="588"/>
                  </a:lnTo>
                  <a:lnTo>
                    <a:pt x="3719" y="592"/>
                  </a:lnTo>
                  <a:lnTo>
                    <a:pt x="3722" y="594"/>
                  </a:lnTo>
                  <a:lnTo>
                    <a:pt x="3722" y="626"/>
                  </a:lnTo>
                  <a:lnTo>
                    <a:pt x="3715" y="631"/>
                  </a:lnTo>
                  <a:lnTo>
                    <a:pt x="3715" y="647"/>
                  </a:lnTo>
                  <a:lnTo>
                    <a:pt x="3715" y="663"/>
                  </a:lnTo>
                  <a:lnTo>
                    <a:pt x="3708" y="669"/>
                  </a:lnTo>
                  <a:lnTo>
                    <a:pt x="3708" y="701"/>
                  </a:lnTo>
                  <a:lnTo>
                    <a:pt x="3699" y="708"/>
                  </a:lnTo>
                  <a:lnTo>
                    <a:pt x="3699" y="724"/>
                  </a:lnTo>
                  <a:lnTo>
                    <a:pt x="3692" y="731"/>
                  </a:lnTo>
                  <a:lnTo>
                    <a:pt x="3692" y="737"/>
                  </a:lnTo>
                  <a:lnTo>
                    <a:pt x="3685" y="747"/>
                  </a:lnTo>
                  <a:lnTo>
                    <a:pt x="3685" y="760"/>
                  </a:lnTo>
                  <a:lnTo>
                    <a:pt x="3685" y="776"/>
                  </a:lnTo>
                  <a:lnTo>
                    <a:pt x="3708" y="799"/>
                  </a:lnTo>
                  <a:lnTo>
                    <a:pt x="3708" y="806"/>
                  </a:lnTo>
                  <a:lnTo>
                    <a:pt x="3731" y="828"/>
                  </a:lnTo>
                  <a:lnTo>
                    <a:pt x="3731" y="844"/>
                  </a:lnTo>
                  <a:lnTo>
                    <a:pt x="3735" y="849"/>
                  </a:lnTo>
                  <a:lnTo>
                    <a:pt x="3738" y="851"/>
                  </a:lnTo>
                  <a:lnTo>
                    <a:pt x="3738" y="858"/>
                  </a:lnTo>
                  <a:lnTo>
                    <a:pt x="3754" y="874"/>
                  </a:lnTo>
                  <a:lnTo>
                    <a:pt x="3754" y="881"/>
                  </a:lnTo>
                  <a:lnTo>
                    <a:pt x="3744" y="890"/>
                  </a:lnTo>
                  <a:lnTo>
                    <a:pt x="3744" y="896"/>
                  </a:lnTo>
                  <a:lnTo>
                    <a:pt x="3738" y="903"/>
                  </a:lnTo>
                  <a:lnTo>
                    <a:pt x="3738" y="912"/>
                  </a:lnTo>
                  <a:lnTo>
                    <a:pt x="3731" y="919"/>
                  </a:lnTo>
                  <a:lnTo>
                    <a:pt x="3722" y="919"/>
                  </a:lnTo>
                  <a:lnTo>
                    <a:pt x="3699" y="942"/>
                  </a:lnTo>
                  <a:lnTo>
                    <a:pt x="3699" y="958"/>
                  </a:lnTo>
                  <a:lnTo>
                    <a:pt x="3692" y="965"/>
                  </a:lnTo>
                  <a:lnTo>
                    <a:pt x="3692" y="978"/>
                  </a:lnTo>
                  <a:lnTo>
                    <a:pt x="3685" y="987"/>
                  </a:lnTo>
                  <a:lnTo>
                    <a:pt x="3685" y="1003"/>
                  </a:lnTo>
                  <a:lnTo>
                    <a:pt x="3681" y="1005"/>
                  </a:lnTo>
                  <a:lnTo>
                    <a:pt x="3676" y="1010"/>
                  </a:lnTo>
                  <a:lnTo>
                    <a:pt x="3670" y="1010"/>
                  </a:lnTo>
                  <a:lnTo>
                    <a:pt x="3670" y="1062"/>
                  </a:lnTo>
                  <a:lnTo>
                    <a:pt x="3660" y="1062"/>
                  </a:lnTo>
                  <a:lnTo>
                    <a:pt x="3658" y="1067"/>
                  </a:lnTo>
                  <a:lnTo>
                    <a:pt x="3656" y="1071"/>
                  </a:lnTo>
                  <a:lnTo>
                    <a:pt x="3647" y="1071"/>
                  </a:lnTo>
                  <a:lnTo>
                    <a:pt x="3642" y="1074"/>
                  </a:lnTo>
                  <a:lnTo>
                    <a:pt x="3640" y="1078"/>
                  </a:lnTo>
                  <a:lnTo>
                    <a:pt x="3640" y="1092"/>
                  </a:lnTo>
                  <a:lnTo>
                    <a:pt x="3647" y="1101"/>
                  </a:lnTo>
                  <a:lnTo>
                    <a:pt x="3647" y="1185"/>
                  </a:lnTo>
                  <a:lnTo>
                    <a:pt x="3642" y="1187"/>
                  </a:lnTo>
                  <a:lnTo>
                    <a:pt x="3640" y="1192"/>
                  </a:lnTo>
                  <a:lnTo>
                    <a:pt x="3647" y="1198"/>
                  </a:lnTo>
                  <a:lnTo>
                    <a:pt x="3647" y="1221"/>
                  </a:lnTo>
                  <a:lnTo>
                    <a:pt x="3660" y="1237"/>
                  </a:lnTo>
                  <a:lnTo>
                    <a:pt x="3660" y="1239"/>
                  </a:lnTo>
                  <a:lnTo>
                    <a:pt x="3660" y="1244"/>
                  </a:lnTo>
                  <a:lnTo>
                    <a:pt x="3670" y="1251"/>
                  </a:lnTo>
                  <a:lnTo>
                    <a:pt x="3670" y="1257"/>
                  </a:lnTo>
                  <a:lnTo>
                    <a:pt x="3676" y="1267"/>
                  </a:lnTo>
                  <a:lnTo>
                    <a:pt x="3676" y="1273"/>
                  </a:lnTo>
                  <a:lnTo>
                    <a:pt x="3670" y="1273"/>
                  </a:lnTo>
                  <a:lnTo>
                    <a:pt x="3660" y="1280"/>
                  </a:lnTo>
                  <a:lnTo>
                    <a:pt x="3647" y="1280"/>
                  </a:lnTo>
                  <a:lnTo>
                    <a:pt x="3631" y="1267"/>
                  </a:lnTo>
                  <a:lnTo>
                    <a:pt x="3624" y="1267"/>
                  </a:lnTo>
                  <a:lnTo>
                    <a:pt x="3624" y="1280"/>
                  </a:lnTo>
                  <a:lnTo>
                    <a:pt x="3617" y="1289"/>
                  </a:lnTo>
                  <a:lnTo>
                    <a:pt x="3617" y="1292"/>
                  </a:lnTo>
                  <a:lnTo>
                    <a:pt x="3617" y="1296"/>
                  </a:lnTo>
                  <a:lnTo>
                    <a:pt x="3613" y="1301"/>
                  </a:lnTo>
                  <a:lnTo>
                    <a:pt x="3608" y="1303"/>
                  </a:lnTo>
                  <a:lnTo>
                    <a:pt x="3617" y="1312"/>
                  </a:lnTo>
                  <a:lnTo>
                    <a:pt x="3601" y="1328"/>
                  </a:lnTo>
                  <a:lnTo>
                    <a:pt x="3595" y="1328"/>
                  </a:lnTo>
                  <a:lnTo>
                    <a:pt x="3585" y="1319"/>
                  </a:lnTo>
                  <a:lnTo>
                    <a:pt x="3585" y="1289"/>
                  </a:lnTo>
                  <a:lnTo>
                    <a:pt x="3572" y="1273"/>
                  </a:lnTo>
                  <a:lnTo>
                    <a:pt x="3572" y="1244"/>
                  </a:lnTo>
                  <a:lnTo>
                    <a:pt x="3567" y="1239"/>
                  </a:lnTo>
                  <a:lnTo>
                    <a:pt x="3563" y="1237"/>
                  </a:lnTo>
                  <a:lnTo>
                    <a:pt x="3556" y="1237"/>
                  </a:lnTo>
                  <a:lnTo>
                    <a:pt x="3556" y="1267"/>
                  </a:lnTo>
                  <a:lnTo>
                    <a:pt x="3563" y="1273"/>
                  </a:lnTo>
                  <a:lnTo>
                    <a:pt x="3563" y="1289"/>
                  </a:lnTo>
                  <a:lnTo>
                    <a:pt x="3556" y="1296"/>
                  </a:lnTo>
                  <a:lnTo>
                    <a:pt x="3540" y="1296"/>
                  </a:lnTo>
                  <a:lnTo>
                    <a:pt x="3540" y="1335"/>
                  </a:lnTo>
                  <a:lnTo>
                    <a:pt x="3533" y="1341"/>
                  </a:lnTo>
                  <a:lnTo>
                    <a:pt x="3526" y="1341"/>
                  </a:lnTo>
                  <a:lnTo>
                    <a:pt x="3517" y="1335"/>
                  </a:lnTo>
                  <a:lnTo>
                    <a:pt x="3504" y="1335"/>
                  </a:lnTo>
                  <a:lnTo>
                    <a:pt x="3504" y="1357"/>
                  </a:lnTo>
                  <a:lnTo>
                    <a:pt x="3511" y="1364"/>
                  </a:lnTo>
                  <a:lnTo>
                    <a:pt x="3511" y="1369"/>
                  </a:lnTo>
                  <a:lnTo>
                    <a:pt x="3511" y="1371"/>
                  </a:lnTo>
                  <a:lnTo>
                    <a:pt x="3504" y="1380"/>
                  </a:lnTo>
                  <a:lnTo>
                    <a:pt x="3504" y="1403"/>
                  </a:lnTo>
                  <a:lnTo>
                    <a:pt x="3526" y="1403"/>
                  </a:lnTo>
                  <a:lnTo>
                    <a:pt x="3526" y="1425"/>
                  </a:lnTo>
                  <a:lnTo>
                    <a:pt x="3526" y="1446"/>
                  </a:lnTo>
                  <a:lnTo>
                    <a:pt x="3533" y="1455"/>
                  </a:lnTo>
                  <a:lnTo>
                    <a:pt x="3533" y="1462"/>
                  </a:lnTo>
                  <a:lnTo>
                    <a:pt x="3540" y="1469"/>
                  </a:lnTo>
                  <a:lnTo>
                    <a:pt x="3540" y="1473"/>
                  </a:lnTo>
                  <a:lnTo>
                    <a:pt x="3540" y="1478"/>
                  </a:lnTo>
                  <a:lnTo>
                    <a:pt x="3540" y="1494"/>
                  </a:lnTo>
                  <a:lnTo>
                    <a:pt x="3545" y="1496"/>
                  </a:lnTo>
                  <a:lnTo>
                    <a:pt x="3547" y="1500"/>
                  </a:lnTo>
                  <a:lnTo>
                    <a:pt x="3547" y="1584"/>
                  </a:lnTo>
                  <a:lnTo>
                    <a:pt x="3551" y="1587"/>
                  </a:lnTo>
                  <a:lnTo>
                    <a:pt x="3556" y="1589"/>
                  </a:lnTo>
                  <a:lnTo>
                    <a:pt x="3556" y="1596"/>
                  </a:lnTo>
                  <a:lnTo>
                    <a:pt x="3556" y="1598"/>
                  </a:lnTo>
                  <a:lnTo>
                    <a:pt x="3563" y="1605"/>
                  </a:lnTo>
                  <a:lnTo>
                    <a:pt x="3563" y="1609"/>
                  </a:lnTo>
                  <a:lnTo>
                    <a:pt x="3563" y="1614"/>
                  </a:lnTo>
                  <a:lnTo>
                    <a:pt x="3556" y="1621"/>
                  </a:lnTo>
                  <a:lnTo>
                    <a:pt x="3533" y="1621"/>
                  </a:lnTo>
                  <a:lnTo>
                    <a:pt x="3533" y="1628"/>
                  </a:lnTo>
                  <a:lnTo>
                    <a:pt x="3526" y="1637"/>
                  </a:lnTo>
                  <a:lnTo>
                    <a:pt x="3526" y="1643"/>
                  </a:lnTo>
                  <a:lnTo>
                    <a:pt x="3517" y="1650"/>
                  </a:lnTo>
                  <a:lnTo>
                    <a:pt x="3517" y="1659"/>
                  </a:lnTo>
                  <a:lnTo>
                    <a:pt x="3522" y="1664"/>
                  </a:lnTo>
                  <a:lnTo>
                    <a:pt x="3526" y="1666"/>
                  </a:lnTo>
                  <a:lnTo>
                    <a:pt x="3526" y="1673"/>
                  </a:lnTo>
                  <a:lnTo>
                    <a:pt x="3547" y="1696"/>
                  </a:lnTo>
                  <a:lnTo>
                    <a:pt x="3547" y="1705"/>
                  </a:lnTo>
                  <a:lnTo>
                    <a:pt x="3551" y="1707"/>
                  </a:lnTo>
                  <a:lnTo>
                    <a:pt x="3556" y="1712"/>
                  </a:lnTo>
                  <a:lnTo>
                    <a:pt x="3556" y="1734"/>
                  </a:lnTo>
                  <a:lnTo>
                    <a:pt x="3563" y="1741"/>
                  </a:lnTo>
                  <a:lnTo>
                    <a:pt x="3563" y="1764"/>
                  </a:lnTo>
                  <a:lnTo>
                    <a:pt x="3556" y="1771"/>
                  </a:lnTo>
                  <a:lnTo>
                    <a:pt x="3547" y="1771"/>
                  </a:lnTo>
                  <a:lnTo>
                    <a:pt x="3533" y="1787"/>
                  </a:lnTo>
                  <a:lnTo>
                    <a:pt x="3526" y="1787"/>
                  </a:lnTo>
                  <a:lnTo>
                    <a:pt x="3504" y="1809"/>
                  </a:lnTo>
                  <a:lnTo>
                    <a:pt x="3495" y="1809"/>
                  </a:lnTo>
                  <a:lnTo>
                    <a:pt x="3481" y="1825"/>
                  </a:lnTo>
                  <a:lnTo>
                    <a:pt x="3481" y="1830"/>
                  </a:lnTo>
                  <a:lnTo>
                    <a:pt x="3481" y="1832"/>
                  </a:lnTo>
                  <a:lnTo>
                    <a:pt x="3477" y="1836"/>
                  </a:lnTo>
                  <a:lnTo>
                    <a:pt x="3472" y="1839"/>
                  </a:lnTo>
                  <a:lnTo>
                    <a:pt x="3472" y="1884"/>
                  </a:lnTo>
                  <a:lnTo>
                    <a:pt x="3470" y="1889"/>
                  </a:lnTo>
                  <a:lnTo>
                    <a:pt x="3465" y="1893"/>
                  </a:lnTo>
                  <a:lnTo>
                    <a:pt x="3465" y="1900"/>
                  </a:lnTo>
                  <a:lnTo>
                    <a:pt x="3458" y="1907"/>
                  </a:lnTo>
                  <a:lnTo>
                    <a:pt x="3465" y="1916"/>
                  </a:lnTo>
                  <a:lnTo>
                    <a:pt x="3465" y="1923"/>
                  </a:lnTo>
                  <a:lnTo>
                    <a:pt x="3470" y="1927"/>
                  </a:lnTo>
                  <a:lnTo>
                    <a:pt x="3472" y="1930"/>
                  </a:lnTo>
                  <a:lnTo>
                    <a:pt x="3488" y="1930"/>
                  </a:lnTo>
                  <a:lnTo>
                    <a:pt x="3492" y="1934"/>
                  </a:lnTo>
                  <a:lnTo>
                    <a:pt x="3495" y="1939"/>
                  </a:lnTo>
                  <a:lnTo>
                    <a:pt x="3511" y="1939"/>
                  </a:lnTo>
                  <a:lnTo>
                    <a:pt x="3526" y="1952"/>
                  </a:lnTo>
                  <a:lnTo>
                    <a:pt x="3526" y="1961"/>
                  </a:lnTo>
                  <a:lnTo>
                    <a:pt x="3533" y="1968"/>
                  </a:lnTo>
                  <a:lnTo>
                    <a:pt x="3533" y="1982"/>
                  </a:lnTo>
                  <a:lnTo>
                    <a:pt x="3540" y="1991"/>
                  </a:lnTo>
                  <a:lnTo>
                    <a:pt x="3540" y="1998"/>
                  </a:lnTo>
                  <a:lnTo>
                    <a:pt x="3545" y="2002"/>
                  </a:lnTo>
                  <a:lnTo>
                    <a:pt x="3547" y="2005"/>
                  </a:lnTo>
                  <a:lnTo>
                    <a:pt x="3547" y="2036"/>
                  </a:lnTo>
                  <a:lnTo>
                    <a:pt x="3551" y="2039"/>
                  </a:lnTo>
                  <a:lnTo>
                    <a:pt x="3556" y="2043"/>
                  </a:lnTo>
                  <a:lnTo>
                    <a:pt x="3556" y="2073"/>
                  </a:lnTo>
                  <a:lnTo>
                    <a:pt x="3563" y="2082"/>
                  </a:lnTo>
                  <a:lnTo>
                    <a:pt x="3563" y="2095"/>
                  </a:lnTo>
                  <a:lnTo>
                    <a:pt x="3556" y="2104"/>
                  </a:lnTo>
                  <a:lnTo>
                    <a:pt x="3556" y="2111"/>
                  </a:lnTo>
                  <a:lnTo>
                    <a:pt x="3547" y="2118"/>
                  </a:lnTo>
                  <a:lnTo>
                    <a:pt x="3547" y="2134"/>
                  </a:lnTo>
                  <a:lnTo>
                    <a:pt x="3540" y="2141"/>
                  </a:lnTo>
                  <a:lnTo>
                    <a:pt x="3540" y="2157"/>
                  </a:lnTo>
                  <a:lnTo>
                    <a:pt x="3540" y="2163"/>
                  </a:lnTo>
                  <a:lnTo>
                    <a:pt x="3545" y="2168"/>
                  </a:lnTo>
                  <a:lnTo>
                    <a:pt x="3547" y="2173"/>
                  </a:lnTo>
                  <a:lnTo>
                    <a:pt x="3551" y="2173"/>
                  </a:lnTo>
                  <a:lnTo>
                    <a:pt x="3556" y="2173"/>
                  </a:lnTo>
                  <a:lnTo>
                    <a:pt x="3572" y="2186"/>
                  </a:lnTo>
                  <a:lnTo>
                    <a:pt x="3579" y="2186"/>
                  </a:lnTo>
                  <a:lnTo>
                    <a:pt x="3585" y="2195"/>
                  </a:lnTo>
                  <a:lnTo>
                    <a:pt x="3585" y="2202"/>
                  </a:lnTo>
                  <a:lnTo>
                    <a:pt x="3601" y="2216"/>
                  </a:lnTo>
                  <a:lnTo>
                    <a:pt x="3601" y="2232"/>
                  </a:lnTo>
                  <a:lnTo>
                    <a:pt x="3606" y="2236"/>
                  </a:lnTo>
                  <a:lnTo>
                    <a:pt x="3608" y="2238"/>
                  </a:lnTo>
                  <a:lnTo>
                    <a:pt x="3608" y="2252"/>
                  </a:lnTo>
                  <a:lnTo>
                    <a:pt x="3608" y="2261"/>
                  </a:lnTo>
                  <a:lnTo>
                    <a:pt x="3601" y="2270"/>
                  </a:lnTo>
                  <a:lnTo>
                    <a:pt x="3601" y="2277"/>
                  </a:lnTo>
                  <a:lnTo>
                    <a:pt x="3597" y="2282"/>
                  </a:lnTo>
                  <a:lnTo>
                    <a:pt x="3595" y="2284"/>
                  </a:lnTo>
                  <a:lnTo>
                    <a:pt x="3595" y="2293"/>
                  </a:lnTo>
                  <a:lnTo>
                    <a:pt x="3585" y="2300"/>
                  </a:lnTo>
                  <a:lnTo>
                    <a:pt x="3585" y="2316"/>
                  </a:lnTo>
                  <a:lnTo>
                    <a:pt x="3579" y="2322"/>
                  </a:lnTo>
                  <a:lnTo>
                    <a:pt x="3579" y="2329"/>
                  </a:lnTo>
                  <a:lnTo>
                    <a:pt x="3574" y="2334"/>
                  </a:lnTo>
                  <a:lnTo>
                    <a:pt x="3572" y="2338"/>
                  </a:lnTo>
                  <a:lnTo>
                    <a:pt x="3572" y="2345"/>
                  </a:lnTo>
                  <a:lnTo>
                    <a:pt x="3563" y="2354"/>
                  </a:lnTo>
                  <a:lnTo>
                    <a:pt x="3563" y="2361"/>
                  </a:lnTo>
                  <a:lnTo>
                    <a:pt x="3556" y="2368"/>
                  </a:lnTo>
                  <a:lnTo>
                    <a:pt x="3556" y="2375"/>
                  </a:lnTo>
                  <a:lnTo>
                    <a:pt x="3540" y="2391"/>
                  </a:lnTo>
                  <a:lnTo>
                    <a:pt x="3540" y="2406"/>
                  </a:lnTo>
                  <a:lnTo>
                    <a:pt x="3533" y="2413"/>
                  </a:lnTo>
                  <a:lnTo>
                    <a:pt x="3533" y="2427"/>
                  </a:lnTo>
                  <a:lnTo>
                    <a:pt x="3517" y="2443"/>
                  </a:lnTo>
                  <a:lnTo>
                    <a:pt x="3517" y="2465"/>
                  </a:lnTo>
                  <a:lnTo>
                    <a:pt x="3511" y="2472"/>
                  </a:lnTo>
                  <a:lnTo>
                    <a:pt x="3511" y="2481"/>
                  </a:lnTo>
                  <a:lnTo>
                    <a:pt x="3506" y="2486"/>
                  </a:lnTo>
                  <a:lnTo>
                    <a:pt x="3504" y="2488"/>
                  </a:lnTo>
                  <a:lnTo>
                    <a:pt x="3495" y="2488"/>
                  </a:lnTo>
                  <a:lnTo>
                    <a:pt x="3492" y="2493"/>
                  </a:lnTo>
                  <a:lnTo>
                    <a:pt x="3488" y="2497"/>
                  </a:lnTo>
                  <a:lnTo>
                    <a:pt x="3427" y="2497"/>
                  </a:lnTo>
                  <a:lnTo>
                    <a:pt x="3420" y="2488"/>
                  </a:lnTo>
                  <a:lnTo>
                    <a:pt x="3397" y="2488"/>
                  </a:lnTo>
                  <a:lnTo>
                    <a:pt x="3388" y="2481"/>
                  </a:lnTo>
                  <a:lnTo>
                    <a:pt x="3381" y="2481"/>
                  </a:lnTo>
                  <a:lnTo>
                    <a:pt x="3379" y="2486"/>
                  </a:lnTo>
                  <a:lnTo>
                    <a:pt x="3374" y="2488"/>
                  </a:lnTo>
                  <a:lnTo>
                    <a:pt x="3374" y="2493"/>
                  </a:lnTo>
                  <a:lnTo>
                    <a:pt x="3374" y="2497"/>
                  </a:lnTo>
                  <a:lnTo>
                    <a:pt x="3352" y="2520"/>
                  </a:lnTo>
                  <a:lnTo>
                    <a:pt x="3352" y="2527"/>
                  </a:lnTo>
                  <a:lnTo>
                    <a:pt x="3345" y="2534"/>
                  </a:lnTo>
                  <a:lnTo>
                    <a:pt x="3345" y="2538"/>
                  </a:lnTo>
                  <a:lnTo>
                    <a:pt x="3345" y="2540"/>
                  </a:lnTo>
                  <a:lnTo>
                    <a:pt x="3340" y="2545"/>
                  </a:lnTo>
                  <a:lnTo>
                    <a:pt x="3336" y="2547"/>
                  </a:lnTo>
                  <a:lnTo>
                    <a:pt x="3336" y="2563"/>
                  </a:lnTo>
                  <a:lnTo>
                    <a:pt x="3329" y="2572"/>
                  </a:lnTo>
                  <a:lnTo>
                    <a:pt x="3329" y="2588"/>
                  </a:lnTo>
                  <a:lnTo>
                    <a:pt x="3322" y="2595"/>
                  </a:lnTo>
                  <a:lnTo>
                    <a:pt x="3313" y="2602"/>
                  </a:lnTo>
                  <a:lnTo>
                    <a:pt x="3313" y="2608"/>
                  </a:lnTo>
                  <a:lnTo>
                    <a:pt x="3311" y="2613"/>
                  </a:lnTo>
                  <a:lnTo>
                    <a:pt x="3306" y="2615"/>
                  </a:lnTo>
                  <a:lnTo>
                    <a:pt x="3306" y="2652"/>
                  </a:lnTo>
                  <a:lnTo>
                    <a:pt x="3306" y="2686"/>
                  </a:lnTo>
                  <a:lnTo>
                    <a:pt x="3313" y="2692"/>
                  </a:lnTo>
                  <a:lnTo>
                    <a:pt x="3313" y="2722"/>
                  </a:lnTo>
                  <a:lnTo>
                    <a:pt x="3290" y="2745"/>
                  </a:lnTo>
                  <a:lnTo>
                    <a:pt x="3290" y="2754"/>
                  </a:lnTo>
                  <a:lnTo>
                    <a:pt x="3283" y="2761"/>
                  </a:lnTo>
                  <a:lnTo>
                    <a:pt x="3254" y="2761"/>
                  </a:lnTo>
                  <a:lnTo>
                    <a:pt x="3245" y="2754"/>
                  </a:lnTo>
                  <a:lnTo>
                    <a:pt x="3222" y="2754"/>
                  </a:lnTo>
                  <a:lnTo>
                    <a:pt x="3215" y="2745"/>
                  </a:lnTo>
                  <a:lnTo>
                    <a:pt x="3140" y="2745"/>
                  </a:lnTo>
                  <a:lnTo>
                    <a:pt x="3131" y="2754"/>
                  </a:lnTo>
                  <a:lnTo>
                    <a:pt x="3125" y="2754"/>
                  </a:lnTo>
                  <a:lnTo>
                    <a:pt x="3109" y="2767"/>
                  </a:lnTo>
                  <a:lnTo>
                    <a:pt x="3109" y="2774"/>
                  </a:lnTo>
                  <a:lnTo>
                    <a:pt x="3088" y="2774"/>
                  </a:lnTo>
                  <a:lnTo>
                    <a:pt x="3079" y="2781"/>
                  </a:lnTo>
                  <a:lnTo>
                    <a:pt x="3063" y="2781"/>
                  </a:lnTo>
                  <a:lnTo>
                    <a:pt x="3056" y="2790"/>
                  </a:lnTo>
                  <a:lnTo>
                    <a:pt x="3034" y="2790"/>
                  </a:lnTo>
                  <a:lnTo>
                    <a:pt x="3027" y="2797"/>
                  </a:lnTo>
                  <a:lnTo>
                    <a:pt x="3004" y="2797"/>
                  </a:lnTo>
                  <a:lnTo>
                    <a:pt x="2988" y="2813"/>
                  </a:lnTo>
                  <a:lnTo>
                    <a:pt x="2988" y="2829"/>
                  </a:lnTo>
                  <a:lnTo>
                    <a:pt x="2936" y="2881"/>
                  </a:lnTo>
                  <a:lnTo>
                    <a:pt x="2927" y="2874"/>
                  </a:lnTo>
                  <a:lnTo>
                    <a:pt x="2891" y="2874"/>
                  </a:lnTo>
                  <a:lnTo>
                    <a:pt x="2891" y="2881"/>
                  </a:lnTo>
                  <a:lnTo>
                    <a:pt x="2886" y="2886"/>
                  </a:lnTo>
                  <a:lnTo>
                    <a:pt x="2882" y="2888"/>
                  </a:lnTo>
                  <a:lnTo>
                    <a:pt x="2882" y="2904"/>
                  </a:lnTo>
                  <a:lnTo>
                    <a:pt x="2875" y="2904"/>
                  </a:lnTo>
                  <a:lnTo>
                    <a:pt x="2861" y="2920"/>
                  </a:lnTo>
                  <a:lnTo>
                    <a:pt x="2845" y="2920"/>
                  </a:lnTo>
                  <a:lnTo>
                    <a:pt x="2838" y="2926"/>
                  </a:lnTo>
                  <a:lnTo>
                    <a:pt x="2823" y="2926"/>
                  </a:lnTo>
                  <a:lnTo>
                    <a:pt x="2813" y="2933"/>
                  </a:lnTo>
                  <a:lnTo>
                    <a:pt x="2807" y="2933"/>
                  </a:lnTo>
                  <a:lnTo>
                    <a:pt x="2800" y="2933"/>
                  </a:lnTo>
                  <a:lnTo>
                    <a:pt x="2777" y="2956"/>
                  </a:lnTo>
                  <a:lnTo>
                    <a:pt x="2768" y="2956"/>
                  </a:lnTo>
                  <a:lnTo>
                    <a:pt x="2761" y="2963"/>
                  </a:lnTo>
                  <a:lnTo>
                    <a:pt x="2754" y="2963"/>
                  </a:lnTo>
                  <a:lnTo>
                    <a:pt x="2750" y="2967"/>
                  </a:lnTo>
                  <a:lnTo>
                    <a:pt x="2748" y="2972"/>
                  </a:lnTo>
                  <a:lnTo>
                    <a:pt x="2739" y="2972"/>
                  </a:lnTo>
                  <a:lnTo>
                    <a:pt x="2723" y="2985"/>
                  </a:lnTo>
                  <a:lnTo>
                    <a:pt x="2716" y="2985"/>
                  </a:lnTo>
                  <a:lnTo>
                    <a:pt x="2714" y="2990"/>
                  </a:lnTo>
                  <a:lnTo>
                    <a:pt x="2709" y="2994"/>
                  </a:lnTo>
                  <a:lnTo>
                    <a:pt x="2700" y="2994"/>
                  </a:lnTo>
                  <a:lnTo>
                    <a:pt x="2693" y="3001"/>
                  </a:lnTo>
                  <a:lnTo>
                    <a:pt x="2680" y="3001"/>
                  </a:lnTo>
                  <a:lnTo>
                    <a:pt x="2670" y="3008"/>
                  </a:lnTo>
                  <a:lnTo>
                    <a:pt x="2648" y="3008"/>
                  </a:lnTo>
                  <a:lnTo>
                    <a:pt x="2632" y="3024"/>
                  </a:lnTo>
                  <a:lnTo>
                    <a:pt x="2609" y="3024"/>
                  </a:lnTo>
                  <a:lnTo>
                    <a:pt x="2580" y="3024"/>
                  </a:lnTo>
                  <a:lnTo>
                    <a:pt x="2550" y="3024"/>
                  </a:lnTo>
                  <a:lnTo>
                    <a:pt x="2541" y="3031"/>
                  </a:lnTo>
                  <a:lnTo>
                    <a:pt x="2496" y="3031"/>
                  </a:lnTo>
                  <a:lnTo>
                    <a:pt x="2489" y="3024"/>
                  </a:lnTo>
                  <a:lnTo>
                    <a:pt x="2487" y="3024"/>
                  </a:lnTo>
                  <a:lnTo>
                    <a:pt x="2482" y="3024"/>
                  </a:lnTo>
                  <a:lnTo>
                    <a:pt x="2464" y="3006"/>
                  </a:lnTo>
                  <a:lnTo>
                    <a:pt x="2443" y="2985"/>
                  </a:lnTo>
                  <a:lnTo>
                    <a:pt x="2443" y="2926"/>
                  </a:lnTo>
                  <a:lnTo>
                    <a:pt x="2427" y="2926"/>
                  </a:lnTo>
                  <a:lnTo>
                    <a:pt x="2421" y="2920"/>
                  </a:lnTo>
                  <a:lnTo>
                    <a:pt x="2407" y="2920"/>
                  </a:lnTo>
                  <a:lnTo>
                    <a:pt x="2384" y="2897"/>
                  </a:lnTo>
                  <a:lnTo>
                    <a:pt x="2380" y="2897"/>
                  </a:lnTo>
                  <a:lnTo>
                    <a:pt x="2375" y="2897"/>
                  </a:lnTo>
                  <a:lnTo>
                    <a:pt x="2373" y="2892"/>
                  </a:lnTo>
                  <a:lnTo>
                    <a:pt x="2368" y="2888"/>
                  </a:lnTo>
                  <a:lnTo>
                    <a:pt x="2362" y="2888"/>
                  </a:lnTo>
                  <a:lnTo>
                    <a:pt x="2357" y="2886"/>
                  </a:lnTo>
                  <a:lnTo>
                    <a:pt x="2353" y="2881"/>
                  </a:lnTo>
                  <a:lnTo>
                    <a:pt x="2323" y="2881"/>
                  </a:lnTo>
                  <a:lnTo>
                    <a:pt x="2314" y="2874"/>
                  </a:lnTo>
                  <a:lnTo>
                    <a:pt x="2307" y="2874"/>
                  </a:lnTo>
                  <a:lnTo>
                    <a:pt x="2300" y="2865"/>
                  </a:lnTo>
                  <a:lnTo>
                    <a:pt x="2284" y="2865"/>
                  </a:lnTo>
                  <a:lnTo>
                    <a:pt x="2278" y="2858"/>
                  </a:lnTo>
                  <a:lnTo>
                    <a:pt x="2262" y="2858"/>
                  </a:lnTo>
                  <a:lnTo>
                    <a:pt x="2232" y="2829"/>
                  </a:lnTo>
                  <a:lnTo>
                    <a:pt x="2225" y="2829"/>
                  </a:lnTo>
                  <a:lnTo>
                    <a:pt x="2209" y="2813"/>
                  </a:lnTo>
                  <a:lnTo>
                    <a:pt x="2203" y="2813"/>
                  </a:lnTo>
                  <a:lnTo>
                    <a:pt x="2180" y="2790"/>
                  </a:lnTo>
                  <a:lnTo>
                    <a:pt x="2171" y="2797"/>
                  </a:lnTo>
                  <a:lnTo>
                    <a:pt x="2164" y="2797"/>
                  </a:lnTo>
                  <a:lnTo>
                    <a:pt x="2160" y="2801"/>
                  </a:lnTo>
                  <a:lnTo>
                    <a:pt x="2155" y="2806"/>
                  </a:lnTo>
                  <a:lnTo>
                    <a:pt x="2148" y="2806"/>
                  </a:lnTo>
                  <a:lnTo>
                    <a:pt x="2146" y="2808"/>
                  </a:lnTo>
                  <a:lnTo>
                    <a:pt x="2141" y="2813"/>
                  </a:lnTo>
                  <a:lnTo>
                    <a:pt x="2112" y="2813"/>
                  </a:lnTo>
                  <a:lnTo>
                    <a:pt x="2103" y="2820"/>
                  </a:lnTo>
                  <a:lnTo>
                    <a:pt x="2080" y="2820"/>
                  </a:lnTo>
                  <a:lnTo>
                    <a:pt x="2073" y="2829"/>
                  </a:lnTo>
                  <a:lnTo>
                    <a:pt x="2066" y="2829"/>
                  </a:lnTo>
                  <a:lnTo>
                    <a:pt x="2062" y="2824"/>
                  </a:lnTo>
                  <a:lnTo>
                    <a:pt x="2057" y="2820"/>
                  </a:lnTo>
                  <a:lnTo>
                    <a:pt x="2044" y="2820"/>
                  </a:lnTo>
                  <a:lnTo>
                    <a:pt x="2035" y="2829"/>
                  </a:lnTo>
                  <a:lnTo>
                    <a:pt x="2001" y="2829"/>
                  </a:lnTo>
                  <a:lnTo>
                    <a:pt x="1967" y="2829"/>
                  </a:lnTo>
                  <a:lnTo>
                    <a:pt x="1967" y="2813"/>
                  </a:lnTo>
                  <a:lnTo>
                    <a:pt x="1960" y="2806"/>
                  </a:lnTo>
                  <a:lnTo>
                    <a:pt x="1960" y="2797"/>
                  </a:lnTo>
                  <a:lnTo>
                    <a:pt x="1948" y="2797"/>
                  </a:lnTo>
                  <a:lnTo>
                    <a:pt x="1937" y="2797"/>
                  </a:lnTo>
                  <a:lnTo>
                    <a:pt x="1937" y="2781"/>
                  </a:lnTo>
                  <a:lnTo>
                    <a:pt x="1892" y="2781"/>
                  </a:lnTo>
                  <a:lnTo>
                    <a:pt x="1885" y="2774"/>
                  </a:lnTo>
                  <a:lnTo>
                    <a:pt x="1876" y="2774"/>
                  </a:lnTo>
                  <a:lnTo>
                    <a:pt x="1873" y="2772"/>
                  </a:lnTo>
                  <a:lnTo>
                    <a:pt x="1869" y="2767"/>
                  </a:lnTo>
                  <a:lnTo>
                    <a:pt x="1853" y="2767"/>
                  </a:lnTo>
                  <a:lnTo>
                    <a:pt x="1835" y="2749"/>
                  </a:lnTo>
                  <a:lnTo>
                    <a:pt x="1814" y="2729"/>
                  </a:lnTo>
                  <a:lnTo>
                    <a:pt x="1801" y="2729"/>
                  </a:lnTo>
                  <a:lnTo>
                    <a:pt x="1794" y="2722"/>
                  </a:lnTo>
                  <a:lnTo>
                    <a:pt x="1787" y="2722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" name="Freeform 102">
              <a:extLst>
                <a:ext uri="{FF2B5EF4-FFF2-40B4-BE49-F238E27FC236}">
                  <a16:creationId xmlns:a16="http://schemas.microsoft.com/office/drawing/2014/main" id="{9FD8017F-C234-4CDB-BB75-7C8EA2E887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9" y="1075"/>
              <a:ext cx="1174" cy="580"/>
            </a:xfrm>
            <a:custGeom>
              <a:avLst/>
              <a:gdLst>
                <a:gd name="T0" fmla="*/ 361 w 5209"/>
                <a:gd name="T1" fmla="*/ 1796 h 2573"/>
                <a:gd name="T2" fmla="*/ 93 w 5209"/>
                <a:gd name="T3" fmla="*/ 2003 h 2573"/>
                <a:gd name="T4" fmla="*/ 66 w 5209"/>
                <a:gd name="T5" fmla="*/ 2123 h 2573"/>
                <a:gd name="T6" fmla="*/ 218 w 5209"/>
                <a:gd name="T7" fmla="*/ 2375 h 2573"/>
                <a:gd name="T8" fmla="*/ 461 w 5209"/>
                <a:gd name="T9" fmla="*/ 2452 h 2573"/>
                <a:gd name="T10" fmla="*/ 785 w 5209"/>
                <a:gd name="T11" fmla="*/ 2339 h 2573"/>
                <a:gd name="T12" fmla="*/ 1171 w 5209"/>
                <a:gd name="T13" fmla="*/ 2284 h 2573"/>
                <a:gd name="T14" fmla="*/ 1419 w 5209"/>
                <a:gd name="T15" fmla="*/ 2164 h 2573"/>
                <a:gd name="T16" fmla="*/ 1857 w 5209"/>
                <a:gd name="T17" fmla="*/ 2196 h 2573"/>
                <a:gd name="T18" fmla="*/ 2073 w 5209"/>
                <a:gd name="T19" fmla="*/ 2105 h 2573"/>
                <a:gd name="T20" fmla="*/ 2348 w 5209"/>
                <a:gd name="T21" fmla="*/ 2055 h 2573"/>
                <a:gd name="T22" fmla="*/ 2636 w 5209"/>
                <a:gd name="T23" fmla="*/ 2271 h 2573"/>
                <a:gd name="T24" fmla="*/ 2849 w 5209"/>
                <a:gd name="T25" fmla="*/ 2073 h 2573"/>
                <a:gd name="T26" fmla="*/ 3090 w 5209"/>
                <a:gd name="T27" fmla="*/ 2112 h 2573"/>
                <a:gd name="T28" fmla="*/ 3197 w 5209"/>
                <a:gd name="T29" fmla="*/ 2511 h 2573"/>
                <a:gd name="T30" fmla="*/ 3898 w 5209"/>
                <a:gd name="T31" fmla="*/ 2414 h 2573"/>
                <a:gd name="T32" fmla="*/ 3998 w 5209"/>
                <a:gd name="T33" fmla="*/ 2232 h 2573"/>
                <a:gd name="T34" fmla="*/ 4141 w 5209"/>
                <a:gd name="T35" fmla="*/ 2030 h 2573"/>
                <a:gd name="T36" fmla="*/ 4116 w 5209"/>
                <a:gd name="T37" fmla="*/ 1792 h 2573"/>
                <a:gd name="T38" fmla="*/ 4330 w 5209"/>
                <a:gd name="T39" fmla="*/ 1705 h 2573"/>
                <a:gd name="T40" fmla="*/ 4800 w 5209"/>
                <a:gd name="T41" fmla="*/ 1748 h 2573"/>
                <a:gd name="T42" fmla="*/ 5184 w 5209"/>
                <a:gd name="T43" fmla="*/ 1605 h 2573"/>
                <a:gd name="T44" fmla="*/ 5093 w 5209"/>
                <a:gd name="T45" fmla="*/ 1281 h 2573"/>
                <a:gd name="T46" fmla="*/ 4868 w 5209"/>
                <a:gd name="T47" fmla="*/ 1169 h 2573"/>
                <a:gd name="T48" fmla="*/ 4618 w 5209"/>
                <a:gd name="T49" fmla="*/ 1222 h 2573"/>
                <a:gd name="T50" fmla="*/ 4437 w 5209"/>
                <a:gd name="T51" fmla="*/ 1049 h 2573"/>
                <a:gd name="T52" fmla="*/ 4421 w 5209"/>
                <a:gd name="T53" fmla="*/ 838 h 2573"/>
                <a:gd name="T54" fmla="*/ 4368 w 5209"/>
                <a:gd name="T55" fmla="*/ 702 h 2573"/>
                <a:gd name="T56" fmla="*/ 4443 w 5209"/>
                <a:gd name="T57" fmla="*/ 452 h 2573"/>
                <a:gd name="T58" fmla="*/ 4223 w 5209"/>
                <a:gd name="T59" fmla="*/ 173 h 2573"/>
                <a:gd name="T60" fmla="*/ 3907 w 5209"/>
                <a:gd name="T61" fmla="*/ 68 h 2573"/>
                <a:gd name="T62" fmla="*/ 3692 w 5209"/>
                <a:gd name="T63" fmla="*/ 154 h 2573"/>
                <a:gd name="T64" fmla="*/ 3496 w 5209"/>
                <a:gd name="T65" fmla="*/ 211 h 2573"/>
                <a:gd name="T66" fmla="*/ 3226 w 5209"/>
                <a:gd name="T67" fmla="*/ 302 h 2573"/>
                <a:gd name="T68" fmla="*/ 2963 w 5209"/>
                <a:gd name="T69" fmla="*/ 407 h 2573"/>
                <a:gd name="T70" fmla="*/ 2727 w 5209"/>
                <a:gd name="T71" fmla="*/ 491 h 2573"/>
                <a:gd name="T72" fmla="*/ 2493 w 5209"/>
                <a:gd name="T73" fmla="*/ 391 h 2573"/>
                <a:gd name="T74" fmla="*/ 2304 w 5209"/>
                <a:gd name="T75" fmla="*/ 361 h 2573"/>
                <a:gd name="T76" fmla="*/ 2139 w 5209"/>
                <a:gd name="T77" fmla="*/ 202 h 2573"/>
                <a:gd name="T78" fmla="*/ 1952 w 5209"/>
                <a:gd name="T79" fmla="*/ 91 h 2573"/>
                <a:gd name="T80" fmla="*/ 1798 w 5209"/>
                <a:gd name="T81" fmla="*/ 84 h 2573"/>
                <a:gd name="T82" fmla="*/ 1859 w 5209"/>
                <a:gd name="T83" fmla="*/ 354 h 2573"/>
                <a:gd name="T84" fmla="*/ 1612 w 5209"/>
                <a:gd name="T85" fmla="*/ 343 h 2573"/>
                <a:gd name="T86" fmla="*/ 1548 w 5209"/>
                <a:gd name="T87" fmla="*/ 484 h 2573"/>
                <a:gd name="T88" fmla="*/ 1571 w 5209"/>
                <a:gd name="T89" fmla="*/ 761 h 2573"/>
                <a:gd name="T90" fmla="*/ 1428 w 5209"/>
                <a:gd name="T91" fmla="*/ 920 h 2573"/>
                <a:gd name="T92" fmla="*/ 1185 w 5209"/>
                <a:gd name="T93" fmla="*/ 1060 h 2573"/>
                <a:gd name="T94" fmla="*/ 1185 w 5209"/>
                <a:gd name="T95" fmla="*/ 1403 h 2573"/>
                <a:gd name="T96" fmla="*/ 990 w 5209"/>
                <a:gd name="T97" fmla="*/ 1748 h 2573"/>
                <a:gd name="T98" fmla="*/ 799 w 5209"/>
                <a:gd name="T99" fmla="*/ 2014 h 2573"/>
                <a:gd name="T100" fmla="*/ 2917 w 5209"/>
                <a:gd name="T101" fmla="*/ 997 h 2573"/>
                <a:gd name="T102" fmla="*/ 3158 w 5209"/>
                <a:gd name="T103" fmla="*/ 1124 h 2573"/>
                <a:gd name="T104" fmla="*/ 3317 w 5209"/>
                <a:gd name="T105" fmla="*/ 1056 h 2573"/>
                <a:gd name="T106" fmla="*/ 3635 w 5209"/>
                <a:gd name="T107" fmla="*/ 1260 h 2573"/>
                <a:gd name="T108" fmla="*/ 3658 w 5209"/>
                <a:gd name="T109" fmla="*/ 1471 h 2573"/>
                <a:gd name="T110" fmla="*/ 3665 w 5209"/>
                <a:gd name="T111" fmla="*/ 1721 h 2573"/>
                <a:gd name="T112" fmla="*/ 3333 w 5209"/>
                <a:gd name="T113" fmla="*/ 1744 h 2573"/>
                <a:gd name="T114" fmla="*/ 3226 w 5209"/>
                <a:gd name="T115" fmla="*/ 1637 h 2573"/>
                <a:gd name="T116" fmla="*/ 2963 w 5209"/>
                <a:gd name="T117" fmla="*/ 1540 h 2573"/>
                <a:gd name="T118" fmla="*/ 2886 w 5209"/>
                <a:gd name="T119" fmla="*/ 1328 h 2573"/>
                <a:gd name="T120" fmla="*/ 2947 w 5209"/>
                <a:gd name="T121" fmla="*/ 1215 h 2573"/>
                <a:gd name="T122" fmla="*/ 2872 w 5209"/>
                <a:gd name="T123" fmla="*/ 1033 h 2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09" h="2573">
                  <a:moveTo>
                    <a:pt x="529" y="1991"/>
                  </a:moveTo>
                  <a:lnTo>
                    <a:pt x="508" y="1973"/>
                  </a:lnTo>
                  <a:lnTo>
                    <a:pt x="490" y="1953"/>
                  </a:lnTo>
                  <a:lnTo>
                    <a:pt x="486" y="1953"/>
                  </a:lnTo>
                  <a:lnTo>
                    <a:pt x="483" y="1953"/>
                  </a:lnTo>
                  <a:lnTo>
                    <a:pt x="474" y="1946"/>
                  </a:lnTo>
                  <a:lnTo>
                    <a:pt x="474" y="1941"/>
                  </a:lnTo>
                  <a:lnTo>
                    <a:pt x="474" y="1939"/>
                  </a:lnTo>
                  <a:lnTo>
                    <a:pt x="497" y="1916"/>
                  </a:lnTo>
                  <a:lnTo>
                    <a:pt x="497" y="1901"/>
                  </a:lnTo>
                  <a:lnTo>
                    <a:pt x="495" y="1896"/>
                  </a:lnTo>
                  <a:lnTo>
                    <a:pt x="490" y="1894"/>
                  </a:lnTo>
                  <a:lnTo>
                    <a:pt x="486" y="1894"/>
                  </a:lnTo>
                  <a:lnTo>
                    <a:pt x="483" y="1894"/>
                  </a:lnTo>
                  <a:lnTo>
                    <a:pt x="479" y="1889"/>
                  </a:lnTo>
                  <a:lnTo>
                    <a:pt x="474" y="1887"/>
                  </a:lnTo>
                  <a:lnTo>
                    <a:pt x="461" y="1887"/>
                  </a:lnTo>
                  <a:lnTo>
                    <a:pt x="452" y="1878"/>
                  </a:lnTo>
                  <a:lnTo>
                    <a:pt x="429" y="1878"/>
                  </a:lnTo>
                  <a:lnTo>
                    <a:pt x="422" y="1871"/>
                  </a:lnTo>
                  <a:lnTo>
                    <a:pt x="429" y="1864"/>
                  </a:lnTo>
                  <a:lnTo>
                    <a:pt x="429" y="1848"/>
                  </a:lnTo>
                  <a:lnTo>
                    <a:pt x="399" y="1819"/>
                  </a:lnTo>
                  <a:lnTo>
                    <a:pt x="393" y="1819"/>
                  </a:lnTo>
                  <a:lnTo>
                    <a:pt x="377" y="1803"/>
                  </a:lnTo>
                  <a:lnTo>
                    <a:pt x="370" y="1803"/>
                  </a:lnTo>
                  <a:lnTo>
                    <a:pt x="361" y="1796"/>
                  </a:lnTo>
                  <a:lnTo>
                    <a:pt x="340" y="1796"/>
                  </a:lnTo>
                  <a:lnTo>
                    <a:pt x="340" y="1803"/>
                  </a:lnTo>
                  <a:lnTo>
                    <a:pt x="336" y="1808"/>
                  </a:lnTo>
                  <a:lnTo>
                    <a:pt x="331" y="1810"/>
                  </a:lnTo>
                  <a:lnTo>
                    <a:pt x="331" y="1839"/>
                  </a:lnTo>
                  <a:lnTo>
                    <a:pt x="324" y="1848"/>
                  </a:lnTo>
                  <a:lnTo>
                    <a:pt x="309" y="1848"/>
                  </a:lnTo>
                  <a:lnTo>
                    <a:pt x="290" y="1867"/>
                  </a:lnTo>
                  <a:lnTo>
                    <a:pt x="270" y="1887"/>
                  </a:lnTo>
                  <a:lnTo>
                    <a:pt x="256" y="1887"/>
                  </a:lnTo>
                  <a:lnTo>
                    <a:pt x="247" y="1894"/>
                  </a:lnTo>
                  <a:lnTo>
                    <a:pt x="247" y="1901"/>
                  </a:lnTo>
                  <a:lnTo>
                    <a:pt x="240" y="1901"/>
                  </a:lnTo>
                  <a:lnTo>
                    <a:pt x="225" y="1916"/>
                  </a:lnTo>
                  <a:lnTo>
                    <a:pt x="218" y="1916"/>
                  </a:lnTo>
                  <a:lnTo>
                    <a:pt x="211" y="1923"/>
                  </a:lnTo>
                  <a:lnTo>
                    <a:pt x="204" y="1923"/>
                  </a:lnTo>
                  <a:lnTo>
                    <a:pt x="200" y="1928"/>
                  </a:lnTo>
                  <a:lnTo>
                    <a:pt x="195" y="1930"/>
                  </a:lnTo>
                  <a:lnTo>
                    <a:pt x="188" y="1930"/>
                  </a:lnTo>
                  <a:lnTo>
                    <a:pt x="159" y="1962"/>
                  </a:lnTo>
                  <a:lnTo>
                    <a:pt x="150" y="1962"/>
                  </a:lnTo>
                  <a:lnTo>
                    <a:pt x="131" y="1980"/>
                  </a:lnTo>
                  <a:lnTo>
                    <a:pt x="111" y="1998"/>
                  </a:lnTo>
                  <a:lnTo>
                    <a:pt x="104" y="1998"/>
                  </a:lnTo>
                  <a:lnTo>
                    <a:pt x="97" y="2007"/>
                  </a:lnTo>
                  <a:lnTo>
                    <a:pt x="93" y="2003"/>
                  </a:lnTo>
                  <a:lnTo>
                    <a:pt x="88" y="1998"/>
                  </a:lnTo>
                  <a:lnTo>
                    <a:pt x="81" y="1998"/>
                  </a:lnTo>
                  <a:lnTo>
                    <a:pt x="77" y="1994"/>
                  </a:lnTo>
                  <a:lnTo>
                    <a:pt x="75" y="1991"/>
                  </a:lnTo>
                  <a:lnTo>
                    <a:pt x="75" y="1985"/>
                  </a:lnTo>
                  <a:lnTo>
                    <a:pt x="66" y="1976"/>
                  </a:lnTo>
                  <a:lnTo>
                    <a:pt x="59" y="1976"/>
                  </a:lnTo>
                  <a:lnTo>
                    <a:pt x="52" y="1985"/>
                  </a:lnTo>
                  <a:lnTo>
                    <a:pt x="52" y="1991"/>
                  </a:lnTo>
                  <a:lnTo>
                    <a:pt x="47" y="1996"/>
                  </a:lnTo>
                  <a:lnTo>
                    <a:pt x="45" y="1998"/>
                  </a:lnTo>
                  <a:lnTo>
                    <a:pt x="52" y="2007"/>
                  </a:lnTo>
                  <a:lnTo>
                    <a:pt x="38" y="2021"/>
                  </a:lnTo>
                  <a:lnTo>
                    <a:pt x="34" y="2021"/>
                  </a:lnTo>
                  <a:lnTo>
                    <a:pt x="29" y="2021"/>
                  </a:lnTo>
                  <a:lnTo>
                    <a:pt x="13" y="2037"/>
                  </a:lnTo>
                  <a:lnTo>
                    <a:pt x="13" y="2044"/>
                  </a:lnTo>
                  <a:lnTo>
                    <a:pt x="0" y="2044"/>
                  </a:lnTo>
                  <a:lnTo>
                    <a:pt x="0" y="2060"/>
                  </a:lnTo>
                  <a:lnTo>
                    <a:pt x="22" y="2082"/>
                  </a:lnTo>
                  <a:lnTo>
                    <a:pt x="29" y="2082"/>
                  </a:lnTo>
                  <a:lnTo>
                    <a:pt x="52" y="2105"/>
                  </a:lnTo>
                  <a:lnTo>
                    <a:pt x="52" y="2112"/>
                  </a:lnTo>
                  <a:lnTo>
                    <a:pt x="59" y="2112"/>
                  </a:lnTo>
                  <a:lnTo>
                    <a:pt x="63" y="2116"/>
                  </a:lnTo>
                  <a:lnTo>
                    <a:pt x="66" y="2119"/>
                  </a:lnTo>
                  <a:lnTo>
                    <a:pt x="66" y="2123"/>
                  </a:lnTo>
                  <a:lnTo>
                    <a:pt x="66" y="2128"/>
                  </a:lnTo>
                  <a:lnTo>
                    <a:pt x="81" y="2141"/>
                  </a:lnTo>
                  <a:lnTo>
                    <a:pt x="88" y="2141"/>
                  </a:lnTo>
                  <a:lnTo>
                    <a:pt x="111" y="2164"/>
                  </a:lnTo>
                  <a:lnTo>
                    <a:pt x="116" y="2164"/>
                  </a:lnTo>
                  <a:lnTo>
                    <a:pt x="120" y="2164"/>
                  </a:lnTo>
                  <a:lnTo>
                    <a:pt x="127" y="2173"/>
                  </a:lnTo>
                  <a:lnTo>
                    <a:pt x="136" y="2173"/>
                  </a:lnTo>
                  <a:lnTo>
                    <a:pt x="165" y="2203"/>
                  </a:lnTo>
                  <a:lnTo>
                    <a:pt x="165" y="2218"/>
                  </a:lnTo>
                  <a:lnTo>
                    <a:pt x="172" y="2225"/>
                  </a:lnTo>
                  <a:lnTo>
                    <a:pt x="177" y="2225"/>
                  </a:lnTo>
                  <a:lnTo>
                    <a:pt x="179" y="2225"/>
                  </a:lnTo>
                  <a:lnTo>
                    <a:pt x="184" y="2230"/>
                  </a:lnTo>
                  <a:lnTo>
                    <a:pt x="188" y="2232"/>
                  </a:lnTo>
                  <a:lnTo>
                    <a:pt x="188" y="2255"/>
                  </a:lnTo>
                  <a:lnTo>
                    <a:pt x="195" y="2264"/>
                  </a:lnTo>
                  <a:lnTo>
                    <a:pt x="195" y="2271"/>
                  </a:lnTo>
                  <a:lnTo>
                    <a:pt x="204" y="2278"/>
                  </a:lnTo>
                  <a:lnTo>
                    <a:pt x="204" y="2287"/>
                  </a:lnTo>
                  <a:lnTo>
                    <a:pt x="204" y="2291"/>
                  </a:lnTo>
                  <a:lnTo>
                    <a:pt x="211" y="2300"/>
                  </a:lnTo>
                  <a:lnTo>
                    <a:pt x="211" y="2332"/>
                  </a:lnTo>
                  <a:lnTo>
                    <a:pt x="211" y="2362"/>
                  </a:lnTo>
                  <a:lnTo>
                    <a:pt x="215" y="2366"/>
                  </a:lnTo>
                  <a:lnTo>
                    <a:pt x="218" y="2368"/>
                  </a:lnTo>
                  <a:lnTo>
                    <a:pt x="218" y="2375"/>
                  </a:lnTo>
                  <a:lnTo>
                    <a:pt x="225" y="2384"/>
                  </a:lnTo>
                  <a:lnTo>
                    <a:pt x="225" y="2391"/>
                  </a:lnTo>
                  <a:lnTo>
                    <a:pt x="229" y="2396"/>
                  </a:lnTo>
                  <a:lnTo>
                    <a:pt x="234" y="2398"/>
                  </a:lnTo>
                  <a:lnTo>
                    <a:pt x="234" y="2407"/>
                  </a:lnTo>
                  <a:lnTo>
                    <a:pt x="240" y="2414"/>
                  </a:lnTo>
                  <a:lnTo>
                    <a:pt x="247" y="2414"/>
                  </a:lnTo>
                  <a:lnTo>
                    <a:pt x="268" y="2432"/>
                  </a:lnTo>
                  <a:lnTo>
                    <a:pt x="286" y="2452"/>
                  </a:lnTo>
                  <a:lnTo>
                    <a:pt x="293" y="2452"/>
                  </a:lnTo>
                  <a:lnTo>
                    <a:pt x="309" y="2466"/>
                  </a:lnTo>
                  <a:lnTo>
                    <a:pt x="315" y="2466"/>
                  </a:lnTo>
                  <a:lnTo>
                    <a:pt x="331" y="2482"/>
                  </a:lnTo>
                  <a:lnTo>
                    <a:pt x="340" y="2482"/>
                  </a:lnTo>
                  <a:lnTo>
                    <a:pt x="361" y="2482"/>
                  </a:lnTo>
                  <a:lnTo>
                    <a:pt x="361" y="2489"/>
                  </a:lnTo>
                  <a:lnTo>
                    <a:pt x="386" y="2511"/>
                  </a:lnTo>
                  <a:lnTo>
                    <a:pt x="393" y="2505"/>
                  </a:lnTo>
                  <a:lnTo>
                    <a:pt x="393" y="2489"/>
                  </a:lnTo>
                  <a:lnTo>
                    <a:pt x="406" y="2473"/>
                  </a:lnTo>
                  <a:lnTo>
                    <a:pt x="413" y="2473"/>
                  </a:lnTo>
                  <a:lnTo>
                    <a:pt x="418" y="2471"/>
                  </a:lnTo>
                  <a:lnTo>
                    <a:pt x="422" y="2466"/>
                  </a:lnTo>
                  <a:lnTo>
                    <a:pt x="429" y="2466"/>
                  </a:lnTo>
                  <a:lnTo>
                    <a:pt x="429" y="2459"/>
                  </a:lnTo>
                  <a:lnTo>
                    <a:pt x="438" y="2452"/>
                  </a:lnTo>
                  <a:lnTo>
                    <a:pt x="461" y="2452"/>
                  </a:lnTo>
                  <a:lnTo>
                    <a:pt x="463" y="2448"/>
                  </a:lnTo>
                  <a:lnTo>
                    <a:pt x="467" y="2443"/>
                  </a:lnTo>
                  <a:lnTo>
                    <a:pt x="472" y="2443"/>
                  </a:lnTo>
                  <a:lnTo>
                    <a:pt x="474" y="2443"/>
                  </a:lnTo>
                  <a:lnTo>
                    <a:pt x="483" y="2436"/>
                  </a:lnTo>
                  <a:lnTo>
                    <a:pt x="497" y="2436"/>
                  </a:lnTo>
                  <a:lnTo>
                    <a:pt x="506" y="2430"/>
                  </a:lnTo>
                  <a:lnTo>
                    <a:pt x="520" y="2430"/>
                  </a:lnTo>
                  <a:lnTo>
                    <a:pt x="524" y="2425"/>
                  </a:lnTo>
                  <a:lnTo>
                    <a:pt x="529" y="2421"/>
                  </a:lnTo>
                  <a:lnTo>
                    <a:pt x="545" y="2421"/>
                  </a:lnTo>
                  <a:lnTo>
                    <a:pt x="551" y="2414"/>
                  </a:lnTo>
                  <a:lnTo>
                    <a:pt x="572" y="2414"/>
                  </a:lnTo>
                  <a:lnTo>
                    <a:pt x="581" y="2407"/>
                  </a:lnTo>
                  <a:lnTo>
                    <a:pt x="595" y="2407"/>
                  </a:lnTo>
                  <a:lnTo>
                    <a:pt x="604" y="2398"/>
                  </a:lnTo>
                  <a:lnTo>
                    <a:pt x="620" y="2398"/>
                  </a:lnTo>
                  <a:lnTo>
                    <a:pt x="626" y="2391"/>
                  </a:lnTo>
                  <a:lnTo>
                    <a:pt x="656" y="2391"/>
                  </a:lnTo>
                  <a:lnTo>
                    <a:pt x="685" y="2362"/>
                  </a:lnTo>
                  <a:lnTo>
                    <a:pt x="731" y="2362"/>
                  </a:lnTo>
                  <a:lnTo>
                    <a:pt x="735" y="2357"/>
                  </a:lnTo>
                  <a:lnTo>
                    <a:pt x="740" y="2352"/>
                  </a:lnTo>
                  <a:lnTo>
                    <a:pt x="754" y="2352"/>
                  </a:lnTo>
                  <a:lnTo>
                    <a:pt x="763" y="2346"/>
                  </a:lnTo>
                  <a:lnTo>
                    <a:pt x="776" y="2346"/>
                  </a:lnTo>
                  <a:lnTo>
                    <a:pt x="785" y="2339"/>
                  </a:lnTo>
                  <a:lnTo>
                    <a:pt x="838" y="2339"/>
                  </a:lnTo>
                  <a:lnTo>
                    <a:pt x="853" y="2323"/>
                  </a:lnTo>
                  <a:lnTo>
                    <a:pt x="869" y="2323"/>
                  </a:lnTo>
                  <a:lnTo>
                    <a:pt x="883" y="2323"/>
                  </a:lnTo>
                  <a:lnTo>
                    <a:pt x="892" y="2316"/>
                  </a:lnTo>
                  <a:lnTo>
                    <a:pt x="906" y="2316"/>
                  </a:lnTo>
                  <a:lnTo>
                    <a:pt x="910" y="2312"/>
                  </a:lnTo>
                  <a:lnTo>
                    <a:pt x="913" y="2307"/>
                  </a:lnTo>
                  <a:lnTo>
                    <a:pt x="928" y="2307"/>
                  </a:lnTo>
                  <a:lnTo>
                    <a:pt x="935" y="2300"/>
                  </a:lnTo>
                  <a:lnTo>
                    <a:pt x="944" y="2300"/>
                  </a:lnTo>
                  <a:lnTo>
                    <a:pt x="951" y="2291"/>
                  </a:lnTo>
                  <a:lnTo>
                    <a:pt x="1012" y="2291"/>
                  </a:lnTo>
                  <a:lnTo>
                    <a:pt x="1019" y="2300"/>
                  </a:lnTo>
                  <a:lnTo>
                    <a:pt x="1042" y="2300"/>
                  </a:lnTo>
                  <a:lnTo>
                    <a:pt x="1051" y="2307"/>
                  </a:lnTo>
                  <a:lnTo>
                    <a:pt x="1058" y="2307"/>
                  </a:lnTo>
                  <a:lnTo>
                    <a:pt x="1065" y="2316"/>
                  </a:lnTo>
                  <a:lnTo>
                    <a:pt x="1087" y="2316"/>
                  </a:lnTo>
                  <a:lnTo>
                    <a:pt x="1092" y="2312"/>
                  </a:lnTo>
                  <a:lnTo>
                    <a:pt x="1094" y="2307"/>
                  </a:lnTo>
                  <a:lnTo>
                    <a:pt x="1117" y="2307"/>
                  </a:lnTo>
                  <a:lnTo>
                    <a:pt x="1126" y="2300"/>
                  </a:lnTo>
                  <a:lnTo>
                    <a:pt x="1130" y="2300"/>
                  </a:lnTo>
                  <a:lnTo>
                    <a:pt x="1133" y="2300"/>
                  </a:lnTo>
                  <a:lnTo>
                    <a:pt x="1149" y="2284"/>
                  </a:lnTo>
                  <a:lnTo>
                    <a:pt x="1171" y="2284"/>
                  </a:lnTo>
                  <a:lnTo>
                    <a:pt x="1178" y="2278"/>
                  </a:lnTo>
                  <a:lnTo>
                    <a:pt x="1201" y="2278"/>
                  </a:lnTo>
                  <a:lnTo>
                    <a:pt x="1208" y="2271"/>
                  </a:lnTo>
                  <a:lnTo>
                    <a:pt x="1217" y="2271"/>
                  </a:lnTo>
                  <a:lnTo>
                    <a:pt x="1224" y="2264"/>
                  </a:lnTo>
                  <a:lnTo>
                    <a:pt x="1230" y="2264"/>
                  </a:lnTo>
                  <a:lnTo>
                    <a:pt x="1235" y="2259"/>
                  </a:lnTo>
                  <a:lnTo>
                    <a:pt x="1237" y="2255"/>
                  </a:lnTo>
                  <a:lnTo>
                    <a:pt x="1246" y="2255"/>
                  </a:lnTo>
                  <a:lnTo>
                    <a:pt x="1253" y="2248"/>
                  </a:lnTo>
                  <a:lnTo>
                    <a:pt x="1260" y="2248"/>
                  </a:lnTo>
                  <a:lnTo>
                    <a:pt x="1276" y="2232"/>
                  </a:lnTo>
                  <a:lnTo>
                    <a:pt x="1292" y="2232"/>
                  </a:lnTo>
                  <a:lnTo>
                    <a:pt x="1308" y="2218"/>
                  </a:lnTo>
                  <a:lnTo>
                    <a:pt x="1314" y="2218"/>
                  </a:lnTo>
                  <a:lnTo>
                    <a:pt x="1319" y="2214"/>
                  </a:lnTo>
                  <a:lnTo>
                    <a:pt x="1321" y="2209"/>
                  </a:lnTo>
                  <a:lnTo>
                    <a:pt x="1330" y="2209"/>
                  </a:lnTo>
                  <a:lnTo>
                    <a:pt x="1333" y="2205"/>
                  </a:lnTo>
                  <a:lnTo>
                    <a:pt x="1337" y="2203"/>
                  </a:lnTo>
                  <a:lnTo>
                    <a:pt x="1344" y="2203"/>
                  </a:lnTo>
                  <a:lnTo>
                    <a:pt x="1360" y="2187"/>
                  </a:lnTo>
                  <a:lnTo>
                    <a:pt x="1376" y="2187"/>
                  </a:lnTo>
                  <a:lnTo>
                    <a:pt x="1389" y="2173"/>
                  </a:lnTo>
                  <a:lnTo>
                    <a:pt x="1405" y="2173"/>
                  </a:lnTo>
                  <a:lnTo>
                    <a:pt x="1412" y="2164"/>
                  </a:lnTo>
                  <a:lnTo>
                    <a:pt x="1419" y="2164"/>
                  </a:lnTo>
                  <a:lnTo>
                    <a:pt x="1435" y="2180"/>
                  </a:lnTo>
                  <a:lnTo>
                    <a:pt x="1435" y="2187"/>
                  </a:lnTo>
                  <a:lnTo>
                    <a:pt x="1442" y="2196"/>
                  </a:lnTo>
                  <a:lnTo>
                    <a:pt x="1451" y="2196"/>
                  </a:lnTo>
                  <a:lnTo>
                    <a:pt x="1457" y="2203"/>
                  </a:lnTo>
                  <a:lnTo>
                    <a:pt x="1464" y="2203"/>
                  </a:lnTo>
                  <a:lnTo>
                    <a:pt x="1473" y="2196"/>
                  </a:lnTo>
                  <a:lnTo>
                    <a:pt x="1480" y="2203"/>
                  </a:lnTo>
                  <a:lnTo>
                    <a:pt x="1485" y="2203"/>
                  </a:lnTo>
                  <a:lnTo>
                    <a:pt x="1489" y="2203"/>
                  </a:lnTo>
                  <a:lnTo>
                    <a:pt x="1503" y="2218"/>
                  </a:lnTo>
                  <a:lnTo>
                    <a:pt x="1519" y="2218"/>
                  </a:lnTo>
                  <a:lnTo>
                    <a:pt x="1526" y="2225"/>
                  </a:lnTo>
                  <a:lnTo>
                    <a:pt x="1557" y="2225"/>
                  </a:lnTo>
                  <a:lnTo>
                    <a:pt x="1560" y="2230"/>
                  </a:lnTo>
                  <a:lnTo>
                    <a:pt x="1564" y="2232"/>
                  </a:lnTo>
                  <a:lnTo>
                    <a:pt x="1601" y="2232"/>
                  </a:lnTo>
                  <a:lnTo>
                    <a:pt x="1610" y="2225"/>
                  </a:lnTo>
                  <a:lnTo>
                    <a:pt x="1616" y="2225"/>
                  </a:lnTo>
                  <a:lnTo>
                    <a:pt x="1623" y="2218"/>
                  </a:lnTo>
                  <a:lnTo>
                    <a:pt x="1775" y="2218"/>
                  </a:lnTo>
                  <a:lnTo>
                    <a:pt x="1782" y="2209"/>
                  </a:lnTo>
                  <a:lnTo>
                    <a:pt x="1814" y="2209"/>
                  </a:lnTo>
                  <a:lnTo>
                    <a:pt x="1837" y="2209"/>
                  </a:lnTo>
                  <a:lnTo>
                    <a:pt x="1843" y="2203"/>
                  </a:lnTo>
                  <a:lnTo>
                    <a:pt x="1850" y="2203"/>
                  </a:lnTo>
                  <a:lnTo>
                    <a:pt x="1857" y="2196"/>
                  </a:lnTo>
                  <a:lnTo>
                    <a:pt x="1873" y="2196"/>
                  </a:lnTo>
                  <a:lnTo>
                    <a:pt x="1882" y="2187"/>
                  </a:lnTo>
                  <a:lnTo>
                    <a:pt x="1896" y="2187"/>
                  </a:lnTo>
                  <a:lnTo>
                    <a:pt x="1905" y="2180"/>
                  </a:lnTo>
                  <a:lnTo>
                    <a:pt x="1918" y="2180"/>
                  </a:lnTo>
                  <a:lnTo>
                    <a:pt x="1923" y="2178"/>
                  </a:lnTo>
                  <a:lnTo>
                    <a:pt x="1925" y="2173"/>
                  </a:lnTo>
                  <a:lnTo>
                    <a:pt x="1934" y="2173"/>
                  </a:lnTo>
                  <a:lnTo>
                    <a:pt x="1941" y="2164"/>
                  </a:lnTo>
                  <a:lnTo>
                    <a:pt x="1948" y="2164"/>
                  </a:lnTo>
                  <a:lnTo>
                    <a:pt x="1964" y="2150"/>
                  </a:lnTo>
                  <a:lnTo>
                    <a:pt x="1973" y="2150"/>
                  </a:lnTo>
                  <a:lnTo>
                    <a:pt x="1980" y="2141"/>
                  </a:lnTo>
                  <a:lnTo>
                    <a:pt x="1996" y="2141"/>
                  </a:lnTo>
                  <a:lnTo>
                    <a:pt x="2002" y="2134"/>
                  </a:lnTo>
                  <a:lnTo>
                    <a:pt x="2009" y="2134"/>
                  </a:lnTo>
                  <a:lnTo>
                    <a:pt x="2014" y="2132"/>
                  </a:lnTo>
                  <a:lnTo>
                    <a:pt x="2018" y="2128"/>
                  </a:lnTo>
                  <a:lnTo>
                    <a:pt x="2032" y="2128"/>
                  </a:lnTo>
                  <a:lnTo>
                    <a:pt x="2036" y="2123"/>
                  </a:lnTo>
                  <a:lnTo>
                    <a:pt x="2039" y="2119"/>
                  </a:lnTo>
                  <a:lnTo>
                    <a:pt x="2048" y="2119"/>
                  </a:lnTo>
                  <a:lnTo>
                    <a:pt x="2055" y="2112"/>
                  </a:lnTo>
                  <a:lnTo>
                    <a:pt x="2064" y="2112"/>
                  </a:lnTo>
                  <a:lnTo>
                    <a:pt x="2066" y="2110"/>
                  </a:lnTo>
                  <a:lnTo>
                    <a:pt x="2071" y="2105"/>
                  </a:lnTo>
                  <a:lnTo>
                    <a:pt x="2073" y="2105"/>
                  </a:lnTo>
                  <a:lnTo>
                    <a:pt x="2077" y="2105"/>
                  </a:lnTo>
                  <a:lnTo>
                    <a:pt x="2093" y="2089"/>
                  </a:lnTo>
                  <a:lnTo>
                    <a:pt x="2107" y="2089"/>
                  </a:lnTo>
                  <a:lnTo>
                    <a:pt x="2116" y="2082"/>
                  </a:lnTo>
                  <a:lnTo>
                    <a:pt x="2123" y="2082"/>
                  </a:lnTo>
                  <a:lnTo>
                    <a:pt x="2127" y="2078"/>
                  </a:lnTo>
                  <a:lnTo>
                    <a:pt x="2130" y="2073"/>
                  </a:lnTo>
                  <a:lnTo>
                    <a:pt x="2139" y="2073"/>
                  </a:lnTo>
                  <a:lnTo>
                    <a:pt x="2141" y="2071"/>
                  </a:lnTo>
                  <a:lnTo>
                    <a:pt x="2145" y="2066"/>
                  </a:lnTo>
                  <a:lnTo>
                    <a:pt x="2152" y="2066"/>
                  </a:lnTo>
                  <a:lnTo>
                    <a:pt x="2161" y="2060"/>
                  </a:lnTo>
                  <a:lnTo>
                    <a:pt x="2168" y="2066"/>
                  </a:lnTo>
                  <a:lnTo>
                    <a:pt x="2191" y="2066"/>
                  </a:lnTo>
                  <a:lnTo>
                    <a:pt x="2198" y="2060"/>
                  </a:lnTo>
                  <a:lnTo>
                    <a:pt x="2207" y="2066"/>
                  </a:lnTo>
                  <a:lnTo>
                    <a:pt x="2207" y="2073"/>
                  </a:lnTo>
                  <a:lnTo>
                    <a:pt x="2243" y="2073"/>
                  </a:lnTo>
                  <a:lnTo>
                    <a:pt x="2248" y="2071"/>
                  </a:lnTo>
                  <a:lnTo>
                    <a:pt x="2250" y="2066"/>
                  </a:lnTo>
                  <a:lnTo>
                    <a:pt x="2282" y="2066"/>
                  </a:lnTo>
                  <a:lnTo>
                    <a:pt x="2289" y="2060"/>
                  </a:lnTo>
                  <a:lnTo>
                    <a:pt x="2311" y="2060"/>
                  </a:lnTo>
                  <a:lnTo>
                    <a:pt x="2320" y="2053"/>
                  </a:lnTo>
                  <a:lnTo>
                    <a:pt x="2320" y="2044"/>
                  </a:lnTo>
                  <a:lnTo>
                    <a:pt x="2334" y="2044"/>
                  </a:lnTo>
                  <a:lnTo>
                    <a:pt x="2348" y="2055"/>
                  </a:lnTo>
                  <a:lnTo>
                    <a:pt x="2357" y="2066"/>
                  </a:lnTo>
                  <a:lnTo>
                    <a:pt x="2361" y="2066"/>
                  </a:lnTo>
                  <a:lnTo>
                    <a:pt x="2363" y="2066"/>
                  </a:lnTo>
                  <a:lnTo>
                    <a:pt x="2384" y="2087"/>
                  </a:lnTo>
                  <a:lnTo>
                    <a:pt x="2402" y="2105"/>
                  </a:lnTo>
                  <a:lnTo>
                    <a:pt x="2402" y="2112"/>
                  </a:lnTo>
                  <a:lnTo>
                    <a:pt x="2411" y="2119"/>
                  </a:lnTo>
                  <a:lnTo>
                    <a:pt x="2411" y="2123"/>
                  </a:lnTo>
                  <a:lnTo>
                    <a:pt x="2411" y="2128"/>
                  </a:lnTo>
                  <a:lnTo>
                    <a:pt x="2418" y="2134"/>
                  </a:lnTo>
                  <a:lnTo>
                    <a:pt x="2425" y="2134"/>
                  </a:lnTo>
                  <a:lnTo>
                    <a:pt x="2447" y="2157"/>
                  </a:lnTo>
                  <a:lnTo>
                    <a:pt x="2447" y="2164"/>
                  </a:lnTo>
                  <a:lnTo>
                    <a:pt x="2457" y="2173"/>
                  </a:lnTo>
                  <a:lnTo>
                    <a:pt x="2457" y="2209"/>
                  </a:lnTo>
                  <a:lnTo>
                    <a:pt x="2486" y="2241"/>
                  </a:lnTo>
                  <a:lnTo>
                    <a:pt x="2502" y="2241"/>
                  </a:lnTo>
                  <a:lnTo>
                    <a:pt x="2509" y="2248"/>
                  </a:lnTo>
                  <a:lnTo>
                    <a:pt x="2525" y="2248"/>
                  </a:lnTo>
                  <a:lnTo>
                    <a:pt x="2531" y="2255"/>
                  </a:lnTo>
                  <a:lnTo>
                    <a:pt x="2538" y="2255"/>
                  </a:lnTo>
                  <a:lnTo>
                    <a:pt x="2554" y="2271"/>
                  </a:lnTo>
                  <a:lnTo>
                    <a:pt x="2591" y="2271"/>
                  </a:lnTo>
                  <a:lnTo>
                    <a:pt x="2600" y="2264"/>
                  </a:lnTo>
                  <a:lnTo>
                    <a:pt x="2613" y="2264"/>
                  </a:lnTo>
                  <a:lnTo>
                    <a:pt x="2622" y="2271"/>
                  </a:lnTo>
                  <a:lnTo>
                    <a:pt x="2636" y="2271"/>
                  </a:lnTo>
                  <a:lnTo>
                    <a:pt x="2645" y="2278"/>
                  </a:lnTo>
                  <a:lnTo>
                    <a:pt x="2661" y="2278"/>
                  </a:lnTo>
                  <a:lnTo>
                    <a:pt x="2675" y="2278"/>
                  </a:lnTo>
                  <a:lnTo>
                    <a:pt x="2684" y="2271"/>
                  </a:lnTo>
                  <a:lnTo>
                    <a:pt x="2690" y="2271"/>
                  </a:lnTo>
                  <a:lnTo>
                    <a:pt x="2704" y="2255"/>
                  </a:lnTo>
                  <a:lnTo>
                    <a:pt x="2713" y="2255"/>
                  </a:lnTo>
                  <a:lnTo>
                    <a:pt x="2720" y="2248"/>
                  </a:lnTo>
                  <a:lnTo>
                    <a:pt x="2720" y="2241"/>
                  </a:lnTo>
                  <a:lnTo>
                    <a:pt x="2749" y="2209"/>
                  </a:lnTo>
                  <a:lnTo>
                    <a:pt x="2749" y="2205"/>
                  </a:lnTo>
                  <a:lnTo>
                    <a:pt x="2749" y="2203"/>
                  </a:lnTo>
                  <a:lnTo>
                    <a:pt x="2754" y="2198"/>
                  </a:lnTo>
                  <a:lnTo>
                    <a:pt x="2759" y="2196"/>
                  </a:lnTo>
                  <a:lnTo>
                    <a:pt x="2759" y="2187"/>
                  </a:lnTo>
                  <a:lnTo>
                    <a:pt x="2763" y="2184"/>
                  </a:lnTo>
                  <a:lnTo>
                    <a:pt x="2765" y="2180"/>
                  </a:lnTo>
                  <a:lnTo>
                    <a:pt x="2765" y="2173"/>
                  </a:lnTo>
                  <a:lnTo>
                    <a:pt x="2795" y="2141"/>
                  </a:lnTo>
                  <a:lnTo>
                    <a:pt x="2795" y="2134"/>
                  </a:lnTo>
                  <a:lnTo>
                    <a:pt x="2811" y="2119"/>
                  </a:lnTo>
                  <a:lnTo>
                    <a:pt x="2811" y="2112"/>
                  </a:lnTo>
                  <a:lnTo>
                    <a:pt x="2827" y="2098"/>
                  </a:lnTo>
                  <a:lnTo>
                    <a:pt x="2827" y="2094"/>
                  </a:lnTo>
                  <a:lnTo>
                    <a:pt x="2827" y="2089"/>
                  </a:lnTo>
                  <a:lnTo>
                    <a:pt x="2843" y="2073"/>
                  </a:lnTo>
                  <a:lnTo>
                    <a:pt x="2849" y="2073"/>
                  </a:lnTo>
                  <a:lnTo>
                    <a:pt x="2856" y="2066"/>
                  </a:lnTo>
                  <a:lnTo>
                    <a:pt x="2895" y="2066"/>
                  </a:lnTo>
                  <a:lnTo>
                    <a:pt x="2902" y="2060"/>
                  </a:lnTo>
                  <a:lnTo>
                    <a:pt x="2917" y="2060"/>
                  </a:lnTo>
                  <a:lnTo>
                    <a:pt x="2917" y="2055"/>
                  </a:lnTo>
                  <a:lnTo>
                    <a:pt x="2917" y="2053"/>
                  </a:lnTo>
                  <a:lnTo>
                    <a:pt x="2924" y="2044"/>
                  </a:lnTo>
                  <a:lnTo>
                    <a:pt x="2924" y="2039"/>
                  </a:lnTo>
                  <a:lnTo>
                    <a:pt x="2924" y="2037"/>
                  </a:lnTo>
                  <a:lnTo>
                    <a:pt x="2931" y="2030"/>
                  </a:lnTo>
                  <a:lnTo>
                    <a:pt x="2931" y="2021"/>
                  </a:lnTo>
                  <a:lnTo>
                    <a:pt x="2940" y="2014"/>
                  </a:lnTo>
                  <a:lnTo>
                    <a:pt x="2963" y="2014"/>
                  </a:lnTo>
                  <a:lnTo>
                    <a:pt x="2963" y="2021"/>
                  </a:lnTo>
                  <a:lnTo>
                    <a:pt x="2965" y="2025"/>
                  </a:lnTo>
                  <a:lnTo>
                    <a:pt x="2970" y="2030"/>
                  </a:lnTo>
                  <a:lnTo>
                    <a:pt x="2970" y="2037"/>
                  </a:lnTo>
                  <a:lnTo>
                    <a:pt x="2986" y="2053"/>
                  </a:lnTo>
                  <a:lnTo>
                    <a:pt x="2992" y="2053"/>
                  </a:lnTo>
                  <a:lnTo>
                    <a:pt x="2999" y="2053"/>
                  </a:lnTo>
                  <a:lnTo>
                    <a:pt x="3008" y="2060"/>
                  </a:lnTo>
                  <a:lnTo>
                    <a:pt x="3015" y="2060"/>
                  </a:lnTo>
                  <a:lnTo>
                    <a:pt x="3022" y="2066"/>
                  </a:lnTo>
                  <a:lnTo>
                    <a:pt x="3038" y="2066"/>
                  </a:lnTo>
                  <a:lnTo>
                    <a:pt x="3061" y="2089"/>
                  </a:lnTo>
                  <a:lnTo>
                    <a:pt x="3067" y="2089"/>
                  </a:lnTo>
                  <a:lnTo>
                    <a:pt x="3090" y="2112"/>
                  </a:lnTo>
                  <a:lnTo>
                    <a:pt x="3090" y="2119"/>
                  </a:lnTo>
                  <a:lnTo>
                    <a:pt x="3113" y="2141"/>
                  </a:lnTo>
                  <a:lnTo>
                    <a:pt x="3120" y="2141"/>
                  </a:lnTo>
                  <a:lnTo>
                    <a:pt x="3129" y="2150"/>
                  </a:lnTo>
                  <a:lnTo>
                    <a:pt x="3135" y="2150"/>
                  </a:lnTo>
                  <a:lnTo>
                    <a:pt x="3145" y="2157"/>
                  </a:lnTo>
                  <a:lnTo>
                    <a:pt x="3167" y="2157"/>
                  </a:lnTo>
                  <a:lnTo>
                    <a:pt x="3174" y="2164"/>
                  </a:lnTo>
                  <a:lnTo>
                    <a:pt x="3174" y="2173"/>
                  </a:lnTo>
                  <a:lnTo>
                    <a:pt x="3179" y="2178"/>
                  </a:lnTo>
                  <a:lnTo>
                    <a:pt x="3181" y="2180"/>
                  </a:lnTo>
                  <a:lnTo>
                    <a:pt x="3158" y="2203"/>
                  </a:lnTo>
                  <a:lnTo>
                    <a:pt x="3158" y="2209"/>
                  </a:lnTo>
                  <a:lnTo>
                    <a:pt x="3135" y="2232"/>
                  </a:lnTo>
                  <a:lnTo>
                    <a:pt x="3135" y="2307"/>
                  </a:lnTo>
                  <a:lnTo>
                    <a:pt x="3145" y="2316"/>
                  </a:lnTo>
                  <a:lnTo>
                    <a:pt x="3151" y="2316"/>
                  </a:lnTo>
                  <a:lnTo>
                    <a:pt x="3174" y="2339"/>
                  </a:lnTo>
                  <a:lnTo>
                    <a:pt x="3174" y="2357"/>
                  </a:lnTo>
                  <a:lnTo>
                    <a:pt x="3174" y="2375"/>
                  </a:lnTo>
                  <a:lnTo>
                    <a:pt x="3204" y="2375"/>
                  </a:lnTo>
                  <a:lnTo>
                    <a:pt x="3204" y="2407"/>
                  </a:lnTo>
                  <a:lnTo>
                    <a:pt x="3197" y="2414"/>
                  </a:lnTo>
                  <a:lnTo>
                    <a:pt x="3197" y="2489"/>
                  </a:lnTo>
                  <a:lnTo>
                    <a:pt x="3204" y="2498"/>
                  </a:lnTo>
                  <a:lnTo>
                    <a:pt x="3204" y="2505"/>
                  </a:lnTo>
                  <a:lnTo>
                    <a:pt x="3197" y="2511"/>
                  </a:lnTo>
                  <a:lnTo>
                    <a:pt x="3197" y="2518"/>
                  </a:lnTo>
                  <a:lnTo>
                    <a:pt x="3190" y="2527"/>
                  </a:lnTo>
                  <a:lnTo>
                    <a:pt x="3190" y="2557"/>
                  </a:lnTo>
                  <a:lnTo>
                    <a:pt x="3185" y="2561"/>
                  </a:lnTo>
                  <a:lnTo>
                    <a:pt x="3181" y="2564"/>
                  </a:lnTo>
                  <a:lnTo>
                    <a:pt x="3181" y="2573"/>
                  </a:lnTo>
                  <a:lnTo>
                    <a:pt x="3213" y="2573"/>
                  </a:lnTo>
                  <a:lnTo>
                    <a:pt x="3219" y="2564"/>
                  </a:lnTo>
                  <a:lnTo>
                    <a:pt x="3265" y="2564"/>
                  </a:lnTo>
                  <a:lnTo>
                    <a:pt x="3269" y="2561"/>
                  </a:lnTo>
                  <a:lnTo>
                    <a:pt x="3272" y="2557"/>
                  </a:lnTo>
                  <a:lnTo>
                    <a:pt x="3317" y="2557"/>
                  </a:lnTo>
                  <a:lnTo>
                    <a:pt x="3322" y="2552"/>
                  </a:lnTo>
                  <a:lnTo>
                    <a:pt x="3326" y="2550"/>
                  </a:lnTo>
                  <a:lnTo>
                    <a:pt x="3665" y="2550"/>
                  </a:lnTo>
                  <a:lnTo>
                    <a:pt x="3885" y="2550"/>
                  </a:lnTo>
                  <a:lnTo>
                    <a:pt x="3885" y="2534"/>
                  </a:lnTo>
                  <a:lnTo>
                    <a:pt x="3880" y="2532"/>
                  </a:lnTo>
                  <a:lnTo>
                    <a:pt x="3878" y="2527"/>
                  </a:lnTo>
                  <a:lnTo>
                    <a:pt x="3878" y="2459"/>
                  </a:lnTo>
                  <a:lnTo>
                    <a:pt x="3880" y="2455"/>
                  </a:lnTo>
                  <a:lnTo>
                    <a:pt x="3885" y="2450"/>
                  </a:lnTo>
                  <a:lnTo>
                    <a:pt x="3885" y="2443"/>
                  </a:lnTo>
                  <a:lnTo>
                    <a:pt x="3892" y="2436"/>
                  </a:lnTo>
                  <a:lnTo>
                    <a:pt x="3892" y="2421"/>
                  </a:lnTo>
                  <a:lnTo>
                    <a:pt x="3896" y="2418"/>
                  </a:lnTo>
                  <a:lnTo>
                    <a:pt x="3898" y="2414"/>
                  </a:lnTo>
                  <a:lnTo>
                    <a:pt x="3898" y="2407"/>
                  </a:lnTo>
                  <a:lnTo>
                    <a:pt x="3907" y="2398"/>
                  </a:lnTo>
                  <a:lnTo>
                    <a:pt x="3907" y="2396"/>
                  </a:lnTo>
                  <a:lnTo>
                    <a:pt x="3907" y="2391"/>
                  </a:lnTo>
                  <a:lnTo>
                    <a:pt x="3914" y="2384"/>
                  </a:lnTo>
                  <a:lnTo>
                    <a:pt x="3914" y="2375"/>
                  </a:lnTo>
                  <a:lnTo>
                    <a:pt x="3921" y="2368"/>
                  </a:lnTo>
                  <a:lnTo>
                    <a:pt x="3930" y="2368"/>
                  </a:lnTo>
                  <a:lnTo>
                    <a:pt x="3930" y="2362"/>
                  </a:lnTo>
                  <a:lnTo>
                    <a:pt x="3944" y="2346"/>
                  </a:lnTo>
                  <a:lnTo>
                    <a:pt x="3944" y="2343"/>
                  </a:lnTo>
                  <a:lnTo>
                    <a:pt x="3944" y="2339"/>
                  </a:lnTo>
                  <a:lnTo>
                    <a:pt x="3953" y="2332"/>
                  </a:lnTo>
                  <a:lnTo>
                    <a:pt x="3953" y="2323"/>
                  </a:lnTo>
                  <a:lnTo>
                    <a:pt x="3960" y="2316"/>
                  </a:lnTo>
                  <a:lnTo>
                    <a:pt x="3967" y="2316"/>
                  </a:lnTo>
                  <a:lnTo>
                    <a:pt x="3967" y="2291"/>
                  </a:lnTo>
                  <a:lnTo>
                    <a:pt x="3971" y="2289"/>
                  </a:lnTo>
                  <a:lnTo>
                    <a:pt x="3976" y="2284"/>
                  </a:lnTo>
                  <a:lnTo>
                    <a:pt x="3976" y="2282"/>
                  </a:lnTo>
                  <a:lnTo>
                    <a:pt x="3976" y="2278"/>
                  </a:lnTo>
                  <a:lnTo>
                    <a:pt x="3978" y="2275"/>
                  </a:lnTo>
                  <a:lnTo>
                    <a:pt x="3982" y="2271"/>
                  </a:lnTo>
                  <a:lnTo>
                    <a:pt x="3982" y="2255"/>
                  </a:lnTo>
                  <a:lnTo>
                    <a:pt x="3989" y="2248"/>
                  </a:lnTo>
                  <a:lnTo>
                    <a:pt x="3989" y="2241"/>
                  </a:lnTo>
                  <a:lnTo>
                    <a:pt x="3998" y="2232"/>
                  </a:lnTo>
                  <a:lnTo>
                    <a:pt x="3998" y="2230"/>
                  </a:lnTo>
                  <a:lnTo>
                    <a:pt x="3998" y="2225"/>
                  </a:lnTo>
                  <a:lnTo>
                    <a:pt x="4005" y="2218"/>
                  </a:lnTo>
                  <a:lnTo>
                    <a:pt x="4005" y="2203"/>
                  </a:lnTo>
                  <a:lnTo>
                    <a:pt x="4012" y="2196"/>
                  </a:lnTo>
                  <a:lnTo>
                    <a:pt x="4012" y="2173"/>
                  </a:lnTo>
                  <a:lnTo>
                    <a:pt x="4010" y="2169"/>
                  </a:lnTo>
                  <a:lnTo>
                    <a:pt x="4005" y="2164"/>
                  </a:lnTo>
                  <a:lnTo>
                    <a:pt x="4005" y="2141"/>
                  </a:lnTo>
                  <a:lnTo>
                    <a:pt x="4023" y="2141"/>
                  </a:lnTo>
                  <a:lnTo>
                    <a:pt x="4044" y="2141"/>
                  </a:lnTo>
                  <a:lnTo>
                    <a:pt x="4051" y="2134"/>
                  </a:lnTo>
                  <a:lnTo>
                    <a:pt x="4057" y="2134"/>
                  </a:lnTo>
                  <a:lnTo>
                    <a:pt x="4062" y="2130"/>
                  </a:lnTo>
                  <a:lnTo>
                    <a:pt x="4064" y="2128"/>
                  </a:lnTo>
                  <a:lnTo>
                    <a:pt x="4064" y="2123"/>
                  </a:lnTo>
                  <a:lnTo>
                    <a:pt x="4064" y="2119"/>
                  </a:lnTo>
                  <a:lnTo>
                    <a:pt x="4073" y="2112"/>
                  </a:lnTo>
                  <a:lnTo>
                    <a:pt x="4073" y="2105"/>
                  </a:lnTo>
                  <a:lnTo>
                    <a:pt x="4080" y="2098"/>
                  </a:lnTo>
                  <a:lnTo>
                    <a:pt x="4080" y="2082"/>
                  </a:lnTo>
                  <a:lnTo>
                    <a:pt x="4096" y="2066"/>
                  </a:lnTo>
                  <a:lnTo>
                    <a:pt x="4103" y="2066"/>
                  </a:lnTo>
                  <a:lnTo>
                    <a:pt x="4103" y="2060"/>
                  </a:lnTo>
                  <a:lnTo>
                    <a:pt x="4135" y="2030"/>
                  </a:lnTo>
                  <a:lnTo>
                    <a:pt x="4137" y="2030"/>
                  </a:lnTo>
                  <a:lnTo>
                    <a:pt x="4141" y="2030"/>
                  </a:lnTo>
                  <a:lnTo>
                    <a:pt x="4146" y="2025"/>
                  </a:lnTo>
                  <a:lnTo>
                    <a:pt x="4148" y="2021"/>
                  </a:lnTo>
                  <a:lnTo>
                    <a:pt x="4157" y="2021"/>
                  </a:lnTo>
                  <a:lnTo>
                    <a:pt x="4164" y="2014"/>
                  </a:lnTo>
                  <a:lnTo>
                    <a:pt x="4171" y="2014"/>
                  </a:lnTo>
                  <a:lnTo>
                    <a:pt x="4180" y="2007"/>
                  </a:lnTo>
                  <a:lnTo>
                    <a:pt x="4194" y="2007"/>
                  </a:lnTo>
                  <a:lnTo>
                    <a:pt x="4198" y="2003"/>
                  </a:lnTo>
                  <a:lnTo>
                    <a:pt x="4203" y="1998"/>
                  </a:lnTo>
                  <a:lnTo>
                    <a:pt x="4203" y="1976"/>
                  </a:lnTo>
                  <a:lnTo>
                    <a:pt x="4198" y="1973"/>
                  </a:lnTo>
                  <a:lnTo>
                    <a:pt x="4194" y="1969"/>
                  </a:lnTo>
                  <a:lnTo>
                    <a:pt x="4164" y="1969"/>
                  </a:lnTo>
                  <a:lnTo>
                    <a:pt x="4148" y="1953"/>
                  </a:lnTo>
                  <a:lnTo>
                    <a:pt x="4141" y="1953"/>
                  </a:lnTo>
                  <a:lnTo>
                    <a:pt x="4135" y="1946"/>
                  </a:lnTo>
                  <a:lnTo>
                    <a:pt x="4135" y="1939"/>
                  </a:lnTo>
                  <a:lnTo>
                    <a:pt x="4125" y="1930"/>
                  </a:lnTo>
                  <a:lnTo>
                    <a:pt x="4125" y="1923"/>
                  </a:lnTo>
                  <a:lnTo>
                    <a:pt x="4119" y="1916"/>
                  </a:lnTo>
                  <a:lnTo>
                    <a:pt x="4119" y="1892"/>
                  </a:lnTo>
                  <a:lnTo>
                    <a:pt x="4141" y="1871"/>
                  </a:lnTo>
                  <a:lnTo>
                    <a:pt x="4141" y="1864"/>
                  </a:lnTo>
                  <a:lnTo>
                    <a:pt x="4119" y="1839"/>
                  </a:lnTo>
                  <a:lnTo>
                    <a:pt x="4119" y="1819"/>
                  </a:lnTo>
                  <a:lnTo>
                    <a:pt x="4119" y="1796"/>
                  </a:lnTo>
                  <a:lnTo>
                    <a:pt x="4116" y="1792"/>
                  </a:lnTo>
                  <a:lnTo>
                    <a:pt x="4112" y="1787"/>
                  </a:lnTo>
                  <a:lnTo>
                    <a:pt x="4112" y="1748"/>
                  </a:lnTo>
                  <a:lnTo>
                    <a:pt x="4119" y="1742"/>
                  </a:lnTo>
                  <a:lnTo>
                    <a:pt x="4119" y="1719"/>
                  </a:lnTo>
                  <a:lnTo>
                    <a:pt x="4125" y="1712"/>
                  </a:lnTo>
                  <a:lnTo>
                    <a:pt x="4125" y="1705"/>
                  </a:lnTo>
                  <a:lnTo>
                    <a:pt x="4141" y="1689"/>
                  </a:lnTo>
                  <a:lnTo>
                    <a:pt x="4157" y="1689"/>
                  </a:lnTo>
                  <a:lnTo>
                    <a:pt x="4171" y="1705"/>
                  </a:lnTo>
                  <a:lnTo>
                    <a:pt x="4180" y="1705"/>
                  </a:lnTo>
                  <a:lnTo>
                    <a:pt x="4180" y="1735"/>
                  </a:lnTo>
                  <a:lnTo>
                    <a:pt x="4203" y="1735"/>
                  </a:lnTo>
                  <a:lnTo>
                    <a:pt x="4209" y="1726"/>
                  </a:lnTo>
                  <a:lnTo>
                    <a:pt x="4216" y="1726"/>
                  </a:lnTo>
                  <a:lnTo>
                    <a:pt x="4221" y="1723"/>
                  </a:lnTo>
                  <a:lnTo>
                    <a:pt x="4223" y="1719"/>
                  </a:lnTo>
                  <a:lnTo>
                    <a:pt x="4232" y="1719"/>
                  </a:lnTo>
                  <a:lnTo>
                    <a:pt x="4239" y="1712"/>
                  </a:lnTo>
                  <a:lnTo>
                    <a:pt x="4246" y="1712"/>
                  </a:lnTo>
                  <a:lnTo>
                    <a:pt x="4250" y="1708"/>
                  </a:lnTo>
                  <a:lnTo>
                    <a:pt x="4255" y="1705"/>
                  </a:lnTo>
                  <a:lnTo>
                    <a:pt x="4271" y="1705"/>
                  </a:lnTo>
                  <a:lnTo>
                    <a:pt x="4278" y="1696"/>
                  </a:lnTo>
                  <a:lnTo>
                    <a:pt x="4307" y="1696"/>
                  </a:lnTo>
                  <a:lnTo>
                    <a:pt x="4316" y="1689"/>
                  </a:lnTo>
                  <a:lnTo>
                    <a:pt x="4330" y="1689"/>
                  </a:lnTo>
                  <a:lnTo>
                    <a:pt x="4330" y="1705"/>
                  </a:lnTo>
                  <a:lnTo>
                    <a:pt x="4346" y="1705"/>
                  </a:lnTo>
                  <a:lnTo>
                    <a:pt x="4346" y="1689"/>
                  </a:lnTo>
                  <a:lnTo>
                    <a:pt x="4353" y="1683"/>
                  </a:lnTo>
                  <a:lnTo>
                    <a:pt x="4384" y="1683"/>
                  </a:lnTo>
                  <a:lnTo>
                    <a:pt x="4391" y="1689"/>
                  </a:lnTo>
                  <a:lnTo>
                    <a:pt x="4421" y="1689"/>
                  </a:lnTo>
                  <a:lnTo>
                    <a:pt x="4427" y="1696"/>
                  </a:lnTo>
                  <a:lnTo>
                    <a:pt x="4450" y="1696"/>
                  </a:lnTo>
                  <a:lnTo>
                    <a:pt x="4459" y="1689"/>
                  </a:lnTo>
                  <a:lnTo>
                    <a:pt x="4489" y="1689"/>
                  </a:lnTo>
                  <a:lnTo>
                    <a:pt x="4498" y="1696"/>
                  </a:lnTo>
                  <a:lnTo>
                    <a:pt x="4518" y="1696"/>
                  </a:lnTo>
                  <a:lnTo>
                    <a:pt x="4523" y="1701"/>
                  </a:lnTo>
                  <a:lnTo>
                    <a:pt x="4527" y="1705"/>
                  </a:lnTo>
                  <a:lnTo>
                    <a:pt x="4557" y="1705"/>
                  </a:lnTo>
                  <a:lnTo>
                    <a:pt x="4561" y="1708"/>
                  </a:lnTo>
                  <a:lnTo>
                    <a:pt x="4564" y="1712"/>
                  </a:lnTo>
                  <a:lnTo>
                    <a:pt x="4580" y="1712"/>
                  </a:lnTo>
                  <a:lnTo>
                    <a:pt x="4586" y="1719"/>
                  </a:lnTo>
                  <a:lnTo>
                    <a:pt x="4595" y="1719"/>
                  </a:lnTo>
                  <a:lnTo>
                    <a:pt x="4600" y="1723"/>
                  </a:lnTo>
                  <a:lnTo>
                    <a:pt x="4602" y="1726"/>
                  </a:lnTo>
                  <a:lnTo>
                    <a:pt x="4641" y="1726"/>
                  </a:lnTo>
                  <a:lnTo>
                    <a:pt x="4655" y="1742"/>
                  </a:lnTo>
                  <a:lnTo>
                    <a:pt x="4761" y="1742"/>
                  </a:lnTo>
                  <a:lnTo>
                    <a:pt x="4768" y="1748"/>
                  </a:lnTo>
                  <a:lnTo>
                    <a:pt x="4800" y="1748"/>
                  </a:lnTo>
                  <a:lnTo>
                    <a:pt x="4807" y="1758"/>
                  </a:lnTo>
                  <a:lnTo>
                    <a:pt x="4823" y="1758"/>
                  </a:lnTo>
                  <a:lnTo>
                    <a:pt x="4829" y="1764"/>
                  </a:lnTo>
                  <a:lnTo>
                    <a:pt x="4904" y="1764"/>
                  </a:lnTo>
                  <a:lnTo>
                    <a:pt x="4911" y="1758"/>
                  </a:lnTo>
                  <a:lnTo>
                    <a:pt x="4981" y="1758"/>
                  </a:lnTo>
                  <a:lnTo>
                    <a:pt x="4988" y="1748"/>
                  </a:lnTo>
                  <a:lnTo>
                    <a:pt x="5011" y="1748"/>
                  </a:lnTo>
                  <a:lnTo>
                    <a:pt x="5016" y="1746"/>
                  </a:lnTo>
                  <a:lnTo>
                    <a:pt x="5018" y="1742"/>
                  </a:lnTo>
                  <a:lnTo>
                    <a:pt x="5025" y="1742"/>
                  </a:lnTo>
                  <a:lnTo>
                    <a:pt x="5025" y="1735"/>
                  </a:lnTo>
                  <a:lnTo>
                    <a:pt x="5056" y="1705"/>
                  </a:lnTo>
                  <a:lnTo>
                    <a:pt x="5063" y="1705"/>
                  </a:lnTo>
                  <a:lnTo>
                    <a:pt x="5072" y="1696"/>
                  </a:lnTo>
                  <a:lnTo>
                    <a:pt x="5079" y="1689"/>
                  </a:lnTo>
                  <a:lnTo>
                    <a:pt x="5086" y="1689"/>
                  </a:lnTo>
                  <a:lnTo>
                    <a:pt x="5109" y="1667"/>
                  </a:lnTo>
                  <a:lnTo>
                    <a:pt x="5131" y="1667"/>
                  </a:lnTo>
                  <a:lnTo>
                    <a:pt x="5138" y="1660"/>
                  </a:lnTo>
                  <a:lnTo>
                    <a:pt x="5147" y="1660"/>
                  </a:lnTo>
                  <a:lnTo>
                    <a:pt x="5165" y="1639"/>
                  </a:lnTo>
                  <a:lnTo>
                    <a:pt x="5184" y="1621"/>
                  </a:lnTo>
                  <a:lnTo>
                    <a:pt x="5193" y="1621"/>
                  </a:lnTo>
                  <a:lnTo>
                    <a:pt x="5193" y="1619"/>
                  </a:lnTo>
                  <a:lnTo>
                    <a:pt x="5193" y="1615"/>
                  </a:lnTo>
                  <a:lnTo>
                    <a:pt x="5184" y="1605"/>
                  </a:lnTo>
                  <a:lnTo>
                    <a:pt x="5184" y="1592"/>
                  </a:lnTo>
                  <a:lnTo>
                    <a:pt x="5193" y="1583"/>
                  </a:lnTo>
                  <a:lnTo>
                    <a:pt x="5193" y="1576"/>
                  </a:lnTo>
                  <a:lnTo>
                    <a:pt x="5195" y="1574"/>
                  </a:lnTo>
                  <a:lnTo>
                    <a:pt x="5199" y="1569"/>
                  </a:lnTo>
                  <a:lnTo>
                    <a:pt x="5199" y="1553"/>
                  </a:lnTo>
                  <a:lnTo>
                    <a:pt x="5204" y="1551"/>
                  </a:lnTo>
                  <a:lnTo>
                    <a:pt x="5209" y="1546"/>
                  </a:lnTo>
                  <a:lnTo>
                    <a:pt x="5209" y="1530"/>
                  </a:lnTo>
                  <a:lnTo>
                    <a:pt x="5184" y="1508"/>
                  </a:lnTo>
                  <a:lnTo>
                    <a:pt x="5181" y="1512"/>
                  </a:lnTo>
                  <a:lnTo>
                    <a:pt x="5177" y="1515"/>
                  </a:lnTo>
                  <a:lnTo>
                    <a:pt x="5125" y="1515"/>
                  </a:lnTo>
                  <a:lnTo>
                    <a:pt x="5125" y="1508"/>
                  </a:lnTo>
                  <a:lnTo>
                    <a:pt x="5115" y="1501"/>
                  </a:lnTo>
                  <a:lnTo>
                    <a:pt x="5115" y="1394"/>
                  </a:lnTo>
                  <a:lnTo>
                    <a:pt x="5125" y="1387"/>
                  </a:lnTo>
                  <a:lnTo>
                    <a:pt x="5125" y="1372"/>
                  </a:lnTo>
                  <a:lnTo>
                    <a:pt x="5115" y="1365"/>
                  </a:lnTo>
                  <a:lnTo>
                    <a:pt x="5115" y="1358"/>
                  </a:lnTo>
                  <a:lnTo>
                    <a:pt x="5109" y="1349"/>
                  </a:lnTo>
                  <a:lnTo>
                    <a:pt x="5109" y="1335"/>
                  </a:lnTo>
                  <a:lnTo>
                    <a:pt x="5106" y="1331"/>
                  </a:lnTo>
                  <a:lnTo>
                    <a:pt x="5102" y="1326"/>
                  </a:lnTo>
                  <a:lnTo>
                    <a:pt x="5102" y="1297"/>
                  </a:lnTo>
                  <a:lnTo>
                    <a:pt x="5093" y="1290"/>
                  </a:lnTo>
                  <a:lnTo>
                    <a:pt x="5093" y="1281"/>
                  </a:lnTo>
                  <a:lnTo>
                    <a:pt x="5090" y="1278"/>
                  </a:lnTo>
                  <a:lnTo>
                    <a:pt x="5086" y="1274"/>
                  </a:lnTo>
                  <a:lnTo>
                    <a:pt x="5086" y="1244"/>
                  </a:lnTo>
                  <a:lnTo>
                    <a:pt x="5093" y="1244"/>
                  </a:lnTo>
                  <a:lnTo>
                    <a:pt x="5115" y="1222"/>
                  </a:lnTo>
                  <a:lnTo>
                    <a:pt x="5115" y="1199"/>
                  </a:lnTo>
                  <a:lnTo>
                    <a:pt x="5109" y="1192"/>
                  </a:lnTo>
                  <a:lnTo>
                    <a:pt x="5109" y="1183"/>
                  </a:lnTo>
                  <a:lnTo>
                    <a:pt x="5102" y="1183"/>
                  </a:lnTo>
                  <a:lnTo>
                    <a:pt x="5093" y="1176"/>
                  </a:lnTo>
                  <a:lnTo>
                    <a:pt x="5063" y="1176"/>
                  </a:lnTo>
                  <a:lnTo>
                    <a:pt x="5041" y="1199"/>
                  </a:lnTo>
                  <a:lnTo>
                    <a:pt x="5004" y="1199"/>
                  </a:lnTo>
                  <a:lnTo>
                    <a:pt x="4988" y="1183"/>
                  </a:lnTo>
                  <a:lnTo>
                    <a:pt x="4981" y="1183"/>
                  </a:lnTo>
                  <a:lnTo>
                    <a:pt x="4972" y="1176"/>
                  </a:lnTo>
                  <a:lnTo>
                    <a:pt x="4950" y="1176"/>
                  </a:lnTo>
                  <a:lnTo>
                    <a:pt x="4943" y="1169"/>
                  </a:lnTo>
                  <a:lnTo>
                    <a:pt x="4934" y="1169"/>
                  </a:lnTo>
                  <a:lnTo>
                    <a:pt x="4927" y="1160"/>
                  </a:lnTo>
                  <a:lnTo>
                    <a:pt x="4920" y="1160"/>
                  </a:lnTo>
                  <a:lnTo>
                    <a:pt x="4904" y="1147"/>
                  </a:lnTo>
                  <a:lnTo>
                    <a:pt x="4884" y="1147"/>
                  </a:lnTo>
                  <a:lnTo>
                    <a:pt x="4879" y="1149"/>
                  </a:lnTo>
                  <a:lnTo>
                    <a:pt x="4875" y="1154"/>
                  </a:lnTo>
                  <a:lnTo>
                    <a:pt x="4875" y="1160"/>
                  </a:lnTo>
                  <a:lnTo>
                    <a:pt x="4868" y="1169"/>
                  </a:lnTo>
                  <a:lnTo>
                    <a:pt x="4868" y="1176"/>
                  </a:lnTo>
                  <a:lnTo>
                    <a:pt x="4836" y="1176"/>
                  </a:lnTo>
                  <a:lnTo>
                    <a:pt x="4829" y="1183"/>
                  </a:lnTo>
                  <a:lnTo>
                    <a:pt x="4823" y="1183"/>
                  </a:lnTo>
                  <a:lnTo>
                    <a:pt x="4813" y="1192"/>
                  </a:lnTo>
                  <a:lnTo>
                    <a:pt x="4807" y="1192"/>
                  </a:lnTo>
                  <a:lnTo>
                    <a:pt x="4777" y="1222"/>
                  </a:lnTo>
                  <a:lnTo>
                    <a:pt x="4777" y="1228"/>
                  </a:lnTo>
                  <a:lnTo>
                    <a:pt x="4761" y="1228"/>
                  </a:lnTo>
                  <a:lnTo>
                    <a:pt x="4752" y="1238"/>
                  </a:lnTo>
                  <a:lnTo>
                    <a:pt x="4745" y="1238"/>
                  </a:lnTo>
                  <a:lnTo>
                    <a:pt x="4739" y="1244"/>
                  </a:lnTo>
                  <a:lnTo>
                    <a:pt x="4739" y="1267"/>
                  </a:lnTo>
                  <a:lnTo>
                    <a:pt x="4716" y="1267"/>
                  </a:lnTo>
                  <a:lnTo>
                    <a:pt x="4709" y="1274"/>
                  </a:lnTo>
                  <a:lnTo>
                    <a:pt x="4700" y="1274"/>
                  </a:lnTo>
                  <a:lnTo>
                    <a:pt x="4693" y="1281"/>
                  </a:lnTo>
                  <a:lnTo>
                    <a:pt x="4677" y="1281"/>
                  </a:lnTo>
                  <a:lnTo>
                    <a:pt x="4675" y="1278"/>
                  </a:lnTo>
                  <a:lnTo>
                    <a:pt x="4670" y="1274"/>
                  </a:lnTo>
                  <a:lnTo>
                    <a:pt x="4641" y="1274"/>
                  </a:lnTo>
                  <a:lnTo>
                    <a:pt x="4641" y="1272"/>
                  </a:lnTo>
                  <a:lnTo>
                    <a:pt x="4641" y="1267"/>
                  </a:lnTo>
                  <a:lnTo>
                    <a:pt x="4632" y="1260"/>
                  </a:lnTo>
                  <a:lnTo>
                    <a:pt x="4632" y="1251"/>
                  </a:lnTo>
                  <a:lnTo>
                    <a:pt x="4618" y="1238"/>
                  </a:lnTo>
                  <a:lnTo>
                    <a:pt x="4618" y="1222"/>
                  </a:lnTo>
                  <a:lnTo>
                    <a:pt x="4602" y="1206"/>
                  </a:lnTo>
                  <a:lnTo>
                    <a:pt x="4595" y="1206"/>
                  </a:lnTo>
                  <a:lnTo>
                    <a:pt x="4586" y="1199"/>
                  </a:lnTo>
                  <a:lnTo>
                    <a:pt x="4580" y="1199"/>
                  </a:lnTo>
                  <a:lnTo>
                    <a:pt x="4557" y="1176"/>
                  </a:lnTo>
                  <a:lnTo>
                    <a:pt x="4557" y="1169"/>
                  </a:lnTo>
                  <a:lnTo>
                    <a:pt x="4543" y="1154"/>
                  </a:lnTo>
                  <a:lnTo>
                    <a:pt x="4543" y="1147"/>
                  </a:lnTo>
                  <a:lnTo>
                    <a:pt x="4527" y="1131"/>
                  </a:lnTo>
                  <a:lnTo>
                    <a:pt x="4527" y="1124"/>
                  </a:lnTo>
                  <a:lnTo>
                    <a:pt x="4511" y="1108"/>
                  </a:lnTo>
                  <a:lnTo>
                    <a:pt x="4511" y="1101"/>
                  </a:lnTo>
                  <a:lnTo>
                    <a:pt x="4489" y="1079"/>
                  </a:lnTo>
                  <a:lnTo>
                    <a:pt x="4473" y="1079"/>
                  </a:lnTo>
                  <a:lnTo>
                    <a:pt x="4459" y="1095"/>
                  </a:lnTo>
                  <a:lnTo>
                    <a:pt x="4459" y="1097"/>
                  </a:lnTo>
                  <a:lnTo>
                    <a:pt x="4459" y="1101"/>
                  </a:lnTo>
                  <a:lnTo>
                    <a:pt x="4443" y="1115"/>
                  </a:lnTo>
                  <a:lnTo>
                    <a:pt x="4441" y="1113"/>
                  </a:lnTo>
                  <a:lnTo>
                    <a:pt x="4437" y="1108"/>
                  </a:lnTo>
                  <a:lnTo>
                    <a:pt x="4437" y="1101"/>
                  </a:lnTo>
                  <a:lnTo>
                    <a:pt x="4450" y="1085"/>
                  </a:lnTo>
                  <a:lnTo>
                    <a:pt x="4450" y="1079"/>
                  </a:lnTo>
                  <a:lnTo>
                    <a:pt x="4443" y="1072"/>
                  </a:lnTo>
                  <a:lnTo>
                    <a:pt x="4443" y="1063"/>
                  </a:lnTo>
                  <a:lnTo>
                    <a:pt x="4437" y="1056"/>
                  </a:lnTo>
                  <a:lnTo>
                    <a:pt x="4437" y="1049"/>
                  </a:lnTo>
                  <a:lnTo>
                    <a:pt x="4450" y="1049"/>
                  </a:lnTo>
                  <a:lnTo>
                    <a:pt x="4459" y="1040"/>
                  </a:lnTo>
                  <a:lnTo>
                    <a:pt x="4473" y="1040"/>
                  </a:lnTo>
                  <a:lnTo>
                    <a:pt x="4505" y="1011"/>
                  </a:lnTo>
                  <a:lnTo>
                    <a:pt x="4505" y="995"/>
                  </a:lnTo>
                  <a:lnTo>
                    <a:pt x="4511" y="988"/>
                  </a:lnTo>
                  <a:lnTo>
                    <a:pt x="4518" y="988"/>
                  </a:lnTo>
                  <a:lnTo>
                    <a:pt x="4527" y="981"/>
                  </a:lnTo>
                  <a:lnTo>
                    <a:pt x="4543" y="981"/>
                  </a:lnTo>
                  <a:lnTo>
                    <a:pt x="4546" y="976"/>
                  </a:lnTo>
                  <a:lnTo>
                    <a:pt x="4550" y="972"/>
                  </a:lnTo>
                  <a:lnTo>
                    <a:pt x="4550" y="958"/>
                  </a:lnTo>
                  <a:lnTo>
                    <a:pt x="4534" y="942"/>
                  </a:lnTo>
                  <a:lnTo>
                    <a:pt x="4518" y="942"/>
                  </a:lnTo>
                  <a:lnTo>
                    <a:pt x="4511" y="936"/>
                  </a:lnTo>
                  <a:lnTo>
                    <a:pt x="4505" y="936"/>
                  </a:lnTo>
                  <a:lnTo>
                    <a:pt x="4505" y="920"/>
                  </a:lnTo>
                  <a:lnTo>
                    <a:pt x="4489" y="920"/>
                  </a:lnTo>
                  <a:lnTo>
                    <a:pt x="4489" y="913"/>
                  </a:lnTo>
                  <a:lnTo>
                    <a:pt x="4473" y="897"/>
                  </a:lnTo>
                  <a:lnTo>
                    <a:pt x="4466" y="897"/>
                  </a:lnTo>
                  <a:lnTo>
                    <a:pt x="4464" y="895"/>
                  </a:lnTo>
                  <a:lnTo>
                    <a:pt x="4459" y="890"/>
                  </a:lnTo>
                  <a:lnTo>
                    <a:pt x="4459" y="881"/>
                  </a:lnTo>
                  <a:lnTo>
                    <a:pt x="4437" y="861"/>
                  </a:lnTo>
                  <a:lnTo>
                    <a:pt x="4437" y="852"/>
                  </a:lnTo>
                  <a:lnTo>
                    <a:pt x="4421" y="838"/>
                  </a:lnTo>
                  <a:lnTo>
                    <a:pt x="4414" y="838"/>
                  </a:lnTo>
                  <a:lnTo>
                    <a:pt x="4414" y="822"/>
                  </a:lnTo>
                  <a:lnTo>
                    <a:pt x="4409" y="822"/>
                  </a:lnTo>
                  <a:lnTo>
                    <a:pt x="4405" y="822"/>
                  </a:lnTo>
                  <a:lnTo>
                    <a:pt x="4384" y="799"/>
                  </a:lnTo>
                  <a:lnTo>
                    <a:pt x="4375" y="799"/>
                  </a:lnTo>
                  <a:lnTo>
                    <a:pt x="4368" y="793"/>
                  </a:lnTo>
                  <a:lnTo>
                    <a:pt x="4346" y="793"/>
                  </a:lnTo>
                  <a:lnTo>
                    <a:pt x="4337" y="783"/>
                  </a:lnTo>
                  <a:lnTo>
                    <a:pt x="4330" y="783"/>
                  </a:lnTo>
                  <a:lnTo>
                    <a:pt x="4323" y="783"/>
                  </a:lnTo>
                  <a:lnTo>
                    <a:pt x="4316" y="793"/>
                  </a:lnTo>
                  <a:lnTo>
                    <a:pt x="4307" y="793"/>
                  </a:lnTo>
                  <a:lnTo>
                    <a:pt x="4300" y="783"/>
                  </a:lnTo>
                  <a:lnTo>
                    <a:pt x="4284" y="783"/>
                  </a:lnTo>
                  <a:lnTo>
                    <a:pt x="4278" y="777"/>
                  </a:lnTo>
                  <a:lnTo>
                    <a:pt x="4271" y="770"/>
                  </a:lnTo>
                  <a:lnTo>
                    <a:pt x="4271" y="754"/>
                  </a:lnTo>
                  <a:lnTo>
                    <a:pt x="4330" y="754"/>
                  </a:lnTo>
                  <a:lnTo>
                    <a:pt x="4337" y="761"/>
                  </a:lnTo>
                  <a:lnTo>
                    <a:pt x="4375" y="761"/>
                  </a:lnTo>
                  <a:lnTo>
                    <a:pt x="4384" y="754"/>
                  </a:lnTo>
                  <a:lnTo>
                    <a:pt x="4384" y="722"/>
                  </a:lnTo>
                  <a:lnTo>
                    <a:pt x="4380" y="720"/>
                  </a:lnTo>
                  <a:lnTo>
                    <a:pt x="4375" y="715"/>
                  </a:lnTo>
                  <a:lnTo>
                    <a:pt x="4375" y="709"/>
                  </a:lnTo>
                  <a:lnTo>
                    <a:pt x="4368" y="702"/>
                  </a:lnTo>
                  <a:lnTo>
                    <a:pt x="4368" y="697"/>
                  </a:lnTo>
                  <a:lnTo>
                    <a:pt x="4368" y="695"/>
                  </a:lnTo>
                  <a:lnTo>
                    <a:pt x="4346" y="672"/>
                  </a:lnTo>
                  <a:lnTo>
                    <a:pt x="4346" y="663"/>
                  </a:lnTo>
                  <a:lnTo>
                    <a:pt x="4337" y="656"/>
                  </a:lnTo>
                  <a:lnTo>
                    <a:pt x="4337" y="611"/>
                  </a:lnTo>
                  <a:lnTo>
                    <a:pt x="4330" y="604"/>
                  </a:lnTo>
                  <a:lnTo>
                    <a:pt x="4330" y="595"/>
                  </a:lnTo>
                  <a:lnTo>
                    <a:pt x="4334" y="590"/>
                  </a:lnTo>
                  <a:lnTo>
                    <a:pt x="4337" y="588"/>
                  </a:lnTo>
                  <a:lnTo>
                    <a:pt x="4337" y="581"/>
                  </a:lnTo>
                  <a:lnTo>
                    <a:pt x="4346" y="572"/>
                  </a:lnTo>
                  <a:lnTo>
                    <a:pt x="4346" y="565"/>
                  </a:lnTo>
                  <a:lnTo>
                    <a:pt x="4362" y="550"/>
                  </a:lnTo>
                  <a:lnTo>
                    <a:pt x="4414" y="550"/>
                  </a:lnTo>
                  <a:lnTo>
                    <a:pt x="4421" y="543"/>
                  </a:lnTo>
                  <a:lnTo>
                    <a:pt x="4443" y="543"/>
                  </a:lnTo>
                  <a:lnTo>
                    <a:pt x="4448" y="538"/>
                  </a:lnTo>
                  <a:lnTo>
                    <a:pt x="4450" y="536"/>
                  </a:lnTo>
                  <a:lnTo>
                    <a:pt x="4450" y="520"/>
                  </a:lnTo>
                  <a:lnTo>
                    <a:pt x="4443" y="513"/>
                  </a:lnTo>
                  <a:lnTo>
                    <a:pt x="4443" y="504"/>
                  </a:lnTo>
                  <a:lnTo>
                    <a:pt x="4437" y="497"/>
                  </a:lnTo>
                  <a:lnTo>
                    <a:pt x="4437" y="486"/>
                  </a:lnTo>
                  <a:lnTo>
                    <a:pt x="4437" y="475"/>
                  </a:lnTo>
                  <a:lnTo>
                    <a:pt x="4443" y="468"/>
                  </a:lnTo>
                  <a:lnTo>
                    <a:pt x="4443" y="452"/>
                  </a:lnTo>
                  <a:lnTo>
                    <a:pt x="4450" y="445"/>
                  </a:lnTo>
                  <a:lnTo>
                    <a:pt x="4450" y="407"/>
                  </a:lnTo>
                  <a:lnTo>
                    <a:pt x="4466" y="391"/>
                  </a:lnTo>
                  <a:lnTo>
                    <a:pt x="4466" y="377"/>
                  </a:lnTo>
                  <a:lnTo>
                    <a:pt x="4450" y="361"/>
                  </a:lnTo>
                  <a:lnTo>
                    <a:pt x="4450" y="354"/>
                  </a:lnTo>
                  <a:lnTo>
                    <a:pt x="4443" y="347"/>
                  </a:lnTo>
                  <a:lnTo>
                    <a:pt x="4443" y="286"/>
                  </a:lnTo>
                  <a:lnTo>
                    <a:pt x="4437" y="279"/>
                  </a:lnTo>
                  <a:lnTo>
                    <a:pt x="4437" y="250"/>
                  </a:lnTo>
                  <a:lnTo>
                    <a:pt x="4427" y="241"/>
                  </a:lnTo>
                  <a:lnTo>
                    <a:pt x="4427" y="236"/>
                  </a:lnTo>
                  <a:lnTo>
                    <a:pt x="4427" y="234"/>
                  </a:lnTo>
                  <a:lnTo>
                    <a:pt x="4421" y="225"/>
                  </a:lnTo>
                  <a:lnTo>
                    <a:pt x="4405" y="225"/>
                  </a:lnTo>
                  <a:lnTo>
                    <a:pt x="4405" y="211"/>
                  </a:lnTo>
                  <a:lnTo>
                    <a:pt x="4391" y="195"/>
                  </a:lnTo>
                  <a:lnTo>
                    <a:pt x="4391" y="191"/>
                  </a:lnTo>
                  <a:lnTo>
                    <a:pt x="4391" y="189"/>
                  </a:lnTo>
                  <a:lnTo>
                    <a:pt x="4382" y="189"/>
                  </a:lnTo>
                  <a:lnTo>
                    <a:pt x="4375" y="189"/>
                  </a:lnTo>
                  <a:lnTo>
                    <a:pt x="4375" y="173"/>
                  </a:lnTo>
                  <a:lnTo>
                    <a:pt x="4362" y="173"/>
                  </a:lnTo>
                  <a:lnTo>
                    <a:pt x="4353" y="179"/>
                  </a:lnTo>
                  <a:lnTo>
                    <a:pt x="4346" y="179"/>
                  </a:lnTo>
                  <a:lnTo>
                    <a:pt x="4337" y="173"/>
                  </a:lnTo>
                  <a:lnTo>
                    <a:pt x="4223" y="173"/>
                  </a:lnTo>
                  <a:lnTo>
                    <a:pt x="4219" y="166"/>
                  </a:lnTo>
                  <a:lnTo>
                    <a:pt x="4171" y="166"/>
                  </a:lnTo>
                  <a:lnTo>
                    <a:pt x="4164" y="157"/>
                  </a:lnTo>
                  <a:lnTo>
                    <a:pt x="4148" y="157"/>
                  </a:lnTo>
                  <a:lnTo>
                    <a:pt x="4141" y="150"/>
                  </a:lnTo>
                  <a:lnTo>
                    <a:pt x="4125" y="150"/>
                  </a:lnTo>
                  <a:lnTo>
                    <a:pt x="4112" y="136"/>
                  </a:lnTo>
                  <a:lnTo>
                    <a:pt x="4112" y="127"/>
                  </a:lnTo>
                  <a:lnTo>
                    <a:pt x="4080" y="98"/>
                  </a:lnTo>
                  <a:lnTo>
                    <a:pt x="4089" y="91"/>
                  </a:lnTo>
                  <a:lnTo>
                    <a:pt x="4089" y="30"/>
                  </a:lnTo>
                  <a:lnTo>
                    <a:pt x="4085" y="30"/>
                  </a:lnTo>
                  <a:lnTo>
                    <a:pt x="4080" y="30"/>
                  </a:lnTo>
                  <a:lnTo>
                    <a:pt x="4078" y="25"/>
                  </a:lnTo>
                  <a:lnTo>
                    <a:pt x="4073" y="23"/>
                  </a:lnTo>
                  <a:lnTo>
                    <a:pt x="4057" y="23"/>
                  </a:lnTo>
                  <a:lnTo>
                    <a:pt x="4051" y="14"/>
                  </a:lnTo>
                  <a:lnTo>
                    <a:pt x="4005" y="14"/>
                  </a:lnTo>
                  <a:lnTo>
                    <a:pt x="3998" y="7"/>
                  </a:lnTo>
                  <a:lnTo>
                    <a:pt x="3976" y="7"/>
                  </a:lnTo>
                  <a:lnTo>
                    <a:pt x="3967" y="0"/>
                  </a:lnTo>
                  <a:lnTo>
                    <a:pt x="3930" y="0"/>
                  </a:lnTo>
                  <a:lnTo>
                    <a:pt x="3926" y="5"/>
                  </a:lnTo>
                  <a:lnTo>
                    <a:pt x="3921" y="7"/>
                  </a:lnTo>
                  <a:lnTo>
                    <a:pt x="3921" y="45"/>
                  </a:lnTo>
                  <a:lnTo>
                    <a:pt x="3907" y="59"/>
                  </a:lnTo>
                  <a:lnTo>
                    <a:pt x="3907" y="68"/>
                  </a:lnTo>
                  <a:lnTo>
                    <a:pt x="3898" y="75"/>
                  </a:lnTo>
                  <a:lnTo>
                    <a:pt x="3869" y="75"/>
                  </a:lnTo>
                  <a:lnTo>
                    <a:pt x="3862" y="68"/>
                  </a:lnTo>
                  <a:lnTo>
                    <a:pt x="3855" y="75"/>
                  </a:lnTo>
                  <a:lnTo>
                    <a:pt x="3851" y="75"/>
                  </a:lnTo>
                  <a:lnTo>
                    <a:pt x="3846" y="75"/>
                  </a:lnTo>
                  <a:lnTo>
                    <a:pt x="3844" y="80"/>
                  </a:lnTo>
                  <a:lnTo>
                    <a:pt x="3839" y="84"/>
                  </a:lnTo>
                  <a:lnTo>
                    <a:pt x="3833" y="84"/>
                  </a:lnTo>
                  <a:lnTo>
                    <a:pt x="3828" y="86"/>
                  </a:lnTo>
                  <a:lnTo>
                    <a:pt x="3823" y="91"/>
                  </a:lnTo>
                  <a:lnTo>
                    <a:pt x="3810" y="91"/>
                  </a:lnTo>
                  <a:lnTo>
                    <a:pt x="3801" y="98"/>
                  </a:lnTo>
                  <a:lnTo>
                    <a:pt x="3785" y="98"/>
                  </a:lnTo>
                  <a:lnTo>
                    <a:pt x="3778" y="105"/>
                  </a:lnTo>
                  <a:lnTo>
                    <a:pt x="3771" y="105"/>
                  </a:lnTo>
                  <a:lnTo>
                    <a:pt x="3764" y="105"/>
                  </a:lnTo>
                  <a:lnTo>
                    <a:pt x="3755" y="114"/>
                  </a:lnTo>
                  <a:lnTo>
                    <a:pt x="3749" y="114"/>
                  </a:lnTo>
                  <a:lnTo>
                    <a:pt x="3739" y="120"/>
                  </a:lnTo>
                  <a:lnTo>
                    <a:pt x="3717" y="120"/>
                  </a:lnTo>
                  <a:lnTo>
                    <a:pt x="3712" y="127"/>
                  </a:lnTo>
                  <a:lnTo>
                    <a:pt x="3703" y="127"/>
                  </a:lnTo>
                  <a:lnTo>
                    <a:pt x="3696" y="136"/>
                  </a:lnTo>
                  <a:lnTo>
                    <a:pt x="3687" y="136"/>
                  </a:lnTo>
                  <a:lnTo>
                    <a:pt x="3687" y="150"/>
                  </a:lnTo>
                  <a:lnTo>
                    <a:pt x="3692" y="154"/>
                  </a:lnTo>
                  <a:lnTo>
                    <a:pt x="3696" y="157"/>
                  </a:lnTo>
                  <a:lnTo>
                    <a:pt x="3696" y="179"/>
                  </a:lnTo>
                  <a:lnTo>
                    <a:pt x="3680" y="179"/>
                  </a:lnTo>
                  <a:lnTo>
                    <a:pt x="3680" y="173"/>
                  </a:lnTo>
                  <a:lnTo>
                    <a:pt x="3674" y="166"/>
                  </a:lnTo>
                  <a:lnTo>
                    <a:pt x="3674" y="150"/>
                  </a:lnTo>
                  <a:lnTo>
                    <a:pt x="3651" y="150"/>
                  </a:lnTo>
                  <a:lnTo>
                    <a:pt x="3635" y="166"/>
                  </a:lnTo>
                  <a:lnTo>
                    <a:pt x="3612" y="166"/>
                  </a:lnTo>
                  <a:lnTo>
                    <a:pt x="3608" y="170"/>
                  </a:lnTo>
                  <a:lnTo>
                    <a:pt x="3603" y="173"/>
                  </a:lnTo>
                  <a:lnTo>
                    <a:pt x="3594" y="173"/>
                  </a:lnTo>
                  <a:lnTo>
                    <a:pt x="3583" y="173"/>
                  </a:lnTo>
                  <a:lnTo>
                    <a:pt x="3574" y="179"/>
                  </a:lnTo>
                  <a:lnTo>
                    <a:pt x="3567" y="179"/>
                  </a:lnTo>
                  <a:lnTo>
                    <a:pt x="3565" y="184"/>
                  </a:lnTo>
                  <a:lnTo>
                    <a:pt x="3558" y="189"/>
                  </a:lnTo>
                  <a:lnTo>
                    <a:pt x="3553" y="189"/>
                  </a:lnTo>
                  <a:lnTo>
                    <a:pt x="3544" y="189"/>
                  </a:lnTo>
                  <a:lnTo>
                    <a:pt x="3542" y="191"/>
                  </a:lnTo>
                  <a:lnTo>
                    <a:pt x="3537" y="195"/>
                  </a:lnTo>
                  <a:lnTo>
                    <a:pt x="3521" y="195"/>
                  </a:lnTo>
                  <a:lnTo>
                    <a:pt x="3515" y="202"/>
                  </a:lnTo>
                  <a:lnTo>
                    <a:pt x="3510" y="202"/>
                  </a:lnTo>
                  <a:lnTo>
                    <a:pt x="3506" y="202"/>
                  </a:lnTo>
                  <a:lnTo>
                    <a:pt x="3499" y="211"/>
                  </a:lnTo>
                  <a:lnTo>
                    <a:pt x="3496" y="211"/>
                  </a:lnTo>
                  <a:lnTo>
                    <a:pt x="3492" y="211"/>
                  </a:lnTo>
                  <a:lnTo>
                    <a:pt x="3483" y="218"/>
                  </a:lnTo>
                  <a:lnTo>
                    <a:pt x="3460" y="218"/>
                  </a:lnTo>
                  <a:lnTo>
                    <a:pt x="3453" y="225"/>
                  </a:lnTo>
                  <a:lnTo>
                    <a:pt x="3437" y="225"/>
                  </a:lnTo>
                  <a:lnTo>
                    <a:pt x="3431" y="234"/>
                  </a:lnTo>
                  <a:lnTo>
                    <a:pt x="3415" y="234"/>
                  </a:lnTo>
                  <a:lnTo>
                    <a:pt x="3412" y="236"/>
                  </a:lnTo>
                  <a:lnTo>
                    <a:pt x="3408" y="241"/>
                  </a:lnTo>
                  <a:lnTo>
                    <a:pt x="3401" y="241"/>
                  </a:lnTo>
                  <a:lnTo>
                    <a:pt x="3397" y="245"/>
                  </a:lnTo>
                  <a:lnTo>
                    <a:pt x="3392" y="250"/>
                  </a:lnTo>
                  <a:lnTo>
                    <a:pt x="3378" y="250"/>
                  </a:lnTo>
                  <a:lnTo>
                    <a:pt x="3372" y="257"/>
                  </a:lnTo>
                  <a:lnTo>
                    <a:pt x="3363" y="257"/>
                  </a:lnTo>
                  <a:lnTo>
                    <a:pt x="3356" y="263"/>
                  </a:lnTo>
                  <a:lnTo>
                    <a:pt x="3333" y="263"/>
                  </a:lnTo>
                  <a:lnTo>
                    <a:pt x="3326" y="270"/>
                  </a:lnTo>
                  <a:lnTo>
                    <a:pt x="3317" y="270"/>
                  </a:lnTo>
                  <a:lnTo>
                    <a:pt x="3310" y="279"/>
                  </a:lnTo>
                  <a:lnTo>
                    <a:pt x="3301" y="279"/>
                  </a:lnTo>
                  <a:lnTo>
                    <a:pt x="3294" y="286"/>
                  </a:lnTo>
                  <a:lnTo>
                    <a:pt x="3272" y="286"/>
                  </a:lnTo>
                  <a:lnTo>
                    <a:pt x="3265" y="295"/>
                  </a:lnTo>
                  <a:lnTo>
                    <a:pt x="3249" y="295"/>
                  </a:lnTo>
                  <a:lnTo>
                    <a:pt x="3242" y="302"/>
                  </a:lnTo>
                  <a:lnTo>
                    <a:pt x="3226" y="302"/>
                  </a:lnTo>
                  <a:lnTo>
                    <a:pt x="3219" y="309"/>
                  </a:lnTo>
                  <a:lnTo>
                    <a:pt x="3204" y="309"/>
                  </a:lnTo>
                  <a:lnTo>
                    <a:pt x="3197" y="316"/>
                  </a:lnTo>
                  <a:lnTo>
                    <a:pt x="3190" y="316"/>
                  </a:lnTo>
                  <a:lnTo>
                    <a:pt x="3181" y="323"/>
                  </a:lnTo>
                  <a:lnTo>
                    <a:pt x="3174" y="323"/>
                  </a:lnTo>
                  <a:lnTo>
                    <a:pt x="3167" y="332"/>
                  </a:lnTo>
                  <a:lnTo>
                    <a:pt x="3145" y="332"/>
                  </a:lnTo>
                  <a:lnTo>
                    <a:pt x="3135" y="338"/>
                  </a:lnTo>
                  <a:lnTo>
                    <a:pt x="3120" y="338"/>
                  </a:lnTo>
                  <a:lnTo>
                    <a:pt x="3113" y="347"/>
                  </a:lnTo>
                  <a:lnTo>
                    <a:pt x="3106" y="347"/>
                  </a:lnTo>
                  <a:lnTo>
                    <a:pt x="3090" y="361"/>
                  </a:lnTo>
                  <a:lnTo>
                    <a:pt x="3083" y="361"/>
                  </a:lnTo>
                  <a:lnTo>
                    <a:pt x="3076" y="368"/>
                  </a:lnTo>
                  <a:lnTo>
                    <a:pt x="3061" y="354"/>
                  </a:lnTo>
                  <a:lnTo>
                    <a:pt x="3051" y="354"/>
                  </a:lnTo>
                  <a:lnTo>
                    <a:pt x="3051" y="361"/>
                  </a:lnTo>
                  <a:lnTo>
                    <a:pt x="3045" y="368"/>
                  </a:lnTo>
                  <a:lnTo>
                    <a:pt x="3045" y="377"/>
                  </a:lnTo>
                  <a:lnTo>
                    <a:pt x="3022" y="377"/>
                  </a:lnTo>
                  <a:lnTo>
                    <a:pt x="3015" y="384"/>
                  </a:lnTo>
                  <a:lnTo>
                    <a:pt x="3008" y="384"/>
                  </a:lnTo>
                  <a:lnTo>
                    <a:pt x="3004" y="388"/>
                  </a:lnTo>
                  <a:lnTo>
                    <a:pt x="2999" y="391"/>
                  </a:lnTo>
                  <a:lnTo>
                    <a:pt x="2977" y="391"/>
                  </a:lnTo>
                  <a:lnTo>
                    <a:pt x="2963" y="407"/>
                  </a:lnTo>
                  <a:lnTo>
                    <a:pt x="2947" y="407"/>
                  </a:lnTo>
                  <a:lnTo>
                    <a:pt x="2940" y="416"/>
                  </a:lnTo>
                  <a:lnTo>
                    <a:pt x="2936" y="416"/>
                  </a:lnTo>
                  <a:lnTo>
                    <a:pt x="2931" y="416"/>
                  </a:lnTo>
                  <a:lnTo>
                    <a:pt x="2924" y="422"/>
                  </a:lnTo>
                  <a:lnTo>
                    <a:pt x="2917" y="422"/>
                  </a:lnTo>
                  <a:lnTo>
                    <a:pt x="2908" y="429"/>
                  </a:lnTo>
                  <a:lnTo>
                    <a:pt x="2886" y="429"/>
                  </a:lnTo>
                  <a:lnTo>
                    <a:pt x="2883" y="434"/>
                  </a:lnTo>
                  <a:lnTo>
                    <a:pt x="2879" y="438"/>
                  </a:lnTo>
                  <a:lnTo>
                    <a:pt x="2872" y="438"/>
                  </a:lnTo>
                  <a:lnTo>
                    <a:pt x="2865" y="445"/>
                  </a:lnTo>
                  <a:lnTo>
                    <a:pt x="2849" y="445"/>
                  </a:lnTo>
                  <a:lnTo>
                    <a:pt x="2843" y="452"/>
                  </a:lnTo>
                  <a:lnTo>
                    <a:pt x="2818" y="452"/>
                  </a:lnTo>
                  <a:lnTo>
                    <a:pt x="2811" y="461"/>
                  </a:lnTo>
                  <a:lnTo>
                    <a:pt x="2804" y="461"/>
                  </a:lnTo>
                  <a:lnTo>
                    <a:pt x="2795" y="468"/>
                  </a:lnTo>
                  <a:lnTo>
                    <a:pt x="2781" y="468"/>
                  </a:lnTo>
                  <a:lnTo>
                    <a:pt x="2772" y="475"/>
                  </a:lnTo>
                  <a:lnTo>
                    <a:pt x="2759" y="475"/>
                  </a:lnTo>
                  <a:lnTo>
                    <a:pt x="2754" y="479"/>
                  </a:lnTo>
                  <a:lnTo>
                    <a:pt x="2752" y="484"/>
                  </a:lnTo>
                  <a:lnTo>
                    <a:pt x="2743" y="484"/>
                  </a:lnTo>
                  <a:lnTo>
                    <a:pt x="2736" y="491"/>
                  </a:lnTo>
                  <a:lnTo>
                    <a:pt x="2731" y="491"/>
                  </a:lnTo>
                  <a:lnTo>
                    <a:pt x="2727" y="491"/>
                  </a:lnTo>
                  <a:lnTo>
                    <a:pt x="2720" y="497"/>
                  </a:lnTo>
                  <a:lnTo>
                    <a:pt x="2706" y="497"/>
                  </a:lnTo>
                  <a:lnTo>
                    <a:pt x="2697" y="504"/>
                  </a:lnTo>
                  <a:lnTo>
                    <a:pt x="2684" y="504"/>
                  </a:lnTo>
                  <a:lnTo>
                    <a:pt x="2675" y="513"/>
                  </a:lnTo>
                  <a:lnTo>
                    <a:pt x="2668" y="513"/>
                  </a:lnTo>
                  <a:lnTo>
                    <a:pt x="2661" y="520"/>
                  </a:lnTo>
                  <a:lnTo>
                    <a:pt x="2636" y="520"/>
                  </a:lnTo>
                  <a:lnTo>
                    <a:pt x="2629" y="529"/>
                  </a:lnTo>
                  <a:lnTo>
                    <a:pt x="2613" y="529"/>
                  </a:lnTo>
                  <a:lnTo>
                    <a:pt x="2611" y="531"/>
                  </a:lnTo>
                  <a:lnTo>
                    <a:pt x="2606" y="536"/>
                  </a:lnTo>
                  <a:lnTo>
                    <a:pt x="2600" y="536"/>
                  </a:lnTo>
                  <a:lnTo>
                    <a:pt x="2600" y="520"/>
                  </a:lnTo>
                  <a:lnTo>
                    <a:pt x="2595" y="516"/>
                  </a:lnTo>
                  <a:lnTo>
                    <a:pt x="2591" y="513"/>
                  </a:lnTo>
                  <a:lnTo>
                    <a:pt x="2591" y="484"/>
                  </a:lnTo>
                  <a:lnTo>
                    <a:pt x="2577" y="468"/>
                  </a:lnTo>
                  <a:lnTo>
                    <a:pt x="2577" y="461"/>
                  </a:lnTo>
                  <a:lnTo>
                    <a:pt x="2570" y="452"/>
                  </a:lnTo>
                  <a:lnTo>
                    <a:pt x="2561" y="452"/>
                  </a:lnTo>
                  <a:lnTo>
                    <a:pt x="2531" y="422"/>
                  </a:lnTo>
                  <a:lnTo>
                    <a:pt x="2502" y="422"/>
                  </a:lnTo>
                  <a:lnTo>
                    <a:pt x="2502" y="407"/>
                  </a:lnTo>
                  <a:lnTo>
                    <a:pt x="2497" y="404"/>
                  </a:lnTo>
                  <a:lnTo>
                    <a:pt x="2493" y="400"/>
                  </a:lnTo>
                  <a:lnTo>
                    <a:pt x="2493" y="391"/>
                  </a:lnTo>
                  <a:lnTo>
                    <a:pt x="2491" y="388"/>
                  </a:lnTo>
                  <a:lnTo>
                    <a:pt x="2486" y="384"/>
                  </a:lnTo>
                  <a:lnTo>
                    <a:pt x="2486" y="338"/>
                  </a:lnTo>
                  <a:lnTo>
                    <a:pt x="2484" y="336"/>
                  </a:lnTo>
                  <a:lnTo>
                    <a:pt x="2479" y="332"/>
                  </a:lnTo>
                  <a:lnTo>
                    <a:pt x="2479" y="323"/>
                  </a:lnTo>
                  <a:lnTo>
                    <a:pt x="2475" y="320"/>
                  </a:lnTo>
                  <a:lnTo>
                    <a:pt x="2470" y="316"/>
                  </a:lnTo>
                  <a:lnTo>
                    <a:pt x="2470" y="302"/>
                  </a:lnTo>
                  <a:lnTo>
                    <a:pt x="2463" y="295"/>
                  </a:lnTo>
                  <a:lnTo>
                    <a:pt x="2463" y="279"/>
                  </a:lnTo>
                  <a:lnTo>
                    <a:pt x="2432" y="279"/>
                  </a:lnTo>
                  <a:lnTo>
                    <a:pt x="2425" y="286"/>
                  </a:lnTo>
                  <a:lnTo>
                    <a:pt x="2418" y="286"/>
                  </a:lnTo>
                  <a:lnTo>
                    <a:pt x="2402" y="302"/>
                  </a:lnTo>
                  <a:lnTo>
                    <a:pt x="2402" y="309"/>
                  </a:lnTo>
                  <a:lnTo>
                    <a:pt x="2379" y="309"/>
                  </a:lnTo>
                  <a:lnTo>
                    <a:pt x="2373" y="302"/>
                  </a:lnTo>
                  <a:lnTo>
                    <a:pt x="2343" y="302"/>
                  </a:lnTo>
                  <a:lnTo>
                    <a:pt x="2334" y="309"/>
                  </a:lnTo>
                  <a:lnTo>
                    <a:pt x="2334" y="316"/>
                  </a:lnTo>
                  <a:lnTo>
                    <a:pt x="2304" y="316"/>
                  </a:lnTo>
                  <a:lnTo>
                    <a:pt x="2298" y="323"/>
                  </a:lnTo>
                  <a:lnTo>
                    <a:pt x="2298" y="332"/>
                  </a:lnTo>
                  <a:lnTo>
                    <a:pt x="2300" y="336"/>
                  </a:lnTo>
                  <a:lnTo>
                    <a:pt x="2304" y="338"/>
                  </a:lnTo>
                  <a:lnTo>
                    <a:pt x="2304" y="361"/>
                  </a:lnTo>
                  <a:lnTo>
                    <a:pt x="2311" y="368"/>
                  </a:lnTo>
                  <a:lnTo>
                    <a:pt x="2304" y="377"/>
                  </a:lnTo>
                  <a:lnTo>
                    <a:pt x="2275" y="377"/>
                  </a:lnTo>
                  <a:lnTo>
                    <a:pt x="2245" y="407"/>
                  </a:lnTo>
                  <a:lnTo>
                    <a:pt x="2220" y="407"/>
                  </a:lnTo>
                  <a:lnTo>
                    <a:pt x="2214" y="416"/>
                  </a:lnTo>
                  <a:lnTo>
                    <a:pt x="2207" y="407"/>
                  </a:lnTo>
                  <a:lnTo>
                    <a:pt x="2207" y="354"/>
                  </a:lnTo>
                  <a:lnTo>
                    <a:pt x="2198" y="347"/>
                  </a:lnTo>
                  <a:lnTo>
                    <a:pt x="2191" y="354"/>
                  </a:lnTo>
                  <a:lnTo>
                    <a:pt x="2168" y="354"/>
                  </a:lnTo>
                  <a:lnTo>
                    <a:pt x="2168" y="338"/>
                  </a:lnTo>
                  <a:lnTo>
                    <a:pt x="2161" y="332"/>
                  </a:lnTo>
                  <a:lnTo>
                    <a:pt x="2161" y="316"/>
                  </a:lnTo>
                  <a:lnTo>
                    <a:pt x="2168" y="309"/>
                  </a:lnTo>
                  <a:lnTo>
                    <a:pt x="2168" y="291"/>
                  </a:lnTo>
                  <a:lnTo>
                    <a:pt x="2168" y="270"/>
                  </a:lnTo>
                  <a:lnTo>
                    <a:pt x="2173" y="268"/>
                  </a:lnTo>
                  <a:lnTo>
                    <a:pt x="2177" y="263"/>
                  </a:lnTo>
                  <a:lnTo>
                    <a:pt x="2177" y="252"/>
                  </a:lnTo>
                  <a:lnTo>
                    <a:pt x="2177" y="241"/>
                  </a:lnTo>
                  <a:lnTo>
                    <a:pt x="2168" y="234"/>
                  </a:lnTo>
                  <a:lnTo>
                    <a:pt x="2168" y="225"/>
                  </a:lnTo>
                  <a:lnTo>
                    <a:pt x="2152" y="211"/>
                  </a:lnTo>
                  <a:lnTo>
                    <a:pt x="2145" y="211"/>
                  </a:lnTo>
                  <a:lnTo>
                    <a:pt x="2143" y="207"/>
                  </a:lnTo>
                  <a:lnTo>
                    <a:pt x="2139" y="202"/>
                  </a:lnTo>
                  <a:lnTo>
                    <a:pt x="2130" y="202"/>
                  </a:lnTo>
                  <a:lnTo>
                    <a:pt x="2116" y="189"/>
                  </a:lnTo>
                  <a:lnTo>
                    <a:pt x="2107" y="189"/>
                  </a:lnTo>
                  <a:lnTo>
                    <a:pt x="2105" y="191"/>
                  </a:lnTo>
                  <a:lnTo>
                    <a:pt x="2100" y="195"/>
                  </a:lnTo>
                  <a:lnTo>
                    <a:pt x="2077" y="195"/>
                  </a:lnTo>
                  <a:lnTo>
                    <a:pt x="2071" y="189"/>
                  </a:lnTo>
                  <a:lnTo>
                    <a:pt x="2064" y="189"/>
                  </a:lnTo>
                  <a:lnTo>
                    <a:pt x="2048" y="173"/>
                  </a:lnTo>
                  <a:lnTo>
                    <a:pt x="2039" y="173"/>
                  </a:lnTo>
                  <a:lnTo>
                    <a:pt x="2036" y="173"/>
                  </a:lnTo>
                  <a:lnTo>
                    <a:pt x="2032" y="173"/>
                  </a:lnTo>
                  <a:lnTo>
                    <a:pt x="2025" y="166"/>
                  </a:lnTo>
                  <a:lnTo>
                    <a:pt x="2032" y="157"/>
                  </a:lnTo>
                  <a:lnTo>
                    <a:pt x="2048" y="143"/>
                  </a:lnTo>
                  <a:lnTo>
                    <a:pt x="2039" y="136"/>
                  </a:lnTo>
                  <a:lnTo>
                    <a:pt x="2039" y="132"/>
                  </a:lnTo>
                  <a:lnTo>
                    <a:pt x="2039" y="127"/>
                  </a:lnTo>
                  <a:lnTo>
                    <a:pt x="2025" y="114"/>
                  </a:lnTo>
                  <a:lnTo>
                    <a:pt x="2021" y="114"/>
                  </a:lnTo>
                  <a:lnTo>
                    <a:pt x="2018" y="114"/>
                  </a:lnTo>
                  <a:lnTo>
                    <a:pt x="2009" y="120"/>
                  </a:lnTo>
                  <a:lnTo>
                    <a:pt x="1996" y="120"/>
                  </a:lnTo>
                  <a:lnTo>
                    <a:pt x="1987" y="114"/>
                  </a:lnTo>
                  <a:lnTo>
                    <a:pt x="1980" y="114"/>
                  </a:lnTo>
                  <a:lnTo>
                    <a:pt x="1957" y="91"/>
                  </a:lnTo>
                  <a:lnTo>
                    <a:pt x="1952" y="91"/>
                  </a:lnTo>
                  <a:lnTo>
                    <a:pt x="1948" y="91"/>
                  </a:lnTo>
                  <a:lnTo>
                    <a:pt x="1946" y="86"/>
                  </a:lnTo>
                  <a:lnTo>
                    <a:pt x="1941" y="84"/>
                  </a:lnTo>
                  <a:lnTo>
                    <a:pt x="1941" y="80"/>
                  </a:lnTo>
                  <a:lnTo>
                    <a:pt x="1941" y="75"/>
                  </a:lnTo>
                  <a:lnTo>
                    <a:pt x="1948" y="68"/>
                  </a:lnTo>
                  <a:lnTo>
                    <a:pt x="1948" y="52"/>
                  </a:lnTo>
                  <a:lnTo>
                    <a:pt x="1925" y="52"/>
                  </a:lnTo>
                  <a:lnTo>
                    <a:pt x="1923" y="57"/>
                  </a:lnTo>
                  <a:lnTo>
                    <a:pt x="1918" y="59"/>
                  </a:lnTo>
                  <a:lnTo>
                    <a:pt x="1905" y="59"/>
                  </a:lnTo>
                  <a:lnTo>
                    <a:pt x="1905" y="45"/>
                  </a:lnTo>
                  <a:lnTo>
                    <a:pt x="1912" y="36"/>
                  </a:lnTo>
                  <a:lnTo>
                    <a:pt x="1912" y="14"/>
                  </a:lnTo>
                  <a:lnTo>
                    <a:pt x="1882" y="14"/>
                  </a:lnTo>
                  <a:lnTo>
                    <a:pt x="1873" y="23"/>
                  </a:lnTo>
                  <a:lnTo>
                    <a:pt x="1843" y="23"/>
                  </a:lnTo>
                  <a:lnTo>
                    <a:pt x="1837" y="30"/>
                  </a:lnTo>
                  <a:lnTo>
                    <a:pt x="1828" y="30"/>
                  </a:lnTo>
                  <a:lnTo>
                    <a:pt x="1828" y="36"/>
                  </a:lnTo>
                  <a:lnTo>
                    <a:pt x="1821" y="45"/>
                  </a:lnTo>
                  <a:lnTo>
                    <a:pt x="1814" y="45"/>
                  </a:lnTo>
                  <a:lnTo>
                    <a:pt x="1814" y="52"/>
                  </a:lnTo>
                  <a:lnTo>
                    <a:pt x="1809" y="57"/>
                  </a:lnTo>
                  <a:lnTo>
                    <a:pt x="1805" y="59"/>
                  </a:lnTo>
                  <a:lnTo>
                    <a:pt x="1805" y="75"/>
                  </a:lnTo>
                  <a:lnTo>
                    <a:pt x="1798" y="84"/>
                  </a:lnTo>
                  <a:lnTo>
                    <a:pt x="1798" y="98"/>
                  </a:lnTo>
                  <a:lnTo>
                    <a:pt x="1794" y="102"/>
                  </a:lnTo>
                  <a:lnTo>
                    <a:pt x="1791" y="105"/>
                  </a:lnTo>
                  <a:lnTo>
                    <a:pt x="1791" y="120"/>
                  </a:lnTo>
                  <a:lnTo>
                    <a:pt x="1759" y="150"/>
                  </a:lnTo>
                  <a:lnTo>
                    <a:pt x="1759" y="154"/>
                  </a:lnTo>
                  <a:lnTo>
                    <a:pt x="1759" y="157"/>
                  </a:lnTo>
                  <a:lnTo>
                    <a:pt x="1753" y="166"/>
                  </a:lnTo>
                  <a:lnTo>
                    <a:pt x="1753" y="179"/>
                  </a:lnTo>
                  <a:lnTo>
                    <a:pt x="1746" y="189"/>
                  </a:lnTo>
                  <a:lnTo>
                    <a:pt x="1746" y="225"/>
                  </a:lnTo>
                  <a:lnTo>
                    <a:pt x="1741" y="225"/>
                  </a:lnTo>
                  <a:lnTo>
                    <a:pt x="1739" y="225"/>
                  </a:lnTo>
                  <a:lnTo>
                    <a:pt x="1730" y="234"/>
                  </a:lnTo>
                  <a:lnTo>
                    <a:pt x="1730" y="250"/>
                  </a:lnTo>
                  <a:lnTo>
                    <a:pt x="1746" y="263"/>
                  </a:lnTo>
                  <a:lnTo>
                    <a:pt x="1746" y="279"/>
                  </a:lnTo>
                  <a:lnTo>
                    <a:pt x="1775" y="279"/>
                  </a:lnTo>
                  <a:lnTo>
                    <a:pt x="1782" y="286"/>
                  </a:lnTo>
                  <a:lnTo>
                    <a:pt x="1791" y="286"/>
                  </a:lnTo>
                  <a:lnTo>
                    <a:pt x="1798" y="295"/>
                  </a:lnTo>
                  <a:lnTo>
                    <a:pt x="1821" y="295"/>
                  </a:lnTo>
                  <a:lnTo>
                    <a:pt x="1837" y="309"/>
                  </a:lnTo>
                  <a:lnTo>
                    <a:pt x="1837" y="323"/>
                  </a:lnTo>
                  <a:lnTo>
                    <a:pt x="1850" y="338"/>
                  </a:lnTo>
                  <a:lnTo>
                    <a:pt x="1859" y="338"/>
                  </a:lnTo>
                  <a:lnTo>
                    <a:pt x="1859" y="354"/>
                  </a:lnTo>
                  <a:lnTo>
                    <a:pt x="1866" y="361"/>
                  </a:lnTo>
                  <a:lnTo>
                    <a:pt x="1866" y="368"/>
                  </a:lnTo>
                  <a:lnTo>
                    <a:pt x="1862" y="372"/>
                  </a:lnTo>
                  <a:lnTo>
                    <a:pt x="1859" y="377"/>
                  </a:lnTo>
                  <a:lnTo>
                    <a:pt x="1859" y="384"/>
                  </a:lnTo>
                  <a:lnTo>
                    <a:pt x="1843" y="400"/>
                  </a:lnTo>
                  <a:lnTo>
                    <a:pt x="1843" y="407"/>
                  </a:lnTo>
                  <a:lnTo>
                    <a:pt x="1828" y="422"/>
                  </a:lnTo>
                  <a:lnTo>
                    <a:pt x="1814" y="422"/>
                  </a:lnTo>
                  <a:lnTo>
                    <a:pt x="1805" y="429"/>
                  </a:lnTo>
                  <a:lnTo>
                    <a:pt x="1782" y="429"/>
                  </a:lnTo>
                  <a:lnTo>
                    <a:pt x="1775" y="438"/>
                  </a:lnTo>
                  <a:lnTo>
                    <a:pt x="1766" y="438"/>
                  </a:lnTo>
                  <a:lnTo>
                    <a:pt x="1759" y="445"/>
                  </a:lnTo>
                  <a:lnTo>
                    <a:pt x="1759" y="452"/>
                  </a:lnTo>
                  <a:lnTo>
                    <a:pt x="1753" y="461"/>
                  </a:lnTo>
                  <a:lnTo>
                    <a:pt x="1746" y="461"/>
                  </a:lnTo>
                  <a:lnTo>
                    <a:pt x="1739" y="461"/>
                  </a:lnTo>
                  <a:lnTo>
                    <a:pt x="1739" y="400"/>
                  </a:lnTo>
                  <a:lnTo>
                    <a:pt x="1730" y="391"/>
                  </a:lnTo>
                  <a:lnTo>
                    <a:pt x="1730" y="384"/>
                  </a:lnTo>
                  <a:lnTo>
                    <a:pt x="1707" y="361"/>
                  </a:lnTo>
                  <a:lnTo>
                    <a:pt x="1707" y="354"/>
                  </a:lnTo>
                  <a:lnTo>
                    <a:pt x="1646" y="354"/>
                  </a:lnTo>
                  <a:lnTo>
                    <a:pt x="1639" y="347"/>
                  </a:lnTo>
                  <a:lnTo>
                    <a:pt x="1616" y="347"/>
                  </a:lnTo>
                  <a:lnTo>
                    <a:pt x="1612" y="343"/>
                  </a:lnTo>
                  <a:lnTo>
                    <a:pt x="1610" y="338"/>
                  </a:lnTo>
                  <a:lnTo>
                    <a:pt x="1601" y="338"/>
                  </a:lnTo>
                  <a:lnTo>
                    <a:pt x="1594" y="347"/>
                  </a:lnTo>
                  <a:lnTo>
                    <a:pt x="1594" y="354"/>
                  </a:lnTo>
                  <a:lnTo>
                    <a:pt x="1587" y="361"/>
                  </a:lnTo>
                  <a:lnTo>
                    <a:pt x="1587" y="368"/>
                  </a:lnTo>
                  <a:lnTo>
                    <a:pt x="1591" y="372"/>
                  </a:lnTo>
                  <a:lnTo>
                    <a:pt x="1594" y="377"/>
                  </a:lnTo>
                  <a:lnTo>
                    <a:pt x="1594" y="391"/>
                  </a:lnTo>
                  <a:lnTo>
                    <a:pt x="1601" y="400"/>
                  </a:lnTo>
                  <a:lnTo>
                    <a:pt x="1601" y="407"/>
                  </a:lnTo>
                  <a:lnTo>
                    <a:pt x="1610" y="416"/>
                  </a:lnTo>
                  <a:lnTo>
                    <a:pt x="1610" y="422"/>
                  </a:lnTo>
                  <a:lnTo>
                    <a:pt x="1616" y="429"/>
                  </a:lnTo>
                  <a:lnTo>
                    <a:pt x="1616" y="438"/>
                  </a:lnTo>
                  <a:lnTo>
                    <a:pt x="1623" y="445"/>
                  </a:lnTo>
                  <a:lnTo>
                    <a:pt x="1623" y="461"/>
                  </a:lnTo>
                  <a:lnTo>
                    <a:pt x="1616" y="461"/>
                  </a:lnTo>
                  <a:lnTo>
                    <a:pt x="1612" y="463"/>
                  </a:lnTo>
                  <a:lnTo>
                    <a:pt x="1610" y="468"/>
                  </a:lnTo>
                  <a:lnTo>
                    <a:pt x="1601" y="468"/>
                  </a:lnTo>
                  <a:lnTo>
                    <a:pt x="1587" y="484"/>
                  </a:lnTo>
                  <a:lnTo>
                    <a:pt x="1578" y="484"/>
                  </a:lnTo>
                  <a:lnTo>
                    <a:pt x="1571" y="491"/>
                  </a:lnTo>
                  <a:lnTo>
                    <a:pt x="1557" y="491"/>
                  </a:lnTo>
                  <a:lnTo>
                    <a:pt x="1553" y="486"/>
                  </a:lnTo>
                  <a:lnTo>
                    <a:pt x="1548" y="484"/>
                  </a:lnTo>
                  <a:lnTo>
                    <a:pt x="1548" y="479"/>
                  </a:lnTo>
                  <a:lnTo>
                    <a:pt x="1548" y="475"/>
                  </a:lnTo>
                  <a:lnTo>
                    <a:pt x="1541" y="475"/>
                  </a:lnTo>
                  <a:lnTo>
                    <a:pt x="1532" y="484"/>
                  </a:lnTo>
                  <a:lnTo>
                    <a:pt x="1526" y="484"/>
                  </a:lnTo>
                  <a:lnTo>
                    <a:pt x="1519" y="491"/>
                  </a:lnTo>
                  <a:lnTo>
                    <a:pt x="1519" y="504"/>
                  </a:lnTo>
                  <a:lnTo>
                    <a:pt x="1532" y="520"/>
                  </a:lnTo>
                  <a:lnTo>
                    <a:pt x="1532" y="529"/>
                  </a:lnTo>
                  <a:lnTo>
                    <a:pt x="1526" y="536"/>
                  </a:lnTo>
                  <a:lnTo>
                    <a:pt x="1526" y="543"/>
                  </a:lnTo>
                  <a:lnTo>
                    <a:pt x="1541" y="543"/>
                  </a:lnTo>
                  <a:lnTo>
                    <a:pt x="1541" y="581"/>
                  </a:lnTo>
                  <a:lnTo>
                    <a:pt x="1532" y="581"/>
                  </a:lnTo>
                  <a:lnTo>
                    <a:pt x="1526" y="588"/>
                  </a:lnTo>
                  <a:lnTo>
                    <a:pt x="1541" y="604"/>
                  </a:lnTo>
                  <a:lnTo>
                    <a:pt x="1541" y="627"/>
                  </a:lnTo>
                  <a:lnTo>
                    <a:pt x="1564" y="627"/>
                  </a:lnTo>
                  <a:lnTo>
                    <a:pt x="1571" y="634"/>
                  </a:lnTo>
                  <a:lnTo>
                    <a:pt x="1578" y="634"/>
                  </a:lnTo>
                  <a:lnTo>
                    <a:pt x="1578" y="663"/>
                  </a:lnTo>
                  <a:lnTo>
                    <a:pt x="1576" y="668"/>
                  </a:lnTo>
                  <a:lnTo>
                    <a:pt x="1571" y="672"/>
                  </a:lnTo>
                  <a:lnTo>
                    <a:pt x="1571" y="695"/>
                  </a:lnTo>
                  <a:lnTo>
                    <a:pt x="1564" y="702"/>
                  </a:lnTo>
                  <a:lnTo>
                    <a:pt x="1564" y="754"/>
                  </a:lnTo>
                  <a:lnTo>
                    <a:pt x="1571" y="761"/>
                  </a:lnTo>
                  <a:lnTo>
                    <a:pt x="1571" y="793"/>
                  </a:lnTo>
                  <a:lnTo>
                    <a:pt x="1564" y="799"/>
                  </a:lnTo>
                  <a:lnTo>
                    <a:pt x="1548" y="799"/>
                  </a:lnTo>
                  <a:lnTo>
                    <a:pt x="1544" y="795"/>
                  </a:lnTo>
                  <a:lnTo>
                    <a:pt x="1541" y="793"/>
                  </a:lnTo>
                  <a:lnTo>
                    <a:pt x="1519" y="793"/>
                  </a:lnTo>
                  <a:lnTo>
                    <a:pt x="1514" y="788"/>
                  </a:lnTo>
                  <a:lnTo>
                    <a:pt x="1512" y="783"/>
                  </a:lnTo>
                  <a:lnTo>
                    <a:pt x="1503" y="793"/>
                  </a:lnTo>
                  <a:lnTo>
                    <a:pt x="1473" y="793"/>
                  </a:lnTo>
                  <a:lnTo>
                    <a:pt x="1473" y="815"/>
                  </a:lnTo>
                  <a:lnTo>
                    <a:pt x="1478" y="818"/>
                  </a:lnTo>
                  <a:lnTo>
                    <a:pt x="1480" y="822"/>
                  </a:lnTo>
                  <a:lnTo>
                    <a:pt x="1480" y="838"/>
                  </a:lnTo>
                  <a:lnTo>
                    <a:pt x="1485" y="838"/>
                  </a:lnTo>
                  <a:lnTo>
                    <a:pt x="1489" y="838"/>
                  </a:lnTo>
                  <a:lnTo>
                    <a:pt x="1496" y="845"/>
                  </a:lnTo>
                  <a:lnTo>
                    <a:pt x="1496" y="861"/>
                  </a:lnTo>
                  <a:lnTo>
                    <a:pt x="1489" y="867"/>
                  </a:lnTo>
                  <a:lnTo>
                    <a:pt x="1489" y="881"/>
                  </a:lnTo>
                  <a:lnTo>
                    <a:pt x="1480" y="890"/>
                  </a:lnTo>
                  <a:lnTo>
                    <a:pt x="1480" y="906"/>
                  </a:lnTo>
                  <a:lnTo>
                    <a:pt x="1451" y="906"/>
                  </a:lnTo>
                  <a:lnTo>
                    <a:pt x="1446" y="902"/>
                  </a:lnTo>
                  <a:lnTo>
                    <a:pt x="1442" y="897"/>
                  </a:lnTo>
                  <a:lnTo>
                    <a:pt x="1428" y="897"/>
                  </a:lnTo>
                  <a:lnTo>
                    <a:pt x="1428" y="920"/>
                  </a:lnTo>
                  <a:lnTo>
                    <a:pt x="1405" y="920"/>
                  </a:lnTo>
                  <a:lnTo>
                    <a:pt x="1401" y="924"/>
                  </a:lnTo>
                  <a:lnTo>
                    <a:pt x="1398" y="929"/>
                  </a:lnTo>
                  <a:lnTo>
                    <a:pt x="1353" y="929"/>
                  </a:lnTo>
                  <a:lnTo>
                    <a:pt x="1337" y="913"/>
                  </a:lnTo>
                  <a:lnTo>
                    <a:pt x="1321" y="913"/>
                  </a:lnTo>
                  <a:lnTo>
                    <a:pt x="1308" y="929"/>
                  </a:lnTo>
                  <a:lnTo>
                    <a:pt x="1308" y="942"/>
                  </a:lnTo>
                  <a:lnTo>
                    <a:pt x="1299" y="949"/>
                  </a:lnTo>
                  <a:lnTo>
                    <a:pt x="1294" y="949"/>
                  </a:lnTo>
                  <a:lnTo>
                    <a:pt x="1292" y="949"/>
                  </a:lnTo>
                  <a:lnTo>
                    <a:pt x="1292" y="981"/>
                  </a:lnTo>
                  <a:lnTo>
                    <a:pt x="1276" y="995"/>
                  </a:lnTo>
                  <a:lnTo>
                    <a:pt x="1276" y="1004"/>
                  </a:lnTo>
                  <a:lnTo>
                    <a:pt x="1269" y="1004"/>
                  </a:lnTo>
                  <a:lnTo>
                    <a:pt x="1264" y="1008"/>
                  </a:lnTo>
                  <a:lnTo>
                    <a:pt x="1260" y="1011"/>
                  </a:lnTo>
                  <a:lnTo>
                    <a:pt x="1253" y="1011"/>
                  </a:lnTo>
                  <a:lnTo>
                    <a:pt x="1253" y="1017"/>
                  </a:lnTo>
                  <a:lnTo>
                    <a:pt x="1237" y="1033"/>
                  </a:lnTo>
                  <a:lnTo>
                    <a:pt x="1237" y="1040"/>
                  </a:lnTo>
                  <a:lnTo>
                    <a:pt x="1217" y="1040"/>
                  </a:lnTo>
                  <a:lnTo>
                    <a:pt x="1212" y="1045"/>
                  </a:lnTo>
                  <a:lnTo>
                    <a:pt x="1208" y="1049"/>
                  </a:lnTo>
                  <a:lnTo>
                    <a:pt x="1192" y="1049"/>
                  </a:lnTo>
                  <a:lnTo>
                    <a:pt x="1185" y="1056"/>
                  </a:lnTo>
                  <a:lnTo>
                    <a:pt x="1185" y="1060"/>
                  </a:lnTo>
                  <a:lnTo>
                    <a:pt x="1185" y="1063"/>
                  </a:lnTo>
                  <a:lnTo>
                    <a:pt x="1190" y="1067"/>
                  </a:lnTo>
                  <a:lnTo>
                    <a:pt x="1192" y="1072"/>
                  </a:lnTo>
                  <a:lnTo>
                    <a:pt x="1192" y="1079"/>
                  </a:lnTo>
                  <a:lnTo>
                    <a:pt x="1178" y="1095"/>
                  </a:lnTo>
                  <a:lnTo>
                    <a:pt x="1178" y="1108"/>
                  </a:lnTo>
                  <a:lnTo>
                    <a:pt x="1183" y="1113"/>
                  </a:lnTo>
                  <a:lnTo>
                    <a:pt x="1185" y="1115"/>
                  </a:lnTo>
                  <a:lnTo>
                    <a:pt x="1185" y="1124"/>
                  </a:lnTo>
                  <a:lnTo>
                    <a:pt x="1190" y="1129"/>
                  </a:lnTo>
                  <a:lnTo>
                    <a:pt x="1192" y="1131"/>
                  </a:lnTo>
                  <a:lnTo>
                    <a:pt x="1192" y="1154"/>
                  </a:lnTo>
                  <a:lnTo>
                    <a:pt x="1208" y="1169"/>
                  </a:lnTo>
                  <a:lnTo>
                    <a:pt x="1208" y="1183"/>
                  </a:lnTo>
                  <a:lnTo>
                    <a:pt x="1217" y="1192"/>
                  </a:lnTo>
                  <a:lnTo>
                    <a:pt x="1217" y="1222"/>
                  </a:lnTo>
                  <a:lnTo>
                    <a:pt x="1201" y="1222"/>
                  </a:lnTo>
                  <a:lnTo>
                    <a:pt x="1201" y="1281"/>
                  </a:lnTo>
                  <a:lnTo>
                    <a:pt x="1208" y="1290"/>
                  </a:lnTo>
                  <a:lnTo>
                    <a:pt x="1208" y="1322"/>
                  </a:lnTo>
                  <a:lnTo>
                    <a:pt x="1201" y="1328"/>
                  </a:lnTo>
                  <a:lnTo>
                    <a:pt x="1201" y="1349"/>
                  </a:lnTo>
                  <a:lnTo>
                    <a:pt x="1196" y="1353"/>
                  </a:lnTo>
                  <a:lnTo>
                    <a:pt x="1192" y="1358"/>
                  </a:lnTo>
                  <a:lnTo>
                    <a:pt x="1192" y="1381"/>
                  </a:lnTo>
                  <a:lnTo>
                    <a:pt x="1185" y="1387"/>
                  </a:lnTo>
                  <a:lnTo>
                    <a:pt x="1185" y="1403"/>
                  </a:lnTo>
                  <a:lnTo>
                    <a:pt x="1183" y="1408"/>
                  </a:lnTo>
                  <a:lnTo>
                    <a:pt x="1178" y="1410"/>
                  </a:lnTo>
                  <a:lnTo>
                    <a:pt x="1178" y="1426"/>
                  </a:lnTo>
                  <a:lnTo>
                    <a:pt x="1171" y="1433"/>
                  </a:lnTo>
                  <a:lnTo>
                    <a:pt x="1171" y="1462"/>
                  </a:lnTo>
                  <a:lnTo>
                    <a:pt x="1167" y="1467"/>
                  </a:lnTo>
                  <a:lnTo>
                    <a:pt x="1162" y="1471"/>
                  </a:lnTo>
                  <a:lnTo>
                    <a:pt x="1162" y="1530"/>
                  </a:lnTo>
                  <a:lnTo>
                    <a:pt x="1158" y="1535"/>
                  </a:lnTo>
                  <a:lnTo>
                    <a:pt x="1155" y="1540"/>
                  </a:lnTo>
                  <a:lnTo>
                    <a:pt x="1155" y="1553"/>
                  </a:lnTo>
                  <a:lnTo>
                    <a:pt x="1149" y="1560"/>
                  </a:lnTo>
                  <a:lnTo>
                    <a:pt x="1149" y="1565"/>
                  </a:lnTo>
                  <a:lnTo>
                    <a:pt x="1149" y="1569"/>
                  </a:lnTo>
                  <a:lnTo>
                    <a:pt x="1126" y="1592"/>
                  </a:lnTo>
                  <a:lnTo>
                    <a:pt x="1126" y="1599"/>
                  </a:lnTo>
                  <a:lnTo>
                    <a:pt x="1110" y="1615"/>
                  </a:lnTo>
                  <a:lnTo>
                    <a:pt x="1110" y="1619"/>
                  </a:lnTo>
                  <a:lnTo>
                    <a:pt x="1110" y="1621"/>
                  </a:lnTo>
                  <a:lnTo>
                    <a:pt x="1094" y="1637"/>
                  </a:lnTo>
                  <a:lnTo>
                    <a:pt x="1094" y="1644"/>
                  </a:lnTo>
                  <a:lnTo>
                    <a:pt x="1087" y="1653"/>
                  </a:lnTo>
                  <a:lnTo>
                    <a:pt x="1087" y="1660"/>
                  </a:lnTo>
                  <a:lnTo>
                    <a:pt x="1019" y="1726"/>
                  </a:lnTo>
                  <a:lnTo>
                    <a:pt x="1019" y="1735"/>
                  </a:lnTo>
                  <a:lnTo>
                    <a:pt x="1006" y="1748"/>
                  </a:lnTo>
                  <a:lnTo>
                    <a:pt x="990" y="1748"/>
                  </a:lnTo>
                  <a:lnTo>
                    <a:pt x="981" y="1742"/>
                  </a:lnTo>
                  <a:lnTo>
                    <a:pt x="974" y="1742"/>
                  </a:lnTo>
                  <a:lnTo>
                    <a:pt x="967" y="1748"/>
                  </a:lnTo>
                  <a:lnTo>
                    <a:pt x="958" y="1748"/>
                  </a:lnTo>
                  <a:lnTo>
                    <a:pt x="951" y="1758"/>
                  </a:lnTo>
                  <a:lnTo>
                    <a:pt x="951" y="1773"/>
                  </a:lnTo>
                  <a:lnTo>
                    <a:pt x="944" y="1780"/>
                  </a:lnTo>
                  <a:lnTo>
                    <a:pt x="935" y="1787"/>
                  </a:lnTo>
                  <a:lnTo>
                    <a:pt x="935" y="1839"/>
                  </a:lnTo>
                  <a:lnTo>
                    <a:pt x="928" y="1848"/>
                  </a:lnTo>
                  <a:lnTo>
                    <a:pt x="928" y="1901"/>
                  </a:lnTo>
                  <a:lnTo>
                    <a:pt x="922" y="1907"/>
                  </a:lnTo>
                  <a:lnTo>
                    <a:pt x="922" y="1953"/>
                  </a:lnTo>
                  <a:lnTo>
                    <a:pt x="913" y="1962"/>
                  </a:lnTo>
                  <a:lnTo>
                    <a:pt x="901" y="1962"/>
                  </a:lnTo>
                  <a:lnTo>
                    <a:pt x="892" y="1962"/>
                  </a:lnTo>
                  <a:lnTo>
                    <a:pt x="892" y="1976"/>
                  </a:lnTo>
                  <a:lnTo>
                    <a:pt x="872" y="1976"/>
                  </a:lnTo>
                  <a:lnTo>
                    <a:pt x="853" y="1976"/>
                  </a:lnTo>
                  <a:lnTo>
                    <a:pt x="844" y="1969"/>
                  </a:lnTo>
                  <a:lnTo>
                    <a:pt x="838" y="1969"/>
                  </a:lnTo>
                  <a:lnTo>
                    <a:pt x="838" y="1985"/>
                  </a:lnTo>
                  <a:lnTo>
                    <a:pt x="831" y="1991"/>
                  </a:lnTo>
                  <a:lnTo>
                    <a:pt x="831" y="2007"/>
                  </a:lnTo>
                  <a:lnTo>
                    <a:pt x="824" y="2007"/>
                  </a:lnTo>
                  <a:lnTo>
                    <a:pt x="815" y="2014"/>
                  </a:lnTo>
                  <a:lnTo>
                    <a:pt x="799" y="2014"/>
                  </a:lnTo>
                  <a:lnTo>
                    <a:pt x="799" y="2021"/>
                  </a:lnTo>
                  <a:lnTo>
                    <a:pt x="808" y="2030"/>
                  </a:lnTo>
                  <a:lnTo>
                    <a:pt x="808" y="2037"/>
                  </a:lnTo>
                  <a:lnTo>
                    <a:pt x="799" y="2037"/>
                  </a:lnTo>
                  <a:lnTo>
                    <a:pt x="785" y="2053"/>
                  </a:lnTo>
                  <a:lnTo>
                    <a:pt x="769" y="2053"/>
                  </a:lnTo>
                  <a:lnTo>
                    <a:pt x="763" y="2044"/>
                  </a:lnTo>
                  <a:lnTo>
                    <a:pt x="729" y="2044"/>
                  </a:lnTo>
                  <a:lnTo>
                    <a:pt x="695" y="2044"/>
                  </a:lnTo>
                  <a:lnTo>
                    <a:pt x="685" y="2037"/>
                  </a:lnTo>
                  <a:lnTo>
                    <a:pt x="683" y="2037"/>
                  </a:lnTo>
                  <a:lnTo>
                    <a:pt x="679" y="2037"/>
                  </a:lnTo>
                  <a:lnTo>
                    <a:pt x="676" y="2032"/>
                  </a:lnTo>
                  <a:lnTo>
                    <a:pt x="672" y="2030"/>
                  </a:lnTo>
                  <a:lnTo>
                    <a:pt x="626" y="2030"/>
                  </a:lnTo>
                  <a:lnTo>
                    <a:pt x="626" y="2007"/>
                  </a:lnTo>
                  <a:lnTo>
                    <a:pt x="611" y="2007"/>
                  </a:lnTo>
                  <a:lnTo>
                    <a:pt x="604" y="1998"/>
                  </a:lnTo>
                  <a:lnTo>
                    <a:pt x="586" y="1998"/>
                  </a:lnTo>
                  <a:lnTo>
                    <a:pt x="565" y="1998"/>
                  </a:lnTo>
                  <a:lnTo>
                    <a:pt x="558" y="1991"/>
                  </a:lnTo>
                  <a:lnTo>
                    <a:pt x="529" y="1991"/>
                  </a:lnTo>
                  <a:close/>
                  <a:moveTo>
                    <a:pt x="2886" y="997"/>
                  </a:moveTo>
                  <a:lnTo>
                    <a:pt x="2895" y="997"/>
                  </a:lnTo>
                  <a:lnTo>
                    <a:pt x="2902" y="988"/>
                  </a:lnTo>
                  <a:lnTo>
                    <a:pt x="2908" y="988"/>
                  </a:lnTo>
                  <a:lnTo>
                    <a:pt x="2917" y="997"/>
                  </a:lnTo>
                  <a:lnTo>
                    <a:pt x="2924" y="997"/>
                  </a:lnTo>
                  <a:lnTo>
                    <a:pt x="2954" y="1026"/>
                  </a:lnTo>
                  <a:lnTo>
                    <a:pt x="2963" y="1026"/>
                  </a:lnTo>
                  <a:lnTo>
                    <a:pt x="2970" y="1033"/>
                  </a:lnTo>
                  <a:lnTo>
                    <a:pt x="2977" y="1033"/>
                  </a:lnTo>
                  <a:lnTo>
                    <a:pt x="2981" y="1038"/>
                  </a:lnTo>
                  <a:lnTo>
                    <a:pt x="2986" y="1040"/>
                  </a:lnTo>
                  <a:lnTo>
                    <a:pt x="2992" y="1040"/>
                  </a:lnTo>
                  <a:lnTo>
                    <a:pt x="2999" y="1040"/>
                  </a:lnTo>
                  <a:lnTo>
                    <a:pt x="3004" y="1045"/>
                  </a:lnTo>
                  <a:lnTo>
                    <a:pt x="3008" y="1049"/>
                  </a:lnTo>
                  <a:lnTo>
                    <a:pt x="3038" y="1049"/>
                  </a:lnTo>
                  <a:lnTo>
                    <a:pt x="3047" y="1056"/>
                  </a:lnTo>
                  <a:lnTo>
                    <a:pt x="3061" y="1056"/>
                  </a:lnTo>
                  <a:lnTo>
                    <a:pt x="3067" y="1063"/>
                  </a:lnTo>
                  <a:lnTo>
                    <a:pt x="3083" y="1063"/>
                  </a:lnTo>
                  <a:lnTo>
                    <a:pt x="3099" y="1079"/>
                  </a:lnTo>
                  <a:lnTo>
                    <a:pt x="3113" y="1079"/>
                  </a:lnTo>
                  <a:lnTo>
                    <a:pt x="3120" y="1085"/>
                  </a:lnTo>
                  <a:lnTo>
                    <a:pt x="3120" y="1090"/>
                  </a:lnTo>
                  <a:lnTo>
                    <a:pt x="3120" y="1095"/>
                  </a:lnTo>
                  <a:lnTo>
                    <a:pt x="3124" y="1095"/>
                  </a:lnTo>
                  <a:lnTo>
                    <a:pt x="3129" y="1095"/>
                  </a:lnTo>
                  <a:lnTo>
                    <a:pt x="3145" y="1110"/>
                  </a:lnTo>
                  <a:lnTo>
                    <a:pt x="3151" y="1110"/>
                  </a:lnTo>
                  <a:lnTo>
                    <a:pt x="3151" y="1117"/>
                  </a:lnTo>
                  <a:lnTo>
                    <a:pt x="3158" y="1124"/>
                  </a:lnTo>
                  <a:lnTo>
                    <a:pt x="3158" y="1140"/>
                  </a:lnTo>
                  <a:lnTo>
                    <a:pt x="3167" y="1147"/>
                  </a:lnTo>
                  <a:lnTo>
                    <a:pt x="3172" y="1142"/>
                  </a:lnTo>
                  <a:lnTo>
                    <a:pt x="3174" y="1140"/>
                  </a:lnTo>
                  <a:lnTo>
                    <a:pt x="3197" y="1140"/>
                  </a:lnTo>
                  <a:lnTo>
                    <a:pt x="3204" y="1133"/>
                  </a:lnTo>
                  <a:lnTo>
                    <a:pt x="3219" y="1133"/>
                  </a:lnTo>
                  <a:lnTo>
                    <a:pt x="3224" y="1129"/>
                  </a:lnTo>
                  <a:lnTo>
                    <a:pt x="3226" y="1124"/>
                  </a:lnTo>
                  <a:lnTo>
                    <a:pt x="3231" y="1124"/>
                  </a:lnTo>
                  <a:lnTo>
                    <a:pt x="3233" y="1124"/>
                  </a:lnTo>
                  <a:lnTo>
                    <a:pt x="3238" y="1120"/>
                  </a:lnTo>
                  <a:lnTo>
                    <a:pt x="3242" y="1117"/>
                  </a:lnTo>
                  <a:lnTo>
                    <a:pt x="3249" y="1117"/>
                  </a:lnTo>
                  <a:lnTo>
                    <a:pt x="3258" y="1124"/>
                  </a:lnTo>
                  <a:lnTo>
                    <a:pt x="3279" y="1124"/>
                  </a:lnTo>
                  <a:lnTo>
                    <a:pt x="3283" y="1120"/>
                  </a:lnTo>
                  <a:lnTo>
                    <a:pt x="3288" y="1117"/>
                  </a:lnTo>
                  <a:lnTo>
                    <a:pt x="3288" y="1110"/>
                  </a:lnTo>
                  <a:lnTo>
                    <a:pt x="3279" y="1101"/>
                  </a:lnTo>
                  <a:lnTo>
                    <a:pt x="3279" y="1095"/>
                  </a:lnTo>
                  <a:lnTo>
                    <a:pt x="3283" y="1090"/>
                  </a:lnTo>
                  <a:lnTo>
                    <a:pt x="3288" y="1085"/>
                  </a:lnTo>
                  <a:lnTo>
                    <a:pt x="3288" y="1079"/>
                  </a:lnTo>
                  <a:lnTo>
                    <a:pt x="3294" y="1072"/>
                  </a:lnTo>
                  <a:lnTo>
                    <a:pt x="3301" y="1072"/>
                  </a:lnTo>
                  <a:lnTo>
                    <a:pt x="3317" y="1056"/>
                  </a:lnTo>
                  <a:lnTo>
                    <a:pt x="3333" y="1056"/>
                  </a:lnTo>
                  <a:lnTo>
                    <a:pt x="3349" y="1040"/>
                  </a:lnTo>
                  <a:lnTo>
                    <a:pt x="3372" y="1040"/>
                  </a:lnTo>
                  <a:lnTo>
                    <a:pt x="3378" y="1033"/>
                  </a:lnTo>
                  <a:lnTo>
                    <a:pt x="3392" y="1033"/>
                  </a:lnTo>
                  <a:lnTo>
                    <a:pt x="3397" y="1038"/>
                  </a:lnTo>
                  <a:lnTo>
                    <a:pt x="3401" y="1040"/>
                  </a:lnTo>
                  <a:lnTo>
                    <a:pt x="3453" y="1040"/>
                  </a:lnTo>
                  <a:lnTo>
                    <a:pt x="3458" y="1045"/>
                  </a:lnTo>
                  <a:lnTo>
                    <a:pt x="3460" y="1049"/>
                  </a:lnTo>
                  <a:lnTo>
                    <a:pt x="3476" y="1049"/>
                  </a:lnTo>
                  <a:lnTo>
                    <a:pt x="3483" y="1056"/>
                  </a:lnTo>
                  <a:lnTo>
                    <a:pt x="3499" y="1056"/>
                  </a:lnTo>
                  <a:lnTo>
                    <a:pt x="3506" y="1063"/>
                  </a:lnTo>
                  <a:lnTo>
                    <a:pt x="3531" y="1063"/>
                  </a:lnTo>
                  <a:lnTo>
                    <a:pt x="3537" y="1072"/>
                  </a:lnTo>
                  <a:lnTo>
                    <a:pt x="3567" y="1072"/>
                  </a:lnTo>
                  <a:lnTo>
                    <a:pt x="3574" y="1079"/>
                  </a:lnTo>
                  <a:lnTo>
                    <a:pt x="3590" y="1079"/>
                  </a:lnTo>
                  <a:lnTo>
                    <a:pt x="3596" y="1085"/>
                  </a:lnTo>
                  <a:lnTo>
                    <a:pt x="3619" y="1085"/>
                  </a:lnTo>
                  <a:lnTo>
                    <a:pt x="3619" y="1169"/>
                  </a:lnTo>
                  <a:lnTo>
                    <a:pt x="3612" y="1179"/>
                  </a:lnTo>
                  <a:lnTo>
                    <a:pt x="3612" y="1253"/>
                  </a:lnTo>
                  <a:lnTo>
                    <a:pt x="3628" y="1253"/>
                  </a:lnTo>
                  <a:lnTo>
                    <a:pt x="3633" y="1258"/>
                  </a:lnTo>
                  <a:lnTo>
                    <a:pt x="3635" y="1260"/>
                  </a:lnTo>
                  <a:lnTo>
                    <a:pt x="3635" y="1276"/>
                  </a:lnTo>
                  <a:lnTo>
                    <a:pt x="3628" y="1283"/>
                  </a:lnTo>
                  <a:lnTo>
                    <a:pt x="3628" y="1288"/>
                  </a:lnTo>
                  <a:lnTo>
                    <a:pt x="3628" y="1290"/>
                  </a:lnTo>
                  <a:lnTo>
                    <a:pt x="3619" y="1299"/>
                  </a:lnTo>
                  <a:lnTo>
                    <a:pt x="3619" y="1313"/>
                  </a:lnTo>
                  <a:lnTo>
                    <a:pt x="3612" y="1322"/>
                  </a:lnTo>
                  <a:lnTo>
                    <a:pt x="3612" y="1328"/>
                  </a:lnTo>
                  <a:lnTo>
                    <a:pt x="3635" y="1351"/>
                  </a:lnTo>
                  <a:lnTo>
                    <a:pt x="3665" y="1351"/>
                  </a:lnTo>
                  <a:lnTo>
                    <a:pt x="3680" y="1367"/>
                  </a:lnTo>
                  <a:lnTo>
                    <a:pt x="3680" y="1403"/>
                  </a:lnTo>
                  <a:lnTo>
                    <a:pt x="3635" y="1403"/>
                  </a:lnTo>
                  <a:lnTo>
                    <a:pt x="3628" y="1397"/>
                  </a:lnTo>
                  <a:lnTo>
                    <a:pt x="3617" y="1397"/>
                  </a:lnTo>
                  <a:lnTo>
                    <a:pt x="3605" y="1397"/>
                  </a:lnTo>
                  <a:lnTo>
                    <a:pt x="3596" y="1403"/>
                  </a:lnTo>
                  <a:lnTo>
                    <a:pt x="3596" y="1412"/>
                  </a:lnTo>
                  <a:lnTo>
                    <a:pt x="3583" y="1426"/>
                  </a:lnTo>
                  <a:lnTo>
                    <a:pt x="3605" y="1449"/>
                  </a:lnTo>
                  <a:lnTo>
                    <a:pt x="3605" y="1456"/>
                  </a:lnTo>
                  <a:lnTo>
                    <a:pt x="3619" y="1471"/>
                  </a:lnTo>
                  <a:lnTo>
                    <a:pt x="3635" y="1471"/>
                  </a:lnTo>
                  <a:lnTo>
                    <a:pt x="3642" y="1478"/>
                  </a:lnTo>
                  <a:lnTo>
                    <a:pt x="3651" y="1478"/>
                  </a:lnTo>
                  <a:lnTo>
                    <a:pt x="3653" y="1474"/>
                  </a:lnTo>
                  <a:lnTo>
                    <a:pt x="3658" y="1471"/>
                  </a:lnTo>
                  <a:lnTo>
                    <a:pt x="3687" y="1471"/>
                  </a:lnTo>
                  <a:lnTo>
                    <a:pt x="3692" y="1467"/>
                  </a:lnTo>
                  <a:lnTo>
                    <a:pt x="3696" y="1465"/>
                  </a:lnTo>
                  <a:lnTo>
                    <a:pt x="3712" y="1465"/>
                  </a:lnTo>
                  <a:lnTo>
                    <a:pt x="3719" y="1456"/>
                  </a:lnTo>
                  <a:lnTo>
                    <a:pt x="3733" y="1456"/>
                  </a:lnTo>
                  <a:lnTo>
                    <a:pt x="3733" y="1471"/>
                  </a:lnTo>
                  <a:lnTo>
                    <a:pt x="3739" y="1478"/>
                  </a:lnTo>
                  <a:lnTo>
                    <a:pt x="3739" y="1501"/>
                  </a:lnTo>
                  <a:lnTo>
                    <a:pt x="3733" y="1510"/>
                  </a:lnTo>
                  <a:lnTo>
                    <a:pt x="3730" y="1510"/>
                  </a:lnTo>
                  <a:lnTo>
                    <a:pt x="3726" y="1510"/>
                  </a:lnTo>
                  <a:lnTo>
                    <a:pt x="3719" y="1517"/>
                  </a:lnTo>
                  <a:lnTo>
                    <a:pt x="3719" y="1551"/>
                  </a:lnTo>
                  <a:lnTo>
                    <a:pt x="3719" y="1585"/>
                  </a:lnTo>
                  <a:lnTo>
                    <a:pt x="3712" y="1592"/>
                  </a:lnTo>
                  <a:lnTo>
                    <a:pt x="3712" y="1605"/>
                  </a:lnTo>
                  <a:lnTo>
                    <a:pt x="3703" y="1615"/>
                  </a:lnTo>
                  <a:lnTo>
                    <a:pt x="3703" y="1637"/>
                  </a:lnTo>
                  <a:lnTo>
                    <a:pt x="3696" y="1644"/>
                  </a:lnTo>
                  <a:lnTo>
                    <a:pt x="3696" y="1660"/>
                  </a:lnTo>
                  <a:lnTo>
                    <a:pt x="3692" y="1664"/>
                  </a:lnTo>
                  <a:lnTo>
                    <a:pt x="3687" y="1667"/>
                  </a:lnTo>
                  <a:lnTo>
                    <a:pt x="3687" y="1676"/>
                  </a:lnTo>
                  <a:lnTo>
                    <a:pt x="3674" y="1676"/>
                  </a:lnTo>
                  <a:lnTo>
                    <a:pt x="3665" y="1683"/>
                  </a:lnTo>
                  <a:lnTo>
                    <a:pt x="3665" y="1721"/>
                  </a:lnTo>
                  <a:lnTo>
                    <a:pt x="3642" y="1744"/>
                  </a:lnTo>
                  <a:lnTo>
                    <a:pt x="3642" y="1751"/>
                  </a:lnTo>
                  <a:lnTo>
                    <a:pt x="3635" y="1751"/>
                  </a:lnTo>
                  <a:lnTo>
                    <a:pt x="3619" y="1764"/>
                  </a:lnTo>
                  <a:lnTo>
                    <a:pt x="3605" y="1764"/>
                  </a:lnTo>
                  <a:lnTo>
                    <a:pt x="3590" y="1751"/>
                  </a:lnTo>
                  <a:lnTo>
                    <a:pt x="3583" y="1751"/>
                  </a:lnTo>
                  <a:lnTo>
                    <a:pt x="3558" y="1728"/>
                  </a:lnTo>
                  <a:lnTo>
                    <a:pt x="3553" y="1728"/>
                  </a:lnTo>
                  <a:lnTo>
                    <a:pt x="3544" y="1735"/>
                  </a:lnTo>
                  <a:lnTo>
                    <a:pt x="3506" y="1735"/>
                  </a:lnTo>
                  <a:lnTo>
                    <a:pt x="3499" y="1744"/>
                  </a:lnTo>
                  <a:lnTo>
                    <a:pt x="3492" y="1735"/>
                  </a:lnTo>
                  <a:lnTo>
                    <a:pt x="3483" y="1735"/>
                  </a:lnTo>
                  <a:lnTo>
                    <a:pt x="3476" y="1744"/>
                  </a:lnTo>
                  <a:lnTo>
                    <a:pt x="3469" y="1744"/>
                  </a:lnTo>
                  <a:lnTo>
                    <a:pt x="3453" y="1758"/>
                  </a:lnTo>
                  <a:lnTo>
                    <a:pt x="3447" y="1758"/>
                  </a:lnTo>
                  <a:lnTo>
                    <a:pt x="3440" y="1764"/>
                  </a:lnTo>
                  <a:lnTo>
                    <a:pt x="3415" y="1764"/>
                  </a:lnTo>
                  <a:lnTo>
                    <a:pt x="3408" y="1758"/>
                  </a:lnTo>
                  <a:lnTo>
                    <a:pt x="3378" y="1758"/>
                  </a:lnTo>
                  <a:lnTo>
                    <a:pt x="3372" y="1751"/>
                  </a:lnTo>
                  <a:lnTo>
                    <a:pt x="3349" y="1751"/>
                  </a:lnTo>
                  <a:lnTo>
                    <a:pt x="3340" y="1744"/>
                  </a:lnTo>
                  <a:lnTo>
                    <a:pt x="3338" y="1744"/>
                  </a:lnTo>
                  <a:lnTo>
                    <a:pt x="3333" y="1744"/>
                  </a:lnTo>
                  <a:lnTo>
                    <a:pt x="3333" y="1735"/>
                  </a:lnTo>
                  <a:lnTo>
                    <a:pt x="3335" y="1733"/>
                  </a:lnTo>
                  <a:lnTo>
                    <a:pt x="3340" y="1728"/>
                  </a:lnTo>
                  <a:lnTo>
                    <a:pt x="3338" y="1723"/>
                  </a:lnTo>
                  <a:lnTo>
                    <a:pt x="3333" y="1721"/>
                  </a:lnTo>
                  <a:lnTo>
                    <a:pt x="3326" y="1721"/>
                  </a:lnTo>
                  <a:lnTo>
                    <a:pt x="3310" y="1705"/>
                  </a:lnTo>
                  <a:lnTo>
                    <a:pt x="3301" y="1705"/>
                  </a:lnTo>
                  <a:lnTo>
                    <a:pt x="3294" y="1699"/>
                  </a:lnTo>
                  <a:lnTo>
                    <a:pt x="3288" y="1699"/>
                  </a:lnTo>
                  <a:lnTo>
                    <a:pt x="3283" y="1694"/>
                  </a:lnTo>
                  <a:lnTo>
                    <a:pt x="3279" y="1689"/>
                  </a:lnTo>
                  <a:lnTo>
                    <a:pt x="3272" y="1689"/>
                  </a:lnTo>
                  <a:lnTo>
                    <a:pt x="3265" y="1683"/>
                  </a:lnTo>
                  <a:lnTo>
                    <a:pt x="3258" y="1683"/>
                  </a:lnTo>
                  <a:lnTo>
                    <a:pt x="3249" y="1676"/>
                  </a:lnTo>
                  <a:lnTo>
                    <a:pt x="3242" y="1676"/>
                  </a:lnTo>
                  <a:lnTo>
                    <a:pt x="3238" y="1671"/>
                  </a:lnTo>
                  <a:lnTo>
                    <a:pt x="3233" y="1667"/>
                  </a:lnTo>
                  <a:lnTo>
                    <a:pt x="3231" y="1667"/>
                  </a:lnTo>
                  <a:lnTo>
                    <a:pt x="3226" y="1667"/>
                  </a:lnTo>
                  <a:lnTo>
                    <a:pt x="3224" y="1664"/>
                  </a:lnTo>
                  <a:lnTo>
                    <a:pt x="3219" y="1660"/>
                  </a:lnTo>
                  <a:lnTo>
                    <a:pt x="3213" y="1660"/>
                  </a:lnTo>
                  <a:lnTo>
                    <a:pt x="3213" y="1658"/>
                  </a:lnTo>
                  <a:lnTo>
                    <a:pt x="3213" y="1653"/>
                  </a:lnTo>
                  <a:lnTo>
                    <a:pt x="3226" y="1637"/>
                  </a:lnTo>
                  <a:lnTo>
                    <a:pt x="3224" y="1635"/>
                  </a:lnTo>
                  <a:lnTo>
                    <a:pt x="3219" y="1630"/>
                  </a:lnTo>
                  <a:lnTo>
                    <a:pt x="3213" y="1630"/>
                  </a:lnTo>
                  <a:lnTo>
                    <a:pt x="3204" y="1621"/>
                  </a:lnTo>
                  <a:lnTo>
                    <a:pt x="3197" y="1621"/>
                  </a:lnTo>
                  <a:lnTo>
                    <a:pt x="3181" y="1605"/>
                  </a:lnTo>
                  <a:lnTo>
                    <a:pt x="3167" y="1605"/>
                  </a:lnTo>
                  <a:lnTo>
                    <a:pt x="3158" y="1601"/>
                  </a:lnTo>
                  <a:lnTo>
                    <a:pt x="3151" y="1592"/>
                  </a:lnTo>
                  <a:lnTo>
                    <a:pt x="3145" y="1592"/>
                  </a:lnTo>
                  <a:lnTo>
                    <a:pt x="3129" y="1578"/>
                  </a:lnTo>
                  <a:lnTo>
                    <a:pt x="3113" y="1562"/>
                  </a:lnTo>
                  <a:lnTo>
                    <a:pt x="3113" y="1546"/>
                  </a:lnTo>
                  <a:lnTo>
                    <a:pt x="3099" y="1546"/>
                  </a:lnTo>
                  <a:lnTo>
                    <a:pt x="3099" y="1553"/>
                  </a:lnTo>
                  <a:lnTo>
                    <a:pt x="3090" y="1562"/>
                  </a:lnTo>
                  <a:lnTo>
                    <a:pt x="3067" y="1562"/>
                  </a:lnTo>
                  <a:lnTo>
                    <a:pt x="3067" y="1540"/>
                  </a:lnTo>
                  <a:lnTo>
                    <a:pt x="3038" y="1540"/>
                  </a:lnTo>
                  <a:lnTo>
                    <a:pt x="3031" y="1546"/>
                  </a:lnTo>
                  <a:lnTo>
                    <a:pt x="2999" y="1546"/>
                  </a:lnTo>
                  <a:lnTo>
                    <a:pt x="2992" y="1553"/>
                  </a:lnTo>
                  <a:lnTo>
                    <a:pt x="2970" y="1553"/>
                  </a:lnTo>
                  <a:lnTo>
                    <a:pt x="2965" y="1551"/>
                  </a:lnTo>
                  <a:lnTo>
                    <a:pt x="2963" y="1546"/>
                  </a:lnTo>
                  <a:lnTo>
                    <a:pt x="2963" y="1544"/>
                  </a:lnTo>
                  <a:lnTo>
                    <a:pt x="2963" y="1540"/>
                  </a:lnTo>
                  <a:lnTo>
                    <a:pt x="2954" y="1533"/>
                  </a:lnTo>
                  <a:lnTo>
                    <a:pt x="2954" y="1524"/>
                  </a:lnTo>
                  <a:lnTo>
                    <a:pt x="2940" y="1524"/>
                  </a:lnTo>
                  <a:lnTo>
                    <a:pt x="2933" y="1533"/>
                  </a:lnTo>
                  <a:lnTo>
                    <a:pt x="2902" y="1533"/>
                  </a:lnTo>
                  <a:lnTo>
                    <a:pt x="2895" y="1540"/>
                  </a:lnTo>
                  <a:lnTo>
                    <a:pt x="2879" y="1540"/>
                  </a:lnTo>
                  <a:lnTo>
                    <a:pt x="2872" y="1533"/>
                  </a:lnTo>
                  <a:lnTo>
                    <a:pt x="2865" y="1533"/>
                  </a:lnTo>
                  <a:lnTo>
                    <a:pt x="2856" y="1524"/>
                  </a:lnTo>
                  <a:lnTo>
                    <a:pt x="2856" y="1501"/>
                  </a:lnTo>
                  <a:lnTo>
                    <a:pt x="2849" y="1494"/>
                  </a:lnTo>
                  <a:lnTo>
                    <a:pt x="2849" y="1492"/>
                  </a:lnTo>
                  <a:lnTo>
                    <a:pt x="2849" y="1487"/>
                  </a:lnTo>
                  <a:lnTo>
                    <a:pt x="2827" y="1465"/>
                  </a:lnTo>
                  <a:lnTo>
                    <a:pt x="2827" y="1449"/>
                  </a:lnTo>
                  <a:lnTo>
                    <a:pt x="2827" y="1433"/>
                  </a:lnTo>
                  <a:lnTo>
                    <a:pt x="2849" y="1412"/>
                  </a:lnTo>
                  <a:lnTo>
                    <a:pt x="2865" y="1412"/>
                  </a:lnTo>
                  <a:lnTo>
                    <a:pt x="2872" y="1403"/>
                  </a:lnTo>
                  <a:lnTo>
                    <a:pt x="2895" y="1403"/>
                  </a:lnTo>
                  <a:lnTo>
                    <a:pt x="2895" y="1387"/>
                  </a:lnTo>
                  <a:lnTo>
                    <a:pt x="2908" y="1374"/>
                  </a:lnTo>
                  <a:lnTo>
                    <a:pt x="2908" y="1367"/>
                  </a:lnTo>
                  <a:lnTo>
                    <a:pt x="2895" y="1351"/>
                  </a:lnTo>
                  <a:lnTo>
                    <a:pt x="2895" y="1335"/>
                  </a:lnTo>
                  <a:lnTo>
                    <a:pt x="2886" y="1328"/>
                  </a:lnTo>
                  <a:lnTo>
                    <a:pt x="2886" y="1322"/>
                  </a:lnTo>
                  <a:lnTo>
                    <a:pt x="2883" y="1317"/>
                  </a:lnTo>
                  <a:lnTo>
                    <a:pt x="2879" y="1313"/>
                  </a:lnTo>
                  <a:lnTo>
                    <a:pt x="2879" y="1306"/>
                  </a:lnTo>
                  <a:lnTo>
                    <a:pt x="2872" y="1299"/>
                  </a:lnTo>
                  <a:lnTo>
                    <a:pt x="2872" y="1290"/>
                  </a:lnTo>
                  <a:lnTo>
                    <a:pt x="2868" y="1288"/>
                  </a:lnTo>
                  <a:lnTo>
                    <a:pt x="2865" y="1283"/>
                  </a:lnTo>
                  <a:lnTo>
                    <a:pt x="2865" y="1276"/>
                  </a:lnTo>
                  <a:lnTo>
                    <a:pt x="2856" y="1267"/>
                  </a:lnTo>
                  <a:lnTo>
                    <a:pt x="2856" y="1260"/>
                  </a:lnTo>
                  <a:lnTo>
                    <a:pt x="2843" y="1244"/>
                  </a:lnTo>
                  <a:lnTo>
                    <a:pt x="2843" y="1238"/>
                  </a:lnTo>
                  <a:lnTo>
                    <a:pt x="2827" y="1222"/>
                  </a:lnTo>
                  <a:lnTo>
                    <a:pt x="2827" y="1206"/>
                  </a:lnTo>
                  <a:lnTo>
                    <a:pt x="2833" y="1206"/>
                  </a:lnTo>
                  <a:lnTo>
                    <a:pt x="2849" y="1192"/>
                  </a:lnTo>
                  <a:lnTo>
                    <a:pt x="2849" y="1169"/>
                  </a:lnTo>
                  <a:lnTo>
                    <a:pt x="2856" y="1163"/>
                  </a:lnTo>
                  <a:lnTo>
                    <a:pt x="2856" y="1154"/>
                  </a:lnTo>
                  <a:lnTo>
                    <a:pt x="2861" y="1151"/>
                  </a:lnTo>
                  <a:lnTo>
                    <a:pt x="2865" y="1147"/>
                  </a:lnTo>
                  <a:lnTo>
                    <a:pt x="2865" y="1140"/>
                  </a:lnTo>
                  <a:lnTo>
                    <a:pt x="2872" y="1133"/>
                  </a:lnTo>
                  <a:lnTo>
                    <a:pt x="2908" y="1169"/>
                  </a:lnTo>
                  <a:lnTo>
                    <a:pt x="2908" y="1179"/>
                  </a:lnTo>
                  <a:lnTo>
                    <a:pt x="2947" y="1215"/>
                  </a:lnTo>
                  <a:lnTo>
                    <a:pt x="2954" y="1215"/>
                  </a:lnTo>
                  <a:lnTo>
                    <a:pt x="2954" y="1201"/>
                  </a:lnTo>
                  <a:lnTo>
                    <a:pt x="2963" y="1192"/>
                  </a:lnTo>
                  <a:lnTo>
                    <a:pt x="2963" y="1163"/>
                  </a:lnTo>
                  <a:lnTo>
                    <a:pt x="2954" y="1154"/>
                  </a:lnTo>
                  <a:lnTo>
                    <a:pt x="2947" y="1154"/>
                  </a:lnTo>
                  <a:lnTo>
                    <a:pt x="2947" y="1133"/>
                  </a:lnTo>
                  <a:lnTo>
                    <a:pt x="2947" y="1110"/>
                  </a:lnTo>
                  <a:lnTo>
                    <a:pt x="2940" y="1101"/>
                  </a:lnTo>
                  <a:lnTo>
                    <a:pt x="2933" y="1095"/>
                  </a:lnTo>
                  <a:lnTo>
                    <a:pt x="2908" y="1095"/>
                  </a:lnTo>
                  <a:lnTo>
                    <a:pt x="2908" y="1090"/>
                  </a:lnTo>
                  <a:lnTo>
                    <a:pt x="2908" y="1085"/>
                  </a:lnTo>
                  <a:lnTo>
                    <a:pt x="2913" y="1083"/>
                  </a:lnTo>
                  <a:lnTo>
                    <a:pt x="2917" y="1079"/>
                  </a:lnTo>
                  <a:lnTo>
                    <a:pt x="2908" y="1072"/>
                  </a:lnTo>
                  <a:lnTo>
                    <a:pt x="2902" y="1072"/>
                  </a:lnTo>
                  <a:lnTo>
                    <a:pt x="2895" y="1063"/>
                  </a:lnTo>
                  <a:lnTo>
                    <a:pt x="2886" y="1063"/>
                  </a:lnTo>
                  <a:lnTo>
                    <a:pt x="2883" y="1060"/>
                  </a:lnTo>
                  <a:lnTo>
                    <a:pt x="2879" y="1056"/>
                  </a:lnTo>
                  <a:lnTo>
                    <a:pt x="2872" y="1056"/>
                  </a:lnTo>
                  <a:lnTo>
                    <a:pt x="2865" y="1049"/>
                  </a:lnTo>
                  <a:lnTo>
                    <a:pt x="2865" y="1045"/>
                  </a:lnTo>
                  <a:lnTo>
                    <a:pt x="2865" y="1040"/>
                  </a:lnTo>
                  <a:lnTo>
                    <a:pt x="2868" y="1038"/>
                  </a:lnTo>
                  <a:lnTo>
                    <a:pt x="2872" y="1033"/>
                  </a:lnTo>
                  <a:lnTo>
                    <a:pt x="2872" y="1011"/>
                  </a:lnTo>
                  <a:lnTo>
                    <a:pt x="2886" y="997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" name="Freeform 103">
              <a:extLst>
                <a:ext uri="{FF2B5EF4-FFF2-40B4-BE49-F238E27FC236}">
                  <a16:creationId xmlns:a16="http://schemas.microsoft.com/office/drawing/2014/main" id="{EA78FBB2-A5A6-454B-B18B-BD1E68471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" y="1298"/>
              <a:ext cx="206" cy="175"/>
            </a:xfrm>
            <a:custGeom>
              <a:avLst/>
              <a:gdLst>
                <a:gd name="T0" fmla="*/ 88 w 915"/>
                <a:gd name="T1" fmla="*/ 7 h 775"/>
                <a:gd name="T2" fmla="*/ 150 w 915"/>
                <a:gd name="T3" fmla="*/ 46 h 775"/>
                <a:gd name="T4" fmla="*/ 182 w 915"/>
                <a:gd name="T5" fmla="*/ 59 h 775"/>
                <a:gd name="T6" fmla="*/ 257 w 915"/>
                <a:gd name="T7" fmla="*/ 75 h 775"/>
                <a:gd name="T8" fmla="*/ 302 w 915"/>
                <a:gd name="T9" fmla="*/ 105 h 775"/>
                <a:gd name="T10" fmla="*/ 325 w 915"/>
                <a:gd name="T11" fmla="*/ 128 h 775"/>
                <a:gd name="T12" fmla="*/ 368 w 915"/>
                <a:gd name="T13" fmla="*/ 150 h 775"/>
                <a:gd name="T14" fmla="*/ 415 w 915"/>
                <a:gd name="T15" fmla="*/ 128 h 775"/>
                <a:gd name="T16" fmla="*/ 461 w 915"/>
                <a:gd name="T17" fmla="*/ 128 h 775"/>
                <a:gd name="T18" fmla="*/ 461 w 915"/>
                <a:gd name="T19" fmla="*/ 89 h 775"/>
                <a:gd name="T20" fmla="*/ 506 w 915"/>
                <a:gd name="T21" fmla="*/ 68 h 775"/>
                <a:gd name="T22" fmla="*/ 570 w 915"/>
                <a:gd name="T23" fmla="*/ 48 h 775"/>
                <a:gd name="T24" fmla="*/ 649 w 915"/>
                <a:gd name="T25" fmla="*/ 59 h 775"/>
                <a:gd name="T26" fmla="*/ 708 w 915"/>
                <a:gd name="T27" fmla="*/ 82 h 775"/>
                <a:gd name="T28" fmla="*/ 792 w 915"/>
                <a:gd name="T29" fmla="*/ 98 h 775"/>
                <a:gd name="T30" fmla="*/ 801 w 915"/>
                <a:gd name="T31" fmla="*/ 264 h 775"/>
                <a:gd name="T32" fmla="*/ 801 w 915"/>
                <a:gd name="T33" fmla="*/ 300 h 775"/>
                <a:gd name="T34" fmla="*/ 786 w 915"/>
                <a:gd name="T35" fmla="*/ 334 h 775"/>
                <a:gd name="T36" fmla="*/ 854 w 915"/>
                <a:gd name="T37" fmla="*/ 414 h 775"/>
                <a:gd name="T38" fmla="*/ 770 w 915"/>
                <a:gd name="T39" fmla="*/ 420 h 775"/>
                <a:gd name="T40" fmla="*/ 808 w 915"/>
                <a:gd name="T41" fmla="*/ 482 h 775"/>
                <a:gd name="T42" fmla="*/ 826 w 915"/>
                <a:gd name="T43" fmla="*/ 484 h 775"/>
                <a:gd name="T44" fmla="*/ 883 w 915"/>
                <a:gd name="T45" fmla="*/ 473 h 775"/>
                <a:gd name="T46" fmla="*/ 915 w 915"/>
                <a:gd name="T47" fmla="*/ 511 h 775"/>
                <a:gd name="T48" fmla="*/ 892 w 915"/>
                <a:gd name="T49" fmla="*/ 593 h 775"/>
                <a:gd name="T50" fmla="*/ 876 w 915"/>
                <a:gd name="T51" fmla="*/ 623 h 775"/>
                <a:gd name="T52" fmla="*/ 860 w 915"/>
                <a:gd name="T53" fmla="*/ 675 h 775"/>
                <a:gd name="T54" fmla="*/ 815 w 915"/>
                <a:gd name="T55" fmla="*/ 752 h 775"/>
                <a:gd name="T56" fmla="*/ 779 w 915"/>
                <a:gd name="T57" fmla="*/ 775 h 775"/>
                <a:gd name="T58" fmla="*/ 724 w 915"/>
                <a:gd name="T59" fmla="*/ 736 h 775"/>
                <a:gd name="T60" fmla="*/ 661 w 915"/>
                <a:gd name="T61" fmla="*/ 743 h 775"/>
                <a:gd name="T62" fmla="*/ 627 w 915"/>
                <a:gd name="T63" fmla="*/ 766 h 775"/>
                <a:gd name="T64" fmla="*/ 586 w 915"/>
                <a:gd name="T65" fmla="*/ 770 h 775"/>
                <a:gd name="T66" fmla="*/ 513 w 915"/>
                <a:gd name="T67" fmla="*/ 752 h 775"/>
                <a:gd name="T68" fmla="*/ 506 w 915"/>
                <a:gd name="T69" fmla="*/ 729 h 775"/>
                <a:gd name="T70" fmla="*/ 468 w 915"/>
                <a:gd name="T71" fmla="*/ 707 h 775"/>
                <a:gd name="T72" fmla="*/ 429 w 915"/>
                <a:gd name="T73" fmla="*/ 691 h 775"/>
                <a:gd name="T74" fmla="*/ 406 w 915"/>
                <a:gd name="T75" fmla="*/ 675 h 775"/>
                <a:gd name="T76" fmla="*/ 400 w 915"/>
                <a:gd name="T77" fmla="*/ 645 h 775"/>
                <a:gd name="T78" fmla="*/ 354 w 915"/>
                <a:gd name="T79" fmla="*/ 616 h 775"/>
                <a:gd name="T80" fmla="*/ 316 w 915"/>
                <a:gd name="T81" fmla="*/ 602 h 775"/>
                <a:gd name="T82" fmla="*/ 268 w 915"/>
                <a:gd name="T83" fmla="*/ 566 h 775"/>
                <a:gd name="T84" fmla="*/ 207 w 915"/>
                <a:gd name="T85" fmla="*/ 552 h 775"/>
                <a:gd name="T86" fmla="*/ 138 w 915"/>
                <a:gd name="T87" fmla="*/ 559 h 775"/>
                <a:gd name="T88" fmla="*/ 127 w 915"/>
                <a:gd name="T89" fmla="*/ 534 h 775"/>
                <a:gd name="T90" fmla="*/ 52 w 915"/>
                <a:gd name="T91" fmla="*/ 548 h 775"/>
                <a:gd name="T92" fmla="*/ 25 w 915"/>
                <a:gd name="T93" fmla="*/ 507 h 775"/>
                <a:gd name="T94" fmla="*/ 0 w 915"/>
                <a:gd name="T95" fmla="*/ 443 h 775"/>
                <a:gd name="T96" fmla="*/ 68 w 915"/>
                <a:gd name="T97" fmla="*/ 398 h 775"/>
                <a:gd name="T98" fmla="*/ 68 w 915"/>
                <a:gd name="T99" fmla="*/ 359 h 775"/>
                <a:gd name="T100" fmla="*/ 52 w 915"/>
                <a:gd name="T101" fmla="*/ 323 h 775"/>
                <a:gd name="T102" fmla="*/ 36 w 915"/>
                <a:gd name="T103" fmla="*/ 293 h 775"/>
                <a:gd name="T104" fmla="*/ 14 w 915"/>
                <a:gd name="T105" fmla="*/ 255 h 775"/>
                <a:gd name="T106" fmla="*/ 20 w 915"/>
                <a:gd name="T107" fmla="*/ 202 h 775"/>
                <a:gd name="T108" fmla="*/ 36 w 915"/>
                <a:gd name="T109" fmla="*/ 150 h 775"/>
                <a:gd name="T110" fmla="*/ 127 w 915"/>
                <a:gd name="T111" fmla="*/ 225 h 775"/>
                <a:gd name="T112" fmla="*/ 127 w 915"/>
                <a:gd name="T113" fmla="*/ 164 h 775"/>
                <a:gd name="T114" fmla="*/ 82 w 915"/>
                <a:gd name="T115" fmla="*/ 105 h 775"/>
                <a:gd name="T116" fmla="*/ 68 w 915"/>
                <a:gd name="T117" fmla="*/ 75 h 775"/>
                <a:gd name="T118" fmla="*/ 36 w 915"/>
                <a:gd name="T119" fmla="*/ 57 h 775"/>
                <a:gd name="T120" fmla="*/ 43 w 915"/>
                <a:gd name="T121" fmla="*/ 23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15" h="775">
                  <a:moveTo>
                    <a:pt x="59" y="7"/>
                  </a:moveTo>
                  <a:lnTo>
                    <a:pt x="68" y="7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88" y="7"/>
                  </a:lnTo>
                  <a:lnTo>
                    <a:pt x="98" y="7"/>
                  </a:lnTo>
                  <a:lnTo>
                    <a:pt x="127" y="37"/>
                  </a:lnTo>
                  <a:lnTo>
                    <a:pt x="134" y="37"/>
                  </a:lnTo>
                  <a:lnTo>
                    <a:pt x="143" y="46"/>
                  </a:lnTo>
                  <a:lnTo>
                    <a:pt x="150" y="46"/>
                  </a:lnTo>
                  <a:lnTo>
                    <a:pt x="154" y="48"/>
                  </a:lnTo>
                  <a:lnTo>
                    <a:pt x="159" y="53"/>
                  </a:lnTo>
                  <a:lnTo>
                    <a:pt x="172" y="53"/>
                  </a:lnTo>
                  <a:lnTo>
                    <a:pt x="177" y="57"/>
                  </a:lnTo>
                  <a:lnTo>
                    <a:pt x="182" y="59"/>
                  </a:lnTo>
                  <a:lnTo>
                    <a:pt x="211" y="59"/>
                  </a:lnTo>
                  <a:lnTo>
                    <a:pt x="218" y="68"/>
                  </a:lnTo>
                  <a:lnTo>
                    <a:pt x="234" y="68"/>
                  </a:lnTo>
                  <a:lnTo>
                    <a:pt x="241" y="75"/>
                  </a:lnTo>
                  <a:lnTo>
                    <a:pt x="257" y="75"/>
                  </a:lnTo>
                  <a:lnTo>
                    <a:pt x="270" y="89"/>
                  </a:lnTo>
                  <a:lnTo>
                    <a:pt x="286" y="89"/>
                  </a:lnTo>
                  <a:lnTo>
                    <a:pt x="293" y="98"/>
                  </a:lnTo>
                  <a:lnTo>
                    <a:pt x="293" y="105"/>
                  </a:lnTo>
                  <a:lnTo>
                    <a:pt x="302" y="105"/>
                  </a:lnTo>
                  <a:lnTo>
                    <a:pt x="309" y="112"/>
                  </a:lnTo>
                  <a:lnTo>
                    <a:pt x="316" y="121"/>
                  </a:lnTo>
                  <a:lnTo>
                    <a:pt x="320" y="121"/>
                  </a:lnTo>
                  <a:lnTo>
                    <a:pt x="325" y="121"/>
                  </a:lnTo>
                  <a:lnTo>
                    <a:pt x="325" y="128"/>
                  </a:lnTo>
                  <a:lnTo>
                    <a:pt x="331" y="134"/>
                  </a:lnTo>
                  <a:lnTo>
                    <a:pt x="331" y="150"/>
                  </a:lnTo>
                  <a:lnTo>
                    <a:pt x="341" y="157"/>
                  </a:lnTo>
                  <a:lnTo>
                    <a:pt x="347" y="150"/>
                  </a:lnTo>
                  <a:lnTo>
                    <a:pt x="368" y="150"/>
                  </a:lnTo>
                  <a:lnTo>
                    <a:pt x="377" y="143"/>
                  </a:lnTo>
                  <a:lnTo>
                    <a:pt x="393" y="143"/>
                  </a:lnTo>
                  <a:lnTo>
                    <a:pt x="400" y="134"/>
                  </a:lnTo>
                  <a:lnTo>
                    <a:pt x="406" y="134"/>
                  </a:lnTo>
                  <a:lnTo>
                    <a:pt x="415" y="128"/>
                  </a:lnTo>
                  <a:lnTo>
                    <a:pt x="418" y="128"/>
                  </a:lnTo>
                  <a:lnTo>
                    <a:pt x="422" y="128"/>
                  </a:lnTo>
                  <a:lnTo>
                    <a:pt x="429" y="134"/>
                  </a:lnTo>
                  <a:lnTo>
                    <a:pt x="452" y="134"/>
                  </a:lnTo>
                  <a:lnTo>
                    <a:pt x="461" y="128"/>
                  </a:lnTo>
                  <a:lnTo>
                    <a:pt x="461" y="121"/>
                  </a:lnTo>
                  <a:lnTo>
                    <a:pt x="452" y="112"/>
                  </a:lnTo>
                  <a:lnTo>
                    <a:pt x="452" y="105"/>
                  </a:lnTo>
                  <a:lnTo>
                    <a:pt x="461" y="98"/>
                  </a:lnTo>
                  <a:lnTo>
                    <a:pt x="461" y="89"/>
                  </a:lnTo>
                  <a:lnTo>
                    <a:pt x="468" y="82"/>
                  </a:lnTo>
                  <a:lnTo>
                    <a:pt x="472" y="82"/>
                  </a:lnTo>
                  <a:lnTo>
                    <a:pt x="474" y="82"/>
                  </a:lnTo>
                  <a:lnTo>
                    <a:pt x="490" y="68"/>
                  </a:lnTo>
                  <a:lnTo>
                    <a:pt x="506" y="68"/>
                  </a:lnTo>
                  <a:lnTo>
                    <a:pt x="522" y="53"/>
                  </a:lnTo>
                  <a:lnTo>
                    <a:pt x="543" y="53"/>
                  </a:lnTo>
                  <a:lnTo>
                    <a:pt x="549" y="46"/>
                  </a:lnTo>
                  <a:lnTo>
                    <a:pt x="565" y="46"/>
                  </a:lnTo>
                  <a:lnTo>
                    <a:pt x="570" y="48"/>
                  </a:lnTo>
                  <a:lnTo>
                    <a:pt x="574" y="53"/>
                  </a:lnTo>
                  <a:lnTo>
                    <a:pt x="627" y="53"/>
                  </a:lnTo>
                  <a:lnTo>
                    <a:pt x="631" y="57"/>
                  </a:lnTo>
                  <a:lnTo>
                    <a:pt x="633" y="59"/>
                  </a:lnTo>
                  <a:lnTo>
                    <a:pt x="649" y="59"/>
                  </a:lnTo>
                  <a:lnTo>
                    <a:pt x="656" y="68"/>
                  </a:lnTo>
                  <a:lnTo>
                    <a:pt x="672" y="68"/>
                  </a:lnTo>
                  <a:lnTo>
                    <a:pt x="679" y="75"/>
                  </a:lnTo>
                  <a:lnTo>
                    <a:pt x="702" y="75"/>
                  </a:lnTo>
                  <a:lnTo>
                    <a:pt x="708" y="82"/>
                  </a:lnTo>
                  <a:lnTo>
                    <a:pt x="740" y="82"/>
                  </a:lnTo>
                  <a:lnTo>
                    <a:pt x="747" y="89"/>
                  </a:lnTo>
                  <a:lnTo>
                    <a:pt x="763" y="89"/>
                  </a:lnTo>
                  <a:lnTo>
                    <a:pt x="770" y="98"/>
                  </a:lnTo>
                  <a:lnTo>
                    <a:pt x="792" y="98"/>
                  </a:lnTo>
                  <a:lnTo>
                    <a:pt x="792" y="180"/>
                  </a:lnTo>
                  <a:lnTo>
                    <a:pt x="788" y="184"/>
                  </a:lnTo>
                  <a:lnTo>
                    <a:pt x="786" y="189"/>
                  </a:lnTo>
                  <a:lnTo>
                    <a:pt x="786" y="264"/>
                  </a:lnTo>
                  <a:lnTo>
                    <a:pt x="801" y="264"/>
                  </a:lnTo>
                  <a:lnTo>
                    <a:pt x="808" y="271"/>
                  </a:lnTo>
                  <a:lnTo>
                    <a:pt x="808" y="284"/>
                  </a:lnTo>
                  <a:lnTo>
                    <a:pt x="801" y="293"/>
                  </a:lnTo>
                  <a:lnTo>
                    <a:pt x="801" y="296"/>
                  </a:lnTo>
                  <a:lnTo>
                    <a:pt x="801" y="300"/>
                  </a:lnTo>
                  <a:lnTo>
                    <a:pt x="797" y="305"/>
                  </a:lnTo>
                  <a:lnTo>
                    <a:pt x="792" y="307"/>
                  </a:lnTo>
                  <a:lnTo>
                    <a:pt x="792" y="323"/>
                  </a:lnTo>
                  <a:lnTo>
                    <a:pt x="786" y="330"/>
                  </a:lnTo>
                  <a:lnTo>
                    <a:pt x="786" y="334"/>
                  </a:lnTo>
                  <a:lnTo>
                    <a:pt x="786" y="336"/>
                  </a:lnTo>
                  <a:lnTo>
                    <a:pt x="808" y="359"/>
                  </a:lnTo>
                  <a:lnTo>
                    <a:pt x="838" y="359"/>
                  </a:lnTo>
                  <a:lnTo>
                    <a:pt x="854" y="375"/>
                  </a:lnTo>
                  <a:lnTo>
                    <a:pt x="854" y="414"/>
                  </a:lnTo>
                  <a:lnTo>
                    <a:pt x="808" y="414"/>
                  </a:lnTo>
                  <a:lnTo>
                    <a:pt x="801" y="405"/>
                  </a:lnTo>
                  <a:lnTo>
                    <a:pt x="779" y="405"/>
                  </a:lnTo>
                  <a:lnTo>
                    <a:pt x="770" y="414"/>
                  </a:lnTo>
                  <a:lnTo>
                    <a:pt x="770" y="420"/>
                  </a:lnTo>
                  <a:lnTo>
                    <a:pt x="756" y="436"/>
                  </a:lnTo>
                  <a:lnTo>
                    <a:pt x="779" y="459"/>
                  </a:lnTo>
                  <a:lnTo>
                    <a:pt x="779" y="466"/>
                  </a:lnTo>
                  <a:lnTo>
                    <a:pt x="792" y="482"/>
                  </a:lnTo>
                  <a:lnTo>
                    <a:pt x="808" y="482"/>
                  </a:lnTo>
                  <a:lnTo>
                    <a:pt x="813" y="484"/>
                  </a:lnTo>
                  <a:lnTo>
                    <a:pt x="815" y="489"/>
                  </a:lnTo>
                  <a:lnTo>
                    <a:pt x="820" y="489"/>
                  </a:lnTo>
                  <a:lnTo>
                    <a:pt x="822" y="489"/>
                  </a:lnTo>
                  <a:lnTo>
                    <a:pt x="826" y="484"/>
                  </a:lnTo>
                  <a:lnTo>
                    <a:pt x="831" y="482"/>
                  </a:lnTo>
                  <a:lnTo>
                    <a:pt x="860" y="482"/>
                  </a:lnTo>
                  <a:lnTo>
                    <a:pt x="865" y="477"/>
                  </a:lnTo>
                  <a:lnTo>
                    <a:pt x="867" y="473"/>
                  </a:lnTo>
                  <a:lnTo>
                    <a:pt x="883" y="473"/>
                  </a:lnTo>
                  <a:lnTo>
                    <a:pt x="892" y="466"/>
                  </a:lnTo>
                  <a:lnTo>
                    <a:pt x="906" y="466"/>
                  </a:lnTo>
                  <a:lnTo>
                    <a:pt x="906" y="482"/>
                  </a:lnTo>
                  <a:lnTo>
                    <a:pt x="915" y="489"/>
                  </a:lnTo>
                  <a:lnTo>
                    <a:pt x="915" y="511"/>
                  </a:lnTo>
                  <a:lnTo>
                    <a:pt x="906" y="518"/>
                  </a:lnTo>
                  <a:lnTo>
                    <a:pt x="899" y="518"/>
                  </a:lnTo>
                  <a:lnTo>
                    <a:pt x="892" y="525"/>
                  </a:lnTo>
                  <a:lnTo>
                    <a:pt x="892" y="559"/>
                  </a:lnTo>
                  <a:lnTo>
                    <a:pt x="892" y="593"/>
                  </a:lnTo>
                  <a:lnTo>
                    <a:pt x="883" y="602"/>
                  </a:lnTo>
                  <a:lnTo>
                    <a:pt x="883" y="609"/>
                  </a:lnTo>
                  <a:lnTo>
                    <a:pt x="883" y="616"/>
                  </a:lnTo>
                  <a:lnTo>
                    <a:pt x="881" y="618"/>
                  </a:lnTo>
                  <a:lnTo>
                    <a:pt x="876" y="623"/>
                  </a:lnTo>
                  <a:lnTo>
                    <a:pt x="876" y="645"/>
                  </a:lnTo>
                  <a:lnTo>
                    <a:pt x="872" y="650"/>
                  </a:lnTo>
                  <a:lnTo>
                    <a:pt x="867" y="652"/>
                  </a:lnTo>
                  <a:lnTo>
                    <a:pt x="867" y="668"/>
                  </a:lnTo>
                  <a:lnTo>
                    <a:pt x="860" y="675"/>
                  </a:lnTo>
                  <a:lnTo>
                    <a:pt x="860" y="684"/>
                  </a:lnTo>
                  <a:lnTo>
                    <a:pt x="847" y="684"/>
                  </a:lnTo>
                  <a:lnTo>
                    <a:pt x="838" y="691"/>
                  </a:lnTo>
                  <a:lnTo>
                    <a:pt x="838" y="729"/>
                  </a:lnTo>
                  <a:lnTo>
                    <a:pt x="815" y="752"/>
                  </a:lnTo>
                  <a:lnTo>
                    <a:pt x="815" y="759"/>
                  </a:lnTo>
                  <a:lnTo>
                    <a:pt x="813" y="759"/>
                  </a:lnTo>
                  <a:lnTo>
                    <a:pt x="808" y="759"/>
                  </a:lnTo>
                  <a:lnTo>
                    <a:pt x="792" y="775"/>
                  </a:lnTo>
                  <a:lnTo>
                    <a:pt x="779" y="775"/>
                  </a:lnTo>
                  <a:lnTo>
                    <a:pt x="763" y="759"/>
                  </a:lnTo>
                  <a:lnTo>
                    <a:pt x="758" y="759"/>
                  </a:lnTo>
                  <a:lnTo>
                    <a:pt x="756" y="759"/>
                  </a:lnTo>
                  <a:lnTo>
                    <a:pt x="733" y="736"/>
                  </a:lnTo>
                  <a:lnTo>
                    <a:pt x="724" y="736"/>
                  </a:lnTo>
                  <a:lnTo>
                    <a:pt x="717" y="743"/>
                  </a:lnTo>
                  <a:lnTo>
                    <a:pt x="679" y="743"/>
                  </a:lnTo>
                  <a:lnTo>
                    <a:pt x="672" y="752"/>
                  </a:lnTo>
                  <a:lnTo>
                    <a:pt x="665" y="743"/>
                  </a:lnTo>
                  <a:lnTo>
                    <a:pt x="661" y="743"/>
                  </a:lnTo>
                  <a:lnTo>
                    <a:pt x="656" y="743"/>
                  </a:lnTo>
                  <a:lnTo>
                    <a:pt x="649" y="752"/>
                  </a:lnTo>
                  <a:lnTo>
                    <a:pt x="640" y="752"/>
                  </a:lnTo>
                  <a:lnTo>
                    <a:pt x="633" y="759"/>
                  </a:lnTo>
                  <a:lnTo>
                    <a:pt x="627" y="766"/>
                  </a:lnTo>
                  <a:lnTo>
                    <a:pt x="620" y="766"/>
                  </a:lnTo>
                  <a:lnTo>
                    <a:pt x="615" y="770"/>
                  </a:lnTo>
                  <a:lnTo>
                    <a:pt x="611" y="775"/>
                  </a:lnTo>
                  <a:lnTo>
                    <a:pt x="588" y="775"/>
                  </a:lnTo>
                  <a:lnTo>
                    <a:pt x="586" y="770"/>
                  </a:lnTo>
                  <a:lnTo>
                    <a:pt x="581" y="766"/>
                  </a:lnTo>
                  <a:lnTo>
                    <a:pt x="549" y="766"/>
                  </a:lnTo>
                  <a:lnTo>
                    <a:pt x="543" y="759"/>
                  </a:lnTo>
                  <a:lnTo>
                    <a:pt x="522" y="759"/>
                  </a:lnTo>
                  <a:lnTo>
                    <a:pt x="513" y="752"/>
                  </a:lnTo>
                  <a:lnTo>
                    <a:pt x="506" y="752"/>
                  </a:lnTo>
                  <a:lnTo>
                    <a:pt x="506" y="743"/>
                  </a:lnTo>
                  <a:lnTo>
                    <a:pt x="509" y="741"/>
                  </a:lnTo>
                  <a:lnTo>
                    <a:pt x="513" y="736"/>
                  </a:lnTo>
                  <a:lnTo>
                    <a:pt x="506" y="729"/>
                  </a:lnTo>
                  <a:lnTo>
                    <a:pt x="497" y="729"/>
                  </a:lnTo>
                  <a:lnTo>
                    <a:pt x="484" y="713"/>
                  </a:lnTo>
                  <a:lnTo>
                    <a:pt x="474" y="713"/>
                  </a:lnTo>
                  <a:lnTo>
                    <a:pt x="472" y="709"/>
                  </a:lnTo>
                  <a:lnTo>
                    <a:pt x="468" y="707"/>
                  </a:lnTo>
                  <a:lnTo>
                    <a:pt x="461" y="707"/>
                  </a:lnTo>
                  <a:lnTo>
                    <a:pt x="452" y="697"/>
                  </a:lnTo>
                  <a:lnTo>
                    <a:pt x="445" y="697"/>
                  </a:lnTo>
                  <a:lnTo>
                    <a:pt x="438" y="691"/>
                  </a:lnTo>
                  <a:lnTo>
                    <a:pt x="429" y="691"/>
                  </a:lnTo>
                  <a:lnTo>
                    <a:pt x="427" y="688"/>
                  </a:lnTo>
                  <a:lnTo>
                    <a:pt x="422" y="684"/>
                  </a:lnTo>
                  <a:lnTo>
                    <a:pt x="418" y="684"/>
                  </a:lnTo>
                  <a:lnTo>
                    <a:pt x="415" y="684"/>
                  </a:lnTo>
                  <a:lnTo>
                    <a:pt x="406" y="675"/>
                  </a:lnTo>
                  <a:lnTo>
                    <a:pt x="400" y="675"/>
                  </a:lnTo>
                  <a:lnTo>
                    <a:pt x="393" y="668"/>
                  </a:lnTo>
                  <a:lnTo>
                    <a:pt x="384" y="668"/>
                  </a:lnTo>
                  <a:lnTo>
                    <a:pt x="384" y="661"/>
                  </a:lnTo>
                  <a:lnTo>
                    <a:pt x="400" y="645"/>
                  </a:lnTo>
                  <a:lnTo>
                    <a:pt x="393" y="638"/>
                  </a:lnTo>
                  <a:lnTo>
                    <a:pt x="384" y="638"/>
                  </a:lnTo>
                  <a:lnTo>
                    <a:pt x="377" y="629"/>
                  </a:lnTo>
                  <a:lnTo>
                    <a:pt x="368" y="629"/>
                  </a:lnTo>
                  <a:lnTo>
                    <a:pt x="354" y="616"/>
                  </a:lnTo>
                  <a:lnTo>
                    <a:pt x="341" y="616"/>
                  </a:lnTo>
                  <a:lnTo>
                    <a:pt x="331" y="609"/>
                  </a:lnTo>
                  <a:lnTo>
                    <a:pt x="325" y="602"/>
                  </a:lnTo>
                  <a:lnTo>
                    <a:pt x="320" y="602"/>
                  </a:lnTo>
                  <a:lnTo>
                    <a:pt x="316" y="602"/>
                  </a:lnTo>
                  <a:lnTo>
                    <a:pt x="286" y="570"/>
                  </a:lnTo>
                  <a:lnTo>
                    <a:pt x="286" y="554"/>
                  </a:lnTo>
                  <a:lnTo>
                    <a:pt x="270" y="554"/>
                  </a:lnTo>
                  <a:lnTo>
                    <a:pt x="270" y="563"/>
                  </a:lnTo>
                  <a:lnTo>
                    <a:pt x="268" y="566"/>
                  </a:lnTo>
                  <a:lnTo>
                    <a:pt x="263" y="570"/>
                  </a:lnTo>
                  <a:lnTo>
                    <a:pt x="241" y="570"/>
                  </a:lnTo>
                  <a:lnTo>
                    <a:pt x="241" y="548"/>
                  </a:lnTo>
                  <a:lnTo>
                    <a:pt x="211" y="548"/>
                  </a:lnTo>
                  <a:lnTo>
                    <a:pt x="207" y="552"/>
                  </a:lnTo>
                  <a:lnTo>
                    <a:pt x="202" y="554"/>
                  </a:lnTo>
                  <a:lnTo>
                    <a:pt x="172" y="554"/>
                  </a:lnTo>
                  <a:lnTo>
                    <a:pt x="166" y="563"/>
                  </a:lnTo>
                  <a:lnTo>
                    <a:pt x="143" y="563"/>
                  </a:lnTo>
                  <a:lnTo>
                    <a:pt x="138" y="559"/>
                  </a:lnTo>
                  <a:lnTo>
                    <a:pt x="134" y="554"/>
                  </a:lnTo>
                  <a:lnTo>
                    <a:pt x="134" y="552"/>
                  </a:lnTo>
                  <a:lnTo>
                    <a:pt x="134" y="548"/>
                  </a:lnTo>
                  <a:lnTo>
                    <a:pt x="127" y="541"/>
                  </a:lnTo>
                  <a:lnTo>
                    <a:pt x="127" y="534"/>
                  </a:lnTo>
                  <a:lnTo>
                    <a:pt x="111" y="534"/>
                  </a:lnTo>
                  <a:lnTo>
                    <a:pt x="104" y="541"/>
                  </a:lnTo>
                  <a:lnTo>
                    <a:pt x="75" y="541"/>
                  </a:lnTo>
                  <a:lnTo>
                    <a:pt x="68" y="548"/>
                  </a:lnTo>
                  <a:lnTo>
                    <a:pt x="52" y="548"/>
                  </a:lnTo>
                  <a:lnTo>
                    <a:pt x="43" y="541"/>
                  </a:lnTo>
                  <a:lnTo>
                    <a:pt x="36" y="541"/>
                  </a:lnTo>
                  <a:lnTo>
                    <a:pt x="27" y="534"/>
                  </a:lnTo>
                  <a:lnTo>
                    <a:pt x="27" y="511"/>
                  </a:lnTo>
                  <a:lnTo>
                    <a:pt x="25" y="507"/>
                  </a:lnTo>
                  <a:lnTo>
                    <a:pt x="20" y="502"/>
                  </a:lnTo>
                  <a:lnTo>
                    <a:pt x="20" y="500"/>
                  </a:lnTo>
                  <a:lnTo>
                    <a:pt x="20" y="495"/>
                  </a:lnTo>
                  <a:lnTo>
                    <a:pt x="0" y="473"/>
                  </a:lnTo>
                  <a:lnTo>
                    <a:pt x="0" y="443"/>
                  </a:lnTo>
                  <a:lnTo>
                    <a:pt x="20" y="420"/>
                  </a:lnTo>
                  <a:lnTo>
                    <a:pt x="36" y="420"/>
                  </a:lnTo>
                  <a:lnTo>
                    <a:pt x="43" y="414"/>
                  </a:lnTo>
                  <a:lnTo>
                    <a:pt x="68" y="414"/>
                  </a:lnTo>
                  <a:lnTo>
                    <a:pt x="68" y="398"/>
                  </a:lnTo>
                  <a:lnTo>
                    <a:pt x="75" y="391"/>
                  </a:lnTo>
                  <a:lnTo>
                    <a:pt x="82" y="382"/>
                  </a:lnTo>
                  <a:lnTo>
                    <a:pt x="82" y="375"/>
                  </a:lnTo>
                  <a:lnTo>
                    <a:pt x="75" y="368"/>
                  </a:lnTo>
                  <a:lnTo>
                    <a:pt x="68" y="359"/>
                  </a:lnTo>
                  <a:lnTo>
                    <a:pt x="68" y="345"/>
                  </a:lnTo>
                  <a:lnTo>
                    <a:pt x="59" y="336"/>
                  </a:lnTo>
                  <a:lnTo>
                    <a:pt x="59" y="334"/>
                  </a:lnTo>
                  <a:lnTo>
                    <a:pt x="59" y="330"/>
                  </a:lnTo>
                  <a:lnTo>
                    <a:pt x="52" y="323"/>
                  </a:lnTo>
                  <a:lnTo>
                    <a:pt x="52" y="316"/>
                  </a:lnTo>
                  <a:lnTo>
                    <a:pt x="43" y="307"/>
                  </a:lnTo>
                  <a:lnTo>
                    <a:pt x="43" y="300"/>
                  </a:lnTo>
                  <a:lnTo>
                    <a:pt x="41" y="296"/>
                  </a:lnTo>
                  <a:lnTo>
                    <a:pt x="36" y="293"/>
                  </a:lnTo>
                  <a:lnTo>
                    <a:pt x="36" y="284"/>
                  </a:lnTo>
                  <a:lnTo>
                    <a:pt x="27" y="277"/>
                  </a:lnTo>
                  <a:lnTo>
                    <a:pt x="27" y="271"/>
                  </a:lnTo>
                  <a:lnTo>
                    <a:pt x="23" y="261"/>
                  </a:lnTo>
                  <a:lnTo>
                    <a:pt x="14" y="255"/>
                  </a:lnTo>
                  <a:lnTo>
                    <a:pt x="14" y="248"/>
                  </a:lnTo>
                  <a:lnTo>
                    <a:pt x="0" y="232"/>
                  </a:lnTo>
                  <a:lnTo>
                    <a:pt x="0" y="218"/>
                  </a:lnTo>
                  <a:lnTo>
                    <a:pt x="7" y="218"/>
                  </a:lnTo>
                  <a:lnTo>
                    <a:pt x="20" y="202"/>
                  </a:lnTo>
                  <a:lnTo>
                    <a:pt x="20" y="180"/>
                  </a:lnTo>
                  <a:lnTo>
                    <a:pt x="27" y="173"/>
                  </a:lnTo>
                  <a:lnTo>
                    <a:pt x="27" y="164"/>
                  </a:lnTo>
                  <a:lnTo>
                    <a:pt x="36" y="157"/>
                  </a:lnTo>
                  <a:lnTo>
                    <a:pt x="36" y="150"/>
                  </a:lnTo>
                  <a:lnTo>
                    <a:pt x="43" y="143"/>
                  </a:lnTo>
                  <a:lnTo>
                    <a:pt x="82" y="180"/>
                  </a:lnTo>
                  <a:lnTo>
                    <a:pt x="82" y="189"/>
                  </a:lnTo>
                  <a:lnTo>
                    <a:pt x="120" y="225"/>
                  </a:lnTo>
                  <a:lnTo>
                    <a:pt x="127" y="225"/>
                  </a:lnTo>
                  <a:lnTo>
                    <a:pt x="127" y="212"/>
                  </a:lnTo>
                  <a:lnTo>
                    <a:pt x="132" y="207"/>
                  </a:lnTo>
                  <a:lnTo>
                    <a:pt x="134" y="202"/>
                  </a:lnTo>
                  <a:lnTo>
                    <a:pt x="134" y="173"/>
                  </a:lnTo>
                  <a:lnTo>
                    <a:pt x="127" y="164"/>
                  </a:lnTo>
                  <a:lnTo>
                    <a:pt x="120" y="164"/>
                  </a:lnTo>
                  <a:lnTo>
                    <a:pt x="120" y="143"/>
                  </a:lnTo>
                  <a:lnTo>
                    <a:pt x="120" y="121"/>
                  </a:lnTo>
                  <a:lnTo>
                    <a:pt x="104" y="105"/>
                  </a:lnTo>
                  <a:lnTo>
                    <a:pt x="82" y="105"/>
                  </a:lnTo>
                  <a:lnTo>
                    <a:pt x="82" y="98"/>
                  </a:lnTo>
                  <a:lnTo>
                    <a:pt x="88" y="89"/>
                  </a:lnTo>
                  <a:lnTo>
                    <a:pt x="82" y="82"/>
                  </a:lnTo>
                  <a:lnTo>
                    <a:pt x="75" y="82"/>
                  </a:lnTo>
                  <a:lnTo>
                    <a:pt x="68" y="75"/>
                  </a:lnTo>
                  <a:lnTo>
                    <a:pt x="59" y="75"/>
                  </a:lnTo>
                  <a:lnTo>
                    <a:pt x="52" y="68"/>
                  </a:lnTo>
                  <a:lnTo>
                    <a:pt x="43" y="68"/>
                  </a:lnTo>
                  <a:lnTo>
                    <a:pt x="36" y="59"/>
                  </a:lnTo>
                  <a:lnTo>
                    <a:pt x="36" y="57"/>
                  </a:lnTo>
                  <a:lnTo>
                    <a:pt x="36" y="53"/>
                  </a:lnTo>
                  <a:lnTo>
                    <a:pt x="41" y="48"/>
                  </a:lnTo>
                  <a:lnTo>
                    <a:pt x="43" y="46"/>
                  </a:lnTo>
                  <a:lnTo>
                    <a:pt x="43" y="34"/>
                  </a:lnTo>
                  <a:lnTo>
                    <a:pt x="43" y="23"/>
                  </a:lnTo>
                  <a:lnTo>
                    <a:pt x="59" y="7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8" name="Freeform 104">
              <a:extLst>
                <a:ext uri="{FF2B5EF4-FFF2-40B4-BE49-F238E27FC236}">
                  <a16:creationId xmlns:a16="http://schemas.microsoft.com/office/drawing/2014/main" id="{B1FBB3EC-B413-446E-B83D-7BB4F2E55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2685"/>
              <a:ext cx="307" cy="392"/>
            </a:xfrm>
            <a:custGeom>
              <a:avLst/>
              <a:gdLst>
                <a:gd name="T0" fmla="*/ 992 w 1358"/>
                <a:gd name="T1" fmla="*/ 7 h 1742"/>
                <a:gd name="T2" fmla="*/ 1049 w 1358"/>
                <a:gd name="T3" fmla="*/ 57 h 1742"/>
                <a:gd name="T4" fmla="*/ 1137 w 1358"/>
                <a:gd name="T5" fmla="*/ 159 h 1742"/>
                <a:gd name="T6" fmla="*/ 1205 w 1358"/>
                <a:gd name="T7" fmla="*/ 250 h 1742"/>
                <a:gd name="T8" fmla="*/ 1296 w 1358"/>
                <a:gd name="T9" fmla="*/ 264 h 1742"/>
                <a:gd name="T10" fmla="*/ 1280 w 1358"/>
                <a:gd name="T11" fmla="*/ 368 h 1742"/>
                <a:gd name="T12" fmla="*/ 1228 w 1358"/>
                <a:gd name="T13" fmla="*/ 436 h 1742"/>
                <a:gd name="T14" fmla="*/ 1228 w 1358"/>
                <a:gd name="T15" fmla="*/ 497 h 1742"/>
                <a:gd name="T16" fmla="*/ 1174 w 1358"/>
                <a:gd name="T17" fmla="*/ 527 h 1742"/>
                <a:gd name="T18" fmla="*/ 1121 w 1358"/>
                <a:gd name="T19" fmla="*/ 641 h 1742"/>
                <a:gd name="T20" fmla="*/ 1199 w 1358"/>
                <a:gd name="T21" fmla="*/ 709 h 1742"/>
                <a:gd name="T22" fmla="*/ 1258 w 1358"/>
                <a:gd name="T23" fmla="*/ 725 h 1742"/>
                <a:gd name="T24" fmla="*/ 1351 w 1358"/>
                <a:gd name="T25" fmla="*/ 770 h 1742"/>
                <a:gd name="T26" fmla="*/ 1326 w 1358"/>
                <a:gd name="T27" fmla="*/ 829 h 1742"/>
                <a:gd name="T28" fmla="*/ 1294 w 1358"/>
                <a:gd name="T29" fmla="*/ 863 h 1742"/>
                <a:gd name="T30" fmla="*/ 1265 w 1358"/>
                <a:gd name="T31" fmla="*/ 822 h 1742"/>
                <a:gd name="T32" fmla="*/ 1265 w 1358"/>
                <a:gd name="T33" fmla="*/ 911 h 1742"/>
                <a:gd name="T34" fmla="*/ 1274 w 1358"/>
                <a:gd name="T35" fmla="*/ 972 h 1742"/>
                <a:gd name="T36" fmla="*/ 1258 w 1358"/>
                <a:gd name="T37" fmla="*/ 1040 h 1742"/>
                <a:gd name="T38" fmla="*/ 1258 w 1358"/>
                <a:gd name="T39" fmla="*/ 1154 h 1742"/>
                <a:gd name="T40" fmla="*/ 1303 w 1358"/>
                <a:gd name="T41" fmla="*/ 1222 h 1742"/>
                <a:gd name="T42" fmla="*/ 1290 w 1358"/>
                <a:gd name="T43" fmla="*/ 1319 h 1742"/>
                <a:gd name="T44" fmla="*/ 1296 w 1358"/>
                <a:gd name="T45" fmla="*/ 1372 h 1742"/>
                <a:gd name="T46" fmla="*/ 1265 w 1358"/>
                <a:gd name="T47" fmla="*/ 1447 h 1742"/>
                <a:gd name="T48" fmla="*/ 1296 w 1358"/>
                <a:gd name="T49" fmla="*/ 1553 h 1742"/>
                <a:gd name="T50" fmla="*/ 1174 w 1358"/>
                <a:gd name="T51" fmla="*/ 1508 h 1742"/>
                <a:gd name="T52" fmla="*/ 1053 w 1358"/>
                <a:gd name="T53" fmla="*/ 1515 h 1742"/>
                <a:gd name="T54" fmla="*/ 1017 w 1358"/>
                <a:gd name="T55" fmla="*/ 1560 h 1742"/>
                <a:gd name="T56" fmla="*/ 917 w 1358"/>
                <a:gd name="T57" fmla="*/ 1612 h 1742"/>
                <a:gd name="T58" fmla="*/ 788 w 1358"/>
                <a:gd name="T59" fmla="*/ 1590 h 1742"/>
                <a:gd name="T60" fmla="*/ 713 w 1358"/>
                <a:gd name="T61" fmla="*/ 1560 h 1742"/>
                <a:gd name="T62" fmla="*/ 645 w 1358"/>
                <a:gd name="T63" fmla="*/ 1560 h 1742"/>
                <a:gd name="T64" fmla="*/ 667 w 1358"/>
                <a:gd name="T65" fmla="*/ 1651 h 1742"/>
                <a:gd name="T66" fmla="*/ 633 w 1358"/>
                <a:gd name="T67" fmla="*/ 1737 h 1742"/>
                <a:gd name="T68" fmla="*/ 483 w 1358"/>
                <a:gd name="T69" fmla="*/ 1726 h 1742"/>
                <a:gd name="T70" fmla="*/ 386 w 1358"/>
                <a:gd name="T71" fmla="*/ 1665 h 1742"/>
                <a:gd name="T72" fmla="*/ 256 w 1358"/>
                <a:gd name="T73" fmla="*/ 1642 h 1742"/>
                <a:gd name="T74" fmla="*/ 256 w 1358"/>
                <a:gd name="T75" fmla="*/ 1560 h 1742"/>
                <a:gd name="T76" fmla="*/ 120 w 1358"/>
                <a:gd name="T77" fmla="*/ 1485 h 1742"/>
                <a:gd name="T78" fmla="*/ 0 w 1358"/>
                <a:gd name="T79" fmla="*/ 1462 h 1742"/>
                <a:gd name="T80" fmla="*/ 172 w 1358"/>
                <a:gd name="T81" fmla="*/ 1424 h 1742"/>
                <a:gd name="T82" fmla="*/ 168 w 1358"/>
                <a:gd name="T83" fmla="*/ 1245 h 1742"/>
                <a:gd name="T84" fmla="*/ 211 w 1358"/>
                <a:gd name="T85" fmla="*/ 1145 h 1742"/>
                <a:gd name="T86" fmla="*/ 311 w 1358"/>
                <a:gd name="T87" fmla="*/ 1040 h 1742"/>
                <a:gd name="T88" fmla="*/ 447 w 1358"/>
                <a:gd name="T89" fmla="*/ 1047 h 1742"/>
                <a:gd name="T90" fmla="*/ 395 w 1358"/>
                <a:gd name="T91" fmla="*/ 920 h 1742"/>
                <a:gd name="T92" fmla="*/ 363 w 1358"/>
                <a:gd name="T93" fmla="*/ 806 h 1742"/>
                <a:gd name="T94" fmla="*/ 302 w 1358"/>
                <a:gd name="T95" fmla="*/ 725 h 1742"/>
                <a:gd name="T96" fmla="*/ 136 w 1358"/>
                <a:gd name="T97" fmla="*/ 670 h 1742"/>
                <a:gd name="T98" fmla="*/ 152 w 1358"/>
                <a:gd name="T99" fmla="*/ 611 h 1742"/>
                <a:gd name="T100" fmla="*/ 204 w 1358"/>
                <a:gd name="T101" fmla="*/ 527 h 1742"/>
                <a:gd name="T102" fmla="*/ 256 w 1358"/>
                <a:gd name="T103" fmla="*/ 445 h 1742"/>
                <a:gd name="T104" fmla="*/ 243 w 1358"/>
                <a:gd name="T105" fmla="*/ 368 h 1742"/>
                <a:gd name="T106" fmla="*/ 324 w 1358"/>
                <a:gd name="T107" fmla="*/ 339 h 1742"/>
                <a:gd name="T108" fmla="*/ 340 w 1358"/>
                <a:gd name="T109" fmla="*/ 250 h 1742"/>
                <a:gd name="T110" fmla="*/ 288 w 1358"/>
                <a:gd name="T111" fmla="*/ 159 h 1742"/>
                <a:gd name="T112" fmla="*/ 415 w 1358"/>
                <a:gd name="T113" fmla="*/ 121 h 1742"/>
                <a:gd name="T114" fmla="*/ 515 w 1358"/>
                <a:gd name="T115" fmla="*/ 143 h 1742"/>
                <a:gd name="T116" fmla="*/ 622 w 1358"/>
                <a:gd name="T117" fmla="*/ 180 h 1742"/>
                <a:gd name="T118" fmla="*/ 713 w 1358"/>
                <a:gd name="T119" fmla="*/ 143 h 1742"/>
                <a:gd name="T120" fmla="*/ 772 w 1358"/>
                <a:gd name="T121" fmla="*/ 59 h 1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58" h="1742">
                  <a:moveTo>
                    <a:pt x="797" y="0"/>
                  </a:moveTo>
                  <a:lnTo>
                    <a:pt x="810" y="0"/>
                  </a:lnTo>
                  <a:lnTo>
                    <a:pt x="815" y="5"/>
                  </a:lnTo>
                  <a:lnTo>
                    <a:pt x="819" y="7"/>
                  </a:lnTo>
                  <a:lnTo>
                    <a:pt x="917" y="7"/>
                  </a:lnTo>
                  <a:lnTo>
                    <a:pt x="924" y="0"/>
                  </a:lnTo>
                  <a:lnTo>
                    <a:pt x="963" y="0"/>
                  </a:lnTo>
                  <a:lnTo>
                    <a:pt x="969" y="7"/>
                  </a:lnTo>
                  <a:lnTo>
                    <a:pt x="992" y="7"/>
                  </a:lnTo>
                  <a:lnTo>
                    <a:pt x="1001" y="16"/>
                  </a:lnTo>
                  <a:lnTo>
                    <a:pt x="1031" y="16"/>
                  </a:lnTo>
                  <a:lnTo>
                    <a:pt x="1037" y="23"/>
                  </a:lnTo>
                  <a:lnTo>
                    <a:pt x="1053" y="23"/>
                  </a:lnTo>
                  <a:lnTo>
                    <a:pt x="1060" y="30"/>
                  </a:lnTo>
                  <a:lnTo>
                    <a:pt x="1060" y="39"/>
                  </a:lnTo>
                  <a:lnTo>
                    <a:pt x="1053" y="46"/>
                  </a:lnTo>
                  <a:lnTo>
                    <a:pt x="1053" y="52"/>
                  </a:lnTo>
                  <a:lnTo>
                    <a:pt x="1049" y="57"/>
                  </a:lnTo>
                  <a:lnTo>
                    <a:pt x="1047" y="59"/>
                  </a:lnTo>
                  <a:lnTo>
                    <a:pt x="1047" y="98"/>
                  </a:lnTo>
                  <a:lnTo>
                    <a:pt x="1092" y="98"/>
                  </a:lnTo>
                  <a:lnTo>
                    <a:pt x="1108" y="111"/>
                  </a:lnTo>
                  <a:lnTo>
                    <a:pt x="1108" y="121"/>
                  </a:lnTo>
                  <a:lnTo>
                    <a:pt x="1115" y="127"/>
                  </a:lnTo>
                  <a:lnTo>
                    <a:pt x="1115" y="134"/>
                  </a:lnTo>
                  <a:lnTo>
                    <a:pt x="1126" y="148"/>
                  </a:lnTo>
                  <a:lnTo>
                    <a:pt x="1137" y="159"/>
                  </a:lnTo>
                  <a:lnTo>
                    <a:pt x="1137" y="195"/>
                  </a:lnTo>
                  <a:lnTo>
                    <a:pt x="1144" y="205"/>
                  </a:lnTo>
                  <a:lnTo>
                    <a:pt x="1144" y="218"/>
                  </a:lnTo>
                  <a:lnTo>
                    <a:pt x="1160" y="234"/>
                  </a:lnTo>
                  <a:lnTo>
                    <a:pt x="1160" y="241"/>
                  </a:lnTo>
                  <a:lnTo>
                    <a:pt x="1167" y="250"/>
                  </a:lnTo>
                  <a:lnTo>
                    <a:pt x="1174" y="241"/>
                  </a:lnTo>
                  <a:lnTo>
                    <a:pt x="1199" y="241"/>
                  </a:lnTo>
                  <a:lnTo>
                    <a:pt x="1205" y="250"/>
                  </a:lnTo>
                  <a:lnTo>
                    <a:pt x="1212" y="250"/>
                  </a:lnTo>
                  <a:lnTo>
                    <a:pt x="1217" y="252"/>
                  </a:lnTo>
                  <a:lnTo>
                    <a:pt x="1221" y="257"/>
                  </a:lnTo>
                  <a:lnTo>
                    <a:pt x="1265" y="257"/>
                  </a:lnTo>
                  <a:lnTo>
                    <a:pt x="1274" y="250"/>
                  </a:lnTo>
                  <a:lnTo>
                    <a:pt x="1290" y="250"/>
                  </a:lnTo>
                  <a:lnTo>
                    <a:pt x="1296" y="250"/>
                  </a:lnTo>
                  <a:lnTo>
                    <a:pt x="1303" y="257"/>
                  </a:lnTo>
                  <a:lnTo>
                    <a:pt x="1296" y="264"/>
                  </a:lnTo>
                  <a:lnTo>
                    <a:pt x="1296" y="280"/>
                  </a:lnTo>
                  <a:lnTo>
                    <a:pt x="1290" y="280"/>
                  </a:lnTo>
                  <a:lnTo>
                    <a:pt x="1274" y="293"/>
                  </a:lnTo>
                  <a:lnTo>
                    <a:pt x="1274" y="309"/>
                  </a:lnTo>
                  <a:lnTo>
                    <a:pt x="1265" y="316"/>
                  </a:lnTo>
                  <a:lnTo>
                    <a:pt x="1265" y="339"/>
                  </a:lnTo>
                  <a:lnTo>
                    <a:pt x="1274" y="345"/>
                  </a:lnTo>
                  <a:lnTo>
                    <a:pt x="1274" y="361"/>
                  </a:lnTo>
                  <a:lnTo>
                    <a:pt x="1280" y="368"/>
                  </a:lnTo>
                  <a:lnTo>
                    <a:pt x="1280" y="377"/>
                  </a:lnTo>
                  <a:lnTo>
                    <a:pt x="1285" y="379"/>
                  </a:lnTo>
                  <a:lnTo>
                    <a:pt x="1290" y="384"/>
                  </a:lnTo>
                  <a:lnTo>
                    <a:pt x="1290" y="391"/>
                  </a:lnTo>
                  <a:lnTo>
                    <a:pt x="1280" y="400"/>
                  </a:lnTo>
                  <a:lnTo>
                    <a:pt x="1280" y="429"/>
                  </a:lnTo>
                  <a:lnTo>
                    <a:pt x="1265" y="445"/>
                  </a:lnTo>
                  <a:lnTo>
                    <a:pt x="1237" y="445"/>
                  </a:lnTo>
                  <a:lnTo>
                    <a:pt x="1228" y="436"/>
                  </a:lnTo>
                  <a:lnTo>
                    <a:pt x="1221" y="445"/>
                  </a:lnTo>
                  <a:lnTo>
                    <a:pt x="1221" y="452"/>
                  </a:lnTo>
                  <a:lnTo>
                    <a:pt x="1217" y="457"/>
                  </a:lnTo>
                  <a:lnTo>
                    <a:pt x="1212" y="459"/>
                  </a:lnTo>
                  <a:lnTo>
                    <a:pt x="1212" y="468"/>
                  </a:lnTo>
                  <a:lnTo>
                    <a:pt x="1228" y="468"/>
                  </a:lnTo>
                  <a:lnTo>
                    <a:pt x="1228" y="484"/>
                  </a:lnTo>
                  <a:lnTo>
                    <a:pt x="1221" y="491"/>
                  </a:lnTo>
                  <a:lnTo>
                    <a:pt x="1228" y="497"/>
                  </a:lnTo>
                  <a:lnTo>
                    <a:pt x="1237" y="497"/>
                  </a:lnTo>
                  <a:lnTo>
                    <a:pt x="1237" y="520"/>
                  </a:lnTo>
                  <a:lnTo>
                    <a:pt x="1228" y="527"/>
                  </a:lnTo>
                  <a:lnTo>
                    <a:pt x="1228" y="536"/>
                  </a:lnTo>
                  <a:lnTo>
                    <a:pt x="1221" y="543"/>
                  </a:lnTo>
                  <a:lnTo>
                    <a:pt x="1217" y="538"/>
                  </a:lnTo>
                  <a:lnTo>
                    <a:pt x="1212" y="536"/>
                  </a:lnTo>
                  <a:lnTo>
                    <a:pt x="1212" y="527"/>
                  </a:lnTo>
                  <a:lnTo>
                    <a:pt x="1174" y="527"/>
                  </a:lnTo>
                  <a:lnTo>
                    <a:pt x="1171" y="532"/>
                  </a:lnTo>
                  <a:lnTo>
                    <a:pt x="1167" y="536"/>
                  </a:lnTo>
                  <a:lnTo>
                    <a:pt x="1160" y="536"/>
                  </a:lnTo>
                  <a:lnTo>
                    <a:pt x="1137" y="557"/>
                  </a:lnTo>
                  <a:lnTo>
                    <a:pt x="1137" y="572"/>
                  </a:lnTo>
                  <a:lnTo>
                    <a:pt x="1131" y="579"/>
                  </a:lnTo>
                  <a:lnTo>
                    <a:pt x="1131" y="602"/>
                  </a:lnTo>
                  <a:lnTo>
                    <a:pt x="1121" y="611"/>
                  </a:lnTo>
                  <a:lnTo>
                    <a:pt x="1121" y="641"/>
                  </a:lnTo>
                  <a:lnTo>
                    <a:pt x="1115" y="647"/>
                  </a:lnTo>
                  <a:lnTo>
                    <a:pt x="1115" y="670"/>
                  </a:lnTo>
                  <a:lnTo>
                    <a:pt x="1121" y="679"/>
                  </a:lnTo>
                  <a:lnTo>
                    <a:pt x="1121" y="709"/>
                  </a:lnTo>
                  <a:lnTo>
                    <a:pt x="1137" y="725"/>
                  </a:lnTo>
                  <a:lnTo>
                    <a:pt x="1160" y="725"/>
                  </a:lnTo>
                  <a:lnTo>
                    <a:pt x="1167" y="718"/>
                  </a:lnTo>
                  <a:lnTo>
                    <a:pt x="1190" y="718"/>
                  </a:lnTo>
                  <a:lnTo>
                    <a:pt x="1199" y="709"/>
                  </a:lnTo>
                  <a:lnTo>
                    <a:pt x="1199" y="702"/>
                  </a:lnTo>
                  <a:lnTo>
                    <a:pt x="1201" y="697"/>
                  </a:lnTo>
                  <a:lnTo>
                    <a:pt x="1205" y="693"/>
                  </a:lnTo>
                  <a:lnTo>
                    <a:pt x="1212" y="702"/>
                  </a:lnTo>
                  <a:lnTo>
                    <a:pt x="1244" y="702"/>
                  </a:lnTo>
                  <a:lnTo>
                    <a:pt x="1251" y="709"/>
                  </a:lnTo>
                  <a:lnTo>
                    <a:pt x="1251" y="718"/>
                  </a:lnTo>
                  <a:lnTo>
                    <a:pt x="1253" y="720"/>
                  </a:lnTo>
                  <a:lnTo>
                    <a:pt x="1258" y="725"/>
                  </a:lnTo>
                  <a:lnTo>
                    <a:pt x="1274" y="725"/>
                  </a:lnTo>
                  <a:lnTo>
                    <a:pt x="1290" y="738"/>
                  </a:lnTo>
                  <a:lnTo>
                    <a:pt x="1303" y="738"/>
                  </a:lnTo>
                  <a:lnTo>
                    <a:pt x="1312" y="731"/>
                  </a:lnTo>
                  <a:lnTo>
                    <a:pt x="1319" y="731"/>
                  </a:lnTo>
                  <a:lnTo>
                    <a:pt x="1326" y="738"/>
                  </a:lnTo>
                  <a:lnTo>
                    <a:pt x="1342" y="738"/>
                  </a:lnTo>
                  <a:lnTo>
                    <a:pt x="1342" y="761"/>
                  </a:lnTo>
                  <a:lnTo>
                    <a:pt x="1351" y="770"/>
                  </a:lnTo>
                  <a:lnTo>
                    <a:pt x="1351" y="777"/>
                  </a:lnTo>
                  <a:lnTo>
                    <a:pt x="1358" y="784"/>
                  </a:lnTo>
                  <a:lnTo>
                    <a:pt x="1358" y="790"/>
                  </a:lnTo>
                  <a:lnTo>
                    <a:pt x="1326" y="790"/>
                  </a:lnTo>
                  <a:lnTo>
                    <a:pt x="1324" y="795"/>
                  </a:lnTo>
                  <a:lnTo>
                    <a:pt x="1319" y="799"/>
                  </a:lnTo>
                  <a:lnTo>
                    <a:pt x="1319" y="813"/>
                  </a:lnTo>
                  <a:lnTo>
                    <a:pt x="1326" y="822"/>
                  </a:lnTo>
                  <a:lnTo>
                    <a:pt x="1326" y="829"/>
                  </a:lnTo>
                  <a:lnTo>
                    <a:pt x="1335" y="836"/>
                  </a:lnTo>
                  <a:lnTo>
                    <a:pt x="1335" y="845"/>
                  </a:lnTo>
                  <a:lnTo>
                    <a:pt x="1342" y="852"/>
                  </a:lnTo>
                  <a:lnTo>
                    <a:pt x="1335" y="859"/>
                  </a:lnTo>
                  <a:lnTo>
                    <a:pt x="1335" y="868"/>
                  </a:lnTo>
                  <a:lnTo>
                    <a:pt x="1326" y="874"/>
                  </a:lnTo>
                  <a:lnTo>
                    <a:pt x="1303" y="874"/>
                  </a:lnTo>
                  <a:lnTo>
                    <a:pt x="1296" y="868"/>
                  </a:lnTo>
                  <a:lnTo>
                    <a:pt x="1294" y="863"/>
                  </a:lnTo>
                  <a:lnTo>
                    <a:pt x="1292" y="859"/>
                  </a:lnTo>
                  <a:lnTo>
                    <a:pt x="1290" y="854"/>
                  </a:lnTo>
                  <a:lnTo>
                    <a:pt x="1290" y="852"/>
                  </a:lnTo>
                  <a:lnTo>
                    <a:pt x="1285" y="847"/>
                  </a:lnTo>
                  <a:lnTo>
                    <a:pt x="1280" y="845"/>
                  </a:lnTo>
                  <a:lnTo>
                    <a:pt x="1280" y="806"/>
                  </a:lnTo>
                  <a:lnTo>
                    <a:pt x="1258" y="806"/>
                  </a:lnTo>
                  <a:lnTo>
                    <a:pt x="1258" y="813"/>
                  </a:lnTo>
                  <a:lnTo>
                    <a:pt x="1265" y="822"/>
                  </a:lnTo>
                  <a:lnTo>
                    <a:pt x="1265" y="852"/>
                  </a:lnTo>
                  <a:lnTo>
                    <a:pt x="1274" y="859"/>
                  </a:lnTo>
                  <a:lnTo>
                    <a:pt x="1274" y="868"/>
                  </a:lnTo>
                  <a:lnTo>
                    <a:pt x="1278" y="868"/>
                  </a:lnTo>
                  <a:lnTo>
                    <a:pt x="1280" y="870"/>
                  </a:lnTo>
                  <a:lnTo>
                    <a:pt x="1285" y="872"/>
                  </a:lnTo>
                  <a:lnTo>
                    <a:pt x="1287" y="874"/>
                  </a:lnTo>
                  <a:lnTo>
                    <a:pt x="1290" y="890"/>
                  </a:lnTo>
                  <a:lnTo>
                    <a:pt x="1265" y="911"/>
                  </a:lnTo>
                  <a:lnTo>
                    <a:pt x="1258" y="911"/>
                  </a:lnTo>
                  <a:lnTo>
                    <a:pt x="1251" y="920"/>
                  </a:lnTo>
                  <a:lnTo>
                    <a:pt x="1251" y="927"/>
                  </a:lnTo>
                  <a:lnTo>
                    <a:pt x="1258" y="927"/>
                  </a:lnTo>
                  <a:lnTo>
                    <a:pt x="1265" y="936"/>
                  </a:lnTo>
                  <a:lnTo>
                    <a:pt x="1265" y="943"/>
                  </a:lnTo>
                  <a:lnTo>
                    <a:pt x="1280" y="956"/>
                  </a:lnTo>
                  <a:lnTo>
                    <a:pt x="1280" y="965"/>
                  </a:lnTo>
                  <a:lnTo>
                    <a:pt x="1274" y="972"/>
                  </a:lnTo>
                  <a:lnTo>
                    <a:pt x="1265" y="972"/>
                  </a:lnTo>
                  <a:lnTo>
                    <a:pt x="1251" y="988"/>
                  </a:lnTo>
                  <a:lnTo>
                    <a:pt x="1244" y="988"/>
                  </a:lnTo>
                  <a:lnTo>
                    <a:pt x="1237" y="995"/>
                  </a:lnTo>
                  <a:lnTo>
                    <a:pt x="1244" y="1002"/>
                  </a:lnTo>
                  <a:lnTo>
                    <a:pt x="1244" y="1017"/>
                  </a:lnTo>
                  <a:lnTo>
                    <a:pt x="1251" y="1024"/>
                  </a:lnTo>
                  <a:lnTo>
                    <a:pt x="1251" y="1033"/>
                  </a:lnTo>
                  <a:lnTo>
                    <a:pt x="1258" y="1040"/>
                  </a:lnTo>
                  <a:lnTo>
                    <a:pt x="1258" y="1056"/>
                  </a:lnTo>
                  <a:lnTo>
                    <a:pt x="1265" y="1063"/>
                  </a:lnTo>
                  <a:lnTo>
                    <a:pt x="1265" y="1079"/>
                  </a:lnTo>
                  <a:lnTo>
                    <a:pt x="1274" y="1086"/>
                  </a:lnTo>
                  <a:lnTo>
                    <a:pt x="1274" y="1124"/>
                  </a:lnTo>
                  <a:lnTo>
                    <a:pt x="1265" y="1131"/>
                  </a:lnTo>
                  <a:lnTo>
                    <a:pt x="1265" y="1145"/>
                  </a:lnTo>
                  <a:lnTo>
                    <a:pt x="1262" y="1149"/>
                  </a:lnTo>
                  <a:lnTo>
                    <a:pt x="1258" y="1154"/>
                  </a:lnTo>
                  <a:lnTo>
                    <a:pt x="1265" y="1161"/>
                  </a:lnTo>
                  <a:lnTo>
                    <a:pt x="1274" y="1161"/>
                  </a:lnTo>
                  <a:lnTo>
                    <a:pt x="1280" y="1170"/>
                  </a:lnTo>
                  <a:lnTo>
                    <a:pt x="1290" y="1170"/>
                  </a:lnTo>
                  <a:lnTo>
                    <a:pt x="1303" y="1183"/>
                  </a:lnTo>
                  <a:lnTo>
                    <a:pt x="1303" y="1190"/>
                  </a:lnTo>
                  <a:lnTo>
                    <a:pt x="1312" y="1199"/>
                  </a:lnTo>
                  <a:lnTo>
                    <a:pt x="1312" y="1222"/>
                  </a:lnTo>
                  <a:lnTo>
                    <a:pt x="1303" y="1222"/>
                  </a:lnTo>
                  <a:lnTo>
                    <a:pt x="1296" y="1229"/>
                  </a:lnTo>
                  <a:lnTo>
                    <a:pt x="1280" y="1229"/>
                  </a:lnTo>
                  <a:lnTo>
                    <a:pt x="1274" y="1235"/>
                  </a:lnTo>
                  <a:lnTo>
                    <a:pt x="1274" y="1245"/>
                  </a:lnTo>
                  <a:lnTo>
                    <a:pt x="1251" y="1267"/>
                  </a:lnTo>
                  <a:lnTo>
                    <a:pt x="1251" y="1297"/>
                  </a:lnTo>
                  <a:lnTo>
                    <a:pt x="1265" y="1313"/>
                  </a:lnTo>
                  <a:lnTo>
                    <a:pt x="1280" y="1313"/>
                  </a:lnTo>
                  <a:lnTo>
                    <a:pt x="1290" y="1319"/>
                  </a:lnTo>
                  <a:lnTo>
                    <a:pt x="1296" y="1319"/>
                  </a:lnTo>
                  <a:lnTo>
                    <a:pt x="1303" y="1326"/>
                  </a:lnTo>
                  <a:lnTo>
                    <a:pt x="1326" y="1326"/>
                  </a:lnTo>
                  <a:lnTo>
                    <a:pt x="1326" y="1342"/>
                  </a:lnTo>
                  <a:lnTo>
                    <a:pt x="1319" y="1349"/>
                  </a:lnTo>
                  <a:lnTo>
                    <a:pt x="1319" y="1356"/>
                  </a:lnTo>
                  <a:lnTo>
                    <a:pt x="1312" y="1365"/>
                  </a:lnTo>
                  <a:lnTo>
                    <a:pt x="1303" y="1365"/>
                  </a:lnTo>
                  <a:lnTo>
                    <a:pt x="1296" y="1372"/>
                  </a:lnTo>
                  <a:lnTo>
                    <a:pt x="1296" y="1378"/>
                  </a:lnTo>
                  <a:lnTo>
                    <a:pt x="1290" y="1388"/>
                  </a:lnTo>
                  <a:lnTo>
                    <a:pt x="1265" y="1388"/>
                  </a:lnTo>
                  <a:lnTo>
                    <a:pt x="1262" y="1383"/>
                  </a:lnTo>
                  <a:lnTo>
                    <a:pt x="1258" y="1378"/>
                  </a:lnTo>
                  <a:lnTo>
                    <a:pt x="1251" y="1378"/>
                  </a:lnTo>
                  <a:lnTo>
                    <a:pt x="1251" y="1408"/>
                  </a:lnTo>
                  <a:lnTo>
                    <a:pt x="1265" y="1408"/>
                  </a:lnTo>
                  <a:lnTo>
                    <a:pt x="1265" y="1447"/>
                  </a:lnTo>
                  <a:lnTo>
                    <a:pt x="1251" y="1447"/>
                  </a:lnTo>
                  <a:lnTo>
                    <a:pt x="1251" y="1485"/>
                  </a:lnTo>
                  <a:lnTo>
                    <a:pt x="1258" y="1492"/>
                  </a:lnTo>
                  <a:lnTo>
                    <a:pt x="1258" y="1501"/>
                  </a:lnTo>
                  <a:lnTo>
                    <a:pt x="1265" y="1508"/>
                  </a:lnTo>
                  <a:lnTo>
                    <a:pt x="1280" y="1508"/>
                  </a:lnTo>
                  <a:lnTo>
                    <a:pt x="1280" y="1522"/>
                  </a:lnTo>
                  <a:lnTo>
                    <a:pt x="1296" y="1522"/>
                  </a:lnTo>
                  <a:lnTo>
                    <a:pt x="1296" y="1553"/>
                  </a:lnTo>
                  <a:lnTo>
                    <a:pt x="1265" y="1553"/>
                  </a:lnTo>
                  <a:lnTo>
                    <a:pt x="1258" y="1560"/>
                  </a:lnTo>
                  <a:lnTo>
                    <a:pt x="1212" y="1560"/>
                  </a:lnTo>
                  <a:lnTo>
                    <a:pt x="1212" y="1553"/>
                  </a:lnTo>
                  <a:lnTo>
                    <a:pt x="1205" y="1547"/>
                  </a:lnTo>
                  <a:lnTo>
                    <a:pt x="1205" y="1522"/>
                  </a:lnTo>
                  <a:lnTo>
                    <a:pt x="1183" y="1522"/>
                  </a:lnTo>
                  <a:lnTo>
                    <a:pt x="1183" y="1508"/>
                  </a:lnTo>
                  <a:lnTo>
                    <a:pt x="1174" y="1508"/>
                  </a:lnTo>
                  <a:lnTo>
                    <a:pt x="1167" y="1515"/>
                  </a:lnTo>
                  <a:lnTo>
                    <a:pt x="1167" y="1522"/>
                  </a:lnTo>
                  <a:lnTo>
                    <a:pt x="1144" y="1522"/>
                  </a:lnTo>
                  <a:lnTo>
                    <a:pt x="1137" y="1515"/>
                  </a:lnTo>
                  <a:lnTo>
                    <a:pt x="1076" y="1515"/>
                  </a:lnTo>
                  <a:lnTo>
                    <a:pt x="1072" y="1510"/>
                  </a:lnTo>
                  <a:lnTo>
                    <a:pt x="1069" y="1508"/>
                  </a:lnTo>
                  <a:lnTo>
                    <a:pt x="1053" y="1508"/>
                  </a:lnTo>
                  <a:lnTo>
                    <a:pt x="1053" y="1515"/>
                  </a:lnTo>
                  <a:lnTo>
                    <a:pt x="1049" y="1519"/>
                  </a:lnTo>
                  <a:lnTo>
                    <a:pt x="1047" y="1522"/>
                  </a:lnTo>
                  <a:lnTo>
                    <a:pt x="1047" y="1531"/>
                  </a:lnTo>
                  <a:lnTo>
                    <a:pt x="1037" y="1537"/>
                  </a:lnTo>
                  <a:lnTo>
                    <a:pt x="1037" y="1553"/>
                  </a:lnTo>
                  <a:lnTo>
                    <a:pt x="1031" y="1560"/>
                  </a:lnTo>
                  <a:lnTo>
                    <a:pt x="1031" y="1569"/>
                  </a:lnTo>
                  <a:lnTo>
                    <a:pt x="1024" y="1569"/>
                  </a:lnTo>
                  <a:lnTo>
                    <a:pt x="1017" y="1560"/>
                  </a:lnTo>
                  <a:lnTo>
                    <a:pt x="985" y="1560"/>
                  </a:lnTo>
                  <a:lnTo>
                    <a:pt x="976" y="1553"/>
                  </a:lnTo>
                  <a:lnTo>
                    <a:pt x="969" y="1553"/>
                  </a:lnTo>
                  <a:lnTo>
                    <a:pt x="969" y="1569"/>
                  </a:lnTo>
                  <a:lnTo>
                    <a:pt x="947" y="1569"/>
                  </a:lnTo>
                  <a:lnTo>
                    <a:pt x="935" y="1581"/>
                  </a:lnTo>
                  <a:lnTo>
                    <a:pt x="924" y="1590"/>
                  </a:lnTo>
                  <a:lnTo>
                    <a:pt x="924" y="1606"/>
                  </a:lnTo>
                  <a:lnTo>
                    <a:pt x="917" y="1612"/>
                  </a:lnTo>
                  <a:lnTo>
                    <a:pt x="894" y="1612"/>
                  </a:lnTo>
                  <a:lnTo>
                    <a:pt x="894" y="1599"/>
                  </a:lnTo>
                  <a:lnTo>
                    <a:pt x="879" y="1599"/>
                  </a:lnTo>
                  <a:lnTo>
                    <a:pt x="872" y="1606"/>
                  </a:lnTo>
                  <a:lnTo>
                    <a:pt x="826" y="1606"/>
                  </a:lnTo>
                  <a:lnTo>
                    <a:pt x="819" y="1599"/>
                  </a:lnTo>
                  <a:lnTo>
                    <a:pt x="797" y="1599"/>
                  </a:lnTo>
                  <a:lnTo>
                    <a:pt x="792" y="1594"/>
                  </a:lnTo>
                  <a:lnTo>
                    <a:pt x="788" y="1590"/>
                  </a:lnTo>
                  <a:lnTo>
                    <a:pt x="781" y="1590"/>
                  </a:lnTo>
                  <a:lnTo>
                    <a:pt x="772" y="1583"/>
                  </a:lnTo>
                  <a:lnTo>
                    <a:pt x="758" y="1583"/>
                  </a:lnTo>
                  <a:lnTo>
                    <a:pt x="754" y="1581"/>
                  </a:lnTo>
                  <a:lnTo>
                    <a:pt x="749" y="1574"/>
                  </a:lnTo>
                  <a:lnTo>
                    <a:pt x="735" y="1574"/>
                  </a:lnTo>
                  <a:lnTo>
                    <a:pt x="729" y="1569"/>
                  </a:lnTo>
                  <a:lnTo>
                    <a:pt x="720" y="1569"/>
                  </a:lnTo>
                  <a:lnTo>
                    <a:pt x="713" y="1560"/>
                  </a:lnTo>
                  <a:lnTo>
                    <a:pt x="704" y="1560"/>
                  </a:lnTo>
                  <a:lnTo>
                    <a:pt x="697" y="1553"/>
                  </a:lnTo>
                  <a:lnTo>
                    <a:pt x="674" y="1553"/>
                  </a:lnTo>
                  <a:lnTo>
                    <a:pt x="674" y="1547"/>
                  </a:lnTo>
                  <a:lnTo>
                    <a:pt x="658" y="1531"/>
                  </a:lnTo>
                  <a:lnTo>
                    <a:pt x="651" y="1537"/>
                  </a:lnTo>
                  <a:lnTo>
                    <a:pt x="651" y="1547"/>
                  </a:lnTo>
                  <a:lnTo>
                    <a:pt x="645" y="1553"/>
                  </a:lnTo>
                  <a:lnTo>
                    <a:pt x="645" y="1560"/>
                  </a:lnTo>
                  <a:lnTo>
                    <a:pt x="651" y="1569"/>
                  </a:lnTo>
                  <a:lnTo>
                    <a:pt x="651" y="1574"/>
                  </a:lnTo>
                  <a:lnTo>
                    <a:pt x="658" y="1583"/>
                  </a:lnTo>
                  <a:lnTo>
                    <a:pt x="651" y="1590"/>
                  </a:lnTo>
                  <a:lnTo>
                    <a:pt x="651" y="1599"/>
                  </a:lnTo>
                  <a:lnTo>
                    <a:pt x="658" y="1606"/>
                  </a:lnTo>
                  <a:lnTo>
                    <a:pt x="658" y="1628"/>
                  </a:lnTo>
                  <a:lnTo>
                    <a:pt x="667" y="1635"/>
                  </a:lnTo>
                  <a:lnTo>
                    <a:pt x="667" y="1651"/>
                  </a:lnTo>
                  <a:lnTo>
                    <a:pt x="690" y="1674"/>
                  </a:lnTo>
                  <a:lnTo>
                    <a:pt x="690" y="1680"/>
                  </a:lnTo>
                  <a:lnTo>
                    <a:pt x="697" y="1687"/>
                  </a:lnTo>
                  <a:lnTo>
                    <a:pt x="697" y="1712"/>
                  </a:lnTo>
                  <a:lnTo>
                    <a:pt x="690" y="1719"/>
                  </a:lnTo>
                  <a:lnTo>
                    <a:pt x="667" y="1719"/>
                  </a:lnTo>
                  <a:lnTo>
                    <a:pt x="651" y="1735"/>
                  </a:lnTo>
                  <a:lnTo>
                    <a:pt x="636" y="1735"/>
                  </a:lnTo>
                  <a:lnTo>
                    <a:pt x="633" y="1737"/>
                  </a:lnTo>
                  <a:lnTo>
                    <a:pt x="629" y="1742"/>
                  </a:lnTo>
                  <a:lnTo>
                    <a:pt x="567" y="1742"/>
                  </a:lnTo>
                  <a:lnTo>
                    <a:pt x="561" y="1735"/>
                  </a:lnTo>
                  <a:lnTo>
                    <a:pt x="554" y="1735"/>
                  </a:lnTo>
                  <a:lnTo>
                    <a:pt x="545" y="1726"/>
                  </a:lnTo>
                  <a:lnTo>
                    <a:pt x="538" y="1726"/>
                  </a:lnTo>
                  <a:lnTo>
                    <a:pt x="531" y="1719"/>
                  </a:lnTo>
                  <a:lnTo>
                    <a:pt x="493" y="1719"/>
                  </a:lnTo>
                  <a:lnTo>
                    <a:pt x="483" y="1726"/>
                  </a:lnTo>
                  <a:lnTo>
                    <a:pt x="461" y="1726"/>
                  </a:lnTo>
                  <a:lnTo>
                    <a:pt x="431" y="1696"/>
                  </a:lnTo>
                  <a:lnTo>
                    <a:pt x="424" y="1696"/>
                  </a:lnTo>
                  <a:lnTo>
                    <a:pt x="420" y="1692"/>
                  </a:lnTo>
                  <a:lnTo>
                    <a:pt x="415" y="1687"/>
                  </a:lnTo>
                  <a:lnTo>
                    <a:pt x="415" y="1680"/>
                  </a:lnTo>
                  <a:lnTo>
                    <a:pt x="408" y="1674"/>
                  </a:lnTo>
                  <a:lnTo>
                    <a:pt x="395" y="1674"/>
                  </a:lnTo>
                  <a:lnTo>
                    <a:pt x="386" y="1665"/>
                  </a:lnTo>
                  <a:lnTo>
                    <a:pt x="379" y="1674"/>
                  </a:lnTo>
                  <a:lnTo>
                    <a:pt x="340" y="1674"/>
                  </a:lnTo>
                  <a:lnTo>
                    <a:pt x="334" y="1665"/>
                  </a:lnTo>
                  <a:lnTo>
                    <a:pt x="324" y="1665"/>
                  </a:lnTo>
                  <a:lnTo>
                    <a:pt x="318" y="1658"/>
                  </a:lnTo>
                  <a:lnTo>
                    <a:pt x="295" y="1658"/>
                  </a:lnTo>
                  <a:lnTo>
                    <a:pt x="288" y="1651"/>
                  </a:lnTo>
                  <a:lnTo>
                    <a:pt x="265" y="1651"/>
                  </a:lnTo>
                  <a:lnTo>
                    <a:pt x="256" y="1642"/>
                  </a:lnTo>
                  <a:lnTo>
                    <a:pt x="250" y="1642"/>
                  </a:lnTo>
                  <a:lnTo>
                    <a:pt x="250" y="1635"/>
                  </a:lnTo>
                  <a:lnTo>
                    <a:pt x="256" y="1628"/>
                  </a:lnTo>
                  <a:lnTo>
                    <a:pt x="256" y="1612"/>
                  </a:lnTo>
                  <a:lnTo>
                    <a:pt x="265" y="1606"/>
                  </a:lnTo>
                  <a:lnTo>
                    <a:pt x="265" y="1599"/>
                  </a:lnTo>
                  <a:lnTo>
                    <a:pt x="261" y="1594"/>
                  </a:lnTo>
                  <a:lnTo>
                    <a:pt x="256" y="1590"/>
                  </a:lnTo>
                  <a:lnTo>
                    <a:pt x="256" y="1560"/>
                  </a:lnTo>
                  <a:lnTo>
                    <a:pt x="234" y="1560"/>
                  </a:lnTo>
                  <a:lnTo>
                    <a:pt x="204" y="1531"/>
                  </a:lnTo>
                  <a:lnTo>
                    <a:pt x="188" y="1531"/>
                  </a:lnTo>
                  <a:lnTo>
                    <a:pt x="181" y="1537"/>
                  </a:lnTo>
                  <a:lnTo>
                    <a:pt x="172" y="1531"/>
                  </a:lnTo>
                  <a:lnTo>
                    <a:pt x="172" y="1508"/>
                  </a:lnTo>
                  <a:lnTo>
                    <a:pt x="188" y="1508"/>
                  </a:lnTo>
                  <a:lnTo>
                    <a:pt x="188" y="1485"/>
                  </a:lnTo>
                  <a:lnTo>
                    <a:pt x="120" y="1485"/>
                  </a:lnTo>
                  <a:lnTo>
                    <a:pt x="118" y="1487"/>
                  </a:lnTo>
                  <a:lnTo>
                    <a:pt x="113" y="1492"/>
                  </a:lnTo>
                  <a:lnTo>
                    <a:pt x="107" y="1485"/>
                  </a:lnTo>
                  <a:lnTo>
                    <a:pt x="82" y="1485"/>
                  </a:lnTo>
                  <a:lnTo>
                    <a:pt x="82" y="1501"/>
                  </a:lnTo>
                  <a:lnTo>
                    <a:pt x="59" y="1501"/>
                  </a:lnTo>
                  <a:lnTo>
                    <a:pt x="59" y="1485"/>
                  </a:lnTo>
                  <a:lnTo>
                    <a:pt x="0" y="1485"/>
                  </a:lnTo>
                  <a:lnTo>
                    <a:pt x="0" y="1462"/>
                  </a:lnTo>
                  <a:lnTo>
                    <a:pt x="59" y="1462"/>
                  </a:lnTo>
                  <a:lnTo>
                    <a:pt x="68" y="1456"/>
                  </a:lnTo>
                  <a:lnTo>
                    <a:pt x="91" y="1456"/>
                  </a:lnTo>
                  <a:lnTo>
                    <a:pt x="97" y="1447"/>
                  </a:lnTo>
                  <a:lnTo>
                    <a:pt x="136" y="1447"/>
                  </a:lnTo>
                  <a:lnTo>
                    <a:pt x="143" y="1440"/>
                  </a:lnTo>
                  <a:lnTo>
                    <a:pt x="168" y="1440"/>
                  </a:lnTo>
                  <a:lnTo>
                    <a:pt x="168" y="1431"/>
                  </a:lnTo>
                  <a:lnTo>
                    <a:pt x="172" y="1424"/>
                  </a:lnTo>
                  <a:lnTo>
                    <a:pt x="172" y="1326"/>
                  </a:lnTo>
                  <a:lnTo>
                    <a:pt x="181" y="1319"/>
                  </a:lnTo>
                  <a:lnTo>
                    <a:pt x="181" y="1304"/>
                  </a:lnTo>
                  <a:lnTo>
                    <a:pt x="172" y="1304"/>
                  </a:lnTo>
                  <a:lnTo>
                    <a:pt x="168" y="1297"/>
                  </a:lnTo>
                  <a:lnTo>
                    <a:pt x="159" y="1297"/>
                  </a:lnTo>
                  <a:lnTo>
                    <a:pt x="159" y="1258"/>
                  </a:lnTo>
                  <a:lnTo>
                    <a:pt x="168" y="1251"/>
                  </a:lnTo>
                  <a:lnTo>
                    <a:pt x="168" y="1245"/>
                  </a:lnTo>
                  <a:lnTo>
                    <a:pt x="159" y="1235"/>
                  </a:lnTo>
                  <a:lnTo>
                    <a:pt x="159" y="1222"/>
                  </a:lnTo>
                  <a:lnTo>
                    <a:pt x="168" y="1213"/>
                  </a:lnTo>
                  <a:lnTo>
                    <a:pt x="168" y="1206"/>
                  </a:lnTo>
                  <a:lnTo>
                    <a:pt x="181" y="1190"/>
                  </a:lnTo>
                  <a:lnTo>
                    <a:pt x="181" y="1183"/>
                  </a:lnTo>
                  <a:lnTo>
                    <a:pt x="195" y="1170"/>
                  </a:lnTo>
                  <a:lnTo>
                    <a:pt x="195" y="1161"/>
                  </a:lnTo>
                  <a:lnTo>
                    <a:pt x="211" y="1145"/>
                  </a:lnTo>
                  <a:lnTo>
                    <a:pt x="211" y="1124"/>
                  </a:lnTo>
                  <a:lnTo>
                    <a:pt x="234" y="1101"/>
                  </a:lnTo>
                  <a:lnTo>
                    <a:pt x="234" y="1092"/>
                  </a:lnTo>
                  <a:lnTo>
                    <a:pt x="250" y="1079"/>
                  </a:lnTo>
                  <a:lnTo>
                    <a:pt x="265" y="1079"/>
                  </a:lnTo>
                  <a:lnTo>
                    <a:pt x="281" y="1063"/>
                  </a:lnTo>
                  <a:lnTo>
                    <a:pt x="288" y="1063"/>
                  </a:lnTo>
                  <a:lnTo>
                    <a:pt x="300" y="1052"/>
                  </a:lnTo>
                  <a:lnTo>
                    <a:pt x="311" y="1040"/>
                  </a:lnTo>
                  <a:lnTo>
                    <a:pt x="334" y="1040"/>
                  </a:lnTo>
                  <a:lnTo>
                    <a:pt x="340" y="1033"/>
                  </a:lnTo>
                  <a:lnTo>
                    <a:pt x="379" y="1033"/>
                  </a:lnTo>
                  <a:lnTo>
                    <a:pt x="386" y="1040"/>
                  </a:lnTo>
                  <a:lnTo>
                    <a:pt x="402" y="1040"/>
                  </a:lnTo>
                  <a:lnTo>
                    <a:pt x="431" y="1070"/>
                  </a:lnTo>
                  <a:lnTo>
                    <a:pt x="454" y="1070"/>
                  </a:lnTo>
                  <a:lnTo>
                    <a:pt x="454" y="1056"/>
                  </a:lnTo>
                  <a:lnTo>
                    <a:pt x="447" y="1047"/>
                  </a:lnTo>
                  <a:lnTo>
                    <a:pt x="447" y="995"/>
                  </a:lnTo>
                  <a:lnTo>
                    <a:pt x="440" y="988"/>
                  </a:lnTo>
                  <a:lnTo>
                    <a:pt x="440" y="979"/>
                  </a:lnTo>
                  <a:lnTo>
                    <a:pt x="424" y="965"/>
                  </a:lnTo>
                  <a:lnTo>
                    <a:pt x="408" y="949"/>
                  </a:lnTo>
                  <a:lnTo>
                    <a:pt x="408" y="943"/>
                  </a:lnTo>
                  <a:lnTo>
                    <a:pt x="402" y="936"/>
                  </a:lnTo>
                  <a:lnTo>
                    <a:pt x="402" y="927"/>
                  </a:lnTo>
                  <a:lnTo>
                    <a:pt x="395" y="920"/>
                  </a:lnTo>
                  <a:lnTo>
                    <a:pt x="395" y="911"/>
                  </a:lnTo>
                  <a:lnTo>
                    <a:pt x="386" y="904"/>
                  </a:lnTo>
                  <a:lnTo>
                    <a:pt x="386" y="890"/>
                  </a:lnTo>
                  <a:lnTo>
                    <a:pt x="379" y="881"/>
                  </a:lnTo>
                  <a:lnTo>
                    <a:pt x="379" y="845"/>
                  </a:lnTo>
                  <a:lnTo>
                    <a:pt x="370" y="836"/>
                  </a:lnTo>
                  <a:lnTo>
                    <a:pt x="370" y="822"/>
                  </a:lnTo>
                  <a:lnTo>
                    <a:pt x="363" y="813"/>
                  </a:lnTo>
                  <a:lnTo>
                    <a:pt x="363" y="806"/>
                  </a:lnTo>
                  <a:lnTo>
                    <a:pt x="356" y="799"/>
                  </a:lnTo>
                  <a:lnTo>
                    <a:pt x="356" y="790"/>
                  </a:lnTo>
                  <a:lnTo>
                    <a:pt x="347" y="784"/>
                  </a:lnTo>
                  <a:lnTo>
                    <a:pt x="347" y="777"/>
                  </a:lnTo>
                  <a:lnTo>
                    <a:pt x="334" y="761"/>
                  </a:lnTo>
                  <a:lnTo>
                    <a:pt x="334" y="745"/>
                  </a:lnTo>
                  <a:lnTo>
                    <a:pt x="324" y="738"/>
                  </a:lnTo>
                  <a:lnTo>
                    <a:pt x="318" y="738"/>
                  </a:lnTo>
                  <a:lnTo>
                    <a:pt x="302" y="725"/>
                  </a:lnTo>
                  <a:lnTo>
                    <a:pt x="302" y="718"/>
                  </a:lnTo>
                  <a:lnTo>
                    <a:pt x="295" y="709"/>
                  </a:lnTo>
                  <a:lnTo>
                    <a:pt x="295" y="702"/>
                  </a:lnTo>
                  <a:lnTo>
                    <a:pt x="281" y="686"/>
                  </a:lnTo>
                  <a:lnTo>
                    <a:pt x="234" y="686"/>
                  </a:lnTo>
                  <a:lnTo>
                    <a:pt x="227" y="679"/>
                  </a:lnTo>
                  <a:lnTo>
                    <a:pt x="172" y="679"/>
                  </a:lnTo>
                  <a:lnTo>
                    <a:pt x="168" y="670"/>
                  </a:lnTo>
                  <a:lnTo>
                    <a:pt x="136" y="670"/>
                  </a:lnTo>
                  <a:lnTo>
                    <a:pt x="129" y="663"/>
                  </a:lnTo>
                  <a:lnTo>
                    <a:pt x="120" y="663"/>
                  </a:lnTo>
                  <a:lnTo>
                    <a:pt x="118" y="661"/>
                  </a:lnTo>
                  <a:lnTo>
                    <a:pt x="113" y="656"/>
                  </a:lnTo>
                  <a:lnTo>
                    <a:pt x="113" y="647"/>
                  </a:lnTo>
                  <a:lnTo>
                    <a:pt x="129" y="634"/>
                  </a:lnTo>
                  <a:lnTo>
                    <a:pt x="129" y="625"/>
                  </a:lnTo>
                  <a:lnTo>
                    <a:pt x="143" y="611"/>
                  </a:lnTo>
                  <a:lnTo>
                    <a:pt x="152" y="611"/>
                  </a:lnTo>
                  <a:lnTo>
                    <a:pt x="152" y="588"/>
                  </a:lnTo>
                  <a:lnTo>
                    <a:pt x="159" y="579"/>
                  </a:lnTo>
                  <a:lnTo>
                    <a:pt x="159" y="566"/>
                  </a:lnTo>
                  <a:lnTo>
                    <a:pt x="170" y="554"/>
                  </a:lnTo>
                  <a:lnTo>
                    <a:pt x="181" y="543"/>
                  </a:lnTo>
                  <a:lnTo>
                    <a:pt x="188" y="543"/>
                  </a:lnTo>
                  <a:lnTo>
                    <a:pt x="188" y="536"/>
                  </a:lnTo>
                  <a:lnTo>
                    <a:pt x="195" y="527"/>
                  </a:lnTo>
                  <a:lnTo>
                    <a:pt x="204" y="527"/>
                  </a:lnTo>
                  <a:lnTo>
                    <a:pt x="211" y="520"/>
                  </a:lnTo>
                  <a:lnTo>
                    <a:pt x="211" y="497"/>
                  </a:lnTo>
                  <a:lnTo>
                    <a:pt x="227" y="484"/>
                  </a:lnTo>
                  <a:lnTo>
                    <a:pt x="227" y="468"/>
                  </a:lnTo>
                  <a:lnTo>
                    <a:pt x="220" y="459"/>
                  </a:lnTo>
                  <a:lnTo>
                    <a:pt x="220" y="452"/>
                  </a:lnTo>
                  <a:lnTo>
                    <a:pt x="250" y="452"/>
                  </a:lnTo>
                  <a:lnTo>
                    <a:pt x="254" y="450"/>
                  </a:lnTo>
                  <a:lnTo>
                    <a:pt x="256" y="445"/>
                  </a:lnTo>
                  <a:lnTo>
                    <a:pt x="265" y="445"/>
                  </a:lnTo>
                  <a:lnTo>
                    <a:pt x="265" y="423"/>
                  </a:lnTo>
                  <a:lnTo>
                    <a:pt x="256" y="413"/>
                  </a:lnTo>
                  <a:lnTo>
                    <a:pt x="256" y="407"/>
                  </a:lnTo>
                  <a:lnTo>
                    <a:pt x="254" y="404"/>
                  </a:lnTo>
                  <a:lnTo>
                    <a:pt x="250" y="400"/>
                  </a:lnTo>
                  <a:lnTo>
                    <a:pt x="227" y="400"/>
                  </a:lnTo>
                  <a:lnTo>
                    <a:pt x="227" y="384"/>
                  </a:lnTo>
                  <a:lnTo>
                    <a:pt x="243" y="368"/>
                  </a:lnTo>
                  <a:lnTo>
                    <a:pt x="245" y="373"/>
                  </a:lnTo>
                  <a:lnTo>
                    <a:pt x="250" y="377"/>
                  </a:lnTo>
                  <a:lnTo>
                    <a:pt x="288" y="377"/>
                  </a:lnTo>
                  <a:lnTo>
                    <a:pt x="288" y="361"/>
                  </a:lnTo>
                  <a:lnTo>
                    <a:pt x="302" y="361"/>
                  </a:lnTo>
                  <a:lnTo>
                    <a:pt x="311" y="354"/>
                  </a:lnTo>
                  <a:lnTo>
                    <a:pt x="311" y="345"/>
                  </a:lnTo>
                  <a:lnTo>
                    <a:pt x="324" y="345"/>
                  </a:lnTo>
                  <a:lnTo>
                    <a:pt x="324" y="339"/>
                  </a:lnTo>
                  <a:lnTo>
                    <a:pt x="334" y="332"/>
                  </a:lnTo>
                  <a:lnTo>
                    <a:pt x="334" y="302"/>
                  </a:lnTo>
                  <a:lnTo>
                    <a:pt x="340" y="293"/>
                  </a:lnTo>
                  <a:lnTo>
                    <a:pt x="347" y="293"/>
                  </a:lnTo>
                  <a:lnTo>
                    <a:pt x="347" y="286"/>
                  </a:lnTo>
                  <a:lnTo>
                    <a:pt x="334" y="273"/>
                  </a:lnTo>
                  <a:lnTo>
                    <a:pt x="334" y="264"/>
                  </a:lnTo>
                  <a:lnTo>
                    <a:pt x="340" y="257"/>
                  </a:lnTo>
                  <a:lnTo>
                    <a:pt x="340" y="250"/>
                  </a:lnTo>
                  <a:lnTo>
                    <a:pt x="334" y="241"/>
                  </a:lnTo>
                  <a:lnTo>
                    <a:pt x="334" y="234"/>
                  </a:lnTo>
                  <a:lnTo>
                    <a:pt x="324" y="227"/>
                  </a:lnTo>
                  <a:lnTo>
                    <a:pt x="324" y="205"/>
                  </a:lnTo>
                  <a:lnTo>
                    <a:pt x="318" y="195"/>
                  </a:lnTo>
                  <a:lnTo>
                    <a:pt x="318" y="180"/>
                  </a:lnTo>
                  <a:lnTo>
                    <a:pt x="295" y="180"/>
                  </a:lnTo>
                  <a:lnTo>
                    <a:pt x="288" y="173"/>
                  </a:lnTo>
                  <a:lnTo>
                    <a:pt x="288" y="159"/>
                  </a:lnTo>
                  <a:lnTo>
                    <a:pt x="311" y="134"/>
                  </a:lnTo>
                  <a:lnTo>
                    <a:pt x="311" y="127"/>
                  </a:lnTo>
                  <a:lnTo>
                    <a:pt x="334" y="127"/>
                  </a:lnTo>
                  <a:lnTo>
                    <a:pt x="340" y="121"/>
                  </a:lnTo>
                  <a:lnTo>
                    <a:pt x="356" y="121"/>
                  </a:lnTo>
                  <a:lnTo>
                    <a:pt x="363" y="111"/>
                  </a:lnTo>
                  <a:lnTo>
                    <a:pt x="395" y="111"/>
                  </a:lnTo>
                  <a:lnTo>
                    <a:pt x="402" y="121"/>
                  </a:lnTo>
                  <a:lnTo>
                    <a:pt x="415" y="121"/>
                  </a:lnTo>
                  <a:lnTo>
                    <a:pt x="415" y="127"/>
                  </a:lnTo>
                  <a:lnTo>
                    <a:pt x="420" y="132"/>
                  </a:lnTo>
                  <a:lnTo>
                    <a:pt x="424" y="134"/>
                  </a:lnTo>
                  <a:lnTo>
                    <a:pt x="470" y="134"/>
                  </a:lnTo>
                  <a:lnTo>
                    <a:pt x="477" y="127"/>
                  </a:lnTo>
                  <a:lnTo>
                    <a:pt x="493" y="127"/>
                  </a:lnTo>
                  <a:lnTo>
                    <a:pt x="499" y="134"/>
                  </a:lnTo>
                  <a:lnTo>
                    <a:pt x="508" y="134"/>
                  </a:lnTo>
                  <a:lnTo>
                    <a:pt x="515" y="143"/>
                  </a:lnTo>
                  <a:lnTo>
                    <a:pt x="522" y="143"/>
                  </a:lnTo>
                  <a:lnTo>
                    <a:pt x="531" y="150"/>
                  </a:lnTo>
                  <a:lnTo>
                    <a:pt x="538" y="150"/>
                  </a:lnTo>
                  <a:lnTo>
                    <a:pt x="545" y="159"/>
                  </a:lnTo>
                  <a:lnTo>
                    <a:pt x="554" y="159"/>
                  </a:lnTo>
                  <a:lnTo>
                    <a:pt x="561" y="166"/>
                  </a:lnTo>
                  <a:lnTo>
                    <a:pt x="590" y="166"/>
                  </a:lnTo>
                  <a:lnTo>
                    <a:pt x="606" y="180"/>
                  </a:lnTo>
                  <a:lnTo>
                    <a:pt x="622" y="180"/>
                  </a:lnTo>
                  <a:lnTo>
                    <a:pt x="629" y="189"/>
                  </a:lnTo>
                  <a:lnTo>
                    <a:pt x="658" y="189"/>
                  </a:lnTo>
                  <a:lnTo>
                    <a:pt x="667" y="195"/>
                  </a:lnTo>
                  <a:lnTo>
                    <a:pt x="683" y="195"/>
                  </a:lnTo>
                  <a:lnTo>
                    <a:pt x="683" y="143"/>
                  </a:lnTo>
                  <a:lnTo>
                    <a:pt x="690" y="134"/>
                  </a:lnTo>
                  <a:lnTo>
                    <a:pt x="697" y="134"/>
                  </a:lnTo>
                  <a:lnTo>
                    <a:pt x="704" y="143"/>
                  </a:lnTo>
                  <a:lnTo>
                    <a:pt x="713" y="143"/>
                  </a:lnTo>
                  <a:lnTo>
                    <a:pt x="720" y="134"/>
                  </a:lnTo>
                  <a:lnTo>
                    <a:pt x="720" y="111"/>
                  </a:lnTo>
                  <a:lnTo>
                    <a:pt x="729" y="107"/>
                  </a:lnTo>
                  <a:lnTo>
                    <a:pt x="729" y="98"/>
                  </a:lnTo>
                  <a:lnTo>
                    <a:pt x="735" y="91"/>
                  </a:lnTo>
                  <a:lnTo>
                    <a:pt x="735" y="68"/>
                  </a:lnTo>
                  <a:lnTo>
                    <a:pt x="742" y="68"/>
                  </a:lnTo>
                  <a:lnTo>
                    <a:pt x="749" y="59"/>
                  </a:lnTo>
                  <a:lnTo>
                    <a:pt x="772" y="59"/>
                  </a:lnTo>
                  <a:lnTo>
                    <a:pt x="781" y="68"/>
                  </a:lnTo>
                  <a:lnTo>
                    <a:pt x="804" y="68"/>
                  </a:lnTo>
                  <a:lnTo>
                    <a:pt x="804" y="16"/>
                  </a:lnTo>
                  <a:lnTo>
                    <a:pt x="797" y="7"/>
                  </a:lnTo>
                  <a:lnTo>
                    <a:pt x="797" y="0"/>
                  </a:lnTo>
                  <a:close/>
                </a:path>
              </a:pathLst>
            </a:custGeom>
            <a:noFill/>
            <a:ln w="19050" cap="flat">
              <a:solidFill>
                <a:srgbClr val="0B0A0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91426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81A87F00-644A-4709-872E-BA6336D4B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50" y="1484851"/>
            <a:ext cx="11518900" cy="464414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  <a:p>
            <a:pPr marL="0" lvl="0" indent="0">
              <a:buNone/>
            </a:pPr>
            <a:endParaRPr lang="pl-PL" sz="1200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BBA58111-D876-4BE6-9BCB-A9580270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50" y="107217"/>
            <a:ext cx="11518900" cy="123721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Uczniowie i absolwenci – udział procentowy w liczbie ogółem uczniów i absolwentów szkół ponadpodstawowych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5CC1046-DEEF-4339-8800-CD275E79E1A1}"/>
              </a:ext>
            </a:extLst>
          </p:cNvPr>
          <p:cNvSpPr txBox="1"/>
          <p:nvPr/>
        </p:nvSpPr>
        <p:spPr>
          <a:xfrm>
            <a:off x="336549" y="1348810"/>
            <a:ext cx="1567836" cy="381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Uczniowie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46531F0-2EA1-4627-BF84-1ACEE674B001}"/>
              </a:ext>
            </a:extLst>
          </p:cNvPr>
          <p:cNvSpPr txBox="1"/>
          <p:nvPr/>
        </p:nvSpPr>
        <p:spPr>
          <a:xfrm>
            <a:off x="6272224" y="2655160"/>
            <a:ext cx="1602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Absolwenci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0F57451F-4706-4616-A2D4-7AF5BB844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30747"/>
              </p:ext>
            </p:extLst>
          </p:nvPr>
        </p:nvGraphicFramePr>
        <p:xfrm>
          <a:off x="399109" y="1801600"/>
          <a:ext cx="5404173" cy="3134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8043">
                  <a:extLst>
                    <a:ext uri="{9D8B030D-6E8A-4147-A177-3AD203B41FA5}">
                      <a16:colId xmlns:a16="http://schemas.microsoft.com/office/drawing/2014/main" val="3092048048"/>
                    </a:ext>
                  </a:extLst>
                </a:gridCol>
                <a:gridCol w="870470">
                  <a:extLst>
                    <a:ext uri="{9D8B030D-6E8A-4147-A177-3AD203B41FA5}">
                      <a16:colId xmlns:a16="http://schemas.microsoft.com/office/drawing/2014/main" val="1771214332"/>
                    </a:ext>
                  </a:extLst>
                </a:gridCol>
                <a:gridCol w="870470">
                  <a:extLst>
                    <a:ext uri="{9D8B030D-6E8A-4147-A177-3AD203B41FA5}">
                      <a16:colId xmlns:a16="http://schemas.microsoft.com/office/drawing/2014/main" val="2450228555"/>
                    </a:ext>
                  </a:extLst>
                </a:gridCol>
                <a:gridCol w="1505190">
                  <a:extLst>
                    <a:ext uri="{9D8B030D-6E8A-4147-A177-3AD203B41FA5}">
                      <a16:colId xmlns:a16="http://schemas.microsoft.com/office/drawing/2014/main" val="3665861716"/>
                    </a:ext>
                  </a:extLst>
                </a:gridCol>
              </a:tblGrid>
              <a:tr h="86262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Wyszczególnienie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2021/22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2020/21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Wzrost/spadek 2021/22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por. z 2020/21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4706016"/>
                  </a:ext>
                </a:extLst>
              </a:tr>
              <a:tr h="2731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 proc.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1158770"/>
                  </a:ext>
                </a:extLst>
              </a:tr>
              <a:tr h="2731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216083"/>
                  </a:ext>
                </a:extLst>
              </a:tr>
              <a:tr h="345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6369369"/>
                  </a:ext>
                </a:extLst>
              </a:tr>
              <a:tr h="345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Licea ogólnokształcące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707761"/>
                  </a:ext>
                </a:extLst>
              </a:tr>
              <a:tr h="345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Branżowe I stopnia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51397"/>
                  </a:ext>
                </a:extLst>
              </a:tr>
              <a:tr h="345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Policealne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5055739"/>
                  </a:ext>
                </a:extLst>
              </a:tr>
              <a:tr h="3450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4900677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7030A21A-E827-4E26-9D6E-7BC976073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5249"/>
              </p:ext>
            </p:extLst>
          </p:nvPr>
        </p:nvGraphicFramePr>
        <p:xfrm>
          <a:off x="6272223" y="3160533"/>
          <a:ext cx="5520668" cy="3104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4562">
                  <a:extLst>
                    <a:ext uri="{9D8B030D-6E8A-4147-A177-3AD203B41FA5}">
                      <a16:colId xmlns:a16="http://schemas.microsoft.com/office/drawing/2014/main" val="1780807728"/>
                    </a:ext>
                  </a:extLst>
                </a:gridCol>
                <a:gridCol w="889235">
                  <a:extLst>
                    <a:ext uri="{9D8B030D-6E8A-4147-A177-3AD203B41FA5}">
                      <a16:colId xmlns:a16="http://schemas.microsoft.com/office/drawing/2014/main" val="3243906905"/>
                    </a:ext>
                  </a:extLst>
                </a:gridCol>
                <a:gridCol w="889235">
                  <a:extLst>
                    <a:ext uri="{9D8B030D-6E8A-4147-A177-3AD203B41FA5}">
                      <a16:colId xmlns:a16="http://schemas.microsoft.com/office/drawing/2014/main" val="2508973228"/>
                    </a:ext>
                  </a:extLst>
                </a:gridCol>
                <a:gridCol w="1537636">
                  <a:extLst>
                    <a:ext uri="{9D8B030D-6E8A-4147-A177-3AD203B41FA5}">
                      <a16:colId xmlns:a16="http://schemas.microsoft.com/office/drawing/2014/main" val="1973324638"/>
                    </a:ext>
                  </a:extLst>
                </a:gridCol>
              </a:tblGrid>
              <a:tr h="912619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Wyszczególnienie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2020/21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2019/20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Wzrost/spadek 2020/21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por. z 2019/20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7915718"/>
                  </a:ext>
                </a:extLst>
              </a:tr>
              <a:tr h="3131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 proc.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3479604"/>
                  </a:ext>
                </a:extLst>
              </a:tr>
              <a:tr h="3131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449522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5138467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Licea ogólnokształcące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8448043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Policealne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462032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Branżowe I stopnia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9505205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6681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56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96E41758-F4C0-4B62-94BE-067E3D586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5" y="908913"/>
            <a:ext cx="11931852" cy="54525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endParaRPr lang="pl-PL" sz="1000" dirty="0"/>
          </a:p>
          <a:p>
            <a:pPr marL="0" indent="0">
              <a:buNone/>
            </a:pPr>
            <a:endParaRPr lang="pl-PL" sz="10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sz="1100" dirty="0"/>
              <a:t>                                                                                                                                              </a:t>
            </a:r>
          </a:p>
          <a:p>
            <a:endParaRPr lang="pl-PL" sz="1100" dirty="0"/>
          </a:p>
          <a:p>
            <a:endParaRPr lang="pl-PL" dirty="0"/>
          </a:p>
          <a:p>
            <a:endParaRPr lang="pl-PL" dirty="0"/>
          </a:p>
          <a:p>
            <a:endParaRPr lang="pl-PL" sz="900" dirty="0"/>
          </a:p>
          <a:p>
            <a:pPr marL="0" indent="0">
              <a:buNone/>
            </a:pPr>
            <a:endParaRPr lang="pl-PL" sz="900" dirty="0"/>
          </a:p>
          <a:p>
            <a:endParaRPr lang="pl-PL" sz="900" dirty="0"/>
          </a:p>
          <a:p>
            <a:endParaRPr lang="pl-PL" sz="900" dirty="0"/>
          </a:p>
          <a:p>
            <a:endParaRPr lang="pl-PL" sz="900" dirty="0"/>
          </a:p>
          <a:p>
            <a:endParaRPr lang="pl-PL" sz="900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9F97EE7C-FF8C-421F-9AB5-74D2FD5A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Uczniowie i absolwenci według typów szkół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4C47442-E329-49A2-A84F-658C1DC1C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30095"/>
              </p:ext>
            </p:extLst>
          </p:nvPr>
        </p:nvGraphicFramePr>
        <p:xfrm>
          <a:off x="201154" y="1786289"/>
          <a:ext cx="5737529" cy="3033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015">
                  <a:extLst>
                    <a:ext uri="{9D8B030D-6E8A-4147-A177-3AD203B41FA5}">
                      <a16:colId xmlns:a16="http://schemas.microsoft.com/office/drawing/2014/main" val="3098335637"/>
                    </a:ext>
                  </a:extLst>
                </a:gridCol>
                <a:gridCol w="655122">
                  <a:extLst>
                    <a:ext uri="{9D8B030D-6E8A-4147-A177-3AD203B41FA5}">
                      <a16:colId xmlns:a16="http://schemas.microsoft.com/office/drawing/2014/main" val="2868586883"/>
                    </a:ext>
                  </a:extLst>
                </a:gridCol>
                <a:gridCol w="655122">
                  <a:extLst>
                    <a:ext uri="{9D8B030D-6E8A-4147-A177-3AD203B41FA5}">
                      <a16:colId xmlns:a16="http://schemas.microsoft.com/office/drawing/2014/main" val="3002696617"/>
                    </a:ext>
                  </a:extLst>
                </a:gridCol>
                <a:gridCol w="655122">
                  <a:extLst>
                    <a:ext uri="{9D8B030D-6E8A-4147-A177-3AD203B41FA5}">
                      <a16:colId xmlns:a16="http://schemas.microsoft.com/office/drawing/2014/main" val="117273071"/>
                    </a:ext>
                  </a:extLst>
                </a:gridCol>
                <a:gridCol w="655122">
                  <a:extLst>
                    <a:ext uri="{9D8B030D-6E8A-4147-A177-3AD203B41FA5}">
                      <a16:colId xmlns:a16="http://schemas.microsoft.com/office/drawing/2014/main" val="883826291"/>
                    </a:ext>
                  </a:extLst>
                </a:gridCol>
                <a:gridCol w="737013">
                  <a:extLst>
                    <a:ext uri="{9D8B030D-6E8A-4147-A177-3AD203B41FA5}">
                      <a16:colId xmlns:a16="http://schemas.microsoft.com/office/drawing/2014/main" val="3822318608"/>
                    </a:ext>
                  </a:extLst>
                </a:gridCol>
                <a:gridCol w="737013">
                  <a:extLst>
                    <a:ext uri="{9D8B030D-6E8A-4147-A177-3AD203B41FA5}">
                      <a16:colId xmlns:a16="http://schemas.microsoft.com/office/drawing/2014/main" val="3338624251"/>
                    </a:ext>
                  </a:extLst>
                </a:gridCol>
              </a:tblGrid>
              <a:tr h="5924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Wyszczególnienie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Ogółem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tym kobiety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Z liczby ogółem w 1 kl.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Wzrost/spadek 2021/22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l-PL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por. z 2020/21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038013"/>
                  </a:ext>
                </a:extLst>
              </a:tr>
              <a:tr h="8591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ogółem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tym kobiety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z liczby ogółem </a:t>
                      </a:r>
                    </a:p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1 kl.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8939687"/>
                  </a:ext>
                </a:extLst>
              </a:tr>
              <a:tr h="2566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%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43746"/>
                  </a:ext>
                </a:extLst>
              </a:tr>
              <a:tr h="29624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Branżowe I stopnia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6688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2230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2089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6,0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6,2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4,0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7666208"/>
                  </a:ext>
                </a:extLst>
              </a:tr>
              <a:tr h="3000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Licea ogólnokształcące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13564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8640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3575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2,2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9,3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9244276"/>
                  </a:ext>
                </a:extLst>
              </a:tr>
              <a:tr h="29624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Technika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19177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8253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4674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4,6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4,9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10,3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8037143"/>
                  </a:ext>
                </a:extLst>
              </a:tr>
              <a:tr h="29624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Szkoły policealne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5721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4317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4498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10,2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7,5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14,1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995754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D1556CF-C289-4BF1-A95F-DA9F1FBC8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277208"/>
              </p:ext>
            </p:extLst>
          </p:nvPr>
        </p:nvGraphicFramePr>
        <p:xfrm>
          <a:off x="6096000" y="3234812"/>
          <a:ext cx="5496230" cy="2897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2114">
                  <a:extLst>
                    <a:ext uri="{9D8B030D-6E8A-4147-A177-3AD203B41FA5}">
                      <a16:colId xmlns:a16="http://schemas.microsoft.com/office/drawing/2014/main" val="1128934668"/>
                    </a:ext>
                  </a:extLst>
                </a:gridCol>
                <a:gridCol w="851029">
                  <a:extLst>
                    <a:ext uri="{9D8B030D-6E8A-4147-A177-3AD203B41FA5}">
                      <a16:colId xmlns:a16="http://schemas.microsoft.com/office/drawing/2014/main" val="3125044828"/>
                    </a:ext>
                  </a:extLst>
                </a:gridCol>
                <a:gridCol w="851029">
                  <a:extLst>
                    <a:ext uri="{9D8B030D-6E8A-4147-A177-3AD203B41FA5}">
                      <a16:colId xmlns:a16="http://schemas.microsoft.com/office/drawing/2014/main" val="3525447553"/>
                    </a:ext>
                  </a:extLst>
                </a:gridCol>
                <a:gridCol w="851029">
                  <a:extLst>
                    <a:ext uri="{9D8B030D-6E8A-4147-A177-3AD203B41FA5}">
                      <a16:colId xmlns:a16="http://schemas.microsoft.com/office/drawing/2014/main" val="4061556772"/>
                    </a:ext>
                  </a:extLst>
                </a:gridCol>
                <a:gridCol w="851029">
                  <a:extLst>
                    <a:ext uri="{9D8B030D-6E8A-4147-A177-3AD203B41FA5}">
                      <a16:colId xmlns:a16="http://schemas.microsoft.com/office/drawing/2014/main" val="1049366956"/>
                    </a:ext>
                  </a:extLst>
                </a:gridCol>
              </a:tblGrid>
              <a:tr h="59255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Wyszczególnienie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Ogółem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tym kobiety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Wzrost/spadek 2020/21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l-PL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por. z 2019/20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950657"/>
                  </a:ext>
                </a:extLst>
              </a:tr>
              <a:tr h="6036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ogółem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w tym kobiety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6240422"/>
                  </a:ext>
                </a:extLst>
              </a:tr>
              <a:tr h="2491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%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73700"/>
                  </a:ext>
                </a:extLst>
              </a:tr>
              <a:tr h="30180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Branżowe I stopnia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1164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388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3,4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13,8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8689052"/>
                  </a:ext>
                </a:extLst>
              </a:tr>
              <a:tr h="546273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Licea ogólnokształcące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3003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1899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-3,1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-2,2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6097800"/>
                  </a:ext>
                </a:extLst>
              </a:tr>
              <a:tr h="30180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Technika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3026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1341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6,5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14,1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9899356"/>
                  </a:ext>
                </a:extLst>
              </a:tr>
              <a:tr h="30180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Szkoły policealne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1562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1257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47,4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37,5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1671341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6A063EC5-C3E0-46B7-8FFD-A71C19B61822}"/>
              </a:ext>
            </a:extLst>
          </p:cNvPr>
          <p:cNvSpPr txBox="1"/>
          <p:nvPr/>
        </p:nvSpPr>
        <p:spPr>
          <a:xfrm>
            <a:off x="1862806" y="1259581"/>
            <a:ext cx="2092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Uczniowie 2021/22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A86C710-FF0D-48E5-9DF3-AD8738C9B9F3}"/>
              </a:ext>
            </a:extLst>
          </p:cNvPr>
          <p:cNvSpPr txBox="1"/>
          <p:nvPr/>
        </p:nvSpPr>
        <p:spPr>
          <a:xfrm>
            <a:off x="7440561" y="2682513"/>
            <a:ext cx="296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Absolwenci 2020/2021</a:t>
            </a:r>
          </a:p>
        </p:txBody>
      </p:sp>
    </p:spTree>
    <p:extLst>
      <p:ext uri="{BB962C8B-B14F-4D97-AF65-F5344CB8AC3E}">
        <p14:creationId xmlns:p14="http://schemas.microsoft.com/office/powerpoint/2010/main" val="128027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D4712F66-9886-4D10-8F51-EDEDE8F2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66" y="275921"/>
            <a:ext cx="11518900" cy="900112"/>
          </a:xfrm>
        </p:spPr>
        <p:txBody>
          <a:bodyPr>
            <a:normAutofit fontScale="90000"/>
          </a:bodyPr>
          <a:lstStyle/>
          <a:p>
            <a:r>
              <a:rPr lang="pl-PL" dirty="0"/>
              <a:t>Odsetek uczniów szkół branżowych I stopnia według podgrup kierunków kształcenia w roku szkolnym 2021/22</a:t>
            </a:r>
          </a:p>
        </p:txBody>
      </p:sp>
      <p:graphicFrame>
        <p:nvGraphicFramePr>
          <p:cNvPr id="22" name="Wykres 21"/>
          <p:cNvGraphicFramePr>
            <a:graphicFrameLocks/>
          </p:cNvGraphicFramePr>
          <p:nvPr>
            <p:extLst/>
          </p:nvPr>
        </p:nvGraphicFramePr>
        <p:xfrm>
          <a:off x="646611" y="1405289"/>
          <a:ext cx="10918371" cy="4863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3781036"/>
      </p:ext>
    </p:extLst>
  </p:cSld>
  <p:clrMapOvr>
    <a:masterClrMapping/>
  </p:clrMapOvr>
</p:sld>
</file>

<file path=ppt/theme/theme1.xml><?xml version="1.0" encoding="utf-8"?>
<a:theme xmlns:a="http://schemas.openxmlformats.org/drawingml/2006/main" name="5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oddtytuł">
      <a:majorFont>
        <a:latin typeface="Fira Sans SemiBold"/>
        <a:ea typeface=""/>
        <a:cs typeface=""/>
      </a:majorFont>
      <a:minorFont>
        <a:latin typeface="Fira Sans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100GUS.potx" id="{86B0787E-71DB-4824-A87F-3BAB3DB643AA}" vid="{645FB202-A392-4251-B735-8829192B7B5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95C2CA61BA204689B65C7A576772BD" ma:contentTypeVersion="0" ma:contentTypeDescription="Utwórz nowy dokument." ma:contentTypeScope="" ma:versionID="617db82b0a1df0ef6dfe3366fb4c6ac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fdb080088ddf1bdd98b8e55b33ddc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CCA435-1890-44E6-BAD1-8EAE603C4A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4AFE54-44F3-4416-B24A-CD3DD5EE3AEC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B0AAFE1-0744-4643-83F8-AFA7B15841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2557</Words>
  <Application>Microsoft Office PowerPoint</Application>
  <PresentationFormat>Panoramiczny</PresentationFormat>
  <Paragraphs>325</Paragraphs>
  <Slides>15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Fira Sans</vt:lpstr>
      <vt:lpstr>Fira Sans SemiBold</vt:lpstr>
      <vt:lpstr>Wingdings</vt:lpstr>
      <vt:lpstr>5_Motyw pakietu Office</vt:lpstr>
      <vt:lpstr>  </vt:lpstr>
      <vt:lpstr>Cel spotkania </vt:lpstr>
      <vt:lpstr>System Informacji Oświatowej</vt:lpstr>
      <vt:lpstr>Obszary tematyczne</vt:lpstr>
      <vt:lpstr>Obszary tematyczne – szkoły ponadpodstawowe</vt:lpstr>
      <vt:lpstr> Szeregi czasowe i przekrój terytorialny</vt:lpstr>
      <vt:lpstr>Uczniowie i absolwenci – udział procentowy w liczbie ogółem uczniów i absolwentów szkół ponadpodstawowych</vt:lpstr>
      <vt:lpstr>Uczniowie i absolwenci według typów szkół</vt:lpstr>
      <vt:lpstr>Odsetek uczniów szkół branżowych I stopnia według podgrup kierunków kształcenia w roku szkolnym 2021/22</vt:lpstr>
      <vt:lpstr>Odsetek uczniów techników według podgrup kierunków kształcenia w roku szkolnym 2021/22</vt:lpstr>
      <vt:lpstr>Absolwenci branżowe I</vt:lpstr>
      <vt:lpstr>Prezentacja programu PowerPoint</vt:lpstr>
      <vt:lpstr>Absolwenci technika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ESSnet WIN</dc:title>
  <dc:creator>Dąbrowski Dominik</dc:creator>
  <cp:lastModifiedBy>Kaliszewska Elżbieta</cp:lastModifiedBy>
  <cp:revision>125</cp:revision>
  <dcterms:created xsi:type="dcterms:W3CDTF">2021-06-17T13:30:56Z</dcterms:created>
  <dcterms:modified xsi:type="dcterms:W3CDTF">2023-05-26T12:11:00Z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0x010100F495C2CA61BA204689B65C7A576772BD</vt:lpwstr>
  </property>
</Properties>
</file>